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305" r:id="rId2"/>
    <p:sldId id="256" r:id="rId3"/>
    <p:sldId id="300" r:id="rId4"/>
    <p:sldId id="301" r:id="rId5"/>
    <p:sldId id="302" r:id="rId6"/>
    <p:sldId id="303" r:id="rId7"/>
    <p:sldId id="304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FFA9-8EA3-4460-BB77-72D2BC7BD4F1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70DC2-97B3-4E8A-AE16-BADB140849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945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49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12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76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02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1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03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460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39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9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443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69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A3B52-E319-4C18-8AAD-70D01E0490E3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533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512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186">
            <a:off x="887506" y="71212"/>
            <a:ext cx="10206318" cy="57930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99547" y="3169425"/>
            <a:ext cx="5486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فارسی ششم  دبستان</a:t>
            </a:r>
          </a:p>
          <a:p>
            <a:pPr algn="ctr" rtl="1"/>
            <a:endParaRPr lang="fa-IR" sz="40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r>
              <a:rPr lang="fa-IR" sz="4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کتاب خوانی</a:t>
            </a:r>
          </a:p>
          <a:p>
            <a:pPr algn="ctr" rtl="1"/>
            <a:endParaRPr lang="fa-IR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80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013" t="19485" r="35772" b="11581"/>
          <a:stretch/>
        </p:blipFill>
        <p:spPr>
          <a:xfrm>
            <a:off x="914400" y="0"/>
            <a:ext cx="4874074" cy="669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14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189" t="22426" r="30914" b="21666"/>
          <a:stretch/>
        </p:blipFill>
        <p:spPr>
          <a:xfrm>
            <a:off x="171501" y="675248"/>
            <a:ext cx="6791162" cy="578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5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665" t="17164" r="31007" b="21875"/>
          <a:stretch/>
        </p:blipFill>
        <p:spPr>
          <a:xfrm>
            <a:off x="267287" y="393896"/>
            <a:ext cx="6654018" cy="627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64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044" t="20433" r="34575" b="15913"/>
          <a:stretch/>
        </p:blipFill>
        <p:spPr>
          <a:xfrm>
            <a:off x="1561514" y="-3346"/>
            <a:ext cx="4923692" cy="667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821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47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:\amoozesh.ir\madrese majazi\گزارش کار دبستان\design of slides\Farsi o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10562" y="2032286"/>
            <a:ext cx="5486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پایان</a:t>
            </a:r>
            <a:endParaRPr lang="en-US" sz="11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351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rs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farsi</Template>
  <TotalTime>121</TotalTime>
  <Words>8</Words>
  <Application>Microsoft Office PowerPoint</Application>
  <PresentationFormat>Widescreen</PresentationFormat>
  <Paragraphs>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 Nazanin</vt:lpstr>
      <vt:lpstr>Calibri</vt:lpstr>
      <vt:lpstr>Calibri Light</vt:lpstr>
      <vt:lpstr>Times New Roman</vt:lpstr>
      <vt:lpstr>farsi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71</cp:revision>
  <dcterms:created xsi:type="dcterms:W3CDTF">2015-11-22T06:21:13Z</dcterms:created>
  <dcterms:modified xsi:type="dcterms:W3CDTF">2018-04-24T12:16:40Z</dcterms:modified>
</cp:coreProperties>
</file>