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9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E79D70-EC73-42B8-A12E-9F12EC098EA7}" type="doc">
      <dgm:prSet loTypeId="urn:microsoft.com/office/officeart/2005/8/layout/hierarchy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EA572D6-7343-4A36-87F9-677E9369B22B}">
      <dgm:prSet phldrT="[Text]"/>
      <dgm:spPr/>
      <dgm:t>
        <a:bodyPr>
          <a:scene3d>
            <a:camera prst="orthographicFront"/>
            <a:lightRig rig="threePt" dir="t"/>
          </a:scene3d>
          <a:sp3d extrusionH="57150">
            <a:bevelT w="69850" h="38100" prst="cross"/>
          </a:sp3d>
        </a:bodyPr>
        <a:lstStyle/>
        <a:p>
          <a:r>
            <a:rPr lang="fa-IR" dirty="0" smtClean="0"/>
            <a:t>عوامل خطر</a:t>
          </a:r>
          <a:endParaRPr lang="en-US" dirty="0"/>
        </a:p>
      </dgm:t>
    </dgm:pt>
    <dgm:pt modelId="{60285622-3955-4B21-BB06-9EA06800101C}" type="parTrans" cxnId="{0BB2D174-A22F-44AD-BE98-F2D1147E1047}">
      <dgm:prSet/>
      <dgm:spPr/>
      <dgm:t>
        <a:bodyPr/>
        <a:lstStyle/>
        <a:p>
          <a:endParaRPr lang="en-US"/>
        </a:p>
      </dgm:t>
    </dgm:pt>
    <dgm:pt modelId="{34F29694-F19F-489B-B25E-6773F4E153C0}" type="sibTrans" cxnId="{0BB2D174-A22F-44AD-BE98-F2D1147E1047}">
      <dgm:prSet/>
      <dgm:spPr/>
      <dgm:t>
        <a:bodyPr/>
        <a:lstStyle/>
        <a:p>
          <a:endParaRPr lang="en-US"/>
        </a:p>
      </dgm:t>
    </dgm:pt>
    <dgm:pt modelId="{2DF745DC-A45E-4C24-ABC5-D2A346A072E3}">
      <dgm:prSet phldrT="[Text]"/>
      <dgm:spPr/>
      <dgm:t>
        <a:bodyPr>
          <a:scene3d>
            <a:camera prst="orthographicFront"/>
            <a:lightRig rig="threePt" dir="t"/>
          </a:scene3d>
          <a:sp3d extrusionH="57150">
            <a:bevelT w="69850" h="38100" prst="cross"/>
          </a:sp3d>
        </a:bodyPr>
        <a:lstStyle/>
        <a:p>
          <a:r>
            <a:rPr lang="fa-IR" dirty="0" smtClean="0"/>
            <a:t>عوامل خطر دور</a:t>
          </a:r>
          <a:endParaRPr lang="en-US" dirty="0"/>
        </a:p>
      </dgm:t>
    </dgm:pt>
    <dgm:pt modelId="{C3C35353-927D-4BF2-B885-2E0EBF422CD3}" type="parTrans" cxnId="{D66768B5-F6A0-402E-92DD-6BC803935159}">
      <dgm:prSet/>
      <dgm:spPr/>
      <dgm:t>
        <a:bodyPr/>
        <a:lstStyle/>
        <a:p>
          <a:endParaRPr lang="en-US"/>
        </a:p>
      </dgm:t>
    </dgm:pt>
    <dgm:pt modelId="{BEDA219C-894E-4A79-9960-2C64195A96D8}" type="sibTrans" cxnId="{D66768B5-F6A0-402E-92DD-6BC803935159}">
      <dgm:prSet/>
      <dgm:spPr/>
      <dgm:t>
        <a:bodyPr/>
        <a:lstStyle/>
        <a:p>
          <a:endParaRPr lang="en-US"/>
        </a:p>
      </dgm:t>
    </dgm:pt>
    <dgm:pt modelId="{26B6F7FD-6129-45E5-8AB3-7B85F781B64F}">
      <dgm:prSet phldrT="[Text]"/>
      <dgm:spPr/>
      <dgm:t>
        <a:bodyPr>
          <a:scene3d>
            <a:camera prst="orthographicFront"/>
            <a:lightRig rig="threePt" dir="t"/>
          </a:scene3d>
          <a:sp3d extrusionH="57150">
            <a:bevelT w="69850" h="38100" prst="cross"/>
          </a:sp3d>
        </a:bodyPr>
        <a:lstStyle/>
        <a:p>
          <a:r>
            <a:rPr lang="fa-IR" dirty="0" smtClean="0"/>
            <a:t>عوامل خطر نزدیک</a:t>
          </a:r>
          <a:endParaRPr lang="en-US" dirty="0"/>
        </a:p>
      </dgm:t>
    </dgm:pt>
    <dgm:pt modelId="{EB490ACF-56C1-4CBC-871D-30C40284F31B}" type="parTrans" cxnId="{169E2D49-11D8-4321-9B35-99598A007F69}">
      <dgm:prSet/>
      <dgm:spPr/>
      <dgm:t>
        <a:bodyPr/>
        <a:lstStyle/>
        <a:p>
          <a:endParaRPr lang="en-US"/>
        </a:p>
      </dgm:t>
    </dgm:pt>
    <dgm:pt modelId="{A1040BEE-CF48-4BA6-A162-60DA0D1DD30C}" type="sibTrans" cxnId="{169E2D49-11D8-4321-9B35-99598A007F69}">
      <dgm:prSet/>
      <dgm:spPr/>
      <dgm:t>
        <a:bodyPr/>
        <a:lstStyle/>
        <a:p>
          <a:endParaRPr lang="en-US"/>
        </a:p>
      </dgm:t>
    </dgm:pt>
    <dgm:pt modelId="{BC1FECAB-B9BC-409A-AA39-2F110B49F66C}" type="pres">
      <dgm:prSet presAssocID="{F5E79D70-EC73-42B8-A12E-9F12EC098EA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8D65AE0-12B5-402C-A405-D710A3D7FEC0}" type="pres">
      <dgm:prSet presAssocID="{FEA572D6-7343-4A36-87F9-677E9369B22B}" presName="hierRoot1" presStyleCnt="0"/>
      <dgm:spPr/>
    </dgm:pt>
    <dgm:pt modelId="{97697A3B-666D-4EA7-8AF7-1EF36B216643}" type="pres">
      <dgm:prSet presAssocID="{FEA572D6-7343-4A36-87F9-677E9369B22B}" presName="composite" presStyleCnt="0"/>
      <dgm:spPr/>
    </dgm:pt>
    <dgm:pt modelId="{75A1F64A-05D5-447A-A068-43C3E8B3819B}" type="pres">
      <dgm:prSet presAssocID="{FEA572D6-7343-4A36-87F9-677E9369B22B}" presName="background" presStyleLbl="node0" presStyleIdx="0" presStyleCnt="1"/>
      <dgm:spPr/>
    </dgm:pt>
    <dgm:pt modelId="{3E0A2C76-C4C1-4CC4-A0F8-C0BF6C6F5189}" type="pres">
      <dgm:prSet presAssocID="{FEA572D6-7343-4A36-87F9-677E9369B22B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74D8F54-75E9-4ACC-A7ED-B03ED0B0917F}" type="pres">
      <dgm:prSet presAssocID="{FEA572D6-7343-4A36-87F9-677E9369B22B}" presName="hierChild2" presStyleCnt="0"/>
      <dgm:spPr/>
    </dgm:pt>
    <dgm:pt modelId="{A4A7FBD3-6673-43FB-ACA9-B915C9117C22}" type="pres">
      <dgm:prSet presAssocID="{C3C35353-927D-4BF2-B885-2E0EBF422CD3}" presName="Name10" presStyleLbl="parChTrans1D2" presStyleIdx="0" presStyleCnt="2"/>
      <dgm:spPr/>
      <dgm:t>
        <a:bodyPr/>
        <a:lstStyle/>
        <a:p>
          <a:endParaRPr lang="en-US"/>
        </a:p>
      </dgm:t>
    </dgm:pt>
    <dgm:pt modelId="{0085DAB3-BE07-4DD4-99A7-37FDB543A01B}" type="pres">
      <dgm:prSet presAssocID="{2DF745DC-A45E-4C24-ABC5-D2A346A072E3}" presName="hierRoot2" presStyleCnt="0"/>
      <dgm:spPr/>
    </dgm:pt>
    <dgm:pt modelId="{0A88E2CB-2D0D-4D5D-A0E9-6C4C8D0C70A4}" type="pres">
      <dgm:prSet presAssocID="{2DF745DC-A45E-4C24-ABC5-D2A346A072E3}" presName="composite2" presStyleCnt="0"/>
      <dgm:spPr/>
    </dgm:pt>
    <dgm:pt modelId="{20B7605A-4F92-4E6F-89D0-270676126810}" type="pres">
      <dgm:prSet presAssocID="{2DF745DC-A45E-4C24-ABC5-D2A346A072E3}" presName="background2" presStyleLbl="node2" presStyleIdx="0" presStyleCnt="2"/>
      <dgm:spPr/>
    </dgm:pt>
    <dgm:pt modelId="{32E3E235-1C10-4247-9289-47EF79D31109}" type="pres">
      <dgm:prSet presAssocID="{2DF745DC-A45E-4C24-ABC5-D2A346A072E3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5D44714-F819-4D15-9006-816D02B8B2C3}" type="pres">
      <dgm:prSet presAssocID="{2DF745DC-A45E-4C24-ABC5-D2A346A072E3}" presName="hierChild3" presStyleCnt="0"/>
      <dgm:spPr/>
    </dgm:pt>
    <dgm:pt modelId="{547373B0-7532-4F01-86BA-A4D83E294203}" type="pres">
      <dgm:prSet presAssocID="{EB490ACF-56C1-4CBC-871D-30C40284F31B}" presName="Name10" presStyleLbl="parChTrans1D2" presStyleIdx="1" presStyleCnt="2"/>
      <dgm:spPr/>
      <dgm:t>
        <a:bodyPr/>
        <a:lstStyle/>
        <a:p>
          <a:endParaRPr lang="en-US"/>
        </a:p>
      </dgm:t>
    </dgm:pt>
    <dgm:pt modelId="{B9099ED1-90F5-4ABD-A424-26663F1F5ED9}" type="pres">
      <dgm:prSet presAssocID="{26B6F7FD-6129-45E5-8AB3-7B85F781B64F}" presName="hierRoot2" presStyleCnt="0"/>
      <dgm:spPr/>
    </dgm:pt>
    <dgm:pt modelId="{0FCC5DD6-60E0-4707-B39F-81A9BD0DBA66}" type="pres">
      <dgm:prSet presAssocID="{26B6F7FD-6129-45E5-8AB3-7B85F781B64F}" presName="composite2" presStyleCnt="0"/>
      <dgm:spPr/>
    </dgm:pt>
    <dgm:pt modelId="{13C51F8B-0789-4120-8DCC-647EC69AED3D}" type="pres">
      <dgm:prSet presAssocID="{26B6F7FD-6129-45E5-8AB3-7B85F781B64F}" presName="background2" presStyleLbl="node2" presStyleIdx="1" presStyleCnt="2"/>
      <dgm:spPr/>
    </dgm:pt>
    <dgm:pt modelId="{42842B51-46D7-4C55-82D2-4B0E056E18A6}" type="pres">
      <dgm:prSet presAssocID="{26B6F7FD-6129-45E5-8AB3-7B85F781B64F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0C2E3C-8F83-4198-9673-60ED87B21343}" type="pres">
      <dgm:prSet presAssocID="{26B6F7FD-6129-45E5-8AB3-7B85F781B64F}" presName="hierChild3" presStyleCnt="0"/>
      <dgm:spPr/>
    </dgm:pt>
  </dgm:ptLst>
  <dgm:cxnLst>
    <dgm:cxn modelId="{7F989466-8575-4FB4-9012-76DC499E88E7}" type="presOf" srcId="{C3C35353-927D-4BF2-B885-2E0EBF422CD3}" destId="{A4A7FBD3-6673-43FB-ACA9-B915C9117C22}" srcOrd="0" destOrd="0" presId="urn:microsoft.com/office/officeart/2005/8/layout/hierarchy1"/>
    <dgm:cxn modelId="{B993BE70-52CF-4E5B-868D-2C977B5C9174}" type="presOf" srcId="{EB490ACF-56C1-4CBC-871D-30C40284F31B}" destId="{547373B0-7532-4F01-86BA-A4D83E294203}" srcOrd="0" destOrd="0" presId="urn:microsoft.com/office/officeart/2005/8/layout/hierarchy1"/>
    <dgm:cxn modelId="{BB5CB7D0-38C2-412A-BC0D-ACC586924784}" type="presOf" srcId="{2DF745DC-A45E-4C24-ABC5-D2A346A072E3}" destId="{32E3E235-1C10-4247-9289-47EF79D31109}" srcOrd="0" destOrd="0" presId="urn:microsoft.com/office/officeart/2005/8/layout/hierarchy1"/>
    <dgm:cxn modelId="{D66768B5-F6A0-402E-92DD-6BC803935159}" srcId="{FEA572D6-7343-4A36-87F9-677E9369B22B}" destId="{2DF745DC-A45E-4C24-ABC5-D2A346A072E3}" srcOrd="0" destOrd="0" parTransId="{C3C35353-927D-4BF2-B885-2E0EBF422CD3}" sibTransId="{BEDA219C-894E-4A79-9960-2C64195A96D8}"/>
    <dgm:cxn modelId="{9FBA5999-8BBF-4B01-9A64-B2A867550108}" type="presOf" srcId="{F5E79D70-EC73-42B8-A12E-9F12EC098EA7}" destId="{BC1FECAB-B9BC-409A-AA39-2F110B49F66C}" srcOrd="0" destOrd="0" presId="urn:microsoft.com/office/officeart/2005/8/layout/hierarchy1"/>
    <dgm:cxn modelId="{169E2D49-11D8-4321-9B35-99598A007F69}" srcId="{FEA572D6-7343-4A36-87F9-677E9369B22B}" destId="{26B6F7FD-6129-45E5-8AB3-7B85F781B64F}" srcOrd="1" destOrd="0" parTransId="{EB490ACF-56C1-4CBC-871D-30C40284F31B}" sibTransId="{A1040BEE-CF48-4BA6-A162-60DA0D1DD30C}"/>
    <dgm:cxn modelId="{36B44374-35C8-468D-A32D-5F33867C99BA}" type="presOf" srcId="{FEA572D6-7343-4A36-87F9-677E9369B22B}" destId="{3E0A2C76-C4C1-4CC4-A0F8-C0BF6C6F5189}" srcOrd="0" destOrd="0" presId="urn:microsoft.com/office/officeart/2005/8/layout/hierarchy1"/>
    <dgm:cxn modelId="{0BB2D174-A22F-44AD-BE98-F2D1147E1047}" srcId="{F5E79D70-EC73-42B8-A12E-9F12EC098EA7}" destId="{FEA572D6-7343-4A36-87F9-677E9369B22B}" srcOrd="0" destOrd="0" parTransId="{60285622-3955-4B21-BB06-9EA06800101C}" sibTransId="{34F29694-F19F-489B-B25E-6773F4E153C0}"/>
    <dgm:cxn modelId="{BE466254-49F5-48E6-8102-072C8E4128D0}" type="presOf" srcId="{26B6F7FD-6129-45E5-8AB3-7B85F781B64F}" destId="{42842B51-46D7-4C55-82D2-4B0E056E18A6}" srcOrd="0" destOrd="0" presId="urn:microsoft.com/office/officeart/2005/8/layout/hierarchy1"/>
    <dgm:cxn modelId="{9033B092-1940-4854-9DB0-81706F11E310}" type="presParOf" srcId="{BC1FECAB-B9BC-409A-AA39-2F110B49F66C}" destId="{C8D65AE0-12B5-402C-A405-D710A3D7FEC0}" srcOrd="0" destOrd="0" presId="urn:microsoft.com/office/officeart/2005/8/layout/hierarchy1"/>
    <dgm:cxn modelId="{E9901AC4-71C1-4B84-8A14-6F2BE34FFFB5}" type="presParOf" srcId="{C8D65AE0-12B5-402C-A405-D710A3D7FEC0}" destId="{97697A3B-666D-4EA7-8AF7-1EF36B216643}" srcOrd="0" destOrd="0" presId="urn:microsoft.com/office/officeart/2005/8/layout/hierarchy1"/>
    <dgm:cxn modelId="{D98A088A-ECA9-4977-9C5D-A4E4ABDBFFD0}" type="presParOf" srcId="{97697A3B-666D-4EA7-8AF7-1EF36B216643}" destId="{75A1F64A-05D5-447A-A068-43C3E8B3819B}" srcOrd="0" destOrd="0" presId="urn:microsoft.com/office/officeart/2005/8/layout/hierarchy1"/>
    <dgm:cxn modelId="{FF78EB45-02B6-43D9-B8A3-755BB498610B}" type="presParOf" srcId="{97697A3B-666D-4EA7-8AF7-1EF36B216643}" destId="{3E0A2C76-C4C1-4CC4-A0F8-C0BF6C6F5189}" srcOrd="1" destOrd="0" presId="urn:microsoft.com/office/officeart/2005/8/layout/hierarchy1"/>
    <dgm:cxn modelId="{CD4CB620-0EDF-4207-8283-65CB46EB8124}" type="presParOf" srcId="{C8D65AE0-12B5-402C-A405-D710A3D7FEC0}" destId="{074D8F54-75E9-4ACC-A7ED-B03ED0B0917F}" srcOrd="1" destOrd="0" presId="urn:microsoft.com/office/officeart/2005/8/layout/hierarchy1"/>
    <dgm:cxn modelId="{F407024E-82C1-47C3-A86A-1C3770BA8ED8}" type="presParOf" srcId="{074D8F54-75E9-4ACC-A7ED-B03ED0B0917F}" destId="{A4A7FBD3-6673-43FB-ACA9-B915C9117C22}" srcOrd="0" destOrd="0" presId="urn:microsoft.com/office/officeart/2005/8/layout/hierarchy1"/>
    <dgm:cxn modelId="{F310E30A-E90E-42B4-B425-5214D6718961}" type="presParOf" srcId="{074D8F54-75E9-4ACC-A7ED-B03ED0B0917F}" destId="{0085DAB3-BE07-4DD4-99A7-37FDB543A01B}" srcOrd="1" destOrd="0" presId="urn:microsoft.com/office/officeart/2005/8/layout/hierarchy1"/>
    <dgm:cxn modelId="{EA8E7696-07A2-4F58-B6F6-E5D3E477DC9A}" type="presParOf" srcId="{0085DAB3-BE07-4DD4-99A7-37FDB543A01B}" destId="{0A88E2CB-2D0D-4D5D-A0E9-6C4C8D0C70A4}" srcOrd="0" destOrd="0" presId="urn:microsoft.com/office/officeart/2005/8/layout/hierarchy1"/>
    <dgm:cxn modelId="{98354032-97DB-4801-8E5B-857FE4A58E14}" type="presParOf" srcId="{0A88E2CB-2D0D-4D5D-A0E9-6C4C8D0C70A4}" destId="{20B7605A-4F92-4E6F-89D0-270676126810}" srcOrd="0" destOrd="0" presId="urn:microsoft.com/office/officeart/2005/8/layout/hierarchy1"/>
    <dgm:cxn modelId="{C14AC072-4DF4-4DEE-9C28-7B2BB91710A8}" type="presParOf" srcId="{0A88E2CB-2D0D-4D5D-A0E9-6C4C8D0C70A4}" destId="{32E3E235-1C10-4247-9289-47EF79D31109}" srcOrd="1" destOrd="0" presId="urn:microsoft.com/office/officeart/2005/8/layout/hierarchy1"/>
    <dgm:cxn modelId="{0EC0C331-4F2E-464F-8F04-A48D1EA81717}" type="presParOf" srcId="{0085DAB3-BE07-4DD4-99A7-37FDB543A01B}" destId="{35D44714-F819-4D15-9006-816D02B8B2C3}" srcOrd="1" destOrd="0" presId="urn:microsoft.com/office/officeart/2005/8/layout/hierarchy1"/>
    <dgm:cxn modelId="{AFE0FF77-1264-467F-BF36-5C1C09D86D3D}" type="presParOf" srcId="{074D8F54-75E9-4ACC-A7ED-B03ED0B0917F}" destId="{547373B0-7532-4F01-86BA-A4D83E294203}" srcOrd="2" destOrd="0" presId="urn:microsoft.com/office/officeart/2005/8/layout/hierarchy1"/>
    <dgm:cxn modelId="{C911B913-4EA9-4567-99DA-63131B3CDDD8}" type="presParOf" srcId="{074D8F54-75E9-4ACC-A7ED-B03ED0B0917F}" destId="{B9099ED1-90F5-4ABD-A424-26663F1F5ED9}" srcOrd="3" destOrd="0" presId="urn:microsoft.com/office/officeart/2005/8/layout/hierarchy1"/>
    <dgm:cxn modelId="{3970760B-19DD-4362-B7E7-7F76F34E12ED}" type="presParOf" srcId="{B9099ED1-90F5-4ABD-A424-26663F1F5ED9}" destId="{0FCC5DD6-60E0-4707-B39F-81A9BD0DBA66}" srcOrd="0" destOrd="0" presId="urn:microsoft.com/office/officeart/2005/8/layout/hierarchy1"/>
    <dgm:cxn modelId="{DA35B414-2E62-4FA7-83B8-3578ACB7805E}" type="presParOf" srcId="{0FCC5DD6-60E0-4707-B39F-81A9BD0DBA66}" destId="{13C51F8B-0789-4120-8DCC-647EC69AED3D}" srcOrd="0" destOrd="0" presId="urn:microsoft.com/office/officeart/2005/8/layout/hierarchy1"/>
    <dgm:cxn modelId="{F26630F3-6B5F-45CF-B6D0-F62E7DB39DFE}" type="presParOf" srcId="{0FCC5DD6-60E0-4707-B39F-81A9BD0DBA66}" destId="{42842B51-46D7-4C55-82D2-4B0E056E18A6}" srcOrd="1" destOrd="0" presId="urn:microsoft.com/office/officeart/2005/8/layout/hierarchy1"/>
    <dgm:cxn modelId="{F8E45EE1-2A38-4F6F-B8E6-96D07839071D}" type="presParOf" srcId="{B9099ED1-90F5-4ABD-A424-26663F1F5ED9}" destId="{A00C2E3C-8F83-4198-9673-60ED87B2134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3928B9-9757-49A4-BA36-D0870B6FCDF0}" type="doc">
      <dgm:prSet loTypeId="urn:microsoft.com/office/officeart/2005/8/layout/orgChart1" loCatId="hierarchy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F492D674-B15C-4BEB-8400-D036032A7DD7}">
      <dgm:prSet phldrT="[Text]" custT="1"/>
      <dgm:spPr/>
      <dgm:t>
        <a:bodyPr/>
        <a:lstStyle/>
        <a:p>
          <a:r>
            <a:rPr lang="fa-IR" sz="2400" b="1" dirty="0" smtClean="0">
              <a:cs typeface="B Nazanin" panose="00000400000000000000" pitchFamily="2" charset="-78"/>
            </a:rPr>
            <a:t>عوامل روانشناختی</a:t>
          </a:r>
          <a:endParaRPr lang="en-US" sz="2400" b="1" dirty="0">
            <a:cs typeface="B Nazanin" panose="00000400000000000000" pitchFamily="2" charset="-78"/>
          </a:endParaRPr>
        </a:p>
      </dgm:t>
    </dgm:pt>
    <dgm:pt modelId="{4ADAD843-B11E-41A9-BA33-D6A31CF99106}" type="parTrans" cxnId="{97F8151A-5BD1-4F77-A17E-2894A061CBFE}">
      <dgm:prSet/>
      <dgm:spPr/>
      <dgm:t>
        <a:bodyPr/>
        <a:lstStyle/>
        <a:p>
          <a:endParaRPr lang="en-US" sz="16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194AD8EC-2282-4FDE-84D4-BAC767A15DEC}" type="sibTrans" cxnId="{97F8151A-5BD1-4F77-A17E-2894A061CBFE}">
      <dgm:prSet/>
      <dgm:spPr/>
      <dgm:t>
        <a:bodyPr/>
        <a:lstStyle/>
        <a:p>
          <a:endParaRPr lang="en-US" sz="16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A4C50CD0-4154-48A9-ADAF-3E0BC1DECF42}">
      <dgm:prSet phldrT="[Text]" custT="1"/>
      <dgm:spPr/>
      <dgm:t>
        <a:bodyPr/>
        <a:lstStyle/>
        <a:p>
          <a:r>
            <a:rPr lang="fa-IR" sz="2400" b="1" smtClean="0">
              <a:cs typeface="B Nazanin" panose="00000400000000000000" pitchFamily="2" charset="-78"/>
            </a:rPr>
            <a:t>شناخت</a:t>
          </a:r>
          <a:endParaRPr lang="en-US" sz="2400" b="1" dirty="0">
            <a:cs typeface="B Nazanin" panose="00000400000000000000" pitchFamily="2" charset="-78"/>
          </a:endParaRPr>
        </a:p>
      </dgm:t>
    </dgm:pt>
    <dgm:pt modelId="{5877A640-EB3E-4B17-B08C-242E58CAB1DA}" type="parTrans" cxnId="{BAD83882-81D7-4A67-A45D-B7364016CE00}">
      <dgm:prSet/>
      <dgm:spPr/>
      <dgm:t>
        <a:bodyPr/>
        <a:lstStyle/>
        <a:p>
          <a:endParaRPr lang="en-US" sz="16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6163CBAF-BD69-4BD7-AB65-DB4479A0553A}" type="sibTrans" cxnId="{BAD83882-81D7-4A67-A45D-B7364016CE00}">
      <dgm:prSet/>
      <dgm:spPr/>
      <dgm:t>
        <a:bodyPr/>
        <a:lstStyle/>
        <a:p>
          <a:endParaRPr lang="en-US" sz="16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72247DF0-625D-4C85-BD73-485481784601}">
      <dgm:prSet phldrT="[Text]" custT="1"/>
      <dgm:spPr/>
      <dgm:t>
        <a:bodyPr/>
        <a:lstStyle/>
        <a:p>
          <a:r>
            <a:rPr lang="fa-IR" sz="2400" b="1" smtClean="0">
              <a:cs typeface="B Nazanin" panose="00000400000000000000" pitchFamily="2" charset="-78"/>
            </a:rPr>
            <a:t>هیجان</a:t>
          </a:r>
          <a:endParaRPr lang="en-US" sz="2400" b="1" dirty="0">
            <a:cs typeface="B Nazanin" panose="00000400000000000000" pitchFamily="2" charset="-78"/>
          </a:endParaRPr>
        </a:p>
      </dgm:t>
    </dgm:pt>
    <dgm:pt modelId="{8CBDEC27-1747-47D6-8FA2-4E1CBC7E5018}" type="parTrans" cxnId="{18F7E043-69CE-4C58-B80E-87F3DB9DA6D3}">
      <dgm:prSet/>
      <dgm:spPr/>
      <dgm:t>
        <a:bodyPr/>
        <a:lstStyle/>
        <a:p>
          <a:endParaRPr lang="en-US" sz="16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A506B9A6-4787-4089-8AC1-349DC930948E}" type="sibTrans" cxnId="{18F7E043-69CE-4C58-B80E-87F3DB9DA6D3}">
      <dgm:prSet/>
      <dgm:spPr/>
      <dgm:t>
        <a:bodyPr/>
        <a:lstStyle/>
        <a:p>
          <a:endParaRPr lang="en-US" sz="16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96383A59-D129-4A39-984E-12DF6317C85D}">
      <dgm:prSet phldrT="[Text]" custT="1"/>
      <dgm:spPr/>
      <dgm:t>
        <a:bodyPr/>
        <a:lstStyle/>
        <a:p>
          <a:r>
            <a:rPr lang="fa-IR" sz="2400" b="1" smtClean="0">
              <a:cs typeface="B Nazanin" panose="00000400000000000000" pitchFamily="2" charset="-78"/>
            </a:rPr>
            <a:t>یادگیری</a:t>
          </a:r>
          <a:endParaRPr lang="en-US" sz="2400" b="1" dirty="0">
            <a:cs typeface="B Nazanin" panose="00000400000000000000" pitchFamily="2" charset="-78"/>
          </a:endParaRPr>
        </a:p>
      </dgm:t>
    </dgm:pt>
    <dgm:pt modelId="{F771EDC5-06F3-481B-A1A5-86EEA9411255}" type="parTrans" cxnId="{B91800EE-87F4-4D25-88E1-F560420BB72F}">
      <dgm:prSet/>
      <dgm:spPr/>
      <dgm:t>
        <a:bodyPr/>
        <a:lstStyle/>
        <a:p>
          <a:endParaRPr lang="en-US" sz="16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274E3A34-E31E-410B-9B8C-1E39BBA8E2E6}" type="sibTrans" cxnId="{B91800EE-87F4-4D25-88E1-F560420BB72F}">
      <dgm:prSet/>
      <dgm:spPr/>
      <dgm:t>
        <a:bodyPr/>
        <a:lstStyle/>
        <a:p>
          <a:endParaRPr lang="en-US" sz="16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AF8645C3-2A41-4D19-836E-2C876DD4D179}" type="pres">
      <dgm:prSet presAssocID="{8C3928B9-9757-49A4-BA36-D0870B6FCDF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0A730D9-ECBC-439F-BF4D-826C7C2135E4}" type="pres">
      <dgm:prSet presAssocID="{F492D674-B15C-4BEB-8400-D036032A7DD7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A51D1BB8-CD4A-4D23-9074-69B5C1286A33}" type="pres">
      <dgm:prSet presAssocID="{F492D674-B15C-4BEB-8400-D036032A7DD7}" presName="rootComposite1" presStyleCnt="0"/>
      <dgm:spPr/>
      <dgm:t>
        <a:bodyPr/>
        <a:lstStyle/>
        <a:p>
          <a:endParaRPr lang="en-US"/>
        </a:p>
      </dgm:t>
    </dgm:pt>
    <dgm:pt modelId="{8C3272DE-4232-4DC5-BD08-6981B2F4E1E2}" type="pres">
      <dgm:prSet presAssocID="{F492D674-B15C-4BEB-8400-D036032A7DD7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274BF36-32E5-491B-B833-549BAA22E541}" type="pres">
      <dgm:prSet presAssocID="{F492D674-B15C-4BEB-8400-D036032A7DD7}" presName="rootConnector1" presStyleLbl="node1" presStyleIdx="0" presStyleCnt="0"/>
      <dgm:spPr/>
      <dgm:t>
        <a:bodyPr/>
        <a:lstStyle/>
        <a:p>
          <a:endParaRPr lang="en-US"/>
        </a:p>
      </dgm:t>
    </dgm:pt>
    <dgm:pt modelId="{20BB9373-EAAC-4A8C-8637-C2A2BB1B353D}" type="pres">
      <dgm:prSet presAssocID="{F492D674-B15C-4BEB-8400-D036032A7DD7}" presName="hierChild2" presStyleCnt="0"/>
      <dgm:spPr/>
      <dgm:t>
        <a:bodyPr/>
        <a:lstStyle/>
        <a:p>
          <a:endParaRPr lang="en-US"/>
        </a:p>
      </dgm:t>
    </dgm:pt>
    <dgm:pt modelId="{8022701E-6468-465C-8F4F-607BF2E0C670}" type="pres">
      <dgm:prSet presAssocID="{5877A640-EB3E-4B17-B08C-242E58CAB1DA}" presName="Name37" presStyleLbl="parChTrans1D2" presStyleIdx="0" presStyleCnt="3"/>
      <dgm:spPr/>
      <dgm:t>
        <a:bodyPr/>
        <a:lstStyle/>
        <a:p>
          <a:endParaRPr lang="en-US"/>
        </a:p>
      </dgm:t>
    </dgm:pt>
    <dgm:pt modelId="{0567769D-E9B9-42F7-B93C-E6BE0EC60C43}" type="pres">
      <dgm:prSet presAssocID="{A4C50CD0-4154-48A9-ADAF-3E0BC1DECF42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B873EDA2-781D-40E7-AAFA-394BECA401B9}" type="pres">
      <dgm:prSet presAssocID="{A4C50CD0-4154-48A9-ADAF-3E0BC1DECF42}" presName="rootComposite" presStyleCnt="0"/>
      <dgm:spPr/>
      <dgm:t>
        <a:bodyPr/>
        <a:lstStyle/>
        <a:p>
          <a:endParaRPr lang="en-US"/>
        </a:p>
      </dgm:t>
    </dgm:pt>
    <dgm:pt modelId="{5FED55FA-B32F-467C-925F-EC8A4081A4CA}" type="pres">
      <dgm:prSet presAssocID="{A4C50CD0-4154-48A9-ADAF-3E0BC1DECF42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C40A4F1-49D1-46C4-8DF6-F935EBAB6FE4}" type="pres">
      <dgm:prSet presAssocID="{A4C50CD0-4154-48A9-ADAF-3E0BC1DECF42}" presName="rootConnector" presStyleLbl="node2" presStyleIdx="0" presStyleCnt="3"/>
      <dgm:spPr/>
      <dgm:t>
        <a:bodyPr/>
        <a:lstStyle/>
        <a:p>
          <a:endParaRPr lang="en-US"/>
        </a:p>
      </dgm:t>
    </dgm:pt>
    <dgm:pt modelId="{0A648ECF-F52E-4837-95AE-408F86189577}" type="pres">
      <dgm:prSet presAssocID="{A4C50CD0-4154-48A9-ADAF-3E0BC1DECF42}" presName="hierChild4" presStyleCnt="0"/>
      <dgm:spPr/>
      <dgm:t>
        <a:bodyPr/>
        <a:lstStyle/>
        <a:p>
          <a:endParaRPr lang="en-US"/>
        </a:p>
      </dgm:t>
    </dgm:pt>
    <dgm:pt modelId="{55ECB9FB-1594-4C4F-A7DA-D4E4904E83C9}" type="pres">
      <dgm:prSet presAssocID="{A4C50CD0-4154-48A9-ADAF-3E0BC1DECF42}" presName="hierChild5" presStyleCnt="0"/>
      <dgm:spPr/>
      <dgm:t>
        <a:bodyPr/>
        <a:lstStyle/>
        <a:p>
          <a:endParaRPr lang="en-US"/>
        </a:p>
      </dgm:t>
    </dgm:pt>
    <dgm:pt modelId="{8BA8FF16-9830-40A8-9933-2A20F6B39DEF}" type="pres">
      <dgm:prSet presAssocID="{8CBDEC27-1747-47D6-8FA2-4E1CBC7E5018}" presName="Name37" presStyleLbl="parChTrans1D2" presStyleIdx="1" presStyleCnt="3"/>
      <dgm:spPr/>
      <dgm:t>
        <a:bodyPr/>
        <a:lstStyle/>
        <a:p>
          <a:endParaRPr lang="en-US"/>
        </a:p>
      </dgm:t>
    </dgm:pt>
    <dgm:pt modelId="{6CAC376A-35AF-479F-A530-F45739BF5838}" type="pres">
      <dgm:prSet presAssocID="{72247DF0-625D-4C85-BD73-485481784601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256CCDD3-545A-4278-88B2-DA45C2C8558B}" type="pres">
      <dgm:prSet presAssocID="{72247DF0-625D-4C85-BD73-485481784601}" presName="rootComposite" presStyleCnt="0"/>
      <dgm:spPr/>
      <dgm:t>
        <a:bodyPr/>
        <a:lstStyle/>
        <a:p>
          <a:endParaRPr lang="en-US"/>
        </a:p>
      </dgm:t>
    </dgm:pt>
    <dgm:pt modelId="{749C2AF6-9C98-47C3-BAB6-0428A4692A35}" type="pres">
      <dgm:prSet presAssocID="{72247DF0-625D-4C85-BD73-485481784601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CFA1A5D-73A8-4EDE-8656-BCBDCFCACB6E}" type="pres">
      <dgm:prSet presAssocID="{72247DF0-625D-4C85-BD73-485481784601}" presName="rootConnector" presStyleLbl="node2" presStyleIdx="1" presStyleCnt="3"/>
      <dgm:spPr/>
      <dgm:t>
        <a:bodyPr/>
        <a:lstStyle/>
        <a:p>
          <a:endParaRPr lang="en-US"/>
        </a:p>
      </dgm:t>
    </dgm:pt>
    <dgm:pt modelId="{BF2C4A1A-1529-446A-ABA2-332CA93B139A}" type="pres">
      <dgm:prSet presAssocID="{72247DF0-625D-4C85-BD73-485481784601}" presName="hierChild4" presStyleCnt="0"/>
      <dgm:spPr/>
      <dgm:t>
        <a:bodyPr/>
        <a:lstStyle/>
        <a:p>
          <a:endParaRPr lang="en-US"/>
        </a:p>
      </dgm:t>
    </dgm:pt>
    <dgm:pt modelId="{ECD0114A-F50E-4E0F-BF80-8EB14344DA12}" type="pres">
      <dgm:prSet presAssocID="{72247DF0-625D-4C85-BD73-485481784601}" presName="hierChild5" presStyleCnt="0"/>
      <dgm:spPr/>
      <dgm:t>
        <a:bodyPr/>
        <a:lstStyle/>
        <a:p>
          <a:endParaRPr lang="en-US"/>
        </a:p>
      </dgm:t>
    </dgm:pt>
    <dgm:pt modelId="{C9D7990D-F481-43C9-9DD2-A41AF5582923}" type="pres">
      <dgm:prSet presAssocID="{F771EDC5-06F3-481B-A1A5-86EEA9411255}" presName="Name37" presStyleLbl="parChTrans1D2" presStyleIdx="2" presStyleCnt="3"/>
      <dgm:spPr/>
      <dgm:t>
        <a:bodyPr/>
        <a:lstStyle/>
        <a:p>
          <a:endParaRPr lang="en-US"/>
        </a:p>
      </dgm:t>
    </dgm:pt>
    <dgm:pt modelId="{6478015A-21C0-4AED-9BAF-45B8B8C72D12}" type="pres">
      <dgm:prSet presAssocID="{96383A59-D129-4A39-984E-12DF6317C85D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191DBAD7-EE97-4ABB-9E97-35DCCBEF93BD}" type="pres">
      <dgm:prSet presAssocID="{96383A59-D129-4A39-984E-12DF6317C85D}" presName="rootComposite" presStyleCnt="0"/>
      <dgm:spPr/>
      <dgm:t>
        <a:bodyPr/>
        <a:lstStyle/>
        <a:p>
          <a:endParaRPr lang="en-US"/>
        </a:p>
      </dgm:t>
    </dgm:pt>
    <dgm:pt modelId="{9CAD27B9-2A99-4AF9-9D06-0403D639FA37}" type="pres">
      <dgm:prSet presAssocID="{96383A59-D129-4A39-984E-12DF6317C85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E31DA94-3DBE-467B-AD8C-C2B3F38E0BDD}" type="pres">
      <dgm:prSet presAssocID="{96383A59-D129-4A39-984E-12DF6317C85D}" presName="rootConnector" presStyleLbl="node2" presStyleIdx="2" presStyleCnt="3"/>
      <dgm:spPr/>
      <dgm:t>
        <a:bodyPr/>
        <a:lstStyle/>
        <a:p>
          <a:endParaRPr lang="en-US"/>
        </a:p>
      </dgm:t>
    </dgm:pt>
    <dgm:pt modelId="{A4BF8BD9-1FC1-434A-B336-DD7416566B0E}" type="pres">
      <dgm:prSet presAssocID="{96383A59-D129-4A39-984E-12DF6317C85D}" presName="hierChild4" presStyleCnt="0"/>
      <dgm:spPr/>
      <dgm:t>
        <a:bodyPr/>
        <a:lstStyle/>
        <a:p>
          <a:endParaRPr lang="en-US"/>
        </a:p>
      </dgm:t>
    </dgm:pt>
    <dgm:pt modelId="{512DBC3C-7D47-463B-9ECE-826A7F0ABAFF}" type="pres">
      <dgm:prSet presAssocID="{96383A59-D129-4A39-984E-12DF6317C85D}" presName="hierChild5" presStyleCnt="0"/>
      <dgm:spPr/>
      <dgm:t>
        <a:bodyPr/>
        <a:lstStyle/>
        <a:p>
          <a:endParaRPr lang="en-US"/>
        </a:p>
      </dgm:t>
    </dgm:pt>
    <dgm:pt modelId="{536674D4-FBFE-4923-97CC-9C68057EAAA3}" type="pres">
      <dgm:prSet presAssocID="{F492D674-B15C-4BEB-8400-D036032A7DD7}" presName="hierChild3" presStyleCnt="0"/>
      <dgm:spPr/>
      <dgm:t>
        <a:bodyPr/>
        <a:lstStyle/>
        <a:p>
          <a:endParaRPr lang="en-US"/>
        </a:p>
      </dgm:t>
    </dgm:pt>
  </dgm:ptLst>
  <dgm:cxnLst>
    <dgm:cxn modelId="{B69B9A1B-8CBA-4CFA-B570-6D48629DBCF3}" type="presOf" srcId="{72247DF0-625D-4C85-BD73-485481784601}" destId="{FCFA1A5D-73A8-4EDE-8656-BCBDCFCACB6E}" srcOrd="1" destOrd="0" presId="urn:microsoft.com/office/officeart/2005/8/layout/orgChart1"/>
    <dgm:cxn modelId="{F7C39D32-66B1-4918-A534-109091EEFF66}" type="presOf" srcId="{F492D674-B15C-4BEB-8400-D036032A7DD7}" destId="{7274BF36-32E5-491B-B833-549BAA22E541}" srcOrd="1" destOrd="0" presId="urn:microsoft.com/office/officeart/2005/8/layout/orgChart1"/>
    <dgm:cxn modelId="{90EFA032-D280-40FA-B1BF-C1FFB377DDC2}" type="presOf" srcId="{A4C50CD0-4154-48A9-ADAF-3E0BC1DECF42}" destId="{5FED55FA-B32F-467C-925F-EC8A4081A4CA}" srcOrd="0" destOrd="0" presId="urn:microsoft.com/office/officeart/2005/8/layout/orgChart1"/>
    <dgm:cxn modelId="{EDE3282D-5799-47D9-BB70-F3AF0599590E}" type="presOf" srcId="{8C3928B9-9757-49A4-BA36-D0870B6FCDF0}" destId="{AF8645C3-2A41-4D19-836E-2C876DD4D179}" srcOrd="0" destOrd="0" presId="urn:microsoft.com/office/officeart/2005/8/layout/orgChart1"/>
    <dgm:cxn modelId="{6D2F5FF0-9314-438E-9A3B-7AFB17E36BEE}" type="presOf" srcId="{96383A59-D129-4A39-984E-12DF6317C85D}" destId="{1E31DA94-3DBE-467B-AD8C-C2B3F38E0BDD}" srcOrd="1" destOrd="0" presId="urn:microsoft.com/office/officeart/2005/8/layout/orgChart1"/>
    <dgm:cxn modelId="{2DB394FD-D17E-4FBB-BAFA-250D17CDFC77}" type="presOf" srcId="{A4C50CD0-4154-48A9-ADAF-3E0BC1DECF42}" destId="{DC40A4F1-49D1-46C4-8DF6-F935EBAB6FE4}" srcOrd="1" destOrd="0" presId="urn:microsoft.com/office/officeart/2005/8/layout/orgChart1"/>
    <dgm:cxn modelId="{32F58557-7916-4652-AC71-E5159786C971}" type="presOf" srcId="{F771EDC5-06F3-481B-A1A5-86EEA9411255}" destId="{C9D7990D-F481-43C9-9DD2-A41AF5582923}" srcOrd="0" destOrd="0" presId="urn:microsoft.com/office/officeart/2005/8/layout/orgChart1"/>
    <dgm:cxn modelId="{B91800EE-87F4-4D25-88E1-F560420BB72F}" srcId="{F492D674-B15C-4BEB-8400-D036032A7DD7}" destId="{96383A59-D129-4A39-984E-12DF6317C85D}" srcOrd="2" destOrd="0" parTransId="{F771EDC5-06F3-481B-A1A5-86EEA9411255}" sibTransId="{274E3A34-E31E-410B-9B8C-1E39BBA8E2E6}"/>
    <dgm:cxn modelId="{E4B9F831-A72A-4974-A20F-30CE0A329DEA}" type="presOf" srcId="{5877A640-EB3E-4B17-B08C-242E58CAB1DA}" destId="{8022701E-6468-465C-8F4F-607BF2E0C670}" srcOrd="0" destOrd="0" presId="urn:microsoft.com/office/officeart/2005/8/layout/orgChart1"/>
    <dgm:cxn modelId="{97F8151A-5BD1-4F77-A17E-2894A061CBFE}" srcId="{8C3928B9-9757-49A4-BA36-D0870B6FCDF0}" destId="{F492D674-B15C-4BEB-8400-D036032A7DD7}" srcOrd="0" destOrd="0" parTransId="{4ADAD843-B11E-41A9-BA33-D6A31CF99106}" sibTransId="{194AD8EC-2282-4FDE-84D4-BAC767A15DEC}"/>
    <dgm:cxn modelId="{BBD8BE5D-3625-4C84-A455-20321FAEE384}" type="presOf" srcId="{8CBDEC27-1747-47D6-8FA2-4E1CBC7E5018}" destId="{8BA8FF16-9830-40A8-9933-2A20F6B39DEF}" srcOrd="0" destOrd="0" presId="urn:microsoft.com/office/officeart/2005/8/layout/orgChart1"/>
    <dgm:cxn modelId="{18F7E043-69CE-4C58-B80E-87F3DB9DA6D3}" srcId="{F492D674-B15C-4BEB-8400-D036032A7DD7}" destId="{72247DF0-625D-4C85-BD73-485481784601}" srcOrd="1" destOrd="0" parTransId="{8CBDEC27-1747-47D6-8FA2-4E1CBC7E5018}" sibTransId="{A506B9A6-4787-4089-8AC1-349DC930948E}"/>
    <dgm:cxn modelId="{6DEC0943-6920-46C3-A571-FDF750AB160A}" type="presOf" srcId="{72247DF0-625D-4C85-BD73-485481784601}" destId="{749C2AF6-9C98-47C3-BAB6-0428A4692A35}" srcOrd="0" destOrd="0" presId="urn:microsoft.com/office/officeart/2005/8/layout/orgChart1"/>
    <dgm:cxn modelId="{BAD83882-81D7-4A67-A45D-B7364016CE00}" srcId="{F492D674-B15C-4BEB-8400-D036032A7DD7}" destId="{A4C50CD0-4154-48A9-ADAF-3E0BC1DECF42}" srcOrd="0" destOrd="0" parTransId="{5877A640-EB3E-4B17-B08C-242E58CAB1DA}" sibTransId="{6163CBAF-BD69-4BD7-AB65-DB4479A0553A}"/>
    <dgm:cxn modelId="{4550392B-01DD-447F-A9CF-079734A70EB9}" type="presOf" srcId="{F492D674-B15C-4BEB-8400-D036032A7DD7}" destId="{8C3272DE-4232-4DC5-BD08-6981B2F4E1E2}" srcOrd="0" destOrd="0" presId="urn:microsoft.com/office/officeart/2005/8/layout/orgChart1"/>
    <dgm:cxn modelId="{F594E089-1891-44BB-819A-ED4CAB1B195C}" type="presOf" srcId="{96383A59-D129-4A39-984E-12DF6317C85D}" destId="{9CAD27B9-2A99-4AF9-9D06-0403D639FA37}" srcOrd="0" destOrd="0" presId="urn:microsoft.com/office/officeart/2005/8/layout/orgChart1"/>
    <dgm:cxn modelId="{051BA7B9-ECB4-48D9-94DE-8AEBE308892D}" type="presParOf" srcId="{AF8645C3-2A41-4D19-836E-2C876DD4D179}" destId="{D0A730D9-ECBC-439F-BF4D-826C7C2135E4}" srcOrd="0" destOrd="0" presId="urn:microsoft.com/office/officeart/2005/8/layout/orgChart1"/>
    <dgm:cxn modelId="{3FC4AAD7-A941-46DD-9768-E48B1C1FB170}" type="presParOf" srcId="{D0A730D9-ECBC-439F-BF4D-826C7C2135E4}" destId="{A51D1BB8-CD4A-4D23-9074-69B5C1286A33}" srcOrd="0" destOrd="0" presId="urn:microsoft.com/office/officeart/2005/8/layout/orgChart1"/>
    <dgm:cxn modelId="{CAF7570A-C493-41E8-924A-3717C0614985}" type="presParOf" srcId="{A51D1BB8-CD4A-4D23-9074-69B5C1286A33}" destId="{8C3272DE-4232-4DC5-BD08-6981B2F4E1E2}" srcOrd="0" destOrd="0" presId="urn:microsoft.com/office/officeart/2005/8/layout/orgChart1"/>
    <dgm:cxn modelId="{5EDDE857-409C-4C6E-BB16-94D623BD67C7}" type="presParOf" srcId="{A51D1BB8-CD4A-4D23-9074-69B5C1286A33}" destId="{7274BF36-32E5-491B-B833-549BAA22E541}" srcOrd="1" destOrd="0" presId="urn:microsoft.com/office/officeart/2005/8/layout/orgChart1"/>
    <dgm:cxn modelId="{25C4FF41-2B42-45A6-927D-CADF9D85A5FC}" type="presParOf" srcId="{D0A730D9-ECBC-439F-BF4D-826C7C2135E4}" destId="{20BB9373-EAAC-4A8C-8637-C2A2BB1B353D}" srcOrd="1" destOrd="0" presId="urn:microsoft.com/office/officeart/2005/8/layout/orgChart1"/>
    <dgm:cxn modelId="{F2056DBC-05A4-4169-BB4D-43898FC2CE5D}" type="presParOf" srcId="{20BB9373-EAAC-4A8C-8637-C2A2BB1B353D}" destId="{8022701E-6468-465C-8F4F-607BF2E0C670}" srcOrd="0" destOrd="0" presId="urn:microsoft.com/office/officeart/2005/8/layout/orgChart1"/>
    <dgm:cxn modelId="{3249F7CD-309A-4A88-B43F-C4733DAD4C65}" type="presParOf" srcId="{20BB9373-EAAC-4A8C-8637-C2A2BB1B353D}" destId="{0567769D-E9B9-42F7-B93C-E6BE0EC60C43}" srcOrd="1" destOrd="0" presId="urn:microsoft.com/office/officeart/2005/8/layout/orgChart1"/>
    <dgm:cxn modelId="{C81B8CCB-2BDA-4CC1-912F-CF4EA32D41A6}" type="presParOf" srcId="{0567769D-E9B9-42F7-B93C-E6BE0EC60C43}" destId="{B873EDA2-781D-40E7-AAFA-394BECA401B9}" srcOrd="0" destOrd="0" presId="urn:microsoft.com/office/officeart/2005/8/layout/orgChart1"/>
    <dgm:cxn modelId="{DB46CBD3-0D46-408F-A1DB-228355108B47}" type="presParOf" srcId="{B873EDA2-781D-40E7-AAFA-394BECA401B9}" destId="{5FED55FA-B32F-467C-925F-EC8A4081A4CA}" srcOrd="0" destOrd="0" presId="urn:microsoft.com/office/officeart/2005/8/layout/orgChart1"/>
    <dgm:cxn modelId="{610A9E18-8BB4-459F-86DD-E844F8E218F4}" type="presParOf" srcId="{B873EDA2-781D-40E7-AAFA-394BECA401B9}" destId="{DC40A4F1-49D1-46C4-8DF6-F935EBAB6FE4}" srcOrd="1" destOrd="0" presId="urn:microsoft.com/office/officeart/2005/8/layout/orgChart1"/>
    <dgm:cxn modelId="{EB2FC660-D8E4-406A-82A3-B376B84C230C}" type="presParOf" srcId="{0567769D-E9B9-42F7-B93C-E6BE0EC60C43}" destId="{0A648ECF-F52E-4837-95AE-408F86189577}" srcOrd="1" destOrd="0" presId="urn:microsoft.com/office/officeart/2005/8/layout/orgChart1"/>
    <dgm:cxn modelId="{5EE300F0-AB23-4793-B999-71BEE4DC8AE0}" type="presParOf" srcId="{0567769D-E9B9-42F7-B93C-E6BE0EC60C43}" destId="{55ECB9FB-1594-4C4F-A7DA-D4E4904E83C9}" srcOrd="2" destOrd="0" presId="urn:microsoft.com/office/officeart/2005/8/layout/orgChart1"/>
    <dgm:cxn modelId="{81F8152A-2E12-47FD-AB1D-685548EE2BBC}" type="presParOf" srcId="{20BB9373-EAAC-4A8C-8637-C2A2BB1B353D}" destId="{8BA8FF16-9830-40A8-9933-2A20F6B39DEF}" srcOrd="2" destOrd="0" presId="urn:microsoft.com/office/officeart/2005/8/layout/orgChart1"/>
    <dgm:cxn modelId="{7DE47C7A-8B42-45A5-8181-2FADDB0E9CDB}" type="presParOf" srcId="{20BB9373-EAAC-4A8C-8637-C2A2BB1B353D}" destId="{6CAC376A-35AF-479F-A530-F45739BF5838}" srcOrd="3" destOrd="0" presId="urn:microsoft.com/office/officeart/2005/8/layout/orgChart1"/>
    <dgm:cxn modelId="{BF740655-F395-4EB4-9587-9A6634C85EFC}" type="presParOf" srcId="{6CAC376A-35AF-479F-A530-F45739BF5838}" destId="{256CCDD3-545A-4278-88B2-DA45C2C8558B}" srcOrd="0" destOrd="0" presId="urn:microsoft.com/office/officeart/2005/8/layout/orgChart1"/>
    <dgm:cxn modelId="{4DB54DA4-D735-4588-B6E3-DE9DFEB1C378}" type="presParOf" srcId="{256CCDD3-545A-4278-88B2-DA45C2C8558B}" destId="{749C2AF6-9C98-47C3-BAB6-0428A4692A35}" srcOrd="0" destOrd="0" presId="urn:microsoft.com/office/officeart/2005/8/layout/orgChart1"/>
    <dgm:cxn modelId="{8C273513-38B1-4881-9BFC-CA6E64CCFF60}" type="presParOf" srcId="{256CCDD3-545A-4278-88B2-DA45C2C8558B}" destId="{FCFA1A5D-73A8-4EDE-8656-BCBDCFCACB6E}" srcOrd="1" destOrd="0" presId="urn:microsoft.com/office/officeart/2005/8/layout/orgChart1"/>
    <dgm:cxn modelId="{4ABCBC40-5AA5-4AE8-98F8-C7FDAD62D162}" type="presParOf" srcId="{6CAC376A-35AF-479F-A530-F45739BF5838}" destId="{BF2C4A1A-1529-446A-ABA2-332CA93B139A}" srcOrd="1" destOrd="0" presId="urn:microsoft.com/office/officeart/2005/8/layout/orgChart1"/>
    <dgm:cxn modelId="{EFA1B389-0875-41EE-99DE-F9A7D9A7F0E5}" type="presParOf" srcId="{6CAC376A-35AF-479F-A530-F45739BF5838}" destId="{ECD0114A-F50E-4E0F-BF80-8EB14344DA12}" srcOrd="2" destOrd="0" presId="urn:microsoft.com/office/officeart/2005/8/layout/orgChart1"/>
    <dgm:cxn modelId="{B0E263AA-6834-4573-AD35-4040F49B2196}" type="presParOf" srcId="{20BB9373-EAAC-4A8C-8637-C2A2BB1B353D}" destId="{C9D7990D-F481-43C9-9DD2-A41AF5582923}" srcOrd="4" destOrd="0" presId="urn:microsoft.com/office/officeart/2005/8/layout/orgChart1"/>
    <dgm:cxn modelId="{111983EC-334B-4673-BB00-15BE83C9BA37}" type="presParOf" srcId="{20BB9373-EAAC-4A8C-8637-C2A2BB1B353D}" destId="{6478015A-21C0-4AED-9BAF-45B8B8C72D12}" srcOrd="5" destOrd="0" presId="urn:microsoft.com/office/officeart/2005/8/layout/orgChart1"/>
    <dgm:cxn modelId="{A253F2E7-226F-4317-829D-D3792769DF39}" type="presParOf" srcId="{6478015A-21C0-4AED-9BAF-45B8B8C72D12}" destId="{191DBAD7-EE97-4ABB-9E97-35DCCBEF93BD}" srcOrd="0" destOrd="0" presId="urn:microsoft.com/office/officeart/2005/8/layout/orgChart1"/>
    <dgm:cxn modelId="{35D76786-D604-4259-9DBA-542A554E7ECB}" type="presParOf" srcId="{191DBAD7-EE97-4ABB-9E97-35DCCBEF93BD}" destId="{9CAD27B9-2A99-4AF9-9D06-0403D639FA37}" srcOrd="0" destOrd="0" presId="urn:microsoft.com/office/officeart/2005/8/layout/orgChart1"/>
    <dgm:cxn modelId="{78E6F62C-0C31-4904-9FDB-101502415646}" type="presParOf" srcId="{191DBAD7-EE97-4ABB-9E97-35DCCBEF93BD}" destId="{1E31DA94-3DBE-467B-AD8C-C2B3F38E0BDD}" srcOrd="1" destOrd="0" presId="urn:microsoft.com/office/officeart/2005/8/layout/orgChart1"/>
    <dgm:cxn modelId="{D9DEFA32-8785-4ECC-840A-C24E65128C0D}" type="presParOf" srcId="{6478015A-21C0-4AED-9BAF-45B8B8C72D12}" destId="{A4BF8BD9-1FC1-434A-B336-DD7416566B0E}" srcOrd="1" destOrd="0" presId="urn:microsoft.com/office/officeart/2005/8/layout/orgChart1"/>
    <dgm:cxn modelId="{B0C1B5F8-00F2-40EB-BC2A-1AAAF28B7BFC}" type="presParOf" srcId="{6478015A-21C0-4AED-9BAF-45B8B8C72D12}" destId="{512DBC3C-7D47-463B-9ECE-826A7F0ABAFF}" srcOrd="2" destOrd="0" presId="urn:microsoft.com/office/officeart/2005/8/layout/orgChart1"/>
    <dgm:cxn modelId="{D1154783-7A8C-4A93-953E-D21A3CE37812}" type="presParOf" srcId="{D0A730D9-ECBC-439F-BF4D-826C7C2135E4}" destId="{536674D4-FBFE-4923-97CC-9C68057EAAA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7373B0-7532-4F01-86BA-A4D83E294203}">
      <dsp:nvSpPr>
        <dsp:cNvPr id="0" name=""/>
        <dsp:cNvSpPr/>
      </dsp:nvSpPr>
      <dsp:spPr>
        <a:xfrm>
          <a:off x="2057723" y="1008632"/>
          <a:ext cx="969295" cy="461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4360"/>
              </a:lnTo>
              <a:lnTo>
                <a:pt x="969295" y="314360"/>
              </a:lnTo>
              <a:lnTo>
                <a:pt x="969295" y="461296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A7FBD3-6673-43FB-ACA9-B915C9117C22}">
      <dsp:nvSpPr>
        <dsp:cNvPr id="0" name=""/>
        <dsp:cNvSpPr/>
      </dsp:nvSpPr>
      <dsp:spPr>
        <a:xfrm>
          <a:off x="1088427" y="1008632"/>
          <a:ext cx="969295" cy="461296"/>
        </a:xfrm>
        <a:custGeom>
          <a:avLst/>
          <a:gdLst/>
          <a:ahLst/>
          <a:cxnLst/>
          <a:rect l="0" t="0" r="0" b="0"/>
          <a:pathLst>
            <a:path>
              <a:moveTo>
                <a:pt x="969295" y="0"/>
              </a:moveTo>
              <a:lnTo>
                <a:pt x="969295" y="314360"/>
              </a:lnTo>
              <a:lnTo>
                <a:pt x="0" y="314360"/>
              </a:lnTo>
              <a:lnTo>
                <a:pt x="0" y="461296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A1F64A-05D5-447A-A068-43C3E8B3819B}">
      <dsp:nvSpPr>
        <dsp:cNvPr id="0" name=""/>
        <dsp:cNvSpPr/>
      </dsp:nvSpPr>
      <dsp:spPr>
        <a:xfrm>
          <a:off x="1264663" y="1446"/>
          <a:ext cx="1586120" cy="10071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0A2C76-C4C1-4CC4-A0F8-C0BF6C6F5189}">
      <dsp:nvSpPr>
        <dsp:cNvPr id="0" name=""/>
        <dsp:cNvSpPr/>
      </dsp:nvSpPr>
      <dsp:spPr>
        <a:xfrm>
          <a:off x="1440898" y="168870"/>
          <a:ext cx="1586120" cy="1007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  <a:scene3d>
            <a:camera prst="orthographicFront"/>
            <a:lightRig rig="threePt" dir="t"/>
          </a:scene3d>
          <a:sp3d extrusionH="57150">
            <a:bevelT w="69850" h="38100" prst="cross"/>
          </a:sp3d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/>
            <a:t>عوامل خطر</a:t>
          </a:r>
          <a:endParaRPr lang="en-US" sz="2600" kern="1200" dirty="0"/>
        </a:p>
      </dsp:txBody>
      <dsp:txXfrm>
        <a:off x="1470397" y="198369"/>
        <a:ext cx="1527122" cy="948188"/>
      </dsp:txXfrm>
    </dsp:sp>
    <dsp:sp modelId="{20B7605A-4F92-4E6F-89D0-270676126810}">
      <dsp:nvSpPr>
        <dsp:cNvPr id="0" name=""/>
        <dsp:cNvSpPr/>
      </dsp:nvSpPr>
      <dsp:spPr>
        <a:xfrm>
          <a:off x="295367" y="1469929"/>
          <a:ext cx="1586120" cy="100718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E3E235-1C10-4247-9289-47EF79D31109}">
      <dsp:nvSpPr>
        <dsp:cNvPr id="0" name=""/>
        <dsp:cNvSpPr/>
      </dsp:nvSpPr>
      <dsp:spPr>
        <a:xfrm>
          <a:off x="471603" y="1637353"/>
          <a:ext cx="1586120" cy="1007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  <a:scene3d>
            <a:camera prst="orthographicFront"/>
            <a:lightRig rig="threePt" dir="t"/>
          </a:scene3d>
          <a:sp3d extrusionH="57150">
            <a:bevelT w="69850" h="38100" prst="cross"/>
          </a:sp3d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/>
            <a:t>عوامل خطر دور</a:t>
          </a:r>
          <a:endParaRPr lang="en-US" sz="2600" kern="1200" dirty="0"/>
        </a:p>
      </dsp:txBody>
      <dsp:txXfrm>
        <a:off x="501102" y="1666852"/>
        <a:ext cx="1527122" cy="948188"/>
      </dsp:txXfrm>
    </dsp:sp>
    <dsp:sp modelId="{13C51F8B-0789-4120-8DCC-647EC69AED3D}">
      <dsp:nvSpPr>
        <dsp:cNvPr id="0" name=""/>
        <dsp:cNvSpPr/>
      </dsp:nvSpPr>
      <dsp:spPr>
        <a:xfrm>
          <a:off x="2233958" y="1469929"/>
          <a:ext cx="1586120" cy="100718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842B51-46D7-4C55-82D2-4B0E056E18A6}">
      <dsp:nvSpPr>
        <dsp:cNvPr id="0" name=""/>
        <dsp:cNvSpPr/>
      </dsp:nvSpPr>
      <dsp:spPr>
        <a:xfrm>
          <a:off x="2410194" y="1637353"/>
          <a:ext cx="1586120" cy="1007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  <a:scene3d>
            <a:camera prst="orthographicFront"/>
            <a:lightRig rig="threePt" dir="t"/>
          </a:scene3d>
          <a:sp3d extrusionH="57150">
            <a:bevelT w="69850" h="38100" prst="cross"/>
          </a:sp3d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600" kern="1200" dirty="0" smtClean="0"/>
            <a:t>عوامل خطر نزدیک</a:t>
          </a:r>
          <a:endParaRPr lang="en-US" sz="2600" kern="1200" dirty="0"/>
        </a:p>
      </dsp:txBody>
      <dsp:txXfrm>
        <a:off x="2439693" y="1666852"/>
        <a:ext cx="1527122" cy="9481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D7990D-F481-43C9-9DD2-A41AF5582923}">
      <dsp:nvSpPr>
        <dsp:cNvPr id="0" name=""/>
        <dsp:cNvSpPr/>
      </dsp:nvSpPr>
      <dsp:spPr>
        <a:xfrm>
          <a:off x="3401763" y="1704677"/>
          <a:ext cx="2406772" cy="4177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852"/>
              </a:lnTo>
              <a:lnTo>
                <a:pt x="2406772" y="208852"/>
              </a:lnTo>
              <a:lnTo>
                <a:pt x="2406772" y="41770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A8FF16-9830-40A8-9933-2A20F6B39DEF}">
      <dsp:nvSpPr>
        <dsp:cNvPr id="0" name=""/>
        <dsp:cNvSpPr/>
      </dsp:nvSpPr>
      <dsp:spPr>
        <a:xfrm>
          <a:off x="3356043" y="1704677"/>
          <a:ext cx="91440" cy="41770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770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22701E-6468-465C-8F4F-607BF2E0C670}">
      <dsp:nvSpPr>
        <dsp:cNvPr id="0" name=""/>
        <dsp:cNvSpPr/>
      </dsp:nvSpPr>
      <dsp:spPr>
        <a:xfrm>
          <a:off x="994990" y="1704677"/>
          <a:ext cx="2406772" cy="417704"/>
        </a:xfrm>
        <a:custGeom>
          <a:avLst/>
          <a:gdLst/>
          <a:ahLst/>
          <a:cxnLst/>
          <a:rect l="0" t="0" r="0" b="0"/>
          <a:pathLst>
            <a:path>
              <a:moveTo>
                <a:pt x="2406772" y="0"/>
              </a:moveTo>
              <a:lnTo>
                <a:pt x="2406772" y="208852"/>
              </a:lnTo>
              <a:lnTo>
                <a:pt x="0" y="208852"/>
              </a:lnTo>
              <a:lnTo>
                <a:pt x="0" y="41770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3272DE-4232-4DC5-BD08-6981B2F4E1E2}">
      <dsp:nvSpPr>
        <dsp:cNvPr id="0" name=""/>
        <dsp:cNvSpPr/>
      </dsp:nvSpPr>
      <dsp:spPr>
        <a:xfrm>
          <a:off x="2407229" y="710143"/>
          <a:ext cx="1989068" cy="99453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cs typeface="B Nazanin" panose="00000400000000000000" pitchFamily="2" charset="-78"/>
            </a:rPr>
            <a:t>عوامل روانشناختی</a:t>
          </a:r>
          <a:endParaRPr lang="en-US" sz="2400" b="1" kern="1200" dirty="0">
            <a:cs typeface="B Nazanin" panose="00000400000000000000" pitchFamily="2" charset="-78"/>
          </a:endParaRPr>
        </a:p>
      </dsp:txBody>
      <dsp:txXfrm>
        <a:off x="2407229" y="710143"/>
        <a:ext cx="1989068" cy="994534"/>
      </dsp:txXfrm>
    </dsp:sp>
    <dsp:sp modelId="{5FED55FA-B32F-467C-925F-EC8A4081A4CA}">
      <dsp:nvSpPr>
        <dsp:cNvPr id="0" name=""/>
        <dsp:cNvSpPr/>
      </dsp:nvSpPr>
      <dsp:spPr>
        <a:xfrm>
          <a:off x="456" y="2122381"/>
          <a:ext cx="1989068" cy="99453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smtClean="0">
              <a:cs typeface="B Nazanin" panose="00000400000000000000" pitchFamily="2" charset="-78"/>
            </a:rPr>
            <a:t>شناخت</a:t>
          </a:r>
          <a:endParaRPr lang="en-US" sz="2400" b="1" kern="1200" dirty="0">
            <a:cs typeface="B Nazanin" panose="00000400000000000000" pitchFamily="2" charset="-78"/>
          </a:endParaRPr>
        </a:p>
      </dsp:txBody>
      <dsp:txXfrm>
        <a:off x="456" y="2122381"/>
        <a:ext cx="1989068" cy="994534"/>
      </dsp:txXfrm>
    </dsp:sp>
    <dsp:sp modelId="{749C2AF6-9C98-47C3-BAB6-0428A4692A35}">
      <dsp:nvSpPr>
        <dsp:cNvPr id="0" name=""/>
        <dsp:cNvSpPr/>
      </dsp:nvSpPr>
      <dsp:spPr>
        <a:xfrm>
          <a:off x="2407229" y="2122381"/>
          <a:ext cx="1989068" cy="99453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smtClean="0">
              <a:cs typeface="B Nazanin" panose="00000400000000000000" pitchFamily="2" charset="-78"/>
            </a:rPr>
            <a:t>هیجان</a:t>
          </a:r>
          <a:endParaRPr lang="en-US" sz="2400" b="1" kern="1200" dirty="0">
            <a:cs typeface="B Nazanin" panose="00000400000000000000" pitchFamily="2" charset="-78"/>
          </a:endParaRPr>
        </a:p>
      </dsp:txBody>
      <dsp:txXfrm>
        <a:off x="2407229" y="2122381"/>
        <a:ext cx="1989068" cy="994534"/>
      </dsp:txXfrm>
    </dsp:sp>
    <dsp:sp modelId="{9CAD27B9-2A99-4AF9-9D06-0403D639FA37}">
      <dsp:nvSpPr>
        <dsp:cNvPr id="0" name=""/>
        <dsp:cNvSpPr/>
      </dsp:nvSpPr>
      <dsp:spPr>
        <a:xfrm>
          <a:off x="4814001" y="2122381"/>
          <a:ext cx="1989068" cy="99453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smtClean="0">
              <a:cs typeface="B Nazanin" panose="00000400000000000000" pitchFamily="2" charset="-78"/>
            </a:rPr>
            <a:t>یادگیری</a:t>
          </a:r>
          <a:endParaRPr lang="en-US" sz="2400" b="1" kern="1200" dirty="0">
            <a:cs typeface="B Nazanin" panose="00000400000000000000" pitchFamily="2" charset="-78"/>
          </a:endParaRPr>
        </a:p>
      </dsp:txBody>
      <dsp:txXfrm>
        <a:off x="4814001" y="2122381"/>
        <a:ext cx="1989068" cy="9945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95C38-51C7-425B-ADD6-3343E6905690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577DE4-F983-42E0-AC7D-6BB2F08F6F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963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77DE4-F983-42E0-AC7D-6BB2F08F6FE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4673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77DE4-F983-42E0-AC7D-6BB2F08F6FE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649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77DE4-F983-42E0-AC7D-6BB2F08F6FE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1787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77DE4-F983-42E0-AC7D-6BB2F08F6FE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746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5464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365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982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198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407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4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670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323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92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171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024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48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398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1146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3037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5043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19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7FF8333-EBD8-413E-B4C3-51AF25875139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4312A5D-02ED-4E7F-97CE-E235D6C12C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74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02532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608722" y="1740212"/>
            <a:ext cx="9755187" cy="2692500"/>
          </a:xfrm>
        </p:spPr>
        <p:txBody>
          <a:bodyPr>
            <a:normAutofit/>
          </a:bodyPr>
          <a:lstStyle/>
          <a:p>
            <a:pPr algn="ctr" rtl="1"/>
            <a:r>
              <a:rPr lang="fa-IR" sz="5400" b="1" dirty="0" smtClean="0">
                <a:cs typeface="B Nazanin" panose="00000400000000000000" pitchFamily="2" charset="-78"/>
              </a:rPr>
              <a:t>علت های اختلالات کودکان و نوجوانان</a:t>
            </a:r>
            <a:r>
              <a:rPr lang="en-US" sz="5400" b="1" dirty="0" smtClean="0">
                <a:cs typeface="B Nazanin" panose="00000400000000000000" pitchFamily="2" charset="-78"/>
              </a:rPr>
              <a:t/>
            </a:r>
            <a:br>
              <a:rPr lang="en-US" sz="5400" b="1" dirty="0" smtClean="0">
                <a:cs typeface="B Nazanin" panose="00000400000000000000" pitchFamily="2" charset="-78"/>
              </a:rPr>
            </a:br>
            <a:endParaRPr lang="en-US" sz="5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0964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r>
              <a:rPr lang="fa-IR" sz="4400" b="1" dirty="0" smtClean="0">
                <a:cs typeface="B Nazanin" panose="00000400000000000000" pitchFamily="2" charset="-78"/>
              </a:rPr>
              <a:t>علت های بالقوه اختلاات دوران کودکی</a:t>
            </a:r>
            <a:endParaRPr lang="en-US" sz="4400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1" y="1622721"/>
            <a:ext cx="10394707" cy="3311189"/>
          </a:xfrm>
        </p:spPr>
        <p:txBody>
          <a:bodyPr/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عوامل زیستی: ژن و ساختار مغز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عوامل روان شناختی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عوامل خانوادگی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عوامل اجتماعی</a:t>
            </a:r>
          </a:p>
          <a:p>
            <a:pPr marL="0" indent="0" algn="r" rtl="1">
              <a:buNone/>
            </a:pP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24302335"/>
              </p:ext>
            </p:extLst>
          </p:nvPr>
        </p:nvGraphicFramePr>
        <p:xfrm>
          <a:off x="1172684" y="2287924"/>
          <a:ext cx="4291682" cy="26459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3135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3600" b="1" dirty="0" smtClean="0">
                <a:cs typeface="B Nazanin" panose="00000400000000000000" pitchFamily="2" charset="-78"/>
              </a:rPr>
              <a:t>عوامل زیستی: ژن و ساختار مغز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88346" y="1611704"/>
            <a:ext cx="10394707" cy="3311189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ژن ها: 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-توارث تک ژنی 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- توارث چند ژنی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تعامل ژن-محیط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همبستگی ژن-محیط: منفعل/واکنشی/فعال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تأثیرات پیش از تولد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تأثیرات هنگام تولد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تأثیرات پس از تولد</a:t>
            </a: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2710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r>
              <a:rPr lang="fa-IR" sz="4400" dirty="0" smtClean="0">
                <a:cs typeface="B Nazanin" panose="00000400000000000000" pitchFamily="2" charset="-78"/>
              </a:rPr>
              <a:t>عوامل روان شناختی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18526968"/>
              </p:ext>
            </p:extLst>
          </p:nvPr>
        </p:nvGraphicFramePr>
        <p:xfrm>
          <a:off x="2571825" y="1549171"/>
          <a:ext cx="6803527" cy="38270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303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ouble Wave 4"/>
          <p:cNvSpPr/>
          <p:nvPr/>
        </p:nvSpPr>
        <p:spPr>
          <a:xfrm>
            <a:off x="3238960" y="638978"/>
            <a:ext cx="4869455" cy="958467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anose="00000400000000000000" pitchFamily="2" charset="-78"/>
              </a:rPr>
              <a:t>یادگیری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10-Point Star 5"/>
          <p:cNvSpPr/>
          <p:nvPr/>
        </p:nvSpPr>
        <p:spPr>
          <a:xfrm>
            <a:off x="8416887" y="2123988"/>
            <a:ext cx="2148289" cy="1994053"/>
          </a:xfrm>
          <a:prstGeom prst="star10">
            <a:avLst/>
          </a:prstGeom>
          <a:solidFill>
            <a:srgbClr val="FFC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شرطی سازی کلاسیک</a:t>
            </a:r>
            <a:endParaRPr lang="en-US" sz="24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7" name="10-Point Star 6"/>
          <p:cNvSpPr/>
          <p:nvPr/>
        </p:nvSpPr>
        <p:spPr>
          <a:xfrm>
            <a:off x="5173797" y="2212123"/>
            <a:ext cx="2141403" cy="2040388"/>
          </a:xfrm>
          <a:prstGeom prst="star10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یادگیری کنشگر</a:t>
            </a:r>
          </a:p>
          <a:p>
            <a:pPr algn="ctr"/>
            <a:endParaRPr lang="en-US" dirty="0"/>
          </a:p>
        </p:txBody>
      </p:sp>
      <p:sp>
        <p:nvSpPr>
          <p:cNvPr id="8" name="10-Point Star 7"/>
          <p:cNvSpPr/>
          <p:nvPr/>
        </p:nvSpPr>
        <p:spPr>
          <a:xfrm>
            <a:off x="1523083" y="2123988"/>
            <a:ext cx="2148289" cy="1994053"/>
          </a:xfrm>
          <a:prstGeom prst="star10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یادگیری مشاهده ای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447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1597446"/>
            <a:ext cx="10394707" cy="3777140"/>
          </a:xfrm>
        </p:spPr>
        <p:txBody>
          <a:bodyPr anchor="t">
            <a:normAutofit fontScale="70000" lnSpcReduction="20000"/>
          </a:bodyPr>
          <a:lstStyle/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سه جزء هیجان: احساسات/ واکنش های بدنی/ تظاهرات رفتاری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تکلیف عمده رشد در دوران کودکی و نوجوانی: پرورش تنظیم هیجان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تنظیم هیجان: توانایی کودک در تشخیص، نامیدن، و کنترل کردن ابراز هیجانات متناسب با فرهنگ اشاره 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در بدو زندگی: شادی، غمگینی، نفرت و ترس بروز می دهند.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ابراز هیجانی از بدو تولد شروع می شود. گریه کردن نوزاد در بدو تولد/ از دو ماهگی  لبخند زدن به چهره انسانی/ 6 ماهگی پاسخ به هیجانات دیگران/ غم و ترس از نیمه دوم سال اول زندگی دیده می شود/ 9 ماهگی اضطراب غریبه / همدلی </a:t>
            </a:r>
            <a:r>
              <a:rPr lang="fa-IR" dirty="0">
                <a:cs typeface="B Nazanin" panose="00000400000000000000" pitchFamily="2" charset="-78"/>
              </a:rPr>
              <a:t>(توجه به جلوه های هیجانی دیگران، نامیدن درست آنها، و درک دیدگاه آنها): 3-5 سالگی</a:t>
            </a:r>
          </a:p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نام بردن و صحبت درباره هیجانات: 2-3 ساله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سال دوم: گناه و شرم</a:t>
            </a:r>
          </a:p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اختلالات مرتبط با تنظیم با هیجان: اتیسم، بی نظمی خلق اخلالگر، اختلالات خوردن، رفتارهای جرح خویشتن و ....</a:t>
            </a:r>
            <a:endParaRPr lang="en-US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</p:txBody>
      </p:sp>
      <p:sp>
        <p:nvSpPr>
          <p:cNvPr id="4" name="Double Wave 3"/>
          <p:cNvSpPr/>
          <p:nvPr/>
        </p:nvSpPr>
        <p:spPr>
          <a:xfrm>
            <a:off x="3238960" y="638978"/>
            <a:ext cx="4869455" cy="958467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anose="00000400000000000000" pitchFamily="2" charset="-78"/>
              </a:rPr>
              <a:t>هیجان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3392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555" y="0"/>
            <a:ext cx="4613686" cy="6374927"/>
          </a:xfrm>
        </p:spPr>
      </p:pic>
    </p:spTree>
    <p:extLst>
      <p:ext uri="{BB962C8B-B14F-4D97-AF65-F5344CB8AC3E}">
        <p14:creationId xmlns:p14="http://schemas.microsoft.com/office/powerpoint/2010/main" val="418627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uble Wave 3"/>
          <p:cNvSpPr/>
          <p:nvPr/>
        </p:nvSpPr>
        <p:spPr>
          <a:xfrm>
            <a:off x="3238960" y="638978"/>
            <a:ext cx="4869455" cy="958467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B Nazanin" panose="00000400000000000000" pitchFamily="2" charset="-78"/>
              </a:rPr>
              <a:t>شناخت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/>
        <p:txBody>
          <a:bodyPr anchor="t">
            <a:normAutofit fontScale="92500" lnSpcReduction="20000"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2 سالگی: بازی وانمودی/ استفاده از زبان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3-4  سالگی: نظریه ذهن</a:t>
            </a:r>
          </a:p>
          <a:p>
            <a:pPr algn="r" rtl="1"/>
            <a:r>
              <a:rPr lang="fa-IR" b="1" dirty="0">
                <a:cs typeface="B Nazanin" panose="00000400000000000000" pitchFamily="2" charset="-78"/>
              </a:rPr>
              <a:t>نظریه شناختی- رفتاری کندال</a:t>
            </a:r>
          </a:p>
          <a:p>
            <a:pPr algn="r" rtl="1">
              <a:buFontTx/>
              <a:buChar char="-"/>
            </a:pPr>
            <a:r>
              <a:rPr lang="fa-IR" dirty="0">
                <a:cs typeface="B Nazanin" panose="00000400000000000000" pitchFamily="2" charset="-78"/>
              </a:rPr>
              <a:t>ساختارهای شناختی یا طرحواره ها: به مرور بر اساس تجربه</a:t>
            </a:r>
          </a:p>
          <a:p>
            <a:pPr algn="r" rtl="1">
              <a:buFontTx/>
              <a:buChar char="-"/>
            </a:pPr>
            <a:r>
              <a:rPr lang="fa-IR" dirty="0">
                <a:cs typeface="B Nazanin" panose="00000400000000000000" pitchFamily="2" charset="-78"/>
              </a:rPr>
              <a:t>محتوای شناختی: محتوای ساختارهای شناختی یا طرحواره ها هستند</a:t>
            </a:r>
          </a:p>
          <a:p>
            <a:pPr algn="r" rtl="1">
              <a:buFontTx/>
              <a:buChar char="-"/>
            </a:pPr>
            <a:r>
              <a:rPr lang="fa-IR" dirty="0">
                <a:cs typeface="B Nazanin" panose="00000400000000000000" pitchFamily="2" charset="-78"/>
              </a:rPr>
              <a:t>فرآیندهای شناختی: چگونه رویدادها را درک و تفسیر می کنند</a:t>
            </a:r>
          </a:p>
          <a:p>
            <a:pPr algn="r" rtl="1">
              <a:buFontTx/>
              <a:buChar char="-"/>
            </a:pPr>
            <a:r>
              <a:rPr lang="fa-IR" dirty="0">
                <a:cs typeface="B Nazanin" panose="00000400000000000000" pitchFamily="2" charset="-78"/>
              </a:rPr>
              <a:t>تحریف شناختی</a:t>
            </a:r>
          </a:p>
          <a:p>
            <a:pPr algn="r" rtl="1">
              <a:buFontTx/>
              <a:buChar char="-"/>
            </a:pPr>
            <a:r>
              <a:rPr lang="fa-IR" dirty="0">
                <a:cs typeface="B Nazanin" panose="00000400000000000000" pitchFamily="2" charset="-78"/>
              </a:rPr>
              <a:t>نقصان شناختی</a:t>
            </a:r>
          </a:p>
          <a:p>
            <a:pPr algn="r" rtl="1"/>
            <a:endParaRPr lang="fa-IR" dirty="0" smtClean="0"/>
          </a:p>
          <a:p>
            <a:pPr marL="0" indent="0" algn="r" rtl="1">
              <a:buNone/>
            </a:pPr>
            <a:endParaRPr lang="fa-IR" dirty="0" smtClean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85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214" y="0"/>
            <a:ext cx="4963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56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عوامل خانوادگی</a:t>
            </a:r>
            <a:br>
              <a:rPr lang="fa-IR" b="1" dirty="0">
                <a:cs typeface="B Nazanin" panose="00000400000000000000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64614" y="804233"/>
            <a:ext cx="10394707" cy="5221994"/>
          </a:xfrm>
        </p:spPr>
        <p:txBody>
          <a:bodyPr anchor="t"/>
          <a:lstStyle/>
          <a:p>
            <a:pPr algn="r" rtl="1"/>
            <a:endParaRPr lang="fa-IR" dirty="0" smtClean="0"/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دلبستگی مادر-کودک</a:t>
            </a:r>
            <a:r>
              <a:rPr lang="fa-IR" dirty="0" smtClean="0">
                <a:cs typeface="B Nazanin" panose="00000400000000000000" pitchFamily="2" charset="-78"/>
              </a:rPr>
              <a:t>: پیوند عاطفی کودک-مراقبت کننده: دلبستگی ایمن/ ناایمن اجتنابی/ ناایمن مقاوم/ ناایمن آشفته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روش های فرزندپروری</a:t>
            </a:r>
            <a:r>
              <a:rPr lang="fa-IR" dirty="0" smtClean="0">
                <a:cs typeface="B Nazanin" panose="00000400000000000000" pitchFamily="2" charset="-78"/>
              </a:rPr>
              <a:t>: دو بعد حساسیت (گرمی و صمیمیت) و توقع (کنترل)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آسیب شناسی روانی والدین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بدرفتاری با کودک: </a:t>
            </a:r>
          </a:p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-</a:t>
            </a:r>
            <a:r>
              <a:rPr lang="fa-IR" dirty="0" smtClean="0">
                <a:cs typeface="B Nazanin" panose="00000400000000000000" pitchFamily="2" charset="-78"/>
              </a:rPr>
              <a:t>آزار جسمی/آزار جنسی/غفلت/ آزار هیجانی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 عوامل مؤثر بر بدرفتاری: خصوصیات فرد آزارگر/خصوصیات کودک/آداب فرزندپروری/تعامل مادر-کودک/تأثیرات اجتماعی- فرهنگی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- پیامدهای بدرفتاری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طلاق والدین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-</a:t>
            </a:r>
            <a:r>
              <a:rPr lang="fa-IR" dirty="0" smtClean="0">
                <a:cs typeface="B Nazanin" panose="00000400000000000000" pitchFamily="2" charset="-78"/>
              </a:rPr>
              <a:t>عوامل مرتبط با سازگاری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2172149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625" y="322243"/>
            <a:ext cx="10396882" cy="1151965"/>
          </a:xfrm>
        </p:spPr>
        <p:txBody>
          <a:bodyPr>
            <a:normAutofit/>
          </a:bodyPr>
          <a:lstStyle/>
          <a:p>
            <a:pPr algn="ctr"/>
            <a:r>
              <a:rPr lang="fa-IR" sz="4400" b="1" dirty="0" smtClean="0">
                <a:cs typeface="B Nazanin" panose="00000400000000000000" pitchFamily="2" charset="-78"/>
              </a:rPr>
              <a:t>عوامل اجتماعی</a:t>
            </a:r>
            <a:endParaRPr lang="en-US" sz="4400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625" y="1391367"/>
            <a:ext cx="10394707" cy="3311189"/>
          </a:xfrm>
        </p:spPr>
        <p:txBody>
          <a:bodyPr anchor="t">
            <a:normAutofit fontScale="77500" lnSpcReduction="20000"/>
          </a:bodyPr>
          <a:lstStyle/>
          <a:p>
            <a:pPr algn="r" rtl="1"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Nazanin" panose="00000400000000000000" pitchFamily="2" charset="-78"/>
              </a:rPr>
              <a:t>همسالان:</a:t>
            </a:r>
            <a:endParaRPr lang="fa-IR" sz="2400" b="1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>
                <a:cs typeface="B Nazanin" panose="00000400000000000000" pitchFamily="2" charset="-78"/>
              </a:rPr>
              <a:t> </a:t>
            </a:r>
            <a:r>
              <a:rPr lang="fa-IR" sz="2400" dirty="0" smtClean="0">
                <a:cs typeface="B Nazanin" panose="00000400000000000000" pitchFamily="2" charset="-78"/>
              </a:rPr>
              <a:t>تشکیل رابطه میان فردی با همسالان به چه عواملی بستگی  دارد: </a:t>
            </a:r>
          </a:p>
          <a:p>
            <a:pPr marL="0" indent="0" algn="r" rtl="1">
              <a:buNone/>
            </a:pPr>
            <a:r>
              <a:rPr lang="fa-IR" sz="2400" dirty="0" smtClean="0">
                <a:cs typeface="B Nazanin" panose="00000400000000000000" pitchFamily="2" charset="-78"/>
              </a:rPr>
              <a:t>رشد شناختی                     تنظیم هیجانی/همدلی                      مهارت های اجتماعی</a:t>
            </a:r>
          </a:p>
          <a:p>
            <a:pPr marL="0" indent="0" algn="r" rtl="1">
              <a:buNone/>
            </a:pPr>
            <a:r>
              <a:rPr lang="fa-IR" sz="2400" dirty="0" smtClean="0">
                <a:cs typeface="B Nazanin" panose="00000400000000000000" pitchFamily="2" charset="-78"/>
              </a:rPr>
              <a:t>تجارب اولیه با والدین         محله و همسایگان                         نقش معلمان</a:t>
            </a:r>
          </a:p>
          <a:p>
            <a:pPr marL="0" indent="0" algn="r" rtl="1">
              <a:buNone/>
            </a:pPr>
            <a:endParaRPr lang="fa-IR" sz="2400" dirty="0" smtClean="0">
              <a:cs typeface="B Nazanin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Nazanin" panose="00000400000000000000" pitchFamily="2" charset="-78"/>
              </a:rPr>
              <a:t>مدرسه: </a:t>
            </a:r>
          </a:p>
          <a:p>
            <a:pPr marL="0" indent="0" algn="r" rtl="1">
              <a:buNone/>
            </a:pPr>
            <a:r>
              <a:rPr lang="fa-IR" sz="2400" dirty="0" smtClean="0">
                <a:cs typeface="B Nazanin" panose="00000400000000000000" pitchFamily="2" charset="-78"/>
              </a:rPr>
              <a:t>عوامل خطردور: سیاست های آموزشی/امکانات و منابع</a:t>
            </a:r>
          </a:p>
          <a:p>
            <a:pPr marL="0" indent="0" algn="r" rtl="1">
              <a:buNone/>
            </a:pPr>
            <a:r>
              <a:rPr lang="fa-IR" sz="2400" dirty="0" smtClean="0">
                <a:cs typeface="B Nazanin" panose="00000400000000000000" pitchFamily="2" charset="-78"/>
              </a:rPr>
              <a:t>عوامل خطر نزدیک: جو کلاس/روابط با همسالان و معلم</a:t>
            </a:r>
            <a:endParaRPr lang="fa-IR" sz="2400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018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 anchor="t">
            <a:normAutofit lnSpcReduction="10000"/>
          </a:bodyPr>
          <a:lstStyle/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عوامل خط دور: </a:t>
            </a:r>
          </a:p>
          <a:p>
            <a:pPr algn="r" rtl="1">
              <a:buFontTx/>
              <a:buChar char="-"/>
            </a:pPr>
            <a:r>
              <a:rPr lang="fa-IR" dirty="0" smtClean="0">
                <a:cs typeface="B Nazanin" panose="00000400000000000000" pitchFamily="2" charset="-78"/>
              </a:rPr>
              <a:t>وضعیت اجتماعی اقتصادی و فقر</a:t>
            </a:r>
          </a:p>
          <a:p>
            <a:pPr algn="r" rtl="1">
              <a:buFontTx/>
              <a:buChar char="-"/>
            </a:pPr>
            <a:r>
              <a:rPr lang="fa-IR" dirty="0" smtClean="0">
                <a:cs typeface="B Nazanin" panose="00000400000000000000" pitchFamily="2" charset="-78"/>
              </a:rPr>
              <a:t>قومیت</a:t>
            </a:r>
          </a:p>
          <a:p>
            <a:pPr algn="r" rtl="1">
              <a:buFontTx/>
              <a:buChar char="-"/>
            </a:pPr>
            <a:r>
              <a:rPr lang="fa-IR" dirty="0" smtClean="0">
                <a:cs typeface="B Nazanin" panose="00000400000000000000" pitchFamily="2" charset="-78"/>
              </a:rPr>
              <a:t>محله: 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 منابع و امکانات محله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تأثیر بر روابط درون خانواده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هنجارها/کارایی محله</a:t>
            </a:r>
          </a:p>
          <a:p>
            <a:pPr marL="0" indent="0" algn="r" rtl="1">
              <a:buNone/>
            </a:pPr>
            <a:endParaRPr lang="fa-IR" dirty="0" smtClean="0"/>
          </a:p>
          <a:p>
            <a:pPr algn="r" rtl="1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12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577</TotalTime>
  <Words>469</Words>
  <Application>Microsoft Office PowerPoint</Application>
  <PresentationFormat>Custom</PresentationFormat>
  <Paragraphs>78</Paragraphs>
  <Slides>13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Main Event</vt:lpstr>
      <vt:lpstr>بنام خدا</vt:lpstr>
      <vt:lpstr>علت های اختلالات کودکان و نوجوانان </vt:lpstr>
      <vt:lpstr>علت های بالقوه اختلاات دوران کودکی</vt:lpstr>
      <vt:lpstr>عوامل زیستی: ژن و ساختار مغز </vt:lpstr>
      <vt:lpstr>عوامل روان شناختی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عوامل خانوادگی </vt:lpstr>
      <vt:lpstr>عوامل اجتماعی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علت های اختلالات کودکان و نوجوانان</dc:title>
  <dc:creator>User</dc:creator>
  <cp:lastModifiedBy>Windows User</cp:lastModifiedBy>
  <cp:revision>33</cp:revision>
  <dcterms:created xsi:type="dcterms:W3CDTF">2020-02-19T16:25:14Z</dcterms:created>
  <dcterms:modified xsi:type="dcterms:W3CDTF">2020-06-16T17:45:58Z</dcterms:modified>
</cp:coreProperties>
</file>