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0" r:id="rId2"/>
    <p:sldId id="342" r:id="rId3"/>
    <p:sldId id="356" r:id="rId4"/>
    <p:sldId id="382" r:id="rId5"/>
    <p:sldId id="357" r:id="rId6"/>
    <p:sldId id="358" r:id="rId7"/>
    <p:sldId id="359" r:id="rId8"/>
    <p:sldId id="368" r:id="rId9"/>
    <p:sldId id="383" r:id="rId10"/>
    <p:sldId id="384" r:id="rId11"/>
    <p:sldId id="385" r:id="rId12"/>
    <p:sldId id="386" r:id="rId13"/>
    <p:sldId id="387" r:id="rId14"/>
    <p:sldId id="388" r:id="rId15"/>
    <p:sldId id="389" r:id="rId16"/>
    <p:sldId id="390" r:id="rId17"/>
    <p:sldId id="391" r:id="rId18"/>
    <p:sldId id="392" r:id="rId19"/>
    <p:sldId id="393" r:id="rId20"/>
    <p:sldId id="35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2" d="100"/>
          <a:sy n="82" d="100"/>
        </p:scale>
        <p:origin x="-72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pPr marL="0" indent="0">
              <a:buNone/>
            </a:pPr>
            <a:endParaRPr lang="fa-IR" dirty="0"/>
          </a:p>
        </p:txBody>
      </p:sp>
      <p:sp>
        <p:nvSpPr>
          <p:cNvPr id="5" name="Rectangle 4"/>
          <p:cNvSpPr/>
          <p:nvPr/>
        </p:nvSpPr>
        <p:spPr>
          <a:xfrm>
            <a:off x="2355979" y="1739136"/>
            <a:ext cx="74800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a-IR" sz="7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ریاضی </a:t>
            </a:r>
            <a:r>
              <a:rPr lang="fa-IR" sz="7200" b="1" dirty="0">
                <a:solidFill>
                  <a:srgbClr val="FF0000"/>
                </a:solidFill>
                <a:cs typeface="B Nazanin" panose="00000400000000000000" pitchFamily="2" charset="-78"/>
              </a:rPr>
              <a:t>سوم دبستان </a:t>
            </a:r>
          </a:p>
          <a:p>
            <a:pPr lvl="0" algn="ctr"/>
            <a:endParaRPr lang="fa-IR" sz="5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/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ارزش پول</a:t>
            </a:r>
          </a:p>
          <a:p>
            <a:pPr algn="ctr"/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endParaRPr lang="fa-IR" sz="54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361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4" y="2268070"/>
            <a:ext cx="11358924" cy="377389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حتما می دانید که واحد پول کشور ما ريال است ولی ما در خرید و فروش های خود از تومان استفاده می کنیم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همانطور که فهمیدید : 700 تومان برابر است با 7000 ریال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پس اگر خواستید پولی را از واحد ريال به تومان تبدیل کنید ، یکی از صفرهای آن را بردارید و اگر خواستید پولی را از تومان به ريال تبدیل کنید ، یک صفر جلوی آن می گذارید.</a:t>
            </a:r>
            <a:endParaRPr lang="fa-IR" b="1" dirty="0">
              <a:cs typeface="B Nazanin" panose="000004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200682" y="1062335"/>
            <a:ext cx="1850186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  <a:t>ارزش پول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69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40" y="2266976"/>
            <a:ext cx="1111011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عددی را که هر قسمت نشان می دهد، بنويسيد. آن گاه به کمک شکل اين دو عدد را مقايسه کنيد.</a:t>
            </a:r>
          </a:p>
        </p:txBody>
      </p:sp>
      <p:sp>
        <p:nvSpPr>
          <p:cNvPr id="5" name="Rectangle 4"/>
          <p:cNvSpPr/>
          <p:nvPr/>
        </p:nvSpPr>
        <p:spPr>
          <a:xfrm>
            <a:off x="5724482" y="938691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633" t="27198" r="16776" b="46462"/>
          <a:stretch/>
        </p:blipFill>
        <p:spPr>
          <a:xfrm>
            <a:off x="520356" y="3782860"/>
            <a:ext cx="11215396" cy="2258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531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9634" t="52884" r="12734" b="19034"/>
          <a:stretch/>
        </p:blipFill>
        <p:spPr>
          <a:xfrm>
            <a:off x="391886" y="2687215"/>
            <a:ext cx="11495314" cy="2338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8733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800" y="2316738"/>
            <a:ext cx="1111011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يک دلار کشور شِکرستان ۱۲۰۰ تومان ارزش دارد. ۳ دلار اين کشور چند تومان ارزش دارد</a:t>
            </a:r>
            <a:r>
              <a:rPr lang="fa-IR" b="1" dirty="0" smtClean="0">
                <a:cs typeface="B Nazanin" panose="00000400000000000000" pitchFamily="2" charset="-78"/>
              </a:rPr>
              <a:t>؟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ارزش ۲۱۰۰ ليره ی کشوری ۱۰ ريال ايران است. ۲ تومان ايران چند ليره ی آن کشور است؟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24482" y="938691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218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724" y="2271396"/>
            <a:ext cx="11110112" cy="377389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عدد هفت هزار و چهارصد و سی را با رقم بنويسيد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عدد ۶۸۷۲ را با حروف بنويسيد.</a:t>
            </a: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5051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725" y="2380253"/>
            <a:ext cx="1111011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الگوها را ادامه دهید .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246" t="50272" r="20448" b="37464"/>
          <a:stretch/>
        </p:blipFill>
        <p:spPr>
          <a:xfrm>
            <a:off x="430123" y="3140358"/>
            <a:ext cx="10652886" cy="1282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2246" t="60849" r="20448" b="29918"/>
          <a:stretch/>
        </p:blipFill>
        <p:spPr>
          <a:xfrm>
            <a:off x="430123" y="4996204"/>
            <a:ext cx="10652886" cy="965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213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014" y="2354512"/>
            <a:ext cx="11908220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از 1000 تا 3000 ، 200 تا 200 تا بنویسید 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از 5000 تا 6000 ، 100 تا 100 تا بنویسید 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 smtClean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959" t="52014" r="11755" b="35578"/>
          <a:stretch/>
        </p:blipFill>
        <p:spPr>
          <a:xfrm>
            <a:off x="267264" y="3172407"/>
            <a:ext cx="11625942" cy="1436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2309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4" y="2268070"/>
            <a:ext cx="11358924" cy="377389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به میلی متر ، سانتی متر ، متر ، کیلومتر ،‌ واحد های طول گفته می شود و برای اندازه گیری ِ طول استفاده می شوند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بهتر است از هر واحد ، بجا و به موقع استفاده کنیم مثلا :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از واحد کیلومتر برای فاصله ی بین شهرها 			از متر برای اندازه گیری طول اتاق و حیاط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از سانتی متر برای اندازه گیری کاغذ و مداد			از میلی متر برای اندازه گیری وسایل کوچکتر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>
                <a:cs typeface="B Nazanin" panose="00000400000000000000" pitchFamily="2" charset="-78"/>
              </a:rPr>
              <a:t>برای اندازه گیری طول اجسام مختلف از وسایلی مانند خط کش و متر می توانیم استفاده کنیم.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b="1" dirty="0">
              <a:cs typeface="B Nazanin" panose="000004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174234" y="1062335"/>
            <a:ext cx="1903086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  <a:t>واحد طول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170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701" y="2566650"/>
            <a:ext cx="11358924" cy="3773893"/>
          </a:xfrm>
        </p:spPr>
        <p:txBody>
          <a:bodyPr>
            <a:noAutofit/>
          </a:bodyPr>
          <a:lstStyle/>
          <a:p>
            <a:pPr marL="522288" indent="-522288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 smtClean="0">
                <a:cs typeface="B Nazanin" panose="00000400000000000000" pitchFamily="2" charset="-78"/>
              </a:rPr>
              <a:t>1 سانتی متر = 10 میلی متر</a:t>
            </a:r>
          </a:p>
          <a:p>
            <a:pPr marL="522288" indent="-522288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 smtClean="0">
                <a:cs typeface="B Nazanin" panose="00000400000000000000" pitchFamily="2" charset="-78"/>
              </a:rPr>
              <a:t>1 متر = 100 سانتی متر</a:t>
            </a:r>
          </a:p>
          <a:p>
            <a:pPr marL="522288" indent="-522288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 smtClean="0">
                <a:cs typeface="B Nazanin" panose="00000400000000000000" pitchFamily="2" charset="-78"/>
              </a:rPr>
              <a:t>1 متر = 1000 میلی متر</a:t>
            </a:r>
          </a:p>
          <a:p>
            <a:pPr marL="522288" indent="-522288" algn="just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b="1" dirty="0" smtClean="0">
                <a:cs typeface="B Nazanin" panose="00000400000000000000" pitchFamily="2" charset="-78"/>
              </a:rPr>
              <a:t>1 کیلومتر = 1000 متر</a:t>
            </a:r>
            <a:endParaRPr lang="fa-IR" b="1" dirty="0">
              <a:cs typeface="B Nazanin" panose="000004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094085" y="1062335"/>
            <a:ext cx="206338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 smtClean="0">
                <a:solidFill>
                  <a:srgbClr val="FF0000"/>
                </a:solidFill>
                <a:cs typeface="B Titr" pitchFamily="2" charset="-78"/>
              </a:rPr>
              <a:t>تبدیل واحد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271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498" y="2503802"/>
            <a:ext cx="1132972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قیمت یک دفتر 4800 ريال و قیمت یک مداد 4500ريال است . هاجر می خواهد یک دفتر و یک مداد بخرد . او باید چند تومان به فروشنده  پول بدهد 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75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498" y="2503802"/>
            <a:ext cx="1132972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یک دلار در کشوری به اندازه 1000 تومان ارزش دارد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3 دلار این کشور ارزش بیشتری دارد یا 3564 تومان 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4502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498" y="2503802"/>
            <a:ext cx="1132972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2500 یورو در کشوری 10 ريال ایران شده است .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3 تومان ایران چند یوروی این کشور می شود 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723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498" y="2503802"/>
            <a:ext cx="1132972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جمله های زیر را با یکی از کلمه های « میلی متر ، سانتی متر ، متر ،‌کیلومتر » کامل کنید .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1) بلندی ِ پرده ی اتاق مریم ، 4  ______________ است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2) طول میز معلم ، 2 ___________  و  70 ______________ است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3) فاصله بین دو شهر ،‌ 75 ____________ و 456 ____________ است .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830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547" y="2142863"/>
            <a:ext cx="11329722" cy="377389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علامت             بگذارید 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یکان              هزارگان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50 تا صد متر		5 کیلومتر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5037		5380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5000+600+90+4	5694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864394"/>
              </p:ext>
            </p:extLst>
          </p:nvPr>
        </p:nvGraphicFramePr>
        <p:xfrm>
          <a:off x="10006044" y="2433862"/>
          <a:ext cx="747447" cy="2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3" imgW="457200" imgH="177480" progId="Equation.DSMT4">
                  <p:embed/>
                </p:oleObj>
              </mc:Choice>
              <mc:Fallback>
                <p:oleObj name="Equation" r:id="rId3" imgW="4572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06044" y="2433862"/>
                        <a:ext cx="747447" cy="2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1716834" y="3209732"/>
            <a:ext cx="485192" cy="48519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2429070" y="4123117"/>
            <a:ext cx="485192" cy="48519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474240" y="5116286"/>
            <a:ext cx="485192" cy="48519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634344" y="6085787"/>
            <a:ext cx="485192" cy="48519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17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919" y="2279868"/>
            <a:ext cx="1132972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cs typeface="B Nazanin" panose="00000400000000000000" pitchFamily="2" charset="-78"/>
              </a:rPr>
              <a:t>طول قد مهران 254 سانتی متر و طول قد پدرش 286 سانتی متر است .</a:t>
            </a:r>
          </a:p>
          <a:p>
            <a:pPr marL="0" indent="0" algn="just" rtl="1">
              <a:lnSpc>
                <a:spcPct val="200000"/>
              </a:lnSpc>
              <a:buNone/>
            </a:pPr>
            <a:r>
              <a:rPr lang="fa-IR" sz="2600" b="1" dirty="0" smtClean="0">
                <a:cs typeface="B Nazanin" panose="00000400000000000000" pitchFamily="2" charset="-78"/>
              </a:rPr>
              <a:t>الف – تفاوت قد مهران و پدرش چقدر است ؟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600" b="1" dirty="0" smtClean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cs typeface="B Nazanin" panose="00000400000000000000" pitchFamily="2" charset="-78"/>
              </a:rPr>
              <a:t>ب – مجموع قد دو نفر چند متر و چند سانتی متر است 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403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919" y="2279868"/>
            <a:ext cx="11329722" cy="377389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آقای احمدی به میوه فروشی رفت و اجناس زیر را خریداری کرد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1800 تومان سیب و 500 تومان ذرت و 2500 تومان خیار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الف ) او چند تومان باید به فروشنده بپردازد ؟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ب ) اگر آقای احمدی 5000 تومان به فروشنده بدهد ، چند تومان باید پس بگیرد ؟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921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919" y="2295458"/>
            <a:ext cx="11329722" cy="4070618"/>
          </a:xfrm>
        </p:spPr>
        <p:txBody>
          <a:bodyPr>
            <a:normAutofit fontScale="92500" lnSpcReduction="10000"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ارزش 1400 دلار کشوری برابر 10 برابر ريال است 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3 تومان ایران چند دلار این کشور است ؟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1400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4200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2800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420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12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8365" y="2142863"/>
            <a:ext cx="5905104" cy="377389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جاهای خالی را پر کنید .</a:t>
            </a:r>
            <a:endParaRPr lang="fa-IR" b="1" dirty="0">
              <a:cs typeface="B Nazanin" panose="00000400000000000000" pitchFamily="2" charset="-78"/>
            </a:endParaRPr>
          </a:p>
          <a:p>
            <a:pPr marL="0" indent="0" algn="just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756 سانتی متر ،  ____ متر و ____ سانتی متر است.</a:t>
            </a:r>
          </a:p>
          <a:p>
            <a:pPr marL="0" indent="0" algn="just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___ سانتی متر برابر 2 متر و 76 سانتی متر است .</a:t>
            </a:r>
          </a:p>
          <a:p>
            <a:pPr marL="0" indent="0" algn="just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7 کیلومتر ______ متر است .</a:t>
            </a:r>
          </a:p>
        </p:txBody>
      </p:sp>
      <p:sp>
        <p:nvSpPr>
          <p:cNvPr id="5" name="Rectangle 4"/>
          <p:cNvSpPr/>
          <p:nvPr/>
        </p:nvSpPr>
        <p:spPr>
          <a:xfrm>
            <a:off x="5756566" y="1219533"/>
            <a:ext cx="9124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مثال</a:t>
            </a:r>
            <a:endParaRPr lang="fa-IR" sz="2800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412835" y="2962022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 کیلومتر </a:t>
            </a:r>
            <a:r>
              <a:rPr lang="fa-IR" sz="2400" b="1" dirty="0">
                <a:cs typeface="B Nazanin" panose="00000400000000000000" pitchFamily="2" charset="-78"/>
              </a:rPr>
              <a:t>و 700 متر ، ________ متر است</a:t>
            </a:r>
          </a:p>
          <a:p>
            <a:pPr algn="just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طول </a:t>
            </a:r>
            <a:r>
              <a:rPr lang="fa-IR" sz="2400" b="1" dirty="0">
                <a:cs typeface="B Nazanin" panose="00000400000000000000" pitchFamily="2" charset="-78"/>
              </a:rPr>
              <a:t>کتاب ریاضی ، 56 </a:t>
            </a:r>
            <a:r>
              <a:rPr lang="fa-IR" sz="2400" b="1" dirty="0" smtClean="0">
                <a:cs typeface="B Nazanin" panose="00000400000000000000" pitchFamily="2" charset="-78"/>
              </a:rPr>
              <a:t>________________ </a:t>
            </a:r>
            <a:r>
              <a:rPr lang="fa-IR" sz="2400" b="1" dirty="0">
                <a:cs typeface="B Nazanin" panose="00000400000000000000" pitchFamily="2" charset="-78"/>
              </a:rPr>
              <a:t>است .</a:t>
            </a:r>
          </a:p>
          <a:p>
            <a:pPr algn="just" rtl="1">
              <a:lnSpc>
                <a:spcPct val="2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اندازه </a:t>
            </a:r>
            <a:r>
              <a:rPr lang="fa-IR" sz="2400" b="1" dirty="0">
                <a:cs typeface="B Nazanin" panose="00000400000000000000" pitchFamily="2" charset="-78"/>
              </a:rPr>
              <a:t>قد معلم ،‌148  _______________ است .</a:t>
            </a:r>
          </a:p>
        </p:txBody>
      </p:sp>
    </p:spTree>
    <p:extLst>
      <p:ext uri="{BB962C8B-B14F-4D97-AF65-F5344CB8AC3E}">
        <p14:creationId xmlns:p14="http://schemas.microsoft.com/office/powerpoint/2010/main" val="128349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031" y="150478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 algn="ctr" rtl="1">
              <a:buNone/>
            </a:pPr>
            <a:r>
              <a:rPr lang="fa-IR" sz="11500" dirty="0" smtClean="0">
                <a:solidFill>
                  <a:srgbClr val="FF0000"/>
                </a:solidFill>
                <a:cs typeface="B Titr" pitchFamily="2" charset="-78"/>
              </a:rPr>
              <a:t>پایان </a:t>
            </a:r>
            <a:r>
              <a:rPr lang="fa-IR" sz="8800" dirty="0" smtClean="0"/>
              <a:t>                                    </a:t>
            </a: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2450156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602</Words>
  <Application>Microsoft Office PowerPoint</Application>
  <PresentationFormat>Custom</PresentationFormat>
  <Paragraphs>87</Paragraphs>
  <Slides>20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89</cp:revision>
  <dcterms:created xsi:type="dcterms:W3CDTF">2015-07-06T05:06:21Z</dcterms:created>
  <dcterms:modified xsi:type="dcterms:W3CDTF">2020-01-07T08:32:59Z</dcterms:modified>
</cp:coreProperties>
</file>