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58" r:id="rId2"/>
    <p:sldId id="426" r:id="rId3"/>
    <p:sldId id="346" r:id="rId4"/>
    <p:sldId id="406" r:id="rId5"/>
    <p:sldId id="345" r:id="rId6"/>
    <p:sldId id="436" r:id="rId7"/>
    <p:sldId id="408" r:id="rId8"/>
    <p:sldId id="432" r:id="rId9"/>
    <p:sldId id="427" r:id="rId10"/>
    <p:sldId id="409" r:id="rId11"/>
    <p:sldId id="410" r:id="rId12"/>
    <p:sldId id="411" r:id="rId13"/>
    <p:sldId id="412" r:id="rId14"/>
    <p:sldId id="435" r:id="rId15"/>
    <p:sldId id="438" r:id="rId16"/>
    <p:sldId id="439" r:id="rId17"/>
    <p:sldId id="441" r:id="rId18"/>
    <p:sldId id="429" r:id="rId19"/>
    <p:sldId id="428" r:id="rId20"/>
    <p:sldId id="413" r:id="rId21"/>
    <p:sldId id="433" r:id="rId22"/>
    <p:sldId id="414" r:id="rId23"/>
    <p:sldId id="417" r:id="rId24"/>
    <p:sldId id="443" r:id="rId25"/>
    <p:sldId id="445" r:id="rId26"/>
    <p:sldId id="418" r:id="rId27"/>
    <p:sldId id="434" r:id="rId28"/>
    <p:sldId id="415" r:id="rId29"/>
    <p:sldId id="422" r:id="rId30"/>
    <p:sldId id="424" r:id="rId31"/>
    <p:sldId id="425" r:id="rId32"/>
    <p:sldId id="423" r:id="rId33"/>
    <p:sldId id="421" r:id="rId34"/>
    <p:sldId id="437" r:id="rId35"/>
    <p:sldId id="446" r:id="rId36"/>
    <p:sldId id="419" r:id="rId37"/>
    <p:sldId id="440" r:id="rId38"/>
    <p:sldId id="442" r:id="rId39"/>
    <p:sldId id="447" r:id="rId40"/>
    <p:sldId id="448" r:id="rId41"/>
    <p:sldId id="450" r:id="rId42"/>
    <p:sldId id="449" r:id="rId43"/>
    <p:sldId id="451" r:id="rId44"/>
    <p:sldId id="452" r:id="rId45"/>
    <p:sldId id="453" r:id="rId46"/>
    <p:sldId id="454" r:id="rId47"/>
    <p:sldId id="455" r:id="rId48"/>
    <p:sldId id="340" r:id="rId49"/>
    <p:sldId id="344" r:id="rId50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826300"/>
    <a:srgbClr val="A88000"/>
    <a:srgbClr val="6B3305"/>
    <a:srgbClr val="404F21"/>
    <a:srgbClr val="663300"/>
    <a:srgbClr val="532476"/>
    <a:srgbClr val="EFF6FF"/>
    <a:srgbClr val="EFF0FF"/>
    <a:srgbClr val="FAEC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8155" autoAdjust="0"/>
  </p:normalViewPr>
  <p:slideViewPr>
    <p:cSldViewPr>
      <p:cViewPr varScale="1">
        <p:scale>
          <a:sx n="72" d="100"/>
          <a:sy n="72" d="100"/>
        </p:scale>
        <p:origin x="-13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#1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#1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02F60E-1977-4554-9D29-484DE9E1EBE0}" type="doc">
      <dgm:prSet loTypeId="urn:microsoft.com/office/officeart/2005/8/layout/pyramid2" loCatId="pyramid" qsTypeId="urn:microsoft.com/office/officeart/2005/8/quickstyle/simple3" qsCatId="simple" csTypeId="urn:microsoft.com/office/officeart/2005/8/colors/colorful2" csCatId="colorful" phldr="1"/>
      <dgm:spPr/>
    </dgm:pt>
    <dgm:pt modelId="{9E0311CA-8DD3-41A4-AF86-BBC72F337B8A}">
      <dgm:prSet phldrT="[Text]"/>
      <dgm:spPr/>
      <dgm:t>
        <a:bodyPr/>
        <a:lstStyle/>
        <a:p>
          <a:r>
            <a:rPr lang="fa-IR" b="1" dirty="0" smtClean="0"/>
            <a:t>افراد درون گروه ها</a:t>
          </a:r>
          <a:endParaRPr lang="en-US" b="1" dirty="0"/>
        </a:p>
      </dgm:t>
    </dgm:pt>
    <dgm:pt modelId="{84CB0EA7-B3DC-4BD2-AB7E-33C3541C7F6D}" type="sibTrans" cxnId="{56CDD81B-3231-4087-BD58-74F030F1E7DF}">
      <dgm:prSet/>
      <dgm:spPr/>
      <dgm:t>
        <a:bodyPr/>
        <a:lstStyle/>
        <a:p>
          <a:endParaRPr lang="en-US"/>
        </a:p>
      </dgm:t>
    </dgm:pt>
    <dgm:pt modelId="{52DDAA0D-B8B5-4128-ADFE-0D5FE841B675}" type="parTrans" cxnId="{56CDD81B-3231-4087-BD58-74F030F1E7DF}">
      <dgm:prSet/>
      <dgm:spPr/>
      <dgm:t>
        <a:bodyPr/>
        <a:lstStyle/>
        <a:p>
          <a:endParaRPr lang="en-US"/>
        </a:p>
      </dgm:t>
    </dgm:pt>
    <dgm:pt modelId="{F7E979F7-1FCC-4287-A5D0-CF2ADA00DEA2}">
      <dgm:prSet phldrT="[Text]"/>
      <dgm:spPr/>
      <dgm:t>
        <a:bodyPr/>
        <a:lstStyle/>
        <a:p>
          <a:r>
            <a:rPr lang="fa-IR" b="1" dirty="0" smtClean="0"/>
            <a:t>گروه های درون سازمان ها</a:t>
          </a:r>
          <a:endParaRPr lang="en-US" b="1" dirty="0"/>
        </a:p>
      </dgm:t>
    </dgm:pt>
    <dgm:pt modelId="{6CF81494-A08D-46F2-90B1-76B6BD7B6DC1}" type="sibTrans" cxnId="{E5056B7F-70E2-4B94-81BA-F09CF69DE9F0}">
      <dgm:prSet/>
      <dgm:spPr/>
      <dgm:t>
        <a:bodyPr/>
        <a:lstStyle/>
        <a:p>
          <a:endParaRPr lang="en-US"/>
        </a:p>
      </dgm:t>
    </dgm:pt>
    <dgm:pt modelId="{CEE4CCD6-7A7C-4552-BCA2-C5304395DB2B}" type="parTrans" cxnId="{E5056B7F-70E2-4B94-81BA-F09CF69DE9F0}">
      <dgm:prSet/>
      <dgm:spPr/>
      <dgm:t>
        <a:bodyPr/>
        <a:lstStyle/>
        <a:p>
          <a:endParaRPr lang="en-US"/>
        </a:p>
      </dgm:t>
    </dgm:pt>
    <dgm:pt modelId="{1219EAFF-1524-43D0-909A-8922F1CC9D2D}">
      <dgm:prSet phldrT="[Text]"/>
      <dgm:spPr/>
      <dgm:t>
        <a:bodyPr/>
        <a:lstStyle/>
        <a:p>
          <a:r>
            <a:rPr lang="fa-IR" b="1" dirty="0" smtClean="0"/>
            <a:t>سازمان های درون نهادها</a:t>
          </a:r>
          <a:endParaRPr lang="en-US" b="1" dirty="0"/>
        </a:p>
      </dgm:t>
    </dgm:pt>
    <dgm:pt modelId="{5DFC0472-864B-4AEB-8806-0D158F1831A9}" type="sibTrans" cxnId="{7C5A5E76-ED40-4352-BF2F-F2FF3FFE3FDB}">
      <dgm:prSet/>
      <dgm:spPr/>
      <dgm:t>
        <a:bodyPr/>
        <a:lstStyle/>
        <a:p>
          <a:endParaRPr lang="en-US"/>
        </a:p>
      </dgm:t>
    </dgm:pt>
    <dgm:pt modelId="{CF568DD8-E5C1-47E0-8A78-BDC329301A3E}" type="parTrans" cxnId="{7C5A5E76-ED40-4352-BF2F-F2FF3FFE3FDB}">
      <dgm:prSet/>
      <dgm:spPr/>
      <dgm:t>
        <a:bodyPr/>
        <a:lstStyle/>
        <a:p>
          <a:endParaRPr lang="en-US"/>
        </a:p>
      </dgm:t>
    </dgm:pt>
    <dgm:pt modelId="{B49E3262-60C5-41AC-8733-30940F809C1F}" type="pres">
      <dgm:prSet presAssocID="{6902F60E-1977-4554-9D29-484DE9E1EBE0}" presName="compositeShape" presStyleCnt="0">
        <dgm:presLayoutVars>
          <dgm:dir/>
          <dgm:resizeHandles/>
        </dgm:presLayoutVars>
      </dgm:prSet>
      <dgm:spPr/>
    </dgm:pt>
    <dgm:pt modelId="{0AD1B1F1-2351-4AF8-B651-D373F1047DF3}" type="pres">
      <dgm:prSet presAssocID="{6902F60E-1977-4554-9D29-484DE9E1EBE0}" presName="pyramid" presStyleLbl="node1" presStyleIdx="0" presStyleCnt="1" custLinFactNeighborX="28446"/>
      <dgm:spPr/>
    </dgm:pt>
    <dgm:pt modelId="{589CB690-9100-4A92-96FC-15AAA239B758}" type="pres">
      <dgm:prSet presAssocID="{6902F60E-1977-4554-9D29-484DE9E1EBE0}" presName="theList" presStyleCnt="0"/>
      <dgm:spPr/>
    </dgm:pt>
    <dgm:pt modelId="{314FAF64-C430-4B6E-A079-FBF6F1E94491}" type="pres">
      <dgm:prSet presAssocID="{1219EAFF-1524-43D0-909A-8922F1CC9D2D}" presName="aNode" presStyleLbl="fgAcc1" presStyleIdx="0" presStyleCnt="3" custScaleX="333102" custLinFactNeighborX="-3927" custLinFactNeighborY="-65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D9D40-12B7-4B34-8A1C-0B85E671128A}" type="pres">
      <dgm:prSet presAssocID="{1219EAFF-1524-43D0-909A-8922F1CC9D2D}" presName="aSpace" presStyleCnt="0"/>
      <dgm:spPr/>
    </dgm:pt>
    <dgm:pt modelId="{52E300C4-3CD9-4923-861B-668A4E6CC489}" type="pres">
      <dgm:prSet presAssocID="{F7E979F7-1FCC-4287-A5D0-CF2ADA00DEA2}" presName="aNode" presStyleLbl="fgAcc1" presStyleIdx="1" presStyleCnt="3" custScaleX="333102" custLinFactY="6880" custLinFactNeighborX="-3927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54902C-40D0-43F8-A37F-6351E197E74B}" type="pres">
      <dgm:prSet presAssocID="{F7E979F7-1FCC-4287-A5D0-CF2ADA00DEA2}" presName="aSpace" presStyleCnt="0"/>
      <dgm:spPr/>
    </dgm:pt>
    <dgm:pt modelId="{18B3A2A7-5895-4E44-B9BC-61EB1800F249}" type="pres">
      <dgm:prSet presAssocID="{9E0311CA-8DD3-41A4-AF86-BBC72F337B8A}" presName="aNode" presStyleLbl="fgAcc1" presStyleIdx="2" presStyleCnt="3" custScaleX="333102" custLinFactY="30932" custLinFactNeighborX="-3927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683AA6-4ED4-415A-84BD-7A95B4E735E8}" type="pres">
      <dgm:prSet presAssocID="{9E0311CA-8DD3-41A4-AF86-BBC72F337B8A}" presName="aSpace" presStyleCnt="0"/>
      <dgm:spPr/>
    </dgm:pt>
  </dgm:ptLst>
  <dgm:cxnLst>
    <dgm:cxn modelId="{E5056B7F-70E2-4B94-81BA-F09CF69DE9F0}" srcId="{6902F60E-1977-4554-9D29-484DE9E1EBE0}" destId="{F7E979F7-1FCC-4287-A5D0-CF2ADA00DEA2}" srcOrd="1" destOrd="0" parTransId="{CEE4CCD6-7A7C-4552-BCA2-C5304395DB2B}" sibTransId="{6CF81494-A08D-46F2-90B1-76B6BD7B6DC1}"/>
    <dgm:cxn modelId="{3C626C01-314D-4A11-952A-EB4C757CAE44}" type="presOf" srcId="{1219EAFF-1524-43D0-909A-8922F1CC9D2D}" destId="{314FAF64-C430-4B6E-A079-FBF6F1E94491}" srcOrd="0" destOrd="0" presId="urn:microsoft.com/office/officeart/2005/8/layout/pyramid2"/>
    <dgm:cxn modelId="{3468987D-3DD1-4D37-A1C7-916B64474875}" type="presOf" srcId="{9E0311CA-8DD3-41A4-AF86-BBC72F337B8A}" destId="{18B3A2A7-5895-4E44-B9BC-61EB1800F249}" srcOrd="0" destOrd="0" presId="urn:microsoft.com/office/officeart/2005/8/layout/pyramid2"/>
    <dgm:cxn modelId="{741F2081-D476-4144-9063-E9BF10FDE6CE}" type="presOf" srcId="{6902F60E-1977-4554-9D29-484DE9E1EBE0}" destId="{B49E3262-60C5-41AC-8733-30940F809C1F}" srcOrd="0" destOrd="0" presId="urn:microsoft.com/office/officeart/2005/8/layout/pyramid2"/>
    <dgm:cxn modelId="{56CDD81B-3231-4087-BD58-74F030F1E7DF}" srcId="{6902F60E-1977-4554-9D29-484DE9E1EBE0}" destId="{9E0311CA-8DD3-41A4-AF86-BBC72F337B8A}" srcOrd="2" destOrd="0" parTransId="{52DDAA0D-B8B5-4128-ADFE-0D5FE841B675}" sibTransId="{84CB0EA7-B3DC-4BD2-AB7E-33C3541C7F6D}"/>
    <dgm:cxn modelId="{52851A78-A0C6-4816-9E3F-3817E29460DB}" type="presOf" srcId="{F7E979F7-1FCC-4287-A5D0-CF2ADA00DEA2}" destId="{52E300C4-3CD9-4923-861B-668A4E6CC489}" srcOrd="0" destOrd="0" presId="urn:microsoft.com/office/officeart/2005/8/layout/pyramid2"/>
    <dgm:cxn modelId="{7C5A5E76-ED40-4352-BF2F-F2FF3FFE3FDB}" srcId="{6902F60E-1977-4554-9D29-484DE9E1EBE0}" destId="{1219EAFF-1524-43D0-909A-8922F1CC9D2D}" srcOrd="0" destOrd="0" parTransId="{CF568DD8-E5C1-47E0-8A78-BDC329301A3E}" sibTransId="{5DFC0472-864B-4AEB-8806-0D158F1831A9}"/>
    <dgm:cxn modelId="{08A2203C-5ACE-483A-9FD1-5C36DB7A7E56}" type="presParOf" srcId="{B49E3262-60C5-41AC-8733-30940F809C1F}" destId="{0AD1B1F1-2351-4AF8-B651-D373F1047DF3}" srcOrd="0" destOrd="0" presId="urn:microsoft.com/office/officeart/2005/8/layout/pyramid2"/>
    <dgm:cxn modelId="{56FC741E-1C30-4135-AA54-02D5E495268D}" type="presParOf" srcId="{B49E3262-60C5-41AC-8733-30940F809C1F}" destId="{589CB690-9100-4A92-96FC-15AAA239B758}" srcOrd="1" destOrd="0" presId="urn:microsoft.com/office/officeart/2005/8/layout/pyramid2"/>
    <dgm:cxn modelId="{D24DDCC6-00C5-4F5E-9313-F6A0D1C860E9}" type="presParOf" srcId="{589CB690-9100-4A92-96FC-15AAA239B758}" destId="{314FAF64-C430-4B6E-A079-FBF6F1E94491}" srcOrd="0" destOrd="0" presId="urn:microsoft.com/office/officeart/2005/8/layout/pyramid2"/>
    <dgm:cxn modelId="{63EC4379-266D-4D40-A03D-D0FE4159B24A}" type="presParOf" srcId="{589CB690-9100-4A92-96FC-15AAA239B758}" destId="{05ED9D40-12B7-4B34-8A1C-0B85E671128A}" srcOrd="1" destOrd="0" presId="urn:microsoft.com/office/officeart/2005/8/layout/pyramid2"/>
    <dgm:cxn modelId="{98DF273C-B901-4E41-AE65-F3201B35932D}" type="presParOf" srcId="{589CB690-9100-4A92-96FC-15AAA239B758}" destId="{52E300C4-3CD9-4923-861B-668A4E6CC489}" srcOrd="2" destOrd="0" presId="urn:microsoft.com/office/officeart/2005/8/layout/pyramid2"/>
    <dgm:cxn modelId="{B9700E4F-6A94-4A2C-AF1C-DC191A2D1114}" type="presParOf" srcId="{589CB690-9100-4A92-96FC-15AAA239B758}" destId="{5254902C-40D0-43F8-A37F-6351E197E74B}" srcOrd="3" destOrd="0" presId="urn:microsoft.com/office/officeart/2005/8/layout/pyramid2"/>
    <dgm:cxn modelId="{09B8C1F5-E2FB-483E-870E-D507EF654D88}" type="presParOf" srcId="{589CB690-9100-4A92-96FC-15AAA239B758}" destId="{18B3A2A7-5895-4E44-B9BC-61EB1800F249}" srcOrd="4" destOrd="0" presId="urn:microsoft.com/office/officeart/2005/8/layout/pyramid2"/>
    <dgm:cxn modelId="{F918E7B4-985C-4EE0-854E-D20C13C00E17}" type="presParOf" srcId="{589CB690-9100-4A92-96FC-15AAA239B758}" destId="{4B683AA6-4ED4-415A-84BD-7A95B4E735E8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001069-469D-4438-A516-B54ECDE62FD5}" type="doc">
      <dgm:prSet loTypeId="urn:microsoft.com/office/officeart/2005/8/layout/lProcess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38FA7EC-957D-4224-B506-F6014576A25E}">
      <dgm:prSet phldrT="[Text]" custT="1"/>
      <dgm:spPr>
        <a:solidFill>
          <a:schemeClr val="bg1"/>
        </a:solidFill>
        <a:ln>
          <a:solidFill>
            <a:schemeClr val="tx1"/>
          </a:solidFill>
        </a:ln>
        <a:effectLst>
          <a:innerShdw blurRad="114300">
            <a:prstClr val="black"/>
          </a:innerShdw>
        </a:effectLst>
      </dgm:spPr>
      <dgm:t>
        <a:bodyPr/>
        <a:lstStyle/>
        <a:p>
          <a:r>
            <a:rPr lang="fa-IR" sz="2800" b="1" dirty="0" smtClean="0">
              <a:solidFill>
                <a:srgbClr val="C00000"/>
              </a:solidFill>
              <a:cs typeface="+mj-cs"/>
            </a:rPr>
            <a:t>عنوان</a:t>
          </a:r>
          <a:endParaRPr lang="en-US" sz="2800" b="1" dirty="0">
            <a:solidFill>
              <a:srgbClr val="C00000"/>
            </a:solidFill>
            <a:cs typeface="+mj-cs"/>
          </a:endParaRPr>
        </a:p>
      </dgm:t>
    </dgm:pt>
    <dgm:pt modelId="{5D489D49-881F-48F3-9F9E-5CF56E993320}" type="parTrans" cxnId="{56CB271D-02F6-419F-A3BC-B0ACF6A3B82E}">
      <dgm:prSet/>
      <dgm:spPr/>
      <dgm:t>
        <a:bodyPr/>
        <a:lstStyle/>
        <a:p>
          <a:endParaRPr lang="en-US" sz="2400" b="1"/>
        </a:p>
      </dgm:t>
    </dgm:pt>
    <dgm:pt modelId="{14271AE7-5B7F-4E5B-8C26-0668FD72139F}" type="sibTrans" cxnId="{56CB271D-02F6-419F-A3BC-B0ACF6A3B82E}">
      <dgm:prSet/>
      <dgm:spPr/>
      <dgm:t>
        <a:bodyPr/>
        <a:lstStyle/>
        <a:p>
          <a:endParaRPr lang="en-US" sz="2400" b="1"/>
        </a:p>
      </dgm:t>
    </dgm:pt>
    <dgm:pt modelId="{49A05A32-E7AB-4E2B-90A5-26FF29C01161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rgbClr val="FFFCE7"/>
        </a:solidFill>
      </dgm:spPr>
      <dgm:t>
        <a:bodyPr/>
        <a:lstStyle/>
        <a:p>
          <a:r>
            <a:rPr lang="fa-IR" sz="1600" b="1" dirty="0" smtClean="0"/>
            <a:t>اواخر قرن نوزدهم تا اواسط قرن بیستم</a:t>
          </a:r>
          <a:endParaRPr lang="en-US" sz="1600" b="1" dirty="0"/>
        </a:p>
      </dgm:t>
    </dgm:pt>
    <dgm:pt modelId="{534C3FC9-7714-49FF-B739-8A57F44834D4}" type="parTrans" cxnId="{2202998F-C826-4270-BC04-9D0B1E52976A}">
      <dgm:prSet/>
      <dgm:spPr/>
      <dgm:t>
        <a:bodyPr/>
        <a:lstStyle/>
        <a:p>
          <a:endParaRPr lang="en-US" sz="2400" b="1"/>
        </a:p>
      </dgm:t>
    </dgm:pt>
    <dgm:pt modelId="{26017226-DA96-47A2-8D7F-1DF4D5E18172}" type="sibTrans" cxnId="{2202998F-C826-4270-BC04-9D0B1E52976A}">
      <dgm:prSet/>
      <dgm:spPr/>
      <dgm:t>
        <a:bodyPr/>
        <a:lstStyle/>
        <a:p>
          <a:endParaRPr lang="en-US" sz="2400" b="1"/>
        </a:p>
      </dgm:t>
    </dgm:pt>
    <dgm:pt modelId="{5869CE4F-5DBF-48B9-A3C6-5E68D9584004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FAECFA"/>
        </a:solidFill>
      </dgm:spPr>
      <dgm:t>
        <a:bodyPr/>
        <a:lstStyle/>
        <a:p>
          <a:r>
            <a:rPr lang="fa-IR" sz="1600" b="1" dirty="0" smtClean="0"/>
            <a:t>دهه 1950 تا دهه 1970</a:t>
          </a:r>
          <a:endParaRPr lang="en-US" sz="1600" b="1" dirty="0"/>
        </a:p>
      </dgm:t>
    </dgm:pt>
    <dgm:pt modelId="{2BD14749-EF2B-4A5D-B782-FB7805A6DB35}" type="parTrans" cxnId="{23B2419E-A3ED-4647-A866-323194312786}">
      <dgm:prSet/>
      <dgm:spPr/>
      <dgm:t>
        <a:bodyPr/>
        <a:lstStyle/>
        <a:p>
          <a:endParaRPr lang="en-US" sz="2400" b="1"/>
        </a:p>
      </dgm:t>
    </dgm:pt>
    <dgm:pt modelId="{72A0E8DE-1195-4D68-B20D-F15A34540446}" type="sibTrans" cxnId="{23B2419E-A3ED-4647-A866-323194312786}">
      <dgm:prSet/>
      <dgm:spPr/>
      <dgm:t>
        <a:bodyPr/>
        <a:lstStyle/>
        <a:p>
          <a:endParaRPr lang="en-US" sz="2400" b="1"/>
        </a:p>
      </dgm:t>
    </dgm:pt>
    <dgm:pt modelId="{999A027B-190C-4498-A154-D060500E66B9}">
      <dgm:prSet phldrT="[Text]" custT="1"/>
      <dgm:spPr>
        <a:solidFill>
          <a:schemeClr val="bg1"/>
        </a:solidFill>
        <a:ln>
          <a:solidFill>
            <a:schemeClr val="tx1"/>
          </a:solidFill>
        </a:ln>
        <a:effectLst>
          <a:innerShdw blurRad="114300">
            <a:prstClr val="black"/>
          </a:innerShdw>
        </a:effectLst>
      </dgm:spPr>
      <dgm:t>
        <a:bodyPr/>
        <a:lstStyle/>
        <a:p>
          <a:r>
            <a:rPr lang="fa-IR" sz="3600" b="1" dirty="0" smtClean="0">
              <a:solidFill>
                <a:srgbClr val="C00000"/>
              </a:solidFill>
              <a:cs typeface="+mj-cs"/>
            </a:rPr>
            <a:t>صاحبنظران</a:t>
          </a:r>
          <a:endParaRPr lang="en-US" sz="3600" b="1" dirty="0">
            <a:solidFill>
              <a:srgbClr val="C00000"/>
            </a:solidFill>
            <a:cs typeface="+mj-cs"/>
          </a:endParaRPr>
        </a:p>
      </dgm:t>
    </dgm:pt>
    <dgm:pt modelId="{AB6A5666-2288-4DFC-9395-F5C7995DE01C}" type="parTrans" cxnId="{61A4F7F3-84E4-4733-86FA-76EC5EDB95B0}">
      <dgm:prSet/>
      <dgm:spPr/>
      <dgm:t>
        <a:bodyPr/>
        <a:lstStyle/>
        <a:p>
          <a:endParaRPr lang="en-US" sz="2400" b="1"/>
        </a:p>
      </dgm:t>
    </dgm:pt>
    <dgm:pt modelId="{DA0674D6-5D0A-411C-AC70-41C69B7ABF8C}" type="sibTrans" cxnId="{61A4F7F3-84E4-4733-86FA-76EC5EDB95B0}">
      <dgm:prSet/>
      <dgm:spPr/>
      <dgm:t>
        <a:bodyPr/>
        <a:lstStyle/>
        <a:p>
          <a:endParaRPr lang="en-US" sz="2400" b="1"/>
        </a:p>
      </dgm:t>
    </dgm:pt>
    <dgm:pt modelId="{5CF9057A-7AAE-4006-9A7E-E849D689D9D3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rgbClr val="FFFCE7"/>
        </a:solidFill>
      </dgm:spPr>
      <dgm:t>
        <a:bodyPr/>
        <a:lstStyle/>
        <a:p>
          <a:pPr algn="justLow" rtl="1"/>
          <a:r>
            <a:rPr lang="fa-IR" sz="1800" b="1" dirty="0" smtClean="0"/>
            <a:t>حوزه علوم سیاسی : وبلن (1919) ، برگس (1902) ، ویلسن(1889) ،  ویلاگبای (1896)</a:t>
          </a:r>
        </a:p>
        <a:p>
          <a:pPr algn="justLow" rtl="1"/>
          <a:r>
            <a:rPr lang="fa-IR" sz="1800" b="1" dirty="0" smtClean="0"/>
            <a:t>حوزه علوم اجتماعی : کولی ، هیوز  ،پارسونز ، دورکیم ، ماکس وبر</a:t>
          </a:r>
        </a:p>
      </dgm:t>
    </dgm:pt>
    <dgm:pt modelId="{8E92B1BB-8C77-4420-A6A4-D37432FE8603}" type="parTrans" cxnId="{1C785CB3-C487-4F1A-8028-5306111FCEBA}">
      <dgm:prSet/>
      <dgm:spPr/>
      <dgm:t>
        <a:bodyPr/>
        <a:lstStyle/>
        <a:p>
          <a:endParaRPr lang="en-US" sz="2400" b="1"/>
        </a:p>
      </dgm:t>
    </dgm:pt>
    <dgm:pt modelId="{129201E2-013A-47D9-98AE-91446D14A86B}" type="sibTrans" cxnId="{1C785CB3-C487-4F1A-8028-5306111FCEBA}">
      <dgm:prSet/>
      <dgm:spPr/>
      <dgm:t>
        <a:bodyPr/>
        <a:lstStyle/>
        <a:p>
          <a:endParaRPr lang="en-US" sz="2400" b="1"/>
        </a:p>
      </dgm:t>
    </dgm:pt>
    <dgm:pt modelId="{BF5BB03F-5791-49A5-9271-C426C5A39808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FAECFA"/>
        </a:solidFill>
      </dgm:spPr>
      <dgm:t>
        <a:bodyPr/>
        <a:lstStyle/>
        <a:p>
          <a:pPr algn="justLow" rtl="1"/>
          <a:r>
            <a:rPr lang="fa-IR" sz="1800" b="1" dirty="0" smtClean="0"/>
            <a:t>دانشجویان دانشگاه کلمبیا به رهبری رابرت مرتن (مکتب کلمبیا)</a:t>
          </a:r>
        </a:p>
        <a:p>
          <a:pPr algn="justLow" rtl="1"/>
          <a:r>
            <a:rPr lang="fa-IR" sz="1800" b="1" dirty="0" smtClean="0"/>
            <a:t>دیدگاه نهادی سلزنیک</a:t>
          </a:r>
          <a:endParaRPr lang="en-US" sz="1800" b="1" dirty="0"/>
        </a:p>
      </dgm:t>
    </dgm:pt>
    <dgm:pt modelId="{DE0E0EB8-D727-4172-8B3E-0C767128CC66}" type="parTrans" cxnId="{4C62D72F-0F7D-4862-93BA-2E8DEF8D9F05}">
      <dgm:prSet/>
      <dgm:spPr/>
      <dgm:t>
        <a:bodyPr/>
        <a:lstStyle/>
        <a:p>
          <a:endParaRPr lang="en-US" sz="2400" b="1"/>
        </a:p>
      </dgm:t>
    </dgm:pt>
    <dgm:pt modelId="{C769F010-C4D9-4913-BA40-CEAC35232CB9}" type="sibTrans" cxnId="{4C62D72F-0F7D-4862-93BA-2E8DEF8D9F05}">
      <dgm:prSet/>
      <dgm:spPr/>
      <dgm:t>
        <a:bodyPr/>
        <a:lstStyle/>
        <a:p>
          <a:endParaRPr lang="en-US" sz="2400" b="1"/>
        </a:p>
      </dgm:t>
    </dgm:pt>
    <dgm:pt modelId="{B288FC8F-B3B6-4012-AD48-D558A6EAEB2B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rgbClr val="E8FBE5"/>
        </a:solidFill>
      </dgm:spPr>
      <dgm:t>
        <a:bodyPr/>
        <a:lstStyle/>
        <a:p>
          <a:pPr algn="justLow" rtl="1"/>
          <a:r>
            <a:rPr lang="fa-IR" sz="1800" b="1" dirty="0" smtClean="0"/>
            <a:t>آلفرد شولتز</a:t>
          </a:r>
          <a:r>
            <a:rPr lang="fa-IR" sz="1800" b="0" dirty="0" smtClean="0"/>
            <a:t> </a:t>
          </a:r>
          <a:r>
            <a:rPr lang="en-US" sz="1800" b="0" dirty="0" smtClean="0"/>
            <a:t>(Schutz)</a:t>
          </a:r>
          <a:r>
            <a:rPr lang="fa-IR" sz="1800" b="1" dirty="0" smtClean="0"/>
            <a:t>، پیتر برگر </a:t>
          </a:r>
          <a:r>
            <a:rPr lang="en-US" sz="1800" b="0" dirty="0" smtClean="0"/>
            <a:t>(Berger)</a:t>
          </a:r>
          <a:r>
            <a:rPr lang="fa-IR" sz="1800" b="1" dirty="0" smtClean="0"/>
            <a:t>، دیلتای و هوسرل</a:t>
          </a:r>
          <a:r>
            <a:rPr lang="en-US" sz="1800" b="0" dirty="0" smtClean="0"/>
            <a:t>(Dilthey &amp; Husserl)</a:t>
          </a:r>
          <a:r>
            <a:rPr lang="fa-IR" sz="1800" b="0" dirty="0" smtClean="0"/>
            <a:t> </a:t>
          </a:r>
          <a:r>
            <a:rPr lang="fa-IR" sz="1800" b="1" dirty="0" smtClean="0"/>
            <a:t>، سیلورمن</a:t>
          </a:r>
          <a:r>
            <a:rPr lang="en-US" sz="1800" b="0" dirty="0" smtClean="0"/>
            <a:t>(Silverman)</a:t>
          </a:r>
          <a:r>
            <a:rPr lang="fa-IR" sz="1800" b="0" dirty="0" smtClean="0"/>
            <a:t> </a:t>
          </a:r>
          <a:r>
            <a:rPr lang="fa-IR" sz="1800" b="1" dirty="0" smtClean="0"/>
            <a:t>، گرتز </a:t>
          </a:r>
          <a:r>
            <a:rPr lang="en-US" sz="1800" b="0" dirty="0" smtClean="0"/>
            <a:t>(Geertz)</a:t>
          </a:r>
          <a:r>
            <a:rPr lang="fa-IR" sz="1800" b="1" dirty="0" smtClean="0"/>
            <a:t>، زوکر</a:t>
          </a:r>
          <a:r>
            <a:rPr lang="fa-IR" sz="1800" b="0" dirty="0" smtClean="0"/>
            <a:t> </a:t>
          </a:r>
          <a:r>
            <a:rPr lang="en-US" sz="1800" b="0" dirty="0" smtClean="0"/>
            <a:t>(Zucker)</a:t>
          </a:r>
          <a:r>
            <a:rPr lang="fa-IR" sz="1800" b="1" dirty="0" smtClean="0"/>
            <a:t>، می یر</a:t>
          </a:r>
          <a:r>
            <a:rPr lang="fa-IR" sz="1800" b="0" dirty="0" smtClean="0"/>
            <a:t> </a:t>
          </a:r>
          <a:r>
            <a:rPr lang="en-US" sz="1800" b="0" dirty="0" smtClean="0"/>
            <a:t>(Meyer)</a:t>
          </a:r>
          <a:endParaRPr lang="en-US" sz="1800" b="0" dirty="0"/>
        </a:p>
      </dgm:t>
    </dgm:pt>
    <dgm:pt modelId="{89E139CE-7154-40FB-8CA3-73261896D96C}" type="parTrans" cxnId="{A0D6F32B-C0B5-456B-8454-9C509A1F00F9}">
      <dgm:prSet/>
      <dgm:spPr/>
      <dgm:t>
        <a:bodyPr/>
        <a:lstStyle/>
        <a:p>
          <a:endParaRPr lang="en-US" sz="2400" b="1"/>
        </a:p>
      </dgm:t>
    </dgm:pt>
    <dgm:pt modelId="{0AE29BB6-C40E-46E3-B0EA-2A5B333BF295}" type="sibTrans" cxnId="{A0D6F32B-C0B5-456B-8454-9C509A1F00F9}">
      <dgm:prSet/>
      <dgm:spPr/>
      <dgm:t>
        <a:bodyPr/>
        <a:lstStyle/>
        <a:p>
          <a:endParaRPr lang="en-US" sz="2400" b="1"/>
        </a:p>
      </dgm:t>
    </dgm:pt>
    <dgm:pt modelId="{D5F0FDD2-A907-46CF-B2F7-CCC394130BDC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rgbClr val="E8FBE5"/>
        </a:solidFill>
      </dgm:spPr>
      <dgm:t>
        <a:bodyPr/>
        <a:lstStyle/>
        <a:p>
          <a:r>
            <a:rPr lang="fa-IR" sz="1600" b="1" dirty="0" smtClean="0"/>
            <a:t>دهه 1970تا کنون</a:t>
          </a:r>
          <a:endParaRPr lang="en-US" sz="1600" b="1" dirty="0"/>
        </a:p>
      </dgm:t>
    </dgm:pt>
    <dgm:pt modelId="{F6CF1B73-14D1-4B18-A043-68F74ACA7FCE}" type="parTrans" cxnId="{D3B87013-C370-4047-9409-44560AFD8837}">
      <dgm:prSet/>
      <dgm:spPr/>
      <dgm:t>
        <a:bodyPr/>
        <a:lstStyle/>
        <a:p>
          <a:endParaRPr lang="en-US" sz="2400" b="1"/>
        </a:p>
      </dgm:t>
    </dgm:pt>
    <dgm:pt modelId="{D5B2E3D7-DA7A-4E1F-BFDF-ACCC99BB39EB}" type="sibTrans" cxnId="{D3B87013-C370-4047-9409-44560AFD8837}">
      <dgm:prSet/>
      <dgm:spPr/>
      <dgm:t>
        <a:bodyPr/>
        <a:lstStyle/>
        <a:p>
          <a:endParaRPr lang="en-US" sz="2400" b="1"/>
        </a:p>
      </dgm:t>
    </dgm:pt>
    <dgm:pt modelId="{78279EB0-097A-4127-8A38-F006AF594F30}">
      <dgm:prSet phldrT="[Text]" custT="1"/>
      <dgm:spPr>
        <a:solidFill>
          <a:schemeClr val="bg1"/>
        </a:solidFill>
        <a:ln>
          <a:solidFill>
            <a:schemeClr val="tx1"/>
          </a:solidFill>
        </a:ln>
        <a:effectLst>
          <a:innerShdw blurRad="114300">
            <a:prstClr val="black"/>
          </a:innerShdw>
        </a:effectLst>
      </dgm:spPr>
      <dgm:t>
        <a:bodyPr/>
        <a:lstStyle/>
        <a:p>
          <a:r>
            <a:rPr lang="fa-IR" sz="2800" b="1" dirty="0" smtClean="0">
              <a:solidFill>
                <a:srgbClr val="C00000"/>
              </a:solidFill>
              <a:cs typeface="+mj-cs"/>
            </a:rPr>
            <a:t>دوره زمانی</a:t>
          </a:r>
          <a:endParaRPr lang="en-US" sz="2800" b="1" dirty="0">
            <a:solidFill>
              <a:srgbClr val="C00000"/>
            </a:solidFill>
            <a:cs typeface="+mj-cs"/>
          </a:endParaRPr>
        </a:p>
      </dgm:t>
    </dgm:pt>
    <dgm:pt modelId="{00F32F9F-9410-42A6-AD63-B2976BE75763}" type="parTrans" cxnId="{BBED48DA-7ADE-43D1-9E2D-EE9718A11764}">
      <dgm:prSet/>
      <dgm:spPr/>
      <dgm:t>
        <a:bodyPr/>
        <a:lstStyle/>
        <a:p>
          <a:endParaRPr lang="en-US" sz="2400" b="1"/>
        </a:p>
      </dgm:t>
    </dgm:pt>
    <dgm:pt modelId="{CB20CC14-AAC4-4110-BF98-A72AECCDA5EC}" type="sibTrans" cxnId="{BBED48DA-7ADE-43D1-9E2D-EE9718A11764}">
      <dgm:prSet/>
      <dgm:spPr/>
      <dgm:t>
        <a:bodyPr/>
        <a:lstStyle/>
        <a:p>
          <a:endParaRPr lang="en-US" sz="2400" b="1"/>
        </a:p>
      </dgm:t>
    </dgm:pt>
    <dgm:pt modelId="{66F4EE1C-999B-44DF-B860-DE2919B49F18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olidFill>
          <a:srgbClr val="E8FBE5"/>
        </a:solidFill>
      </dgm:spPr>
      <dgm:t>
        <a:bodyPr/>
        <a:lstStyle/>
        <a:p>
          <a:r>
            <a:rPr lang="fa-IR" sz="2000" b="1" dirty="0" smtClean="0"/>
            <a:t>نهادگرایان جدید</a:t>
          </a:r>
          <a:endParaRPr lang="en-US" sz="2000" b="1" dirty="0"/>
        </a:p>
      </dgm:t>
    </dgm:pt>
    <dgm:pt modelId="{A162983D-4B99-4715-A804-776CD6DF7569}" type="parTrans" cxnId="{80794B4A-DCA0-476C-8611-39EE9ECA689D}">
      <dgm:prSet/>
      <dgm:spPr/>
      <dgm:t>
        <a:bodyPr/>
        <a:lstStyle/>
        <a:p>
          <a:endParaRPr lang="en-US" sz="2400" b="1"/>
        </a:p>
      </dgm:t>
    </dgm:pt>
    <dgm:pt modelId="{130DEE3F-38AA-483F-8AC6-211690292A88}" type="sibTrans" cxnId="{80794B4A-DCA0-476C-8611-39EE9ECA689D}">
      <dgm:prSet/>
      <dgm:spPr/>
      <dgm:t>
        <a:bodyPr/>
        <a:lstStyle/>
        <a:p>
          <a:endParaRPr lang="en-US" sz="2400" b="1"/>
        </a:p>
      </dgm:t>
    </dgm:pt>
    <dgm:pt modelId="{0A182E65-9995-4175-BA45-BAED58262D0F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rgbClr val="FFFCE7"/>
        </a:solidFill>
      </dgm:spPr>
      <dgm:t>
        <a:bodyPr/>
        <a:lstStyle/>
        <a:p>
          <a:r>
            <a:rPr lang="fa-IR" sz="1800" b="1" dirty="0" smtClean="0"/>
            <a:t>نهادگرایان اولیه</a:t>
          </a:r>
          <a:endParaRPr lang="en-US" sz="1800" b="1" dirty="0"/>
        </a:p>
      </dgm:t>
    </dgm:pt>
    <dgm:pt modelId="{016FA098-7650-44B8-A30D-DFF839BC3268}" type="parTrans" cxnId="{F0A77B04-C902-42A1-95AB-5E93A0B21D96}">
      <dgm:prSet/>
      <dgm:spPr/>
      <dgm:t>
        <a:bodyPr/>
        <a:lstStyle/>
        <a:p>
          <a:endParaRPr lang="en-US" sz="2400" b="1"/>
        </a:p>
      </dgm:t>
    </dgm:pt>
    <dgm:pt modelId="{D7C3D3D4-E76F-425F-A153-43C3341D543B}" type="sibTrans" cxnId="{F0A77B04-C902-42A1-95AB-5E93A0B21D96}">
      <dgm:prSet/>
      <dgm:spPr/>
      <dgm:t>
        <a:bodyPr/>
        <a:lstStyle/>
        <a:p>
          <a:endParaRPr lang="en-US" sz="2400" b="1"/>
        </a:p>
      </dgm:t>
    </dgm:pt>
    <dgm:pt modelId="{7372F2A1-C99E-42FA-8368-D82CFE1EF637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FAECFA"/>
        </a:solidFill>
      </dgm:spPr>
      <dgm:t>
        <a:bodyPr/>
        <a:lstStyle/>
        <a:p>
          <a:r>
            <a:rPr lang="fa-IR" sz="1800" b="1" dirty="0" smtClean="0"/>
            <a:t>نهادگرایان نیمه دوم قرن بیستم</a:t>
          </a:r>
          <a:endParaRPr lang="en-US" sz="1800" b="1" dirty="0"/>
        </a:p>
      </dgm:t>
    </dgm:pt>
    <dgm:pt modelId="{0178D9FE-1F6D-480E-89C5-D7CF02D811B9}" type="parTrans" cxnId="{110BA35A-8446-4AC1-A5AA-926AD53AE0E3}">
      <dgm:prSet/>
      <dgm:spPr/>
      <dgm:t>
        <a:bodyPr/>
        <a:lstStyle/>
        <a:p>
          <a:endParaRPr lang="en-US" sz="2400" b="1"/>
        </a:p>
      </dgm:t>
    </dgm:pt>
    <dgm:pt modelId="{B3B57515-3FDF-458A-858C-01614AF9DD2D}" type="sibTrans" cxnId="{110BA35A-8446-4AC1-A5AA-926AD53AE0E3}">
      <dgm:prSet/>
      <dgm:spPr/>
      <dgm:t>
        <a:bodyPr/>
        <a:lstStyle/>
        <a:p>
          <a:endParaRPr lang="en-US" sz="2400" b="1"/>
        </a:p>
      </dgm:t>
    </dgm:pt>
    <dgm:pt modelId="{DFF4BCBA-13A9-4117-A335-54FA89665010}" type="pres">
      <dgm:prSet presAssocID="{F0001069-469D-4438-A516-B54ECDE62FD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89BBC6D-8FB8-44EC-848B-7530595FE92E}" type="pres">
      <dgm:prSet presAssocID="{038FA7EC-957D-4224-B506-F6014576A25E}" presName="compNode" presStyleCnt="0"/>
      <dgm:spPr/>
    </dgm:pt>
    <dgm:pt modelId="{D99FA13E-7DA2-4C68-A926-0C8C614D2DFF}" type="pres">
      <dgm:prSet presAssocID="{038FA7EC-957D-4224-B506-F6014576A25E}" presName="aNode" presStyleLbl="bgShp" presStyleIdx="0" presStyleCnt="3" custScaleX="26588" custLinFactNeighborX="3348"/>
      <dgm:spPr/>
      <dgm:t>
        <a:bodyPr/>
        <a:lstStyle/>
        <a:p>
          <a:endParaRPr lang="en-US"/>
        </a:p>
      </dgm:t>
    </dgm:pt>
    <dgm:pt modelId="{7725D596-CEB8-4022-9D7B-25CF9516B8AF}" type="pres">
      <dgm:prSet presAssocID="{038FA7EC-957D-4224-B506-F6014576A25E}" presName="textNode" presStyleLbl="bgShp" presStyleIdx="0" presStyleCnt="3"/>
      <dgm:spPr/>
      <dgm:t>
        <a:bodyPr/>
        <a:lstStyle/>
        <a:p>
          <a:endParaRPr lang="en-US"/>
        </a:p>
      </dgm:t>
    </dgm:pt>
    <dgm:pt modelId="{B37ED808-ECA0-4E56-B5CA-313045134F1A}" type="pres">
      <dgm:prSet presAssocID="{038FA7EC-957D-4224-B506-F6014576A25E}" presName="compChildNode" presStyleCnt="0"/>
      <dgm:spPr/>
    </dgm:pt>
    <dgm:pt modelId="{B0F71250-C7F5-41E1-BC9C-F3FF1741C115}" type="pres">
      <dgm:prSet presAssocID="{038FA7EC-957D-4224-B506-F6014576A25E}" presName="theInnerList" presStyleCnt="0"/>
      <dgm:spPr/>
    </dgm:pt>
    <dgm:pt modelId="{18D57185-8F91-4FAD-B3F2-69B8D3FAFD7D}" type="pres">
      <dgm:prSet presAssocID="{0A182E65-9995-4175-BA45-BAED58262D0F}" presName="childNode" presStyleLbl="node1" presStyleIdx="0" presStyleCnt="9" custScaleX="30874" custLinFactNeighborX="4185" custLinFactNeighborY="-66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581963-AF34-4206-B29F-F2EE5DECE3AE}" type="pres">
      <dgm:prSet presAssocID="{0A182E65-9995-4175-BA45-BAED58262D0F}" presName="aSpace2" presStyleCnt="0"/>
      <dgm:spPr/>
    </dgm:pt>
    <dgm:pt modelId="{56B1BD70-AE0F-42CB-8433-9D3B0A5C83C2}" type="pres">
      <dgm:prSet presAssocID="{7372F2A1-C99E-42FA-8368-D82CFE1EF637}" presName="childNode" presStyleLbl="node1" presStyleIdx="1" presStyleCnt="9" custScaleX="30874" custLinFactNeighborX="4185" custLinFactNeighborY="-66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1E5A7B-BC58-4D10-A845-1952BA3E7834}" type="pres">
      <dgm:prSet presAssocID="{7372F2A1-C99E-42FA-8368-D82CFE1EF637}" presName="aSpace2" presStyleCnt="0"/>
      <dgm:spPr/>
    </dgm:pt>
    <dgm:pt modelId="{29FF2E43-E2E9-4E78-ABE7-E42179EAB5BC}" type="pres">
      <dgm:prSet presAssocID="{66F4EE1C-999B-44DF-B860-DE2919B49F18}" presName="childNode" presStyleLbl="node1" presStyleIdx="2" presStyleCnt="9" custScaleX="30874" custLinFactNeighborX="4185" custLinFactNeighborY="-66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4A646-7887-4C64-8AB5-AFFBF93D6C36}" type="pres">
      <dgm:prSet presAssocID="{038FA7EC-957D-4224-B506-F6014576A25E}" presName="aSpace" presStyleCnt="0"/>
      <dgm:spPr/>
    </dgm:pt>
    <dgm:pt modelId="{81831705-3319-4A82-811A-6FF67DD44FC8}" type="pres">
      <dgm:prSet presAssocID="{78279EB0-097A-4127-8A38-F006AF594F30}" presName="compNode" presStyleCnt="0"/>
      <dgm:spPr/>
    </dgm:pt>
    <dgm:pt modelId="{15538B90-9E86-47A1-BC22-2909B52FE49A}" type="pres">
      <dgm:prSet presAssocID="{78279EB0-097A-4127-8A38-F006AF594F30}" presName="aNode" presStyleLbl="bgShp" presStyleIdx="1" presStyleCnt="3" custScaleX="26708" custLinFactNeighborX="-911"/>
      <dgm:spPr/>
      <dgm:t>
        <a:bodyPr/>
        <a:lstStyle/>
        <a:p>
          <a:endParaRPr lang="en-US"/>
        </a:p>
      </dgm:t>
    </dgm:pt>
    <dgm:pt modelId="{A1A1C6B8-775C-4BFC-8D55-72BFC1C0E411}" type="pres">
      <dgm:prSet presAssocID="{78279EB0-097A-4127-8A38-F006AF594F30}" presName="textNode" presStyleLbl="bgShp" presStyleIdx="1" presStyleCnt="3"/>
      <dgm:spPr/>
      <dgm:t>
        <a:bodyPr/>
        <a:lstStyle/>
        <a:p>
          <a:endParaRPr lang="en-US"/>
        </a:p>
      </dgm:t>
    </dgm:pt>
    <dgm:pt modelId="{ABB88745-FAAF-4411-8D33-D822554A850E}" type="pres">
      <dgm:prSet presAssocID="{78279EB0-097A-4127-8A38-F006AF594F30}" presName="compChildNode" presStyleCnt="0"/>
      <dgm:spPr/>
    </dgm:pt>
    <dgm:pt modelId="{CAF88E50-3C5A-44AD-B0C5-D79B7717A35A}" type="pres">
      <dgm:prSet presAssocID="{78279EB0-097A-4127-8A38-F006AF594F30}" presName="theInnerList" presStyleCnt="0"/>
      <dgm:spPr/>
    </dgm:pt>
    <dgm:pt modelId="{AF5854EC-4B98-4DEA-8934-E17DCB5D3504}" type="pres">
      <dgm:prSet presAssocID="{49A05A32-E7AB-4E2B-90A5-26FF29C01161}" presName="childNode" presStyleLbl="node1" presStyleIdx="3" presStyleCnt="9" custScaleX="30609" custLinFactNeighborX="-1140" custLinFactNeighborY="-66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26D565-32DD-455E-ADC3-3CEE83128BB4}" type="pres">
      <dgm:prSet presAssocID="{49A05A32-E7AB-4E2B-90A5-26FF29C01161}" presName="aSpace2" presStyleCnt="0"/>
      <dgm:spPr/>
    </dgm:pt>
    <dgm:pt modelId="{0B505F49-6949-4B18-8BF3-DDD05679D195}" type="pres">
      <dgm:prSet presAssocID="{5869CE4F-5DBF-48B9-A3C6-5E68D9584004}" presName="childNode" presStyleLbl="node1" presStyleIdx="4" presStyleCnt="9" custScaleX="30609" custLinFactNeighborX="-1140" custLinFactNeighborY="-66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A43B19-5DBB-45A2-AC2A-C8823755BA88}" type="pres">
      <dgm:prSet presAssocID="{5869CE4F-5DBF-48B9-A3C6-5E68D9584004}" presName="aSpace2" presStyleCnt="0"/>
      <dgm:spPr/>
    </dgm:pt>
    <dgm:pt modelId="{F56C64C2-858A-4416-B94C-41F5CD1AB9F3}" type="pres">
      <dgm:prSet presAssocID="{D5F0FDD2-A907-46CF-B2F7-CCC394130BDC}" presName="childNode" presStyleLbl="node1" presStyleIdx="5" presStyleCnt="9" custScaleX="30609" custLinFactNeighborX="-1140" custLinFactNeighborY="-66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B7A401-03EE-4FFD-8D59-24664B502A4A}" type="pres">
      <dgm:prSet presAssocID="{78279EB0-097A-4127-8A38-F006AF594F30}" presName="aSpace" presStyleCnt="0"/>
      <dgm:spPr/>
    </dgm:pt>
    <dgm:pt modelId="{6F1628CA-7C40-4E82-B63B-8175C6CCF96F}" type="pres">
      <dgm:prSet presAssocID="{999A027B-190C-4498-A154-D060500E66B9}" presName="compNode" presStyleCnt="0"/>
      <dgm:spPr/>
    </dgm:pt>
    <dgm:pt modelId="{C6ED28BA-916D-4090-A746-E84E772524E3}" type="pres">
      <dgm:prSet presAssocID="{999A027B-190C-4498-A154-D060500E66B9}" presName="aNode" presStyleLbl="bgShp" presStyleIdx="2" presStyleCnt="3" custScaleX="129283" custLinFactNeighborX="-5459"/>
      <dgm:spPr/>
      <dgm:t>
        <a:bodyPr/>
        <a:lstStyle/>
        <a:p>
          <a:endParaRPr lang="en-US"/>
        </a:p>
      </dgm:t>
    </dgm:pt>
    <dgm:pt modelId="{EE5A5836-F5D2-49D2-B650-3538394C889A}" type="pres">
      <dgm:prSet presAssocID="{999A027B-190C-4498-A154-D060500E66B9}" presName="textNode" presStyleLbl="bgShp" presStyleIdx="2" presStyleCnt="3"/>
      <dgm:spPr/>
      <dgm:t>
        <a:bodyPr/>
        <a:lstStyle/>
        <a:p>
          <a:endParaRPr lang="en-US"/>
        </a:p>
      </dgm:t>
    </dgm:pt>
    <dgm:pt modelId="{6D377196-4F02-4B77-8B1F-1B213444A01B}" type="pres">
      <dgm:prSet presAssocID="{999A027B-190C-4498-A154-D060500E66B9}" presName="compChildNode" presStyleCnt="0"/>
      <dgm:spPr/>
    </dgm:pt>
    <dgm:pt modelId="{889414D7-96B2-4155-908C-F87F66971A90}" type="pres">
      <dgm:prSet presAssocID="{999A027B-190C-4498-A154-D060500E66B9}" presName="theInnerList" presStyleCnt="0"/>
      <dgm:spPr/>
    </dgm:pt>
    <dgm:pt modelId="{E67F045B-AAF5-4367-AD57-818AAD7C217B}" type="pres">
      <dgm:prSet presAssocID="{5CF9057A-7AAE-4006-9A7E-E849D689D9D3}" presName="childNode" presStyleLbl="node1" presStyleIdx="6" presStyleCnt="9" custScaleX="156793" custLinFactNeighborX="-6823" custLinFactNeighborY="-66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D08F59-6E9C-4E9A-8BDA-59D6723A06C3}" type="pres">
      <dgm:prSet presAssocID="{5CF9057A-7AAE-4006-9A7E-E849D689D9D3}" presName="aSpace2" presStyleCnt="0"/>
      <dgm:spPr/>
    </dgm:pt>
    <dgm:pt modelId="{2D8DC115-7A3C-4AE0-9EC8-5BC63701D379}" type="pres">
      <dgm:prSet presAssocID="{BF5BB03F-5791-49A5-9271-C426C5A39808}" presName="childNode" presStyleLbl="node1" presStyleIdx="7" presStyleCnt="9" custScaleX="156793" custLinFactNeighborX="-6823" custLinFactNeighborY="-66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584064-1266-4D96-AC79-9BFA069312EA}" type="pres">
      <dgm:prSet presAssocID="{BF5BB03F-5791-49A5-9271-C426C5A39808}" presName="aSpace2" presStyleCnt="0"/>
      <dgm:spPr/>
    </dgm:pt>
    <dgm:pt modelId="{C22A4660-7D93-404E-86C7-029236CEAD80}" type="pres">
      <dgm:prSet presAssocID="{B288FC8F-B3B6-4012-AD48-D558A6EAEB2B}" presName="childNode" presStyleLbl="node1" presStyleIdx="8" presStyleCnt="9" custScaleX="156793" custLinFactNeighborX="-6823" custLinFactNeighborY="-664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C62D72F-0F7D-4862-93BA-2E8DEF8D9F05}" srcId="{999A027B-190C-4498-A154-D060500E66B9}" destId="{BF5BB03F-5791-49A5-9271-C426C5A39808}" srcOrd="1" destOrd="0" parTransId="{DE0E0EB8-D727-4172-8B3E-0C767128CC66}" sibTransId="{C769F010-C4D9-4913-BA40-CEAC35232CB9}"/>
    <dgm:cxn modelId="{C7D462E6-1138-4D0C-B279-6463AE6D7ACD}" type="presOf" srcId="{B288FC8F-B3B6-4012-AD48-D558A6EAEB2B}" destId="{C22A4660-7D93-404E-86C7-029236CEAD80}" srcOrd="0" destOrd="0" presId="urn:microsoft.com/office/officeart/2005/8/layout/lProcess2"/>
    <dgm:cxn modelId="{80794B4A-DCA0-476C-8611-39EE9ECA689D}" srcId="{038FA7EC-957D-4224-B506-F6014576A25E}" destId="{66F4EE1C-999B-44DF-B860-DE2919B49F18}" srcOrd="2" destOrd="0" parTransId="{A162983D-4B99-4715-A804-776CD6DF7569}" sibTransId="{130DEE3F-38AA-483F-8AC6-211690292A88}"/>
    <dgm:cxn modelId="{ED27263F-D03F-4D97-B448-7942C983D26B}" type="presOf" srcId="{038FA7EC-957D-4224-B506-F6014576A25E}" destId="{7725D596-CEB8-4022-9D7B-25CF9516B8AF}" srcOrd="1" destOrd="0" presId="urn:microsoft.com/office/officeart/2005/8/layout/lProcess2"/>
    <dgm:cxn modelId="{3AEF7CB7-C60C-45F7-92B7-A67B995A294D}" type="presOf" srcId="{66F4EE1C-999B-44DF-B860-DE2919B49F18}" destId="{29FF2E43-E2E9-4E78-ABE7-E42179EAB5BC}" srcOrd="0" destOrd="0" presId="urn:microsoft.com/office/officeart/2005/8/layout/lProcess2"/>
    <dgm:cxn modelId="{61A4F7F3-84E4-4733-86FA-76EC5EDB95B0}" srcId="{F0001069-469D-4438-A516-B54ECDE62FD5}" destId="{999A027B-190C-4498-A154-D060500E66B9}" srcOrd="2" destOrd="0" parTransId="{AB6A5666-2288-4DFC-9395-F5C7995DE01C}" sibTransId="{DA0674D6-5D0A-411C-AC70-41C69B7ABF8C}"/>
    <dgm:cxn modelId="{1C785CB3-C487-4F1A-8028-5306111FCEBA}" srcId="{999A027B-190C-4498-A154-D060500E66B9}" destId="{5CF9057A-7AAE-4006-9A7E-E849D689D9D3}" srcOrd="0" destOrd="0" parTransId="{8E92B1BB-8C77-4420-A6A4-D37432FE8603}" sibTransId="{129201E2-013A-47D9-98AE-91446D14A86B}"/>
    <dgm:cxn modelId="{57A0B41A-0DB4-4F73-BAA8-D63D8D44B7C2}" type="presOf" srcId="{F0001069-469D-4438-A516-B54ECDE62FD5}" destId="{DFF4BCBA-13A9-4117-A335-54FA89665010}" srcOrd="0" destOrd="0" presId="urn:microsoft.com/office/officeart/2005/8/layout/lProcess2"/>
    <dgm:cxn modelId="{75317724-6B81-43B1-B843-C91ECF5ACE84}" type="presOf" srcId="{038FA7EC-957D-4224-B506-F6014576A25E}" destId="{D99FA13E-7DA2-4C68-A926-0C8C614D2DFF}" srcOrd="0" destOrd="0" presId="urn:microsoft.com/office/officeart/2005/8/layout/lProcess2"/>
    <dgm:cxn modelId="{D3B87013-C370-4047-9409-44560AFD8837}" srcId="{78279EB0-097A-4127-8A38-F006AF594F30}" destId="{D5F0FDD2-A907-46CF-B2F7-CCC394130BDC}" srcOrd="2" destOrd="0" parTransId="{F6CF1B73-14D1-4B18-A043-68F74ACA7FCE}" sibTransId="{D5B2E3D7-DA7A-4E1F-BFDF-ACCC99BB39EB}"/>
    <dgm:cxn modelId="{820DEEEF-8302-403C-935C-D2898A5A9EDC}" type="presOf" srcId="{78279EB0-097A-4127-8A38-F006AF594F30}" destId="{15538B90-9E86-47A1-BC22-2909B52FE49A}" srcOrd="0" destOrd="0" presId="urn:microsoft.com/office/officeart/2005/8/layout/lProcess2"/>
    <dgm:cxn modelId="{3AFFC6E3-0D6B-4E10-A490-449AC3F61CDE}" type="presOf" srcId="{999A027B-190C-4498-A154-D060500E66B9}" destId="{EE5A5836-F5D2-49D2-B650-3538394C889A}" srcOrd="1" destOrd="0" presId="urn:microsoft.com/office/officeart/2005/8/layout/lProcess2"/>
    <dgm:cxn modelId="{111F8909-A926-4326-835B-090BF744D94E}" type="presOf" srcId="{5869CE4F-5DBF-48B9-A3C6-5E68D9584004}" destId="{0B505F49-6949-4B18-8BF3-DDD05679D195}" srcOrd="0" destOrd="0" presId="urn:microsoft.com/office/officeart/2005/8/layout/lProcess2"/>
    <dgm:cxn modelId="{110BA35A-8446-4AC1-A5AA-926AD53AE0E3}" srcId="{038FA7EC-957D-4224-B506-F6014576A25E}" destId="{7372F2A1-C99E-42FA-8368-D82CFE1EF637}" srcOrd="1" destOrd="0" parTransId="{0178D9FE-1F6D-480E-89C5-D7CF02D811B9}" sibTransId="{B3B57515-3FDF-458A-858C-01614AF9DD2D}"/>
    <dgm:cxn modelId="{BBED48DA-7ADE-43D1-9E2D-EE9718A11764}" srcId="{F0001069-469D-4438-A516-B54ECDE62FD5}" destId="{78279EB0-097A-4127-8A38-F006AF594F30}" srcOrd="1" destOrd="0" parTransId="{00F32F9F-9410-42A6-AD63-B2976BE75763}" sibTransId="{CB20CC14-AAC4-4110-BF98-A72AECCDA5EC}"/>
    <dgm:cxn modelId="{A0D6F32B-C0B5-456B-8454-9C509A1F00F9}" srcId="{999A027B-190C-4498-A154-D060500E66B9}" destId="{B288FC8F-B3B6-4012-AD48-D558A6EAEB2B}" srcOrd="2" destOrd="0" parTransId="{89E139CE-7154-40FB-8CA3-73261896D96C}" sibTransId="{0AE29BB6-C40E-46E3-B0EA-2A5B333BF295}"/>
    <dgm:cxn modelId="{2202998F-C826-4270-BC04-9D0B1E52976A}" srcId="{78279EB0-097A-4127-8A38-F006AF594F30}" destId="{49A05A32-E7AB-4E2B-90A5-26FF29C01161}" srcOrd="0" destOrd="0" parTransId="{534C3FC9-7714-49FF-B739-8A57F44834D4}" sibTransId="{26017226-DA96-47A2-8D7F-1DF4D5E18172}"/>
    <dgm:cxn modelId="{1AB814FA-5BD4-439A-BB90-99BEC70D5EC1}" type="presOf" srcId="{999A027B-190C-4498-A154-D060500E66B9}" destId="{C6ED28BA-916D-4090-A746-E84E772524E3}" srcOrd="0" destOrd="0" presId="urn:microsoft.com/office/officeart/2005/8/layout/lProcess2"/>
    <dgm:cxn modelId="{F0A77B04-C902-42A1-95AB-5E93A0B21D96}" srcId="{038FA7EC-957D-4224-B506-F6014576A25E}" destId="{0A182E65-9995-4175-BA45-BAED58262D0F}" srcOrd="0" destOrd="0" parTransId="{016FA098-7650-44B8-A30D-DFF839BC3268}" sibTransId="{D7C3D3D4-E76F-425F-A153-43C3341D543B}"/>
    <dgm:cxn modelId="{07059FF4-F4D7-4349-8FD0-83DD52F0EDE2}" type="presOf" srcId="{BF5BB03F-5791-49A5-9271-C426C5A39808}" destId="{2D8DC115-7A3C-4AE0-9EC8-5BC63701D379}" srcOrd="0" destOrd="0" presId="urn:microsoft.com/office/officeart/2005/8/layout/lProcess2"/>
    <dgm:cxn modelId="{6D1F16D7-326B-4671-B7C9-D3BAF9420797}" type="presOf" srcId="{78279EB0-097A-4127-8A38-F006AF594F30}" destId="{A1A1C6B8-775C-4BFC-8D55-72BFC1C0E411}" srcOrd="1" destOrd="0" presId="urn:microsoft.com/office/officeart/2005/8/layout/lProcess2"/>
    <dgm:cxn modelId="{23B2419E-A3ED-4647-A866-323194312786}" srcId="{78279EB0-097A-4127-8A38-F006AF594F30}" destId="{5869CE4F-5DBF-48B9-A3C6-5E68D9584004}" srcOrd="1" destOrd="0" parTransId="{2BD14749-EF2B-4A5D-B782-FB7805A6DB35}" sibTransId="{72A0E8DE-1195-4D68-B20D-F15A34540446}"/>
    <dgm:cxn modelId="{1EA4503D-43E2-4265-8F5C-F8422B9302DB}" type="presOf" srcId="{49A05A32-E7AB-4E2B-90A5-26FF29C01161}" destId="{AF5854EC-4B98-4DEA-8934-E17DCB5D3504}" srcOrd="0" destOrd="0" presId="urn:microsoft.com/office/officeart/2005/8/layout/lProcess2"/>
    <dgm:cxn modelId="{23D2BA2E-EB16-4B87-ACD6-DC723F08E610}" type="presOf" srcId="{0A182E65-9995-4175-BA45-BAED58262D0F}" destId="{18D57185-8F91-4FAD-B3F2-69B8D3FAFD7D}" srcOrd="0" destOrd="0" presId="urn:microsoft.com/office/officeart/2005/8/layout/lProcess2"/>
    <dgm:cxn modelId="{0C5B7C4A-7655-4635-9C75-FEC5F7C2B81C}" type="presOf" srcId="{5CF9057A-7AAE-4006-9A7E-E849D689D9D3}" destId="{E67F045B-AAF5-4367-AD57-818AAD7C217B}" srcOrd="0" destOrd="0" presId="urn:microsoft.com/office/officeart/2005/8/layout/lProcess2"/>
    <dgm:cxn modelId="{56CB271D-02F6-419F-A3BC-B0ACF6A3B82E}" srcId="{F0001069-469D-4438-A516-B54ECDE62FD5}" destId="{038FA7EC-957D-4224-B506-F6014576A25E}" srcOrd="0" destOrd="0" parTransId="{5D489D49-881F-48F3-9F9E-5CF56E993320}" sibTransId="{14271AE7-5B7F-4E5B-8C26-0668FD72139F}"/>
    <dgm:cxn modelId="{502D46E7-3F53-449A-A692-FC9DB80688E6}" type="presOf" srcId="{D5F0FDD2-A907-46CF-B2F7-CCC394130BDC}" destId="{F56C64C2-858A-4416-B94C-41F5CD1AB9F3}" srcOrd="0" destOrd="0" presId="urn:microsoft.com/office/officeart/2005/8/layout/lProcess2"/>
    <dgm:cxn modelId="{1522CA00-B5A6-4934-BA1C-9828BFC30914}" type="presOf" srcId="{7372F2A1-C99E-42FA-8368-D82CFE1EF637}" destId="{56B1BD70-AE0F-42CB-8433-9D3B0A5C83C2}" srcOrd="0" destOrd="0" presId="urn:microsoft.com/office/officeart/2005/8/layout/lProcess2"/>
    <dgm:cxn modelId="{FD9A6185-C1B4-4926-8768-4B4FCFD62E91}" type="presParOf" srcId="{DFF4BCBA-13A9-4117-A335-54FA89665010}" destId="{F89BBC6D-8FB8-44EC-848B-7530595FE92E}" srcOrd="0" destOrd="0" presId="urn:microsoft.com/office/officeart/2005/8/layout/lProcess2"/>
    <dgm:cxn modelId="{803F8F3D-9D01-47E9-A1F6-5F214952C646}" type="presParOf" srcId="{F89BBC6D-8FB8-44EC-848B-7530595FE92E}" destId="{D99FA13E-7DA2-4C68-A926-0C8C614D2DFF}" srcOrd="0" destOrd="0" presId="urn:microsoft.com/office/officeart/2005/8/layout/lProcess2"/>
    <dgm:cxn modelId="{16FC102B-9CA0-4733-B68A-C64627976E20}" type="presParOf" srcId="{F89BBC6D-8FB8-44EC-848B-7530595FE92E}" destId="{7725D596-CEB8-4022-9D7B-25CF9516B8AF}" srcOrd="1" destOrd="0" presId="urn:microsoft.com/office/officeart/2005/8/layout/lProcess2"/>
    <dgm:cxn modelId="{E204B190-C69D-423B-8D24-C4E97E561D7C}" type="presParOf" srcId="{F89BBC6D-8FB8-44EC-848B-7530595FE92E}" destId="{B37ED808-ECA0-4E56-B5CA-313045134F1A}" srcOrd="2" destOrd="0" presId="urn:microsoft.com/office/officeart/2005/8/layout/lProcess2"/>
    <dgm:cxn modelId="{F84E6EC5-711F-442C-B3D8-337EC3BDFD38}" type="presParOf" srcId="{B37ED808-ECA0-4E56-B5CA-313045134F1A}" destId="{B0F71250-C7F5-41E1-BC9C-F3FF1741C115}" srcOrd="0" destOrd="0" presId="urn:microsoft.com/office/officeart/2005/8/layout/lProcess2"/>
    <dgm:cxn modelId="{2082A55F-009B-4535-B8E0-7F1D4DFD3897}" type="presParOf" srcId="{B0F71250-C7F5-41E1-BC9C-F3FF1741C115}" destId="{18D57185-8F91-4FAD-B3F2-69B8D3FAFD7D}" srcOrd="0" destOrd="0" presId="urn:microsoft.com/office/officeart/2005/8/layout/lProcess2"/>
    <dgm:cxn modelId="{143D3D90-AFAF-44B6-8547-CF2314C38960}" type="presParOf" srcId="{B0F71250-C7F5-41E1-BC9C-F3FF1741C115}" destId="{8A581963-AF34-4206-B29F-F2EE5DECE3AE}" srcOrd="1" destOrd="0" presId="urn:microsoft.com/office/officeart/2005/8/layout/lProcess2"/>
    <dgm:cxn modelId="{D6537CF4-C58C-4231-97F7-E7C4B304214A}" type="presParOf" srcId="{B0F71250-C7F5-41E1-BC9C-F3FF1741C115}" destId="{56B1BD70-AE0F-42CB-8433-9D3B0A5C83C2}" srcOrd="2" destOrd="0" presId="urn:microsoft.com/office/officeart/2005/8/layout/lProcess2"/>
    <dgm:cxn modelId="{BEC444D9-07C9-4E63-94E2-70F161119DF3}" type="presParOf" srcId="{B0F71250-C7F5-41E1-BC9C-F3FF1741C115}" destId="{111E5A7B-BC58-4D10-A845-1952BA3E7834}" srcOrd="3" destOrd="0" presId="urn:microsoft.com/office/officeart/2005/8/layout/lProcess2"/>
    <dgm:cxn modelId="{E94924D5-8387-47FA-ACE5-0DE52622D353}" type="presParOf" srcId="{B0F71250-C7F5-41E1-BC9C-F3FF1741C115}" destId="{29FF2E43-E2E9-4E78-ABE7-E42179EAB5BC}" srcOrd="4" destOrd="0" presId="urn:microsoft.com/office/officeart/2005/8/layout/lProcess2"/>
    <dgm:cxn modelId="{CE9379DD-FAB4-43EF-BFF8-24F199780792}" type="presParOf" srcId="{DFF4BCBA-13A9-4117-A335-54FA89665010}" destId="{ABF4A646-7887-4C64-8AB5-AFFBF93D6C36}" srcOrd="1" destOrd="0" presId="urn:microsoft.com/office/officeart/2005/8/layout/lProcess2"/>
    <dgm:cxn modelId="{AE2F9BDD-C7FD-48BA-A2C8-80376176CC79}" type="presParOf" srcId="{DFF4BCBA-13A9-4117-A335-54FA89665010}" destId="{81831705-3319-4A82-811A-6FF67DD44FC8}" srcOrd="2" destOrd="0" presId="urn:microsoft.com/office/officeart/2005/8/layout/lProcess2"/>
    <dgm:cxn modelId="{9C028949-E411-4D6C-A9B3-0C69751D0C6E}" type="presParOf" srcId="{81831705-3319-4A82-811A-6FF67DD44FC8}" destId="{15538B90-9E86-47A1-BC22-2909B52FE49A}" srcOrd="0" destOrd="0" presId="urn:microsoft.com/office/officeart/2005/8/layout/lProcess2"/>
    <dgm:cxn modelId="{A1854035-069E-4E0C-B652-DE7FA876BA65}" type="presParOf" srcId="{81831705-3319-4A82-811A-6FF67DD44FC8}" destId="{A1A1C6B8-775C-4BFC-8D55-72BFC1C0E411}" srcOrd="1" destOrd="0" presId="urn:microsoft.com/office/officeart/2005/8/layout/lProcess2"/>
    <dgm:cxn modelId="{885630E9-5C68-4F7A-9BFA-3337C8FD1EA9}" type="presParOf" srcId="{81831705-3319-4A82-811A-6FF67DD44FC8}" destId="{ABB88745-FAAF-4411-8D33-D822554A850E}" srcOrd="2" destOrd="0" presId="urn:microsoft.com/office/officeart/2005/8/layout/lProcess2"/>
    <dgm:cxn modelId="{9733289C-396D-4E10-9C58-5327CBCB6DAE}" type="presParOf" srcId="{ABB88745-FAAF-4411-8D33-D822554A850E}" destId="{CAF88E50-3C5A-44AD-B0C5-D79B7717A35A}" srcOrd="0" destOrd="0" presId="urn:microsoft.com/office/officeart/2005/8/layout/lProcess2"/>
    <dgm:cxn modelId="{387BE164-190B-4FC8-A1A9-EAF52C413ECD}" type="presParOf" srcId="{CAF88E50-3C5A-44AD-B0C5-D79B7717A35A}" destId="{AF5854EC-4B98-4DEA-8934-E17DCB5D3504}" srcOrd="0" destOrd="0" presId="urn:microsoft.com/office/officeart/2005/8/layout/lProcess2"/>
    <dgm:cxn modelId="{1D08DA32-0DB3-4CDD-8DC0-CF9F7D148050}" type="presParOf" srcId="{CAF88E50-3C5A-44AD-B0C5-D79B7717A35A}" destId="{B926D565-32DD-455E-ADC3-3CEE83128BB4}" srcOrd="1" destOrd="0" presId="urn:microsoft.com/office/officeart/2005/8/layout/lProcess2"/>
    <dgm:cxn modelId="{B1350947-C6B7-42FC-8B8A-30E364A4A8CB}" type="presParOf" srcId="{CAF88E50-3C5A-44AD-B0C5-D79B7717A35A}" destId="{0B505F49-6949-4B18-8BF3-DDD05679D195}" srcOrd="2" destOrd="0" presId="urn:microsoft.com/office/officeart/2005/8/layout/lProcess2"/>
    <dgm:cxn modelId="{43509793-CDCE-4D46-A23A-30E65945CEA1}" type="presParOf" srcId="{CAF88E50-3C5A-44AD-B0C5-D79B7717A35A}" destId="{04A43B19-5DBB-45A2-AC2A-C8823755BA88}" srcOrd="3" destOrd="0" presId="urn:microsoft.com/office/officeart/2005/8/layout/lProcess2"/>
    <dgm:cxn modelId="{45D9DAEB-7951-45D5-A3DF-204F9CF1389C}" type="presParOf" srcId="{CAF88E50-3C5A-44AD-B0C5-D79B7717A35A}" destId="{F56C64C2-858A-4416-B94C-41F5CD1AB9F3}" srcOrd="4" destOrd="0" presId="urn:microsoft.com/office/officeart/2005/8/layout/lProcess2"/>
    <dgm:cxn modelId="{8B70700E-0053-4D89-9E5A-420171674053}" type="presParOf" srcId="{DFF4BCBA-13A9-4117-A335-54FA89665010}" destId="{3CB7A401-03EE-4FFD-8D59-24664B502A4A}" srcOrd="3" destOrd="0" presId="urn:microsoft.com/office/officeart/2005/8/layout/lProcess2"/>
    <dgm:cxn modelId="{F912A2D5-F322-4951-9B69-8184F378B7F7}" type="presParOf" srcId="{DFF4BCBA-13A9-4117-A335-54FA89665010}" destId="{6F1628CA-7C40-4E82-B63B-8175C6CCF96F}" srcOrd="4" destOrd="0" presId="urn:microsoft.com/office/officeart/2005/8/layout/lProcess2"/>
    <dgm:cxn modelId="{CD748727-D5AA-413C-9DF5-1383FD12024D}" type="presParOf" srcId="{6F1628CA-7C40-4E82-B63B-8175C6CCF96F}" destId="{C6ED28BA-916D-4090-A746-E84E772524E3}" srcOrd="0" destOrd="0" presId="urn:microsoft.com/office/officeart/2005/8/layout/lProcess2"/>
    <dgm:cxn modelId="{D2A61943-E372-47A8-A313-737DD40C2C48}" type="presParOf" srcId="{6F1628CA-7C40-4E82-B63B-8175C6CCF96F}" destId="{EE5A5836-F5D2-49D2-B650-3538394C889A}" srcOrd="1" destOrd="0" presId="urn:microsoft.com/office/officeart/2005/8/layout/lProcess2"/>
    <dgm:cxn modelId="{D1AB87CB-3F5F-437D-8138-656719FEAABC}" type="presParOf" srcId="{6F1628CA-7C40-4E82-B63B-8175C6CCF96F}" destId="{6D377196-4F02-4B77-8B1F-1B213444A01B}" srcOrd="2" destOrd="0" presId="urn:microsoft.com/office/officeart/2005/8/layout/lProcess2"/>
    <dgm:cxn modelId="{712E94FF-4AFF-4D0B-BDB0-5C83E4E1277D}" type="presParOf" srcId="{6D377196-4F02-4B77-8B1F-1B213444A01B}" destId="{889414D7-96B2-4155-908C-F87F66971A90}" srcOrd="0" destOrd="0" presId="urn:microsoft.com/office/officeart/2005/8/layout/lProcess2"/>
    <dgm:cxn modelId="{68053DDE-65BA-4B8B-B4E2-7161A3F5FFB5}" type="presParOf" srcId="{889414D7-96B2-4155-908C-F87F66971A90}" destId="{E67F045B-AAF5-4367-AD57-818AAD7C217B}" srcOrd="0" destOrd="0" presId="urn:microsoft.com/office/officeart/2005/8/layout/lProcess2"/>
    <dgm:cxn modelId="{9B9BEC2F-7E0B-4743-8BAF-426BA3947FB5}" type="presParOf" srcId="{889414D7-96B2-4155-908C-F87F66971A90}" destId="{31D08F59-6E9C-4E9A-8BDA-59D6723A06C3}" srcOrd="1" destOrd="0" presId="urn:microsoft.com/office/officeart/2005/8/layout/lProcess2"/>
    <dgm:cxn modelId="{EE691F38-E84B-4EB5-8B8C-B0C128955674}" type="presParOf" srcId="{889414D7-96B2-4155-908C-F87F66971A90}" destId="{2D8DC115-7A3C-4AE0-9EC8-5BC63701D379}" srcOrd="2" destOrd="0" presId="urn:microsoft.com/office/officeart/2005/8/layout/lProcess2"/>
    <dgm:cxn modelId="{67D7DE2A-F9CB-4603-AEAD-5CCA437E6283}" type="presParOf" srcId="{889414D7-96B2-4155-908C-F87F66971A90}" destId="{EB584064-1266-4D96-AC79-9BFA069312EA}" srcOrd="3" destOrd="0" presId="urn:microsoft.com/office/officeart/2005/8/layout/lProcess2"/>
    <dgm:cxn modelId="{37D42BD5-BFB0-403A-8237-8AA7B8314F28}" type="presParOf" srcId="{889414D7-96B2-4155-908C-F87F66971A90}" destId="{C22A4660-7D93-404E-86C7-029236CEAD80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A046BF-A0AD-46F8-8342-51B4F646EB38}" type="doc">
      <dgm:prSet loTypeId="urn:microsoft.com/office/officeart/2005/8/layout/radial5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16B54B-0E75-4A41-9FFE-5C27EA560195}">
      <dgm:prSet phldrT="[Text]"/>
      <dgm:spPr/>
      <dgm:t>
        <a:bodyPr/>
        <a:lstStyle/>
        <a:p>
          <a:r>
            <a:rPr lang="fa-IR" dirty="0" smtClean="0">
              <a:solidFill>
                <a:srgbClr val="C00000"/>
              </a:solidFill>
              <a:cs typeface="+mj-cs"/>
            </a:rPr>
            <a:t>نِهاد</a:t>
          </a:r>
          <a:endParaRPr lang="en-US" dirty="0">
            <a:solidFill>
              <a:srgbClr val="C00000"/>
            </a:solidFill>
            <a:cs typeface="+mj-cs"/>
          </a:endParaRPr>
        </a:p>
      </dgm:t>
    </dgm:pt>
    <dgm:pt modelId="{8A923E3D-22D4-4450-ACF6-E05B4B4ACE39}" type="parTrans" cxnId="{032261E8-D563-4F0A-B583-74600498E17D}">
      <dgm:prSet/>
      <dgm:spPr/>
      <dgm:t>
        <a:bodyPr/>
        <a:lstStyle/>
        <a:p>
          <a:endParaRPr lang="en-US"/>
        </a:p>
      </dgm:t>
    </dgm:pt>
    <dgm:pt modelId="{CA4E0E7C-7713-4BB5-97BF-7328BD889A97}" type="sibTrans" cxnId="{032261E8-D563-4F0A-B583-74600498E17D}">
      <dgm:prSet/>
      <dgm:spPr/>
      <dgm:t>
        <a:bodyPr/>
        <a:lstStyle/>
        <a:p>
          <a:endParaRPr lang="en-US"/>
        </a:p>
      </dgm:t>
    </dgm:pt>
    <dgm:pt modelId="{0CBD6642-F30B-471A-8F18-62826F6AEB2B}">
      <dgm:prSet phldrT="[Text]"/>
      <dgm:spPr/>
      <dgm:t>
        <a:bodyPr/>
        <a:lstStyle/>
        <a:p>
          <a:r>
            <a:rPr lang="fa-IR" b="1" dirty="0" smtClean="0"/>
            <a:t>سرشت</a:t>
          </a:r>
          <a:endParaRPr lang="en-US" b="1" dirty="0"/>
        </a:p>
      </dgm:t>
    </dgm:pt>
    <dgm:pt modelId="{0B043834-6C38-4617-8591-A1910EBE262A}" type="parTrans" cxnId="{FC695B81-D497-4F4E-A266-1D7A66F2736F}">
      <dgm:prSet/>
      <dgm:spPr/>
      <dgm:t>
        <a:bodyPr/>
        <a:lstStyle/>
        <a:p>
          <a:endParaRPr lang="en-US"/>
        </a:p>
      </dgm:t>
    </dgm:pt>
    <dgm:pt modelId="{C8F1DFA1-D964-4A69-BFA7-20129E88533A}" type="sibTrans" cxnId="{FC695B81-D497-4F4E-A266-1D7A66F2736F}">
      <dgm:prSet/>
      <dgm:spPr/>
      <dgm:t>
        <a:bodyPr/>
        <a:lstStyle/>
        <a:p>
          <a:endParaRPr lang="en-US"/>
        </a:p>
      </dgm:t>
    </dgm:pt>
    <dgm:pt modelId="{AFEE9EE1-2657-48E6-9124-62538D8046C0}">
      <dgm:prSet phldrT="[Text]"/>
      <dgm:spPr/>
      <dgm:t>
        <a:bodyPr/>
        <a:lstStyle/>
        <a:p>
          <a:r>
            <a:rPr lang="fa-IR" b="1" dirty="0" smtClean="0"/>
            <a:t>خلقت</a:t>
          </a:r>
          <a:endParaRPr lang="en-US" b="1" dirty="0"/>
        </a:p>
      </dgm:t>
    </dgm:pt>
    <dgm:pt modelId="{060C1E0F-4AAA-4357-A687-70D10B272B8E}" type="parTrans" cxnId="{0A835F33-3636-4748-8AF5-5F5802C3AE2F}">
      <dgm:prSet/>
      <dgm:spPr/>
      <dgm:t>
        <a:bodyPr/>
        <a:lstStyle/>
        <a:p>
          <a:endParaRPr lang="en-US"/>
        </a:p>
      </dgm:t>
    </dgm:pt>
    <dgm:pt modelId="{9F39AED6-C406-49C9-8B75-08B12278BCAA}" type="sibTrans" cxnId="{0A835F33-3636-4748-8AF5-5F5802C3AE2F}">
      <dgm:prSet/>
      <dgm:spPr/>
      <dgm:t>
        <a:bodyPr/>
        <a:lstStyle/>
        <a:p>
          <a:endParaRPr lang="en-US"/>
        </a:p>
      </dgm:t>
    </dgm:pt>
    <dgm:pt modelId="{41A3CA83-2D1A-4EB2-B438-EA15D4F5ACA1}">
      <dgm:prSet phldrT="[Text]"/>
      <dgm:spPr/>
      <dgm:t>
        <a:bodyPr/>
        <a:lstStyle/>
        <a:p>
          <a:r>
            <a:rPr lang="fa-IR" b="1" dirty="0" smtClean="0"/>
            <a:t>طینت</a:t>
          </a:r>
          <a:endParaRPr lang="en-US" b="1" dirty="0"/>
        </a:p>
      </dgm:t>
    </dgm:pt>
    <dgm:pt modelId="{CB25A893-0382-4756-9A92-64B8CEC6E24E}" type="parTrans" cxnId="{3A29EE5C-1219-465D-A438-182AC4E37C51}">
      <dgm:prSet/>
      <dgm:spPr/>
      <dgm:t>
        <a:bodyPr/>
        <a:lstStyle/>
        <a:p>
          <a:endParaRPr lang="en-US"/>
        </a:p>
      </dgm:t>
    </dgm:pt>
    <dgm:pt modelId="{08D84CB5-F8D0-4957-9386-A0F534D9B556}" type="sibTrans" cxnId="{3A29EE5C-1219-465D-A438-182AC4E37C51}">
      <dgm:prSet/>
      <dgm:spPr/>
      <dgm:t>
        <a:bodyPr/>
        <a:lstStyle/>
        <a:p>
          <a:endParaRPr lang="en-US"/>
        </a:p>
      </dgm:t>
    </dgm:pt>
    <dgm:pt modelId="{8C5435F7-FDE7-4A33-98E6-1C5F255076E6}">
      <dgm:prSet phldrT="[Text]"/>
      <dgm:spPr/>
      <dgm:t>
        <a:bodyPr/>
        <a:lstStyle/>
        <a:p>
          <a:r>
            <a:rPr lang="fa-IR" b="1" dirty="0" smtClean="0"/>
            <a:t>فطرت</a:t>
          </a:r>
          <a:endParaRPr lang="en-US" b="1" dirty="0"/>
        </a:p>
      </dgm:t>
    </dgm:pt>
    <dgm:pt modelId="{921B088B-FE5B-412D-BF79-649AD64CD35D}" type="parTrans" cxnId="{B994B1F9-F728-4C6B-8A18-C17AB39B90D0}">
      <dgm:prSet/>
      <dgm:spPr/>
      <dgm:t>
        <a:bodyPr/>
        <a:lstStyle/>
        <a:p>
          <a:endParaRPr lang="en-US"/>
        </a:p>
      </dgm:t>
    </dgm:pt>
    <dgm:pt modelId="{937FFF41-7301-48D4-B519-A871B7F5965D}" type="sibTrans" cxnId="{B994B1F9-F728-4C6B-8A18-C17AB39B90D0}">
      <dgm:prSet/>
      <dgm:spPr/>
      <dgm:t>
        <a:bodyPr/>
        <a:lstStyle/>
        <a:p>
          <a:endParaRPr lang="en-US"/>
        </a:p>
      </dgm:t>
    </dgm:pt>
    <dgm:pt modelId="{14474F4B-CBD1-4E53-8320-9AF5A86F4EDB}">
      <dgm:prSet phldrT="[Text]"/>
      <dgm:spPr/>
      <dgm:t>
        <a:bodyPr/>
        <a:lstStyle/>
        <a:p>
          <a:r>
            <a:rPr lang="fa-IR" b="1" dirty="0" smtClean="0"/>
            <a:t>طبیعت</a:t>
          </a:r>
          <a:endParaRPr lang="en-US" b="1" dirty="0"/>
        </a:p>
      </dgm:t>
    </dgm:pt>
    <dgm:pt modelId="{E22C8E6E-BC85-400F-B494-7068C1940EA3}" type="parTrans" cxnId="{DF635CA9-B45D-4E38-B5C4-6137696E9CBD}">
      <dgm:prSet/>
      <dgm:spPr/>
      <dgm:t>
        <a:bodyPr/>
        <a:lstStyle/>
        <a:p>
          <a:endParaRPr lang="en-US"/>
        </a:p>
      </dgm:t>
    </dgm:pt>
    <dgm:pt modelId="{9CCC5B01-D79B-4886-A984-0A797D22BA1E}" type="sibTrans" cxnId="{DF635CA9-B45D-4E38-B5C4-6137696E9CBD}">
      <dgm:prSet/>
      <dgm:spPr/>
      <dgm:t>
        <a:bodyPr/>
        <a:lstStyle/>
        <a:p>
          <a:endParaRPr lang="en-US"/>
        </a:p>
      </dgm:t>
    </dgm:pt>
    <dgm:pt modelId="{582013AA-3F67-4B01-917C-90360E3D5EB0}">
      <dgm:prSet phldrT="[Text]"/>
      <dgm:spPr/>
      <dgm:t>
        <a:bodyPr/>
        <a:lstStyle/>
        <a:p>
          <a:r>
            <a:rPr lang="fa-IR" b="1" dirty="0" smtClean="0"/>
            <a:t>مسند</a:t>
          </a:r>
          <a:endParaRPr lang="en-US" b="1" dirty="0"/>
        </a:p>
      </dgm:t>
    </dgm:pt>
    <dgm:pt modelId="{60C00830-2CF8-4DC4-A43F-D9C208B90696}" type="parTrans" cxnId="{CA506FAF-1032-4DEF-9696-B6979ECB3EA3}">
      <dgm:prSet/>
      <dgm:spPr/>
      <dgm:t>
        <a:bodyPr/>
        <a:lstStyle/>
        <a:p>
          <a:endParaRPr lang="en-US"/>
        </a:p>
      </dgm:t>
    </dgm:pt>
    <dgm:pt modelId="{F7E2F764-763D-4FFE-97D4-4F0EAD3D5CED}" type="sibTrans" cxnId="{CA506FAF-1032-4DEF-9696-B6979ECB3EA3}">
      <dgm:prSet/>
      <dgm:spPr/>
      <dgm:t>
        <a:bodyPr/>
        <a:lstStyle/>
        <a:p>
          <a:endParaRPr lang="en-US"/>
        </a:p>
      </dgm:t>
    </dgm:pt>
    <dgm:pt modelId="{10720345-22B7-4D57-B513-208B34B2ED34}">
      <dgm:prSet phldrT="[Text]"/>
      <dgm:spPr/>
      <dgm:t>
        <a:bodyPr/>
        <a:lstStyle/>
        <a:p>
          <a:r>
            <a:rPr lang="fa-IR" b="1" dirty="0" smtClean="0"/>
            <a:t>درون</a:t>
          </a:r>
          <a:endParaRPr lang="en-US" b="1" dirty="0"/>
        </a:p>
      </dgm:t>
    </dgm:pt>
    <dgm:pt modelId="{5D32C8E1-2B71-4A6A-80F6-8FE8A62F6A9C}" type="parTrans" cxnId="{A2A83F14-2143-4DC9-AC3D-8F28B15BF418}">
      <dgm:prSet/>
      <dgm:spPr/>
      <dgm:t>
        <a:bodyPr/>
        <a:lstStyle/>
        <a:p>
          <a:endParaRPr lang="en-US"/>
        </a:p>
      </dgm:t>
    </dgm:pt>
    <dgm:pt modelId="{7C02F29C-42CF-4B21-8638-DB3FF3F3F71F}" type="sibTrans" cxnId="{A2A83F14-2143-4DC9-AC3D-8F28B15BF418}">
      <dgm:prSet/>
      <dgm:spPr/>
      <dgm:t>
        <a:bodyPr/>
        <a:lstStyle/>
        <a:p>
          <a:endParaRPr lang="en-US"/>
        </a:p>
      </dgm:t>
    </dgm:pt>
    <dgm:pt modelId="{8DFCB6A5-5C10-4FFF-B876-655C991EFD37}" type="pres">
      <dgm:prSet presAssocID="{92A046BF-A0AD-46F8-8342-51B4F646EB3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A7A5D13-07E3-4616-85A2-1E6D7339123B}" type="pres">
      <dgm:prSet presAssocID="{1A16B54B-0E75-4A41-9FFE-5C27EA560195}" presName="centerShape" presStyleLbl="node0" presStyleIdx="0" presStyleCnt="1"/>
      <dgm:spPr/>
      <dgm:t>
        <a:bodyPr/>
        <a:lstStyle/>
        <a:p>
          <a:endParaRPr lang="en-US"/>
        </a:p>
      </dgm:t>
    </dgm:pt>
    <dgm:pt modelId="{47EDF366-F42F-49EF-BD37-E559E3E6BCFF}" type="pres">
      <dgm:prSet presAssocID="{0B043834-6C38-4617-8591-A1910EBE262A}" presName="parTrans" presStyleLbl="sibTrans2D1" presStyleIdx="0" presStyleCnt="7"/>
      <dgm:spPr/>
      <dgm:t>
        <a:bodyPr/>
        <a:lstStyle/>
        <a:p>
          <a:endParaRPr lang="en-US"/>
        </a:p>
      </dgm:t>
    </dgm:pt>
    <dgm:pt modelId="{3C4EDC55-6F97-4AF8-9ABA-391C6A439A9B}" type="pres">
      <dgm:prSet presAssocID="{0B043834-6C38-4617-8591-A1910EBE262A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2987FB54-8C1E-4078-8827-9B109F0AE878}" type="pres">
      <dgm:prSet presAssocID="{0CBD6642-F30B-471A-8F18-62826F6AEB2B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4F3A24-3055-4F2C-B824-C466ABBC5540}" type="pres">
      <dgm:prSet presAssocID="{060C1E0F-4AAA-4357-A687-70D10B272B8E}" presName="parTrans" presStyleLbl="sibTrans2D1" presStyleIdx="1" presStyleCnt="7"/>
      <dgm:spPr/>
      <dgm:t>
        <a:bodyPr/>
        <a:lstStyle/>
        <a:p>
          <a:endParaRPr lang="en-US"/>
        </a:p>
      </dgm:t>
    </dgm:pt>
    <dgm:pt modelId="{B0A8E4DF-6508-4F6D-9B14-37FEC082DBEE}" type="pres">
      <dgm:prSet presAssocID="{060C1E0F-4AAA-4357-A687-70D10B272B8E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E9945756-DEFA-4EDC-BB46-2115D8D16B8F}" type="pres">
      <dgm:prSet presAssocID="{AFEE9EE1-2657-48E6-9124-62538D8046C0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FF29C4-DBC5-4B76-915A-6320C3AD494C}" type="pres">
      <dgm:prSet presAssocID="{CB25A893-0382-4756-9A92-64B8CEC6E24E}" presName="parTrans" presStyleLbl="sibTrans2D1" presStyleIdx="2" presStyleCnt="7"/>
      <dgm:spPr/>
      <dgm:t>
        <a:bodyPr/>
        <a:lstStyle/>
        <a:p>
          <a:endParaRPr lang="en-US"/>
        </a:p>
      </dgm:t>
    </dgm:pt>
    <dgm:pt modelId="{40BD023C-7E5C-458E-8DB5-52094B0F9C0A}" type="pres">
      <dgm:prSet presAssocID="{CB25A893-0382-4756-9A92-64B8CEC6E24E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D7CBDC7F-B5CA-405B-AF54-FB6EC2294A0C}" type="pres">
      <dgm:prSet presAssocID="{41A3CA83-2D1A-4EB2-B438-EA15D4F5ACA1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0E7FFC-E278-4AA3-A417-5FEFA309D142}" type="pres">
      <dgm:prSet presAssocID="{921B088B-FE5B-412D-BF79-649AD64CD35D}" presName="parTrans" presStyleLbl="sibTrans2D1" presStyleIdx="3" presStyleCnt="7"/>
      <dgm:spPr/>
      <dgm:t>
        <a:bodyPr/>
        <a:lstStyle/>
        <a:p>
          <a:endParaRPr lang="en-US"/>
        </a:p>
      </dgm:t>
    </dgm:pt>
    <dgm:pt modelId="{60AD9767-9B40-4541-AF56-2740BB144170}" type="pres">
      <dgm:prSet presAssocID="{921B088B-FE5B-412D-BF79-649AD64CD35D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97CFB95A-612A-458C-8CA3-A61037B173A6}" type="pres">
      <dgm:prSet presAssocID="{8C5435F7-FDE7-4A33-98E6-1C5F255076E6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0AFCB6-042F-417F-B213-3E5BB34A4D60}" type="pres">
      <dgm:prSet presAssocID="{E22C8E6E-BC85-400F-B494-7068C1940EA3}" presName="parTrans" presStyleLbl="sibTrans2D1" presStyleIdx="4" presStyleCnt="7"/>
      <dgm:spPr/>
      <dgm:t>
        <a:bodyPr/>
        <a:lstStyle/>
        <a:p>
          <a:endParaRPr lang="en-US"/>
        </a:p>
      </dgm:t>
    </dgm:pt>
    <dgm:pt modelId="{0A95B725-8744-4380-8067-95E084AD3C08}" type="pres">
      <dgm:prSet presAssocID="{E22C8E6E-BC85-400F-B494-7068C1940EA3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AA1AEBF6-7407-4325-B29D-0B39E771AE31}" type="pres">
      <dgm:prSet presAssocID="{14474F4B-CBD1-4E53-8320-9AF5A86F4EDB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6ACEC1-E646-443E-AE3F-2A2CF5F3B13A}" type="pres">
      <dgm:prSet presAssocID="{60C00830-2CF8-4DC4-A43F-D9C208B90696}" presName="parTrans" presStyleLbl="sibTrans2D1" presStyleIdx="5" presStyleCnt="7"/>
      <dgm:spPr/>
      <dgm:t>
        <a:bodyPr/>
        <a:lstStyle/>
        <a:p>
          <a:endParaRPr lang="en-US"/>
        </a:p>
      </dgm:t>
    </dgm:pt>
    <dgm:pt modelId="{BFB7424F-2D29-470F-B9AC-DE797A122426}" type="pres">
      <dgm:prSet presAssocID="{60C00830-2CF8-4DC4-A43F-D9C208B90696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757FB7B0-9F87-471A-896A-84E27DBBF2C1}" type="pres">
      <dgm:prSet presAssocID="{582013AA-3F67-4B01-917C-90360E3D5EB0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AC2C6C-5A88-441A-B7D8-B202F9AB4E07}" type="pres">
      <dgm:prSet presAssocID="{5D32C8E1-2B71-4A6A-80F6-8FE8A62F6A9C}" presName="parTrans" presStyleLbl="sibTrans2D1" presStyleIdx="6" presStyleCnt="7"/>
      <dgm:spPr/>
      <dgm:t>
        <a:bodyPr/>
        <a:lstStyle/>
        <a:p>
          <a:endParaRPr lang="en-US"/>
        </a:p>
      </dgm:t>
    </dgm:pt>
    <dgm:pt modelId="{E0314A38-ADFC-41B5-B869-1CFD1B0AD7B3}" type="pres">
      <dgm:prSet presAssocID="{5D32C8E1-2B71-4A6A-80F6-8FE8A62F6A9C}" presName="connectorText" presStyleLbl="sibTrans2D1" presStyleIdx="6" presStyleCnt="7"/>
      <dgm:spPr/>
      <dgm:t>
        <a:bodyPr/>
        <a:lstStyle/>
        <a:p>
          <a:endParaRPr lang="en-US"/>
        </a:p>
      </dgm:t>
    </dgm:pt>
    <dgm:pt modelId="{20DBE15C-A46E-4634-B757-F748D4B33CB5}" type="pres">
      <dgm:prSet presAssocID="{10720345-22B7-4D57-B513-208B34B2ED34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E03DF73-2AD7-467D-9814-57AC8ECDCE94}" type="presOf" srcId="{60C00830-2CF8-4DC4-A43F-D9C208B90696}" destId="{7D6ACEC1-E646-443E-AE3F-2A2CF5F3B13A}" srcOrd="0" destOrd="0" presId="urn:microsoft.com/office/officeart/2005/8/layout/radial5"/>
    <dgm:cxn modelId="{9FCEF507-CDFE-49E8-9DFA-310FB83EF64C}" type="presOf" srcId="{0CBD6642-F30B-471A-8F18-62826F6AEB2B}" destId="{2987FB54-8C1E-4078-8827-9B109F0AE878}" srcOrd="0" destOrd="0" presId="urn:microsoft.com/office/officeart/2005/8/layout/radial5"/>
    <dgm:cxn modelId="{013EED4F-DA02-433E-A179-F71A7C455EC0}" type="presOf" srcId="{AFEE9EE1-2657-48E6-9124-62538D8046C0}" destId="{E9945756-DEFA-4EDC-BB46-2115D8D16B8F}" srcOrd="0" destOrd="0" presId="urn:microsoft.com/office/officeart/2005/8/layout/radial5"/>
    <dgm:cxn modelId="{B994B1F9-F728-4C6B-8A18-C17AB39B90D0}" srcId="{1A16B54B-0E75-4A41-9FFE-5C27EA560195}" destId="{8C5435F7-FDE7-4A33-98E6-1C5F255076E6}" srcOrd="3" destOrd="0" parTransId="{921B088B-FE5B-412D-BF79-649AD64CD35D}" sibTransId="{937FFF41-7301-48D4-B519-A871B7F5965D}"/>
    <dgm:cxn modelId="{CA506FAF-1032-4DEF-9696-B6979ECB3EA3}" srcId="{1A16B54B-0E75-4A41-9FFE-5C27EA560195}" destId="{582013AA-3F67-4B01-917C-90360E3D5EB0}" srcOrd="5" destOrd="0" parTransId="{60C00830-2CF8-4DC4-A43F-D9C208B90696}" sibTransId="{F7E2F764-763D-4FFE-97D4-4F0EAD3D5CED}"/>
    <dgm:cxn modelId="{DE81B038-0762-4DF3-A58D-B69B2F12C9C2}" type="presOf" srcId="{5D32C8E1-2B71-4A6A-80F6-8FE8A62F6A9C}" destId="{E0314A38-ADFC-41B5-B869-1CFD1B0AD7B3}" srcOrd="1" destOrd="0" presId="urn:microsoft.com/office/officeart/2005/8/layout/radial5"/>
    <dgm:cxn modelId="{9F3F2D63-E03C-4032-88C6-650320FAD785}" type="presOf" srcId="{060C1E0F-4AAA-4357-A687-70D10B272B8E}" destId="{844F3A24-3055-4F2C-B824-C466ABBC5540}" srcOrd="0" destOrd="0" presId="urn:microsoft.com/office/officeart/2005/8/layout/radial5"/>
    <dgm:cxn modelId="{9979C7FF-317D-4027-85CE-D783FA2FFEF3}" type="presOf" srcId="{60C00830-2CF8-4DC4-A43F-D9C208B90696}" destId="{BFB7424F-2D29-470F-B9AC-DE797A122426}" srcOrd="1" destOrd="0" presId="urn:microsoft.com/office/officeart/2005/8/layout/radial5"/>
    <dgm:cxn modelId="{FC695B81-D497-4F4E-A266-1D7A66F2736F}" srcId="{1A16B54B-0E75-4A41-9FFE-5C27EA560195}" destId="{0CBD6642-F30B-471A-8F18-62826F6AEB2B}" srcOrd="0" destOrd="0" parTransId="{0B043834-6C38-4617-8591-A1910EBE262A}" sibTransId="{C8F1DFA1-D964-4A69-BFA7-20129E88533A}"/>
    <dgm:cxn modelId="{972F8C0A-D247-4437-AE06-36D32BCAC441}" type="presOf" srcId="{060C1E0F-4AAA-4357-A687-70D10B272B8E}" destId="{B0A8E4DF-6508-4F6D-9B14-37FEC082DBEE}" srcOrd="1" destOrd="0" presId="urn:microsoft.com/office/officeart/2005/8/layout/radial5"/>
    <dgm:cxn modelId="{B0521019-7D99-49B6-A789-9AE0415A3225}" type="presOf" srcId="{0B043834-6C38-4617-8591-A1910EBE262A}" destId="{47EDF366-F42F-49EF-BD37-E559E3E6BCFF}" srcOrd="0" destOrd="0" presId="urn:microsoft.com/office/officeart/2005/8/layout/radial5"/>
    <dgm:cxn modelId="{4675B9DE-31B1-4287-95AD-F8AB750F5F49}" type="presOf" srcId="{92A046BF-A0AD-46F8-8342-51B4F646EB38}" destId="{8DFCB6A5-5C10-4FFF-B876-655C991EFD37}" srcOrd="0" destOrd="0" presId="urn:microsoft.com/office/officeart/2005/8/layout/radial5"/>
    <dgm:cxn modelId="{FADDBD5B-DF08-4C1E-8798-F0F31CF45F36}" type="presOf" srcId="{0B043834-6C38-4617-8591-A1910EBE262A}" destId="{3C4EDC55-6F97-4AF8-9ABA-391C6A439A9B}" srcOrd="1" destOrd="0" presId="urn:microsoft.com/office/officeart/2005/8/layout/radial5"/>
    <dgm:cxn modelId="{8E5C5B18-38C1-4146-B6E6-A7F4877D863F}" type="presOf" srcId="{582013AA-3F67-4B01-917C-90360E3D5EB0}" destId="{757FB7B0-9F87-471A-896A-84E27DBBF2C1}" srcOrd="0" destOrd="0" presId="urn:microsoft.com/office/officeart/2005/8/layout/radial5"/>
    <dgm:cxn modelId="{9CBD5569-CE3F-4961-8B54-930DA112171F}" type="presOf" srcId="{5D32C8E1-2B71-4A6A-80F6-8FE8A62F6A9C}" destId="{ACAC2C6C-5A88-441A-B7D8-B202F9AB4E07}" srcOrd="0" destOrd="0" presId="urn:microsoft.com/office/officeart/2005/8/layout/radial5"/>
    <dgm:cxn modelId="{DC708DB6-418E-4923-A7F0-046531A2B6BB}" type="presOf" srcId="{921B088B-FE5B-412D-BF79-649AD64CD35D}" destId="{1B0E7FFC-E278-4AA3-A417-5FEFA309D142}" srcOrd="0" destOrd="0" presId="urn:microsoft.com/office/officeart/2005/8/layout/radial5"/>
    <dgm:cxn modelId="{F62F07E6-C5BC-466F-BCED-A60BF9E01589}" type="presOf" srcId="{E22C8E6E-BC85-400F-B494-7068C1940EA3}" destId="{DC0AFCB6-042F-417F-B213-3E5BB34A4D60}" srcOrd="0" destOrd="0" presId="urn:microsoft.com/office/officeart/2005/8/layout/radial5"/>
    <dgm:cxn modelId="{DF635CA9-B45D-4E38-B5C4-6137696E9CBD}" srcId="{1A16B54B-0E75-4A41-9FFE-5C27EA560195}" destId="{14474F4B-CBD1-4E53-8320-9AF5A86F4EDB}" srcOrd="4" destOrd="0" parTransId="{E22C8E6E-BC85-400F-B494-7068C1940EA3}" sibTransId="{9CCC5B01-D79B-4886-A984-0A797D22BA1E}"/>
    <dgm:cxn modelId="{3A29EE5C-1219-465D-A438-182AC4E37C51}" srcId="{1A16B54B-0E75-4A41-9FFE-5C27EA560195}" destId="{41A3CA83-2D1A-4EB2-B438-EA15D4F5ACA1}" srcOrd="2" destOrd="0" parTransId="{CB25A893-0382-4756-9A92-64B8CEC6E24E}" sibTransId="{08D84CB5-F8D0-4957-9386-A0F534D9B556}"/>
    <dgm:cxn modelId="{6E07B463-CA74-40BA-9479-80B6FF6C84A4}" type="presOf" srcId="{921B088B-FE5B-412D-BF79-649AD64CD35D}" destId="{60AD9767-9B40-4541-AF56-2740BB144170}" srcOrd="1" destOrd="0" presId="urn:microsoft.com/office/officeart/2005/8/layout/radial5"/>
    <dgm:cxn modelId="{945EC5AE-324F-47EE-96AF-ADC47E232A0D}" type="presOf" srcId="{8C5435F7-FDE7-4A33-98E6-1C5F255076E6}" destId="{97CFB95A-612A-458C-8CA3-A61037B173A6}" srcOrd="0" destOrd="0" presId="urn:microsoft.com/office/officeart/2005/8/layout/radial5"/>
    <dgm:cxn modelId="{AAC5EB08-0870-4D6D-94F9-60E09EBA0F3C}" type="presOf" srcId="{10720345-22B7-4D57-B513-208B34B2ED34}" destId="{20DBE15C-A46E-4634-B757-F748D4B33CB5}" srcOrd="0" destOrd="0" presId="urn:microsoft.com/office/officeart/2005/8/layout/radial5"/>
    <dgm:cxn modelId="{3E839C8F-9DB4-40AF-8B8F-F039D745CE68}" type="presOf" srcId="{1A16B54B-0E75-4A41-9FFE-5C27EA560195}" destId="{1A7A5D13-07E3-4616-85A2-1E6D7339123B}" srcOrd="0" destOrd="0" presId="urn:microsoft.com/office/officeart/2005/8/layout/radial5"/>
    <dgm:cxn modelId="{9DD6CB26-D39F-4BBD-AAF0-8B389D59B118}" type="presOf" srcId="{14474F4B-CBD1-4E53-8320-9AF5A86F4EDB}" destId="{AA1AEBF6-7407-4325-B29D-0B39E771AE31}" srcOrd="0" destOrd="0" presId="urn:microsoft.com/office/officeart/2005/8/layout/radial5"/>
    <dgm:cxn modelId="{8BD2D9D3-865D-4D43-974D-7FB3BCF61D25}" type="presOf" srcId="{E22C8E6E-BC85-400F-B494-7068C1940EA3}" destId="{0A95B725-8744-4380-8067-95E084AD3C08}" srcOrd="1" destOrd="0" presId="urn:microsoft.com/office/officeart/2005/8/layout/radial5"/>
    <dgm:cxn modelId="{FD1AC8CF-6F60-4FBC-A599-2D115C47C9F2}" type="presOf" srcId="{41A3CA83-2D1A-4EB2-B438-EA15D4F5ACA1}" destId="{D7CBDC7F-B5CA-405B-AF54-FB6EC2294A0C}" srcOrd="0" destOrd="0" presId="urn:microsoft.com/office/officeart/2005/8/layout/radial5"/>
    <dgm:cxn modelId="{B9583396-D429-4C6F-BBF9-F380553455D0}" type="presOf" srcId="{CB25A893-0382-4756-9A92-64B8CEC6E24E}" destId="{00FF29C4-DBC5-4B76-915A-6320C3AD494C}" srcOrd="0" destOrd="0" presId="urn:microsoft.com/office/officeart/2005/8/layout/radial5"/>
    <dgm:cxn modelId="{A2A83F14-2143-4DC9-AC3D-8F28B15BF418}" srcId="{1A16B54B-0E75-4A41-9FFE-5C27EA560195}" destId="{10720345-22B7-4D57-B513-208B34B2ED34}" srcOrd="6" destOrd="0" parTransId="{5D32C8E1-2B71-4A6A-80F6-8FE8A62F6A9C}" sibTransId="{7C02F29C-42CF-4B21-8638-DB3FF3F3F71F}"/>
    <dgm:cxn modelId="{032261E8-D563-4F0A-B583-74600498E17D}" srcId="{92A046BF-A0AD-46F8-8342-51B4F646EB38}" destId="{1A16B54B-0E75-4A41-9FFE-5C27EA560195}" srcOrd="0" destOrd="0" parTransId="{8A923E3D-22D4-4450-ACF6-E05B4B4ACE39}" sibTransId="{CA4E0E7C-7713-4BB5-97BF-7328BD889A97}"/>
    <dgm:cxn modelId="{B5E26D25-431C-4130-95BA-361C59426D0B}" type="presOf" srcId="{CB25A893-0382-4756-9A92-64B8CEC6E24E}" destId="{40BD023C-7E5C-458E-8DB5-52094B0F9C0A}" srcOrd="1" destOrd="0" presId="urn:microsoft.com/office/officeart/2005/8/layout/radial5"/>
    <dgm:cxn modelId="{0A835F33-3636-4748-8AF5-5F5802C3AE2F}" srcId="{1A16B54B-0E75-4A41-9FFE-5C27EA560195}" destId="{AFEE9EE1-2657-48E6-9124-62538D8046C0}" srcOrd="1" destOrd="0" parTransId="{060C1E0F-4AAA-4357-A687-70D10B272B8E}" sibTransId="{9F39AED6-C406-49C9-8B75-08B12278BCAA}"/>
    <dgm:cxn modelId="{802A8376-41DB-4CF2-A416-03C2A57777C9}" type="presParOf" srcId="{8DFCB6A5-5C10-4FFF-B876-655C991EFD37}" destId="{1A7A5D13-07E3-4616-85A2-1E6D7339123B}" srcOrd="0" destOrd="0" presId="urn:microsoft.com/office/officeart/2005/8/layout/radial5"/>
    <dgm:cxn modelId="{6379E97D-15E1-4D61-8C3C-3FB382AD6383}" type="presParOf" srcId="{8DFCB6A5-5C10-4FFF-B876-655C991EFD37}" destId="{47EDF366-F42F-49EF-BD37-E559E3E6BCFF}" srcOrd="1" destOrd="0" presId="urn:microsoft.com/office/officeart/2005/8/layout/radial5"/>
    <dgm:cxn modelId="{F881C900-5438-4EBE-99C1-DA06154E8161}" type="presParOf" srcId="{47EDF366-F42F-49EF-BD37-E559E3E6BCFF}" destId="{3C4EDC55-6F97-4AF8-9ABA-391C6A439A9B}" srcOrd="0" destOrd="0" presId="urn:microsoft.com/office/officeart/2005/8/layout/radial5"/>
    <dgm:cxn modelId="{B965C073-60A5-47F5-B136-50DD4829AE5E}" type="presParOf" srcId="{8DFCB6A5-5C10-4FFF-B876-655C991EFD37}" destId="{2987FB54-8C1E-4078-8827-9B109F0AE878}" srcOrd="2" destOrd="0" presId="urn:microsoft.com/office/officeart/2005/8/layout/radial5"/>
    <dgm:cxn modelId="{5A4027AA-BA2A-4568-B1D7-A6DB77EDE5C6}" type="presParOf" srcId="{8DFCB6A5-5C10-4FFF-B876-655C991EFD37}" destId="{844F3A24-3055-4F2C-B824-C466ABBC5540}" srcOrd="3" destOrd="0" presId="urn:microsoft.com/office/officeart/2005/8/layout/radial5"/>
    <dgm:cxn modelId="{CCAEBF15-9DCD-4E2B-BC47-1AE637FEEA41}" type="presParOf" srcId="{844F3A24-3055-4F2C-B824-C466ABBC5540}" destId="{B0A8E4DF-6508-4F6D-9B14-37FEC082DBEE}" srcOrd="0" destOrd="0" presId="urn:microsoft.com/office/officeart/2005/8/layout/radial5"/>
    <dgm:cxn modelId="{67F2C77E-F0B7-44D4-B6D0-E9A57280A7A1}" type="presParOf" srcId="{8DFCB6A5-5C10-4FFF-B876-655C991EFD37}" destId="{E9945756-DEFA-4EDC-BB46-2115D8D16B8F}" srcOrd="4" destOrd="0" presId="urn:microsoft.com/office/officeart/2005/8/layout/radial5"/>
    <dgm:cxn modelId="{7707FB61-B222-4BB4-8C88-B3EF7CDC26F2}" type="presParOf" srcId="{8DFCB6A5-5C10-4FFF-B876-655C991EFD37}" destId="{00FF29C4-DBC5-4B76-915A-6320C3AD494C}" srcOrd="5" destOrd="0" presId="urn:microsoft.com/office/officeart/2005/8/layout/radial5"/>
    <dgm:cxn modelId="{F6D1348F-EC01-43A0-8167-7684C4202BF8}" type="presParOf" srcId="{00FF29C4-DBC5-4B76-915A-6320C3AD494C}" destId="{40BD023C-7E5C-458E-8DB5-52094B0F9C0A}" srcOrd="0" destOrd="0" presId="urn:microsoft.com/office/officeart/2005/8/layout/radial5"/>
    <dgm:cxn modelId="{8EC09DD2-3746-49BE-8D6B-51F6D8EE894B}" type="presParOf" srcId="{8DFCB6A5-5C10-4FFF-B876-655C991EFD37}" destId="{D7CBDC7F-B5CA-405B-AF54-FB6EC2294A0C}" srcOrd="6" destOrd="0" presId="urn:microsoft.com/office/officeart/2005/8/layout/radial5"/>
    <dgm:cxn modelId="{C26B0EC5-37A5-448F-BFA7-F14300EACB05}" type="presParOf" srcId="{8DFCB6A5-5C10-4FFF-B876-655C991EFD37}" destId="{1B0E7FFC-E278-4AA3-A417-5FEFA309D142}" srcOrd="7" destOrd="0" presId="urn:microsoft.com/office/officeart/2005/8/layout/radial5"/>
    <dgm:cxn modelId="{0B9D4CBF-8BE7-4EA4-9617-E17F1459ED79}" type="presParOf" srcId="{1B0E7FFC-E278-4AA3-A417-5FEFA309D142}" destId="{60AD9767-9B40-4541-AF56-2740BB144170}" srcOrd="0" destOrd="0" presId="urn:microsoft.com/office/officeart/2005/8/layout/radial5"/>
    <dgm:cxn modelId="{77C1BDEE-C19E-42C8-8FAB-8877390B64D4}" type="presParOf" srcId="{8DFCB6A5-5C10-4FFF-B876-655C991EFD37}" destId="{97CFB95A-612A-458C-8CA3-A61037B173A6}" srcOrd="8" destOrd="0" presId="urn:microsoft.com/office/officeart/2005/8/layout/radial5"/>
    <dgm:cxn modelId="{D7CC08EE-B7BE-4785-A0CD-45D5C2A0E1E5}" type="presParOf" srcId="{8DFCB6A5-5C10-4FFF-B876-655C991EFD37}" destId="{DC0AFCB6-042F-417F-B213-3E5BB34A4D60}" srcOrd="9" destOrd="0" presId="urn:microsoft.com/office/officeart/2005/8/layout/radial5"/>
    <dgm:cxn modelId="{5518C9D2-B7CB-482D-BC3F-83D7ACB5494B}" type="presParOf" srcId="{DC0AFCB6-042F-417F-B213-3E5BB34A4D60}" destId="{0A95B725-8744-4380-8067-95E084AD3C08}" srcOrd="0" destOrd="0" presId="urn:microsoft.com/office/officeart/2005/8/layout/radial5"/>
    <dgm:cxn modelId="{E0F1723C-A33A-462C-AA4D-26038548DB06}" type="presParOf" srcId="{8DFCB6A5-5C10-4FFF-B876-655C991EFD37}" destId="{AA1AEBF6-7407-4325-B29D-0B39E771AE31}" srcOrd="10" destOrd="0" presId="urn:microsoft.com/office/officeart/2005/8/layout/radial5"/>
    <dgm:cxn modelId="{980C1F79-8D4E-453F-A6D4-F9282CFEBFBA}" type="presParOf" srcId="{8DFCB6A5-5C10-4FFF-B876-655C991EFD37}" destId="{7D6ACEC1-E646-443E-AE3F-2A2CF5F3B13A}" srcOrd="11" destOrd="0" presId="urn:microsoft.com/office/officeart/2005/8/layout/radial5"/>
    <dgm:cxn modelId="{CF271074-0221-48D2-A685-7BE94A7E2D56}" type="presParOf" srcId="{7D6ACEC1-E646-443E-AE3F-2A2CF5F3B13A}" destId="{BFB7424F-2D29-470F-B9AC-DE797A122426}" srcOrd="0" destOrd="0" presId="urn:microsoft.com/office/officeart/2005/8/layout/radial5"/>
    <dgm:cxn modelId="{327325A1-079E-4708-A52B-648143D8B994}" type="presParOf" srcId="{8DFCB6A5-5C10-4FFF-B876-655C991EFD37}" destId="{757FB7B0-9F87-471A-896A-84E27DBBF2C1}" srcOrd="12" destOrd="0" presId="urn:microsoft.com/office/officeart/2005/8/layout/radial5"/>
    <dgm:cxn modelId="{23B60A1D-A5DE-4D5A-9B93-C40E635D3935}" type="presParOf" srcId="{8DFCB6A5-5C10-4FFF-B876-655C991EFD37}" destId="{ACAC2C6C-5A88-441A-B7D8-B202F9AB4E07}" srcOrd="13" destOrd="0" presId="urn:microsoft.com/office/officeart/2005/8/layout/radial5"/>
    <dgm:cxn modelId="{8E59828A-C7EF-4793-AA14-C5BDDA543BFD}" type="presParOf" srcId="{ACAC2C6C-5A88-441A-B7D8-B202F9AB4E07}" destId="{E0314A38-ADFC-41B5-B869-1CFD1B0AD7B3}" srcOrd="0" destOrd="0" presId="urn:microsoft.com/office/officeart/2005/8/layout/radial5"/>
    <dgm:cxn modelId="{648F00F5-D0B5-4B09-A21B-959351742C53}" type="presParOf" srcId="{8DFCB6A5-5C10-4FFF-B876-655C991EFD37}" destId="{20DBE15C-A46E-4634-B757-F748D4B33CB5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2A046BF-A0AD-46F8-8342-51B4F646EB38}" type="doc">
      <dgm:prSet loTypeId="urn:microsoft.com/office/officeart/2005/8/layout/radial5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A16B54B-0E75-4A41-9FFE-5C27EA560195}">
      <dgm:prSet phldrT="[Text]" custT="1"/>
      <dgm:spPr/>
      <dgm:t>
        <a:bodyPr/>
        <a:lstStyle/>
        <a:p>
          <a:r>
            <a:rPr lang="fa-IR" sz="4400" smtClean="0">
              <a:cs typeface="+mj-cs"/>
            </a:rPr>
            <a:t>نَهاد</a:t>
          </a:r>
          <a:endParaRPr lang="en-US" sz="4400" dirty="0">
            <a:cs typeface="+mj-cs"/>
          </a:endParaRPr>
        </a:p>
      </dgm:t>
    </dgm:pt>
    <dgm:pt modelId="{8A923E3D-22D4-4450-ACF6-E05B4B4ACE39}" type="parTrans" cxnId="{032261E8-D563-4F0A-B583-74600498E17D}">
      <dgm:prSet/>
      <dgm:spPr/>
      <dgm:t>
        <a:bodyPr/>
        <a:lstStyle/>
        <a:p>
          <a:endParaRPr lang="en-US" sz="2400"/>
        </a:p>
      </dgm:t>
    </dgm:pt>
    <dgm:pt modelId="{CA4E0E7C-7713-4BB5-97BF-7328BD889A97}" type="sibTrans" cxnId="{032261E8-D563-4F0A-B583-74600498E17D}">
      <dgm:prSet/>
      <dgm:spPr/>
      <dgm:t>
        <a:bodyPr/>
        <a:lstStyle/>
        <a:p>
          <a:endParaRPr lang="en-US" sz="2400"/>
        </a:p>
      </dgm:t>
    </dgm:pt>
    <dgm:pt modelId="{0CBD6642-F30B-471A-8F18-62826F6AEB2B}">
      <dgm:prSet phldrT="[Text]" custT="1"/>
      <dgm:spPr/>
      <dgm:t>
        <a:bodyPr/>
        <a:lstStyle/>
        <a:p>
          <a:r>
            <a:rPr lang="fa-IR" sz="2000" b="1" dirty="0" smtClean="0"/>
            <a:t>آیین</a:t>
          </a:r>
          <a:endParaRPr lang="en-US" sz="2000" b="1" dirty="0"/>
        </a:p>
      </dgm:t>
    </dgm:pt>
    <dgm:pt modelId="{0B043834-6C38-4617-8591-A1910EBE262A}" type="parTrans" cxnId="{FC695B81-D497-4F4E-A266-1D7A66F2736F}">
      <dgm:prSet custT="1"/>
      <dgm:spPr/>
      <dgm:t>
        <a:bodyPr/>
        <a:lstStyle/>
        <a:p>
          <a:endParaRPr lang="en-US" sz="2000"/>
        </a:p>
      </dgm:t>
    </dgm:pt>
    <dgm:pt modelId="{C8F1DFA1-D964-4A69-BFA7-20129E88533A}" type="sibTrans" cxnId="{FC695B81-D497-4F4E-A266-1D7A66F2736F}">
      <dgm:prSet/>
      <dgm:spPr/>
      <dgm:t>
        <a:bodyPr/>
        <a:lstStyle/>
        <a:p>
          <a:endParaRPr lang="en-US" sz="2400"/>
        </a:p>
      </dgm:t>
    </dgm:pt>
    <dgm:pt modelId="{AFEE9EE1-2657-48E6-9124-62538D8046C0}">
      <dgm:prSet phldrT="[Text]" custT="1"/>
      <dgm:spPr/>
      <dgm:t>
        <a:bodyPr/>
        <a:lstStyle/>
        <a:p>
          <a:r>
            <a:rPr lang="fa-IR" sz="2000" b="1" dirty="0" smtClean="0"/>
            <a:t>رسم</a:t>
          </a:r>
          <a:endParaRPr lang="en-US" sz="2000" b="1" dirty="0"/>
        </a:p>
      </dgm:t>
    </dgm:pt>
    <dgm:pt modelId="{060C1E0F-4AAA-4357-A687-70D10B272B8E}" type="parTrans" cxnId="{0A835F33-3636-4748-8AF5-5F5802C3AE2F}">
      <dgm:prSet custT="1"/>
      <dgm:spPr/>
      <dgm:t>
        <a:bodyPr/>
        <a:lstStyle/>
        <a:p>
          <a:endParaRPr lang="en-US" sz="2000"/>
        </a:p>
      </dgm:t>
    </dgm:pt>
    <dgm:pt modelId="{9F39AED6-C406-49C9-8B75-08B12278BCAA}" type="sibTrans" cxnId="{0A835F33-3636-4748-8AF5-5F5802C3AE2F}">
      <dgm:prSet/>
      <dgm:spPr/>
      <dgm:t>
        <a:bodyPr/>
        <a:lstStyle/>
        <a:p>
          <a:endParaRPr lang="en-US" sz="2400"/>
        </a:p>
      </dgm:t>
    </dgm:pt>
    <dgm:pt modelId="{41A3CA83-2D1A-4EB2-B438-EA15D4F5ACA1}">
      <dgm:prSet phldrT="[Text]" custT="1"/>
      <dgm:spPr/>
      <dgm:t>
        <a:bodyPr/>
        <a:lstStyle/>
        <a:p>
          <a:r>
            <a:rPr lang="fa-IR" sz="2000" b="1" dirty="0" smtClean="0"/>
            <a:t>شیوه</a:t>
          </a:r>
          <a:endParaRPr lang="en-US" sz="2000" b="1" dirty="0"/>
        </a:p>
      </dgm:t>
    </dgm:pt>
    <dgm:pt modelId="{CB25A893-0382-4756-9A92-64B8CEC6E24E}" type="parTrans" cxnId="{3A29EE5C-1219-465D-A438-182AC4E37C51}">
      <dgm:prSet custT="1"/>
      <dgm:spPr/>
      <dgm:t>
        <a:bodyPr/>
        <a:lstStyle/>
        <a:p>
          <a:endParaRPr lang="en-US" sz="2000"/>
        </a:p>
      </dgm:t>
    </dgm:pt>
    <dgm:pt modelId="{08D84CB5-F8D0-4957-9386-A0F534D9B556}" type="sibTrans" cxnId="{3A29EE5C-1219-465D-A438-182AC4E37C51}">
      <dgm:prSet/>
      <dgm:spPr/>
      <dgm:t>
        <a:bodyPr/>
        <a:lstStyle/>
        <a:p>
          <a:endParaRPr lang="en-US" sz="2400"/>
        </a:p>
      </dgm:t>
    </dgm:pt>
    <dgm:pt modelId="{8C5435F7-FDE7-4A33-98E6-1C5F255076E6}">
      <dgm:prSet phldrT="[Text]" custT="1"/>
      <dgm:spPr/>
      <dgm:t>
        <a:bodyPr/>
        <a:lstStyle/>
        <a:p>
          <a:r>
            <a:rPr lang="fa-IR" sz="2000" b="1" dirty="0" smtClean="0"/>
            <a:t>قاعده</a:t>
          </a:r>
          <a:endParaRPr lang="en-US" sz="2000" b="1" dirty="0"/>
        </a:p>
      </dgm:t>
    </dgm:pt>
    <dgm:pt modelId="{921B088B-FE5B-412D-BF79-649AD64CD35D}" type="parTrans" cxnId="{B994B1F9-F728-4C6B-8A18-C17AB39B90D0}">
      <dgm:prSet custT="1"/>
      <dgm:spPr/>
      <dgm:t>
        <a:bodyPr/>
        <a:lstStyle/>
        <a:p>
          <a:endParaRPr lang="en-US" sz="2000"/>
        </a:p>
      </dgm:t>
    </dgm:pt>
    <dgm:pt modelId="{937FFF41-7301-48D4-B519-A871B7F5965D}" type="sibTrans" cxnId="{B994B1F9-F728-4C6B-8A18-C17AB39B90D0}">
      <dgm:prSet/>
      <dgm:spPr/>
      <dgm:t>
        <a:bodyPr/>
        <a:lstStyle/>
        <a:p>
          <a:endParaRPr lang="en-US" sz="2400"/>
        </a:p>
      </dgm:t>
    </dgm:pt>
    <dgm:pt modelId="{B102AC40-857B-4428-A88E-9D3F72DE952B}">
      <dgm:prSet phldrT="[Text]" custT="1"/>
      <dgm:spPr/>
      <dgm:t>
        <a:bodyPr/>
        <a:lstStyle/>
        <a:p>
          <a:r>
            <a:rPr lang="fa-IR" sz="1800" b="1" dirty="0" smtClean="0"/>
            <a:t>ناظر بر مقوله کارکردی</a:t>
          </a:r>
          <a:endParaRPr lang="en-US" sz="1800" b="1" dirty="0"/>
        </a:p>
      </dgm:t>
    </dgm:pt>
    <dgm:pt modelId="{91A783E6-1FCF-4447-A9A6-F6EB52CCF683}" type="parTrans" cxnId="{FFBCF995-6FAD-4767-8FF0-04F7D364A6F2}">
      <dgm:prSet custT="1"/>
      <dgm:spPr/>
      <dgm:t>
        <a:bodyPr/>
        <a:lstStyle/>
        <a:p>
          <a:endParaRPr lang="en-US" sz="2000"/>
        </a:p>
      </dgm:t>
    </dgm:pt>
    <dgm:pt modelId="{928B0BC5-7CB2-49A7-9653-84DF0B64037C}" type="sibTrans" cxnId="{FFBCF995-6FAD-4767-8FF0-04F7D364A6F2}">
      <dgm:prSet/>
      <dgm:spPr/>
      <dgm:t>
        <a:bodyPr/>
        <a:lstStyle/>
        <a:p>
          <a:endParaRPr lang="en-US" sz="2400"/>
        </a:p>
      </dgm:t>
    </dgm:pt>
    <dgm:pt modelId="{528D7FD6-EB6E-4DC1-8619-6EAC7C94BE49}">
      <dgm:prSet phldrT="[Text]" custT="1"/>
      <dgm:spPr/>
      <dgm:t>
        <a:bodyPr/>
        <a:lstStyle/>
        <a:p>
          <a:r>
            <a:rPr lang="fa-IR" sz="2000" b="1" dirty="0" smtClean="0"/>
            <a:t>ناظر بر ساخت</a:t>
          </a:r>
          <a:endParaRPr lang="en-US" sz="2000" b="1" dirty="0"/>
        </a:p>
      </dgm:t>
    </dgm:pt>
    <dgm:pt modelId="{9FCD9B83-CDE1-4B2B-B4AD-E1E8EAD6C896}" type="parTrans" cxnId="{EF0BE01E-D9B1-4EFA-82B4-DAC473B16BE3}">
      <dgm:prSet custT="1"/>
      <dgm:spPr/>
      <dgm:t>
        <a:bodyPr/>
        <a:lstStyle/>
        <a:p>
          <a:endParaRPr lang="en-US" sz="2000"/>
        </a:p>
      </dgm:t>
    </dgm:pt>
    <dgm:pt modelId="{962239BF-B39C-4057-BFB9-1E4B9F2ECE2A}" type="sibTrans" cxnId="{EF0BE01E-D9B1-4EFA-82B4-DAC473B16BE3}">
      <dgm:prSet/>
      <dgm:spPr/>
      <dgm:t>
        <a:bodyPr/>
        <a:lstStyle/>
        <a:p>
          <a:endParaRPr lang="en-US" sz="2400"/>
        </a:p>
      </dgm:t>
    </dgm:pt>
    <dgm:pt modelId="{B386FB71-BE07-4A88-B495-F9B694B037C6}">
      <dgm:prSet phldrT="[Text]" custT="1"/>
      <dgm:spPr/>
      <dgm:t>
        <a:bodyPr/>
        <a:lstStyle/>
        <a:p>
          <a:r>
            <a:rPr lang="fa-IR" sz="2000" b="1" dirty="0" smtClean="0"/>
            <a:t>استمرار</a:t>
          </a:r>
          <a:endParaRPr lang="en-US" sz="2000" b="1" dirty="0"/>
        </a:p>
      </dgm:t>
    </dgm:pt>
    <dgm:pt modelId="{4A59EB5C-E1C7-4326-B211-D1124E12CB96}" type="parTrans" cxnId="{B5D1BEF8-C44A-40B0-B72B-CCE681C8ED55}">
      <dgm:prSet custT="1"/>
      <dgm:spPr/>
      <dgm:t>
        <a:bodyPr/>
        <a:lstStyle/>
        <a:p>
          <a:endParaRPr lang="en-US" sz="2000"/>
        </a:p>
      </dgm:t>
    </dgm:pt>
    <dgm:pt modelId="{60D1B1D4-399F-4D4D-B004-BA4D2B0B35B7}" type="sibTrans" cxnId="{B5D1BEF8-C44A-40B0-B72B-CCE681C8ED55}">
      <dgm:prSet/>
      <dgm:spPr/>
      <dgm:t>
        <a:bodyPr/>
        <a:lstStyle/>
        <a:p>
          <a:endParaRPr lang="en-US" sz="2400"/>
        </a:p>
      </dgm:t>
    </dgm:pt>
    <dgm:pt modelId="{6C824FF2-CD2F-4600-8629-207BC94529EF}">
      <dgm:prSet phldrT="[Text]" custT="1"/>
      <dgm:spPr/>
      <dgm:t>
        <a:bodyPr/>
        <a:lstStyle/>
        <a:p>
          <a:r>
            <a:rPr lang="fa-IR" sz="2000" b="1" dirty="0" smtClean="0"/>
            <a:t>بنیاد و موسسه</a:t>
          </a:r>
          <a:endParaRPr lang="en-US" sz="2000" b="1" dirty="0"/>
        </a:p>
      </dgm:t>
    </dgm:pt>
    <dgm:pt modelId="{344253D3-8A0D-4EAB-A206-231376F70853}" type="parTrans" cxnId="{B72C9991-ACC9-4B29-8D1E-E0011DBA0888}">
      <dgm:prSet custT="1"/>
      <dgm:spPr/>
      <dgm:t>
        <a:bodyPr/>
        <a:lstStyle/>
        <a:p>
          <a:endParaRPr lang="en-US" sz="2000"/>
        </a:p>
      </dgm:t>
    </dgm:pt>
    <dgm:pt modelId="{C009ACAC-BB37-4808-A844-068E5C3D61DD}" type="sibTrans" cxnId="{B72C9991-ACC9-4B29-8D1E-E0011DBA0888}">
      <dgm:prSet/>
      <dgm:spPr/>
      <dgm:t>
        <a:bodyPr/>
        <a:lstStyle/>
        <a:p>
          <a:endParaRPr lang="en-US" sz="2400"/>
        </a:p>
      </dgm:t>
    </dgm:pt>
    <dgm:pt modelId="{8DFCB6A5-5C10-4FFF-B876-655C991EFD37}" type="pres">
      <dgm:prSet presAssocID="{92A046BF-A0AD-46F8-8342-51B4F646EB3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A7A5D13-07E3-4616-85A2-1E6D7339123B}" type="pres">
      <dgm:prSet presAssocID="{1A16B54B-0E75-4A41-9FFE-5C27EA560195}" presName="centerShape" presStyleLbl="node0" presStyleIdx="0" presStyleCnt="1"/>
      <dgm:spPr/>
      <dgm:t>
        <a:bodyPr/>
        <a:lstStyle/>
        <a:p>
          <a:endParaRPr lang="en-US"/>
        </a:p>
      </dgm:t>
    </dgm:pt>
    <dgm:pt modelId="{47EDF366-F42F-49EF-BD37-E559E3E6BCFF}" type="pres">
      <dgm:prSet presAssocID="{0B043834-6C38-4617-8591-A1910EBE262A}" presName="parTrans" presStyleLbl="sibTrans2D1" presStyleIdx="0" presStyleCnt="8"/>
      <dgm:spPr/>
      <dgm:t>
        <a:bodyPr/>
        <a:lstStyle/>
        <a:p>
          <a:endParaRPr lang="en-US"/>
        </a:p>
      </dgm:t>
    </dgm:pt>
    <dgm:pt modelId="{3C4EDC55-6F97-4AF8-9ABA-391C6A439A9B}" type="pres">
      <dgm:prSet presAssocID="{0B043834-6C38-4617-8591-A1910EBE262A}" presName="connectorText" presStyleLbl="sibTrans2D1" presStyleIdx="0" presStyleCnt="8"/>
      <dgm:spPr/>
      <dgm:t>
        <a:bodyPr/>
        <a:lstStyle/>
        <a:p>
          <a:endParaRPr lang="en-US"/>
        </a:p>
      </dgm:t>
    </dgm:pt>
    <dgm:pt modelId="{2987FB54-8C1E-4078-8827-9B109F0AE878}" type="pres">
      <dgm:prSet presAssocID="{0CBD6642-F30B-471A-8F18-62826F6AEB2B}" presName="node" presStyleLbl="node1" presStyleIdx="0" presStyleCnt="8" custRadScaleRad="1028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4F3A24-3055-4F2C-B824-C466ABBC5540}" type="pres">
      <dgm:prSet presAssocID="{060C1E0F-4AAA-4357-A687-70D10B272B8E}" presName="parTrans" presStyleLbl="sibTrans2D1" presStyleIdx="1" presStyleCnt="8"/>
      <dgm:spPr/>
      <dgm:t>
        <a:bodyPr/>
        <a:lstStyle/>
        <a:p>
          <a:endParaRPr lang="en-US"/>
        </a:p>
      </dgm:t>
    </dgm:pt>
    <dgm:pt modelId="{B0A8E4DF-6508-4F6D-9B14-37FEC082DBEE}" type="pres">
      <dgm:prSet presAssocID="{060C1E0F-4AAA-4357-A687-70D10B272B8E}" presName="connectorText" presStyleLbl="sibTrans2D1" presStyleIdx="1" presStyleCnt="8"/>
      <dgm:spPr/>
      <dgm:t>
        <a:bodyPr/>
        <a:lstStyle/>
        <a:p>
          <a:endParaRPr lang="en-US"/>
        </a:p>
      </dgm:t>
    </dgm:pt>
    <dgm:pt modelId="{E9945756-DEFA-4EDC-BB46-2115D8D16B8F}" type="pres">
      <dgm:prSet presAssocID="{AFEE9EE1-2657-48E6-9124-62538D8046C0}" presName="node" presStyleLbl="node1" presStyleIdx="1" presStyleCnt="8" custRadScaleRad="102069" custRadScaleInc="-51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FF29C4-DBC5-4B76-915A-6320C3AD494C}" type="pres">
      <dgm:prSet presAssocID="{CB25A893-0382-4756-9A92-64B8CEC6E24E}" presName="parTrans" presStyleLbl="sibTrans2D1" presStyleIdx="2" presStyleCnt="8"/>
      <dgm:spPr/>
      <dgm:t>
        <a:bodyPr/>
        <a:lstStyle/>
        <a:p>
          <a:endParaRPr lang="en-US"/>
        </a:p>
      </dgm:t>
    </dgm:pt>
    <dgm:pt modelId="{40BD023C-7E5C-458E-8DB5-52094B0F9C0A}" type="pres">
      <dgm:prSet presAssocID="{CB25A893-0382-4756-9A92-64B8CEC6E24E}" presName="connectorText" presStyleLbl="sibTrans2D1" presStyleIdx="2" presStyleCnt="8"/>
      <dgm:spPr/>
      <dgm:t>
        <a:bodyPr/>
        <a:lstStyle/>
        <a:p>
          <a:endParaRPr lang="en-US"/>
        </a:p>
      </dgm:t>
    </dgm:pt>
    <dgm:pt modelId="{D7CBDC7F-B5CA-405B-AF54-FB6EC2294A0C}" type="pres">
      <dgm:prSet presAssocID="{41A3CA83-2D1A-4EB2-B438-EA15D4F5ACA1}" presName="node" presStyleLbl="node1" presStyleIdx="2" presStyleCnt="8" custRadScaleRad="100042" custRadScaleInc="-73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0E7FFC-E278-4AA3-A417-5FEFA309D142}" type="pres">
      <dgm:prSet presAssocID="{921B088B-FE5B-412D-BF79-649AD64CD35D}" presName="parTrans" presStyleLbl="sibTrans2D1" presStyleIdx="3" presStyleCnt="8"/>
      <dgm:spPr/>
      <dgm:t>
        <a:bodyPr/>
        <a:lstStyle/>
        <a:p>
          <a:endParaRPr lang="en-US"/>
        </a:p>
      </dgm:t>
    </dgm:pt>
    <dgm:pt modelId="{60AD9767-9B40-4541-AF56-2740BB144170}" type="pres">
      <dgm:prSet presAssocID="{921B088B-FE5B-412D-BF79-649AD64CD35D}" presName="connectorText" presStyleLbl="sibTrans2D1" presStyleIdx="3" presStyleCnt="8"/>
      <dgm:spPr/>
      <dgm:t>
        <a:bodyPr/>
        <a:lstStyle/>
        <a:p>
          <a:endParaRPr lang="en-US"/>
        </a:p>
      </dgm:t>
    </dgm:pt>
    <dgm:pt modelId="{97CFB95A-612A-458C-8CA3-A61037B173A6}" type="pres">
      <dgm:prSet presAssocID="{8C5435F7-FDE7-4A33-98E6-1C5F255076E6}" presName="node" presStyleLbl="node1" presStyleIdx="3" presStyleCnt="8" custRadScaleRad="97973" custRadScaleInc="-53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B928F6-4C45-4481-B3CF-0A366B18F896}" type="pres">
      <dgm:prSet presAssocID="{91A783E6-1FCF-4447-A9A6-F6EB52CCF683}" presName="parTrans" presStyleLbl="sibTrans2D1" presStyleIdx="4" presStyleCnt="8"/>
      <dgm:spPr/>
      <dgm:t>
        <a:bodyPr/>
        <a:lstStyle/>
        <a:p>
          <a:endParaRPr lang="en-US"/>
        </a:p>
      </dgm:t>
    </dgm:pt>
    <dgm:pt modelId="{99E6BAFB-EEA4-4AC6-B227-DBC3AEECFF6F}" type="pres">
      <dgm:prSet presAssocID="{91A783E6-1FCF-4447-A9A6-F6EB52CCF683}" presName="connectorText" presStyleLbl="sibTrans2D1" presStyleIdx="4" presStyleCnt="8"/>
      <dgm:spPr/>
      <dgm:t>
        <a:bodyPr/>
        <a:lstStyle/>
        <a:p>
          <a:endParaRPr lang="en-US"/>
        </a:p>
      </dgm:t>
    </dgm:pt>
    <dgm:pt modelId="{F836B0EE-F739-4DA3-9F99-14BCC16BEA30}" type="pres">
      <dgm:prSet presAssocID="{B102AC40-857B-4428-A88E-9D3F72DE952B}" presName="node" presStyleLbl="node1" presStyleIdx="4" presStyleCnt="8" custRadScaleRad="971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3D9681-3CD0-4AC6-B5D8-78F81C6A72B8}" type="pres">
      <dgm:prSet presAssocID="{9FCD9B83-CDE1-4B2B-B4AD-E1E8EAD6C896}" presName="parTrans" presStyleLbl="sibTrans2D1" presStyleIdx="5" presStyleCnt="8"/>
      <dgm:spPr/>
      <dgm:t>
        <a:bodyPr/>
        <a:lstStyle/>
        <a:p>
          <a:endParaRPr lang="en-US"/>
        </a:p>
      </dgm:t>
    </dgm:pt>
    <dgm:pt modelId="{B8898742-B463-410A-A43B-C272DE86E385}" type="pres">
      <dgm:prSet presAssocID="{9FCD9B83-CDE1-4B2B-B4AD-E1E8EAD6C896}" presName="connectorText" presStyleLbl="sibTrans2D1" presStyleIdx="5" presStyleCnt="8"/>
      <dgm:spPr/>
      <dgm:t>
        <a:bodyPr/>
        <a:lstStyle/>
        <a:p>
          <a:endParaRPr lang="en-US"/>
        </a:p>
      </dgm:t>
    </dgm:pt>
    <dgm:pt modelId="{FAB43B15-F1C4-4296-A938-6A8CC1BDA053}" type="pres">
      <dgm:prSet presAssocID="{528D7FD6-EB6E-4DC1-8619-6EAC7C94BE49}" presName="node" presStyleLbl="node1" presStyleIdx="5" presStyleCnt="8" custRadScaleRad="97973" custRadScaleInc="53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2B88C6-CD79-425B-805C-B2CC9CFAEE59}" type="pres">
      <dgm:prSet presAssocID="{4A59EB5C-E1C7-4326-B211-D1124E12CB96}" presName="parTrans" presStyleLbl="sibTrans2D1" presStyleIdx="6" presStyleCnt="8"/>
      <dgm:spPr/>
      <dgm:t>
        <a:bodyPr/>
        <a:lstStyle/>
        <a:p>
          <a:endParaRPr lang="en-US"/>
        </a:p>
      </dgm:t>
    </dgm:pt>
    <dgm:pt modelId="{6F94254C-F58E-4842-B8BA-F600809B7430}" type="pres">
      <dgm:prSet presAssocID="{4A59EB5C-E1C7-4326-B211-D1124E12CB96}" presName="connectorText" presStyleLbl="sibTrans2D1" presStyleIdx="6" presStyleCnt="8"/>
      <dgm:spPr/>
      <dgm:t>
        <a:bodyPr/>
        <a:lstStyle/>
        <a:p>
          <a:endParaRPr lang="en-US"/>
        </a:p>
      </dgm:t>
    </dgm:pt>
    <dgm:pt modelId="{0E3ED18B-A44B-422E-B42E-8BA80827DBF6}" type="pres">
      <dgm:prSet presAssocID="{B386FB71-BE07-4A88-B495-F9B694B037C6}" presName="node" presStyleLbl="node1" presStyleIdx="6" presStyleCnt="8" custRadScaleRad="100042" custRadScaleInc="73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23DA94-A19A-4F4C-BDB7-8DD0967A4261}" type="pres">
      <dgm:prSet presAssocID="{344253D3-8A0D-4EAB-A206-231376F70853}" presName="parTrans" presStyleLbl="sibTrans2D1" presStyleIdx="7" presStyleCnt="8"/>
      <dgm:spPr/>
      <dgm:t>
        <a:bodyPr/>
        <a:lstStyle/>
        <a:p>
          <a:endParaRPr lang="en-US"/>
        </a:p>
      </dgm:t>
    </dgm:pt>
    <dgm:pt modelId="{67184F4F-ED11-419E-92BA-254EB85F7E6B}" type="pres">
      <dgm:prSet presAssocID="{344253D3-8A0D-4EAB-A206-231376F70853}" presName="connectorText" presStyleLbl="sibTrans2D1" presStyleIdx="7" presStyleCnt="8"/>
      <dgm:spPr/>
      <dgm:t>
        <a:bodyPr/>
        <a:lstStyle/>
        <a:p>
          <a:endParaRPr lang="en-US"/>
        </a:p>
      </dgm:t>
    </dgm:pt>
    <dgm:pt modelId="{9499B7B3-11A1-4AF9-87F3-FE5BCD9C82A8}" type="pres">
      <dgm:prSet presAssocID="{6C824FF2-CD2F-4600-8629-207BC94529EF}" presName="node" presStyleLbl="node1" presStyleIdx="7" presStyleCnt="8" custRadScaleRad="102069" custRadScaleInc="51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330F3EF-82F9-4632-8943-B104069024EC}" type="presOf" srcId="{921B088B-FE5B-412D-BF79-649AD64CD35D}" destId="{60AD9767-9B40-4541-AF56-2740BB144170}" srcOrd="1" destOrd="0" presId="urn:microsoft.com/office/officeart/2005/8/layout/radial5"/>
    <dgm:cxn modelId="{B72C9991-ACC9-4B29-8D1E-E0011DBA0888}" srcId="{1A16B54B-0E75-4A41-9FFE-5C27EA560195}" destId="{6C824FF2-CD2F-4600-8629-207BC94529EF}" srcOrd="7" destOrd="0" parTransId="{344253D3-8A0D-4EAB-A206-231376F70853}" sibTransId="{C009ACAC-BB37-4808-A844-068E5C3D61DD}"/>
    <dgm:cxn modelId="{39D3D953-9735-4B9E-939C-765EC803539D}" type="presOf" srcId="{060C1E0F-4AAA-4357-A687-70D10B272B8E}" destId="{844F3A24-3055-4F2C-B824-C466ABBC5540}" srcOrd="0" destOrd="0" presId="urn:microsoft.com/office/officeart/2005/8/layout/radial5"/>
    <dgm:cxn modelId="{B994B1F9-F728-4C6B-8A18-C17AB39B90D0}" srcId="{1A16B54B-0E75-4A41-9FFE-5C27EA560195}" destId="{8C5435F7-FDE7-4A33-98E6-1C5F255076E6}" srcOrd="3" destOrd="0" parTransId="{921B088B-FE5B-412D-BF79-649AD64CD35D}" sibTransId="{937FFF41-7301-48D4-B519-A871B7F5965D}"/>
    <dgm:cxn modelId="{BF14D81F-E944-41B1-AF00-835A8CD249CD}" type="presOf" srcId="{B102AC40-857B-4428-A88E-9D3F72DE952B}" destId="{F836B0EE-F739-4DA3-9F99-14BCC16BEA30}" srcOrd="0" destOrd="0" presId="urn:microsoft.com/office/officeart/2005/8/layout/radial5"/>
    <dgm:cxn modelId="{17110E0A-03F6-4F0D-969C-1476DA83F207}" type="presOf" srcId="{9FCD9B83-CDE1-4B2B-B4AD-E1E8EAD6C896}" destId="{B8898742-B463-410A-A43B-C272DE86E385}" srcOrd="1" destOrd="0" presId="urn:microsoft.com/office/officeart/2005/8/layout/radial5"/>
    <dgm:cxn modelId="{FFBCF995-6FAD-4767-8FF0-04F7D364A6F2}" srcId="{1A16B54B-0E75-4A41-9FFE-5C27EA560195}" destId="{B102AC40-857B-4428-A88E-9D3F72DE952B}" srcOrd="4" destOrd="0" parTransId="{91A783E6-1FCF-4447-A9A6-F6EB52CCF683}" sibTransId="{928B0BC5-7CB2-49A7-9653-84DF0B64037C}"/>
    <dgm:cxn modelId="{CF22EEB1-0392-4709-B89C-0340778527CB}" type="presOf" srcId="{344253D3-8A0D-4EAB-A206-231376F70853}" destId="{67184F4F-ED11-419E-92BA-254EB85F7E6B}" srcOrd="1" destOrd="0" presId="urn:microsoft.com/office/officeart/2005/8/layout/radial5"/>
    <dgm:cxn modelId="{4C1531B5-E697-4E85-B0D5-FE63233B0BE7}" type="presOf" srcId="{0CBD6642-F30B-471A-8F18-62826F6AEB2B}" destId="{2987FB54-8C1E-4078-8827-9B109F0AE878}" srcOrd="0" destOrd="0" presId="urn:microsoft.com/office/officeart/2005/8/layout/radial5"/>
    <dgm:cxn modelId="{45316572-DAC1-4BBB-816D-3B1077E64A0E}" type="presOf" srcId="{92A046BF-A0AD-46F8-8342-51B4F646EB38}" destId="{8DFCB6A5-5C10-4FFF-B876-655C991EFD37}" srcOrd="0" destOrd="0" presId="urn:microsoft.com/office/officeart/2005/8/layout/radial5"/>
    <dgm:cxn modelId="{FC695B81-D497-4F4E-A266-1D7A66F2736F}" srcId="{1A16B54B-0E75-4A41-9FFE-5C27EA560195}" destId="{0CBD6642-F30B-471A-8F18-62826F6AEB2B}" srcOrd="0" destOrd="0" parTransId="{0B043834-6C38-4617-8591-A1910EBE262A}" sibTransId="{C8F1DFA1-D964-4A69-BFA7-20129E88533A}"/>
    <dgm:cxn modelId="{B5D1BEF8-C44A-40B0-B72B-CCE681C8ED55}" srcId="{1A16B54B-0E75-4A41-9FFE-5C27EA560195}" destId="{B386FB71-BE07-4A88-B495-F9B694B037C6}" srcOrd="6" destOrd="0" parTransId="{4A59EB5C-E1C7-4326-B211-D1124E12CB96}" sibTransId="{60D1B1D4-399F-4D4D-B004-BA4D2B0B35B7}"/>
    <dgm:cxn modelId="{D25C0348-9DA3-4BC9-B2FC-AF64AD921B8C}" type="presOf" srcId="{6C824FF2-CD2F-4600-8629-207BC94529EF}" destId="{9499B7B3-11A1-4AF9-87F3-FE5BCD9C82A8}" srcOrd="0" destOrd="0" presId="urn:microsoft.com/office/officeart/2005/8/layout/radial5"/>
    <dgm:cxn modelId="{4A16EFA0-5753-4BD6-9822-D1C1E4FF79C9}" type="presOf" srcId="{921B088B-FE5B-412D-BF79-649AD64CD35D}" destId="{1B0E7FFC-E278-4AA3-A417-5FEFA309D142}" srcOrd="0" destOrd="0" presId="urn:microsoft.com/office/officeart/2005/8/layout/radial5"/>
    <dgm:cxn modelId="{1A069D81-6992-45EE-B8F6-DD6D9D54CC1B}" type="presOf" srcId="{1A16B54B-0E75-4A41-9FFE-5C27EA560195}" destId="{1A7A5D13-07E3-4616-85A2-1E6D7339123B}" srcOrd="0" destOrd="0" presId="urn:microsoft.com/office/officeart/2005/8/layout/radial5"/>
    <dgm:cxn modelId="{031FDCF1-790C-4FB0-8544-D50A869AA156}" type="presOf" srcId="{344253D3-8A0D-4EAB-A206-231376F70853}" destId="{0023DA94-A19A-4F4C-BDB7-8DD0967A4261}" srcOrd="0" destOrd="0" presId="urn:microsoft.com/office/officeart/2005/8/layout/radial5"/>
    <dgm:cxn modelId="{B9146F0F-DA78-43AD-B9D0-DFA32F9F97C7}" type="presOf" srcId="{060C1E0F-4AAA-4357-A687-70D10B272B8E}" destId="{B0A8E4DF-6508-4F6D-9B14-37FEC082DBEE}" srcOrd="1" destOrd="0" presId="urn:microsoft.com/office/officeart/2005/8/layout/radial5"/>
    <dgm:cxn modelId="{F22EE098-53D3-4825-A7E5-D80D3D80B726}" type="presOf" srcId="{B386FB71-BE07-4A88-B495-F9B694B037C6}" destId="{0E3ED18B-A44B-422E-B42E-8BA80827DBF6}" srcOrd="0" destOrd="0" presId="urn:microsoft.com/office/officeart/2005/8/layout/radial5"/>
    <dgm:cxn modelId="{3A29EE5C-1219-465D-A438-182AC4E37C51}" srcId="{1A16B54B-0E75-4A41-9FFE-5C27EA560195}" destId="{41A3CA83-2D1A-4EB2-B438-EA15D4F5ACA1}" srcOrd="2" destOrd="0" parTransId="{CB25A893-0382-4756-9A92-64B8CEC6E24E}" sibTransId="{08D84CB5-F8D0-4957-9386-A0F534D9B556}"/>
    <dgm:cxn modelId="{4B0CC9DA-7AD5-405E-A6BE-E741AF76EE5E}" type="presOf" srcId="{41A3CA83-2D1A-4EB2-B438-EA15D4F5ACA1}" destId="{D7CBDC7F-B5CA-405B-AF54-FB6EC2294A0C}" srcOrd="0" destOrd="0" presId="urn:microsoft.com/office/officeart/2005/8/layout/radial5"/>
    <dgm:cxn modelId="{ED3D6DAA-4B9B-4630-9D20-06D70529C297}" type="presOf" srcId="{CB25A893-0382-4756-9A92-64B8CEC6E24E}" destId="{40BD023C-7E5C-458E-8DB5-52094B0F9C0A}" srcOrd="1" destOrd="0" presId="urn:microsoft.com/office/officeart/2005/8/layout/radial5"/>
    <dgm:cxn modelId="{029B3327-500B-46E0-9C25-5C7054D46FE6}" type="presOf" srcId="{0B043834-6C38-4617-8591-A1910EBE262A}" destId="{3C4EDC55-6F97-4AF8-9ABA-391C6A439A9B}" srcOrd="1" destOrd="0" presId="urn:microsoft.com/office/officeart/2005/8/layout/radial5"/>
    <dgm:cxn modelId="{5C5906DB-6816-49EF-B2BA-1146E53034E3}" type="presOf" srcId="{91A783E6-1FCF-4447-A9A6-F6EB52CCF683}" destId="{A6B928F6-4C45-4481-B3CF-0A366B18F896}" srcOrd="0" destOrd="0" presId="urn:microsoft.com/office/officeart/2005/8/layout/radial5"/>
    <dgm:cxn modelId="{849A935D-301A-4CEC-B667-B9B19410A891}" type="presOf" srcId="{8C5435F7-FDE7-4A33-98E6-1C5F255076E6}" destId="{97CFB95A-612A-458C-8CA3-A61037B173A6}" srcOrd="0" destOrd="0" presId="urn:microsoft.com/office/officeart/2005/8/layout/radial5"/>
    <dgm:cxn modelId="{7C47EC22-A608-47AB-A7D0-DDC5DD5B6E1D}" type="presOf" srcId="{9FCD9B83-CDE1-4B2B-B4AD-E1E8EAD6C896}" destId="{DD3D9681-3CD0-4AC6-B5D8-78F81C6A72B8}" srcOrd="0" destOrd="0" presId="urn:microsoft.com/office/officeart/2005/8/layout/radial5"/>
    <dgm:cxn modelId="{2C55927C-5FE1-45FB-99D9-0AAAF3CCD4DD}" type="presOf" srcId="{528D7FD6-EB6E-4DC1-8619-6EAC7C94BE49}" destId="{FAB43B15-F1C4-4296-A938-6A8CC1BDA053}" srcOrd="0" destOrd="0" presId="urn:microsoft.com/office/officeart/2005/8/layout/radial5"/>
    <dgm:cxn modelId="{6ECF0CCA-FC72-4DC4-A069-B134E6562B35}" type="presOf" srcId="{AFEE9EE1-2657-48E6-9124-62538D8046C0}" destId="{E9945756-DEFA-4EDC-BB46-2115D8D16B8F}" srcOrd="0" destOrd="0" presId="urn:microsoft.com/office/officeart/2005/8/layout/radial5"/>
    <dgm:cxn modelId="{84932824-F00F-40C6-9F5A-51E83631C619}" type="presOf" srcId="{91A783E6-1FCF-4447-A9A6-F6EB52CCF683}" destId="{99E6BAFB-EEA4-4AC6-B227-DBC3AEECFF6F}" srcOrd="1" destOrd="0" presId="urn:microsoft.com/office/officeart/2005/8/layout/radial5"/>
    <dgm:cxn modelId="{EF0BE01E-D9B1-4EFA-82B4-DAC473B16BE3}" srcId="{1A16B54B-0E75-4A41-9FFE-5C27EA560195}" destId="{528D7FD6-EB6E-4DC1-8619-6EAC7C94BE49}" srcOrd="5" destOrd="0" parTransId="{9FCD9B83-CDE1-4B2B-B4AD-E1E8EAD6C896}" sibTransId="{962239BF-B39C-4057-BFB9-1E4B9F2ECE2A}"/>
    <dgm:cxn modelId="{E808ED1D-084E-49E1-A965-D737381CD13D}" type="presOf" srcId="{4A59EB5C-E1C7-4326-B211-D1124E12CB96}" destId="{3D2B88C6-CD79-425B-805C-B2CC9CFAEE59}" srcOrd="0" destOrd="0" presId="urn:microsoft.com/office/officeart/2005/8/layout/radial5"/>
    <dgm:cxn modelId="{75E23DC4-68F5-46C8-ADBC-AD1CF7111968}" type="presOf" srcId="{0B043834-6C38-4617-8591-A1910EBE262A}" destId="{47EDF366-F42F-49EF-BD37-E559E3E6BCFF}" srcOrd="0" destOrd="0" presId="urn:microsoft.com/office/officeart/2005/8/layout/radial5"/>
    <dgm:cxn modelId="{22B499C7-198A-4EED-96DB-CF9D36A47612}" type="presOf" srcId="{CB25A893-0382-4756-9A92-64B8CEC6E24E}" destId="{00FF29C4-DBC5-4B76-915A-6320C3AD494C}" srcOrd="0" destOrd="0" presId="urn:microsoft.com/office/officeart/2005/8/layout/radial5"/>
    <dgm:cxn modelId="{032261E8-D563-4F0A-B583-74600498E17D}" srcId="{92A046BF-A0AD-46F8-8342-51B4F646EB38}" destId="{1A16B54B-0E75-4A41-9FFE-5C27EA560195}" srcOrd="0" destOrd="0" parTransId="{8A923E3D-22D4-4450-ACF6-E05B4B4ACE39}" sibTransId="{CA4E0E7C-7713-4BB5-97BF-7328BD889A97}"/>
    <dgm:cxn modelId="{AFF2FBC0-381F-4395-A27F-56CE745A10A4}" type="presOf" srcId="{4A59EB5C-E1C7-4326-B211-D1124E12CB96}" destId="{6F94254C-F58E-4842-B8BA-F600809B7430}" srcOrd="1" destOrd="0" presId="urn:microsoft.com/office/officeart/2005/8/layout/radial5"/>
    <dgm:cxn modelId="{0A835F33-3636-4748-8AF5-5F5802C3AE2F}" srcId="{1A16B54B-0E75-4A41-9FFE-5C27EA560195}" destId="{AFEE9EE1-2657-48E6-9124-62538D8046C0}" srcOrd="1" destOrd="0" parTransId="{060C1E0F-4AAA-4357-A687-70D10B272B8E}" sibTransId="{9F39AED6-C406-49C9-8B75-08B12278BCAA}"/>
    <dgm:cxn modelId="{0B458AF5-84A3-473B-BCA3-AA0B43C90EBB}" type="presParOf" srcId="{8DFCB6A5-5C10-4FFF-B876-655C991EFD37}" destId="{1A7A5D13-07E3-4616-85A2-1E6D7339123B}" srcOrd="0" destOrd="0" presId="urn:microsoft.com/office/officeart/2005/8/layout/radial5"/>
    <dgm:cxn modelId="{3B186997-B667-42C1-BA84-DCE0139D1A53}" type="presParOf" srcId="{8DFCB6A5-5C10-4FFF-B876-655C991EFD37}" destId="{47EDF366-F42F-49EF-BD37-E559E3E6BCFF}" srcOrd="1" destOrd="0" presId="urn:microsoft.com/office/officeart/2005/8/layout/radial5"/>
    <dgm:cxn modelId="{E848DB57-D4D5-4079-A6F2-DD0FCB54029D}" type="presParOf" srcId="{47EDF366-F42F-49EF-BD37-E559E3E6BCFF}" destId="{3C4EDC55-6F97-4AF8-9ABA-391C6A439A9B}" srcOrd="0" destOrd="0" presId="urn:microsoft.com/office/officeart/2005/8/layout/radial5"/>
    <dgm:cxn modelId="{62528590-862F-41E8-B6BA-A8577662481C}" type="presParOf" srcId="{8DFCB6A5-5C10-4FFF-B876-655C991EFD37}" destId="{2987FB54-8C1E-4078-8827-9B109F0AE878}" srcOrd="2" destOrd="0" presId="urn:microsoft.com/office/officeart/2005/8/layout/radial5"/>
    <dgm:cxn modelId="{1427594E-7BE9-4DFD-87A5-A9DC6416E3CD}" type="presParOf" srcId="{8DFCB6A5-5C10-4FFF-B876-655C991EFD37}" destId="{844F3A24-3055-4F2C-B824-C466ABBC5540}" srcOrd="3" destOrd="0" presId="urn:microsoft.com/office/officeart/2005/8/layout/radial5"/>
    <dgm:cxn modelId="{E7B6DA37-AAA1-47F5-BC07-846AE2D502A4}" type="presParOf" srcId="{844F3A24-3055-4F2C-B824-C466ABBC5540}" destId="{B0A8E4DF-6508-4F6D-9B14-37FEC082DBEE}" srcOrd="0" destOrd="0" presId="urn:microsoft.com/office/officeart/2005/8/layout/radial5"/>
    <dgm:cxn modelId="{8DD7A636-021A-43ED-B5FF-F6FF76FAE796}" type="presParOf" srcId="{8DFCB6A5-5C10-4FFF-B876-655C991EFD37}" destId="{E9945756-DEFA-4EDC-BB46-2115D8D16B8F}" srcOrd="4" destOrd="0" presId="urn:microsoft.com/office/officeart/2005/8/layout/radial5"/>
    <dgm:cxn modelId="{F15825DD-29B4-40C1-B723-C8A6CF3BD557}" type="presParOf" srcId="{8DFCB6A5-5C10-4FFF-B876-655C991EFD37}" destId="{00FF29C4-DBC5-4B76-915A-6320C3AD494C}" srcOrd="5" destOrd="0" presId="urn:microsoft.com/office/officeart/2005/8/layout/radial5"/>
    <dgm:cxn modelId="{8359362E-AE92-4138-92CF-2D0830B79066}" type="presParOf" srcId="{00FF29C4-DBC5-4B76-915A-6320C3AD494C}" destId="{40BD023C-7E5C-458E-8DB5-52094B0F9C0A}" srcOrd="0" destOrd="0" presId="urn:microsoft.com/office/officeart/2005/8/layout/radial5"/>
    <dgm:cxn modelId="{CA6C5A42-1B8D-42D7-A4FC-D9DA0025CC6F}" type="presParOf" srcId="{8DFCB6A5-5C10-4FFF-B876-655C991EFD37}" destId="{D7CBDC7F-B5CA-405B-AF54-FB6EC2294A0C}" srcOrd="6" destOrd="0" presId="urn:microsoft.com/office/officeart/2005/8/layout/radial5"/>
    <dgm:cxn modelId="{191049C8-B65C-4509-B6A5-FAAA5044F55E}" type="presParOf" srcId="{8DFCB6A5-5C10-4FFF-B876-655C991EFD37}" destId="{1B0E7FFC-E278-4AA3-A417-5FEFA309D142}" srcOrd="7" destOrd="0" presId="urn:microsoft.com/office/officeart/2005/8/layout/radial5"/>
    <dgm:cxn modelId="{FE82DD73-4CA7-4BBF-B387-1028B7D6268E}" type="presParOf" srcId="{1B0E7FFC-E278-4AA3-A417-5FEFA309D142}" destId="{60AD9767-9B40-4541-AF56-2740BB144170}" srcOrd="0" destOrd="0" presId="urn:microsoft.com/office/officeart/2005/8/layout/radial5"/>
    <dgm:cxn modelId="{422E0060-4D28-47A8-9724-414E7EA6A2AA}" type="presParOf" srcId="{8DFCB6A5-5C10-4FFF-B876-655C991EFD37}" destId="{97CFB95A-612A-458C-8CA3-A61037B173A6}" srcOrd="8" destOrd="0" presId="urn:microsoft.com/office/officeart/2005/8/layout/radial5"/>
    <dgm:cxn modelId="{B668ED57-D215-4155-B0EA-A9A8E3AB7581}" type="presParOf" srcId="{8DFCB6A5-5C10-4FFF-B876-655C991EFD37}" destId="{A6B928F6-4C45-4481-B3CF-0A366B18F896}" srcOrd="9" destOrd="0" presId="urn:microsoft.com/office/officeart/2005/8/layout/radial5"/>
    <dgm:cxn modelId="{AA93BC9E-33CD-40CB-BF51-D4CEB9CAA728}" type="presParOf" srcId="{A6B928F6-4C45-4481-B3CF-0A366B18F896}" destId="{99E6BAFB-EEA4-4AC6-B227-DBC3AEECFF6F}" srcOrd="0" destOrd="0" presId="urn:microsoft.com/office/officeart/2005/8/layout/radial5"/>
    <dgm:cxn modelId="{B6E8E731-436C-4584-BC35-ED65FB79FD8C}" type="presParOf" srcId="{8DFCB6A5-5C10-4FFF-B876-655C991EFD37}" destId="{F836B0EE-F739-4DA3-9F99-14BCC16BEA30}" srcOrd="10" destOrd="0" presId="urn:microsoft.com/office/officeart/2005/8/layout/radial5"/>
    <dgm:cxn modelId="{3E27EC3E-7507-4DBD-A0F2-44401829DF59}" type="presParOf" srcId="{8DFCB6A5-5C10-4FFF-B876-655C991EFD37}" destId="{DD3D9681-3CD0-4AC6-B5D8-78F81C6A72B8}" srcOrd="11" destOrd="0" presId="urn:microsoft.com/office/officeart/2005/8/layout/radial5"/>
    <dgm:cxn modelId="{E043796E-8EC6-4B64-98FD-E1C6440ABE97}" type="presParOf" srcId="{DD3D9681-3CD0-4AC6-B5D8-78F81C6A72B8}" destId="{B8898742-B463-410A-A43B-C272DE86E385}" srcOrd="0" destOrd="0" presId="urn:microsoft.com/office/officeart/2005/8/layout/radial5"/>
    <dgm:cxn modelId="{9F6F9A32-9E4E-46CC-AB69-329912AD3CD7}" type="presParOf" srcId="{8DFCB6A5-5C10-4FFF-B876-655C991EFD37}" destId="{FAB43B15-F1C4-4296-A938-6A8CC1BDA053}" srcOrd="12" destOrd="0" presId="urn:microsoft.com/office/officeart/2005/8/layout/radial5"/>
    <dgm:cxn modelId="{835C1ABE-5864-400C-A000-D5D4ABE3E546}" type="presParOf" srcId="{8DFCB6A5-5C10-4FFF-B876-655C991EFD37}" destId="{3D2B88C6-CD79-425B-805C-B2CC9CFAEE59}" srcOrd="13" destOrd="0" presId="urn:microsoft.com/office/officeart/2005/8/layout/radial5"/>
    <dgm:cxn modelId="{2FA50196-A81B-40BF-A03A-6393329A5187}" type="presParOf" srcId="{3D2B88C6-CD79-425B-805C-B2CC9CFAEE59}" destId="{6F94254C-F58E-4842-B8BA-F600809B7430}" srcOrd="0" destOrd="0" presId="urn:microsoft.com/office/officeart/2005/8/layout/radial5"/>
    <dgm:cxn modelId="{FB158786-5C7E-4C94-9270-C8F32FA60AFD}" type="presParOf" srcId="{8DFCB6A5-5C10-4FFF-B876-655C991EFD37}" destId="{0E3ED18B-A44B-422E-B42E-8BA80827DBF6}" srcOrd="14" destOrd="0" presId="urn:microsoft.com/office/officeart/2005/8/layout/radial5"/>
    <dgm:cxn modelId="{7D39C8EF-2E57-4791-8F8F-DF7ABFB77890}" type="presParOf" srcId="{8DFCB6A5-5C10-4FFF-B876-655C991EFD37}" destId="{0023DA94-A19A-4F4C-BDB7-8DD0967A4261}" srcOrd="15" destOrd="0" presId="urn:microsoft.com/office/officeart/2005/8/layout/radial5"/>
    <dgm:cxn modelId="{75A5503D-6EA5-45AA-A34E-8F3C94074A61}" type="presParOf" srcId="{0023DA94-A19A-4F4C-BDB7-8DD0967A4261}" destId="{67184F4F-ED11-419E-92BA-254EB85F7E6B}" srcOrd="0" destOrd="0" presId="urn:microsoft.com/office/officeart/2005/8/layout/radial5"/>
    <dgm:cxn modelId="{6EA666B2-05C2-4AC8-85DA-9FCA3E3FF16E}" type="presParOf" srcId="{8DFCB6A5-5C10-4FFF-B876-655C991EFD37}" destId="{9499B7B3-11A1-4AF9-87F3-FE5BCD9C82A8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9B9D7DE-2AC8-4007-A8F8-A1187AF90138}" type="doc">
      <dgm:prSet loTypeId="urn:microsoft.com/office/officeart/2005/8/layout/vList5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E739F16-227E-47BC-A1ED-7DE64460D6A9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3100" b="1" dirty="0" smtClean="0">
              <a:solidFill>
                <a:srgbClr val="002060"/>
              </a:solidFill>
              <a:cs typeface="+mj-cs"/>
            </a:rPr>
            <a:t>درونی شدن </a:t>
          </a:r>
          <a:r>
            <a:rPr lang="fa-IR" sz="2000" b="1" dirty="0" smtClean="0">
              <a:solidFill>
                <a:srgbClr val="002060"/>
              </a:solidFill>
              <a:cs typeface="+mj-cs"/>
            </a:rPr>
            <a:t>(ملکه شدن)</a:t>
          </a:r>
          <a:endParaRPr lang="fa-IR" sz="3100" b="1" dirty="0" smtClean="0">
            <a:solidFill>
              <a:srgbClr val="002060"/>
            </a:solidFill>
            <a:cs typeface="+mj-cs"/>
          </a:endParaRPr>
        </a:p>
        <a:p>
          <a:r>
            <a:rPr lang="en-US" sz="1400" b="1" dirty="0" smtClean="0">
              <a:solidFill>
                <a:srgbClr val="002060"/>
              </a:solidFill>
              <a:latin typeface="+mn-lt"/>
              <a:cs typeface="+mj-cs"/>
            </a:rPr>
            <a:t>Internalization</a:t>
          </a:r>
          <a:endParaRPr lang="fa-IR" sz="1000" b="1" dirty="0" smtClean="0">
            <a:cs typeface="+mj-cs"/>
          </a:endParaRPr>
        </a:p>
      </dgm:t>
    </dgm:pt>
    <dgm:pt modelId="{0B332FF2-CB51-4EAD-99CB-B3D7E1C10351}" type="parTrans" cxnId="{9AF011A7-DBEA-4841-90D4-00EC96531F41}">
      <dgm:prSet/>
      <dgm:spPr/>
      <dgm:t>
        <a:bodyPr/>
        <a:lstStyle/>
        <a:p>
          <a:endParaRPr lang="en-US"/>
        </a:p>
      </dgm:t>
    </dgm:pt>
    <dgm:pt modelId="{D058CB27-7412-4705-9FE6-7F3AE2E77233}" type="sibTrans" cxnId="{9AF011A7-DBEA-4841-90D4-00EC96531F41}">
      <dgm:prSet/>
      <dgm:spPr/>
      <dgm:t>
        <a:bodyPr/>
        <a:lstStyle/>
        <a:p>
          <a:endParaRPr lang="en-US"/>
        </a:p>
      </dgm:t>
    </dgm:pt>
    <dgm:pt modelId="{1693FF39-3641-4E59-A480-41EBD597A672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2400" b="1" smtClean="0">
              <a:cs typeface="+mj-cs"/>
            </a:rPr>
            <a:t>نهادگرایی</a:t>
          </a:r>
          <a:endParaRPr lang="en-US" sz="2400" b="1" dirty="0" smtClean="0">
            <a:cs typeface="+mj-cs"/>
          </a:endParaRPr>
        </a:p>
      </dgm:t>
    </dgm:pt>
    <dgm:pt modelId="{DB417502-2C3D-4D01-9C2E-C8A6342DED16}" type="parTrans" cxnId="{F20E231E-E8A5-463C-8B75-C5D033458C0C}">
      <dgm:prSet/>
      <dgm:spPr/>
      <dgm:t>
        <a:bodyPr/>
        <a:lstStyle/>
        <a:p>
          <a:endParaRPr lang="en-US"/>
        </a:p>
      </dgm:t>
    </dgm:pt>
    <dgm:pt modelId="{3EADAE1E-6103-4794-BAA8-BA2428BDFD02}" type="sibTrans" cxnId="{F20E231E-E8A5-463C-8B75-C5D033458C0C}">
      <dgm:prSet/>
      <dgm:spPr/>
      <dgm:t>
        <a:bodyPr/>
        <a:lstStyle/>
        <a:p>
          <a:endParaRPr lang="en-US"/>
        </a:p>
      </dgm:t>
    </dgm:pt>
    <dgm:pt modelId="{467A7DDA-EDB3-4B75-BCC8-B69DDA62EA57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justLow" rtl="1">
            <a:spcBef>
              <a:spcPts val="3000"/>
            </a:spcBef>
            <a:spcAft>
              <a:spcPts val="1800"/>
            </a:spcAft>
          </a:pPr>
          <a:r>
            <a:rPr lang="fa-IR" dirty="0" smtClean="0"/>
            <a:t>عبارت است از القاء و انتخاب اصول و موازین و ارزشهای حاکم محیطی و بوجود آوردن ساختار متناسب.</a:t>
          </a:r>
          <a:endParaRPr lang="en-US" dirty="0"/>
        </a:p>
      </dgm:t>
    </dgm:pt>
    <dgm:pt modelId="{B6FA55C4-C3E8-4CC0-A76A-A0981877C23A}" type="parTrans" cxnId="{A879F63C-A6D8-4A41-A82C-50BF3F2F58A7}">
      <dgm:prSet/>
      <dgm:spPr/>
      <dgm:t>
        <a:bodyPr/>
        <a:lstStyle/>
        <a:p>
          <a:endParaRPr lang="en-US"/>
        </a:p>
      </dgm:t>
    </dgm:pt>
    <dgm:pt modelId="{DF52F36F-EB49-45E5-A2BF-1AD217E903FC}" type="sibTrans" cxnId="{A879F63C-A6D8-4A41-A82C-50BF3F2F58A7}">
      <dgm:prSet/>
      <dgm:spPr/>
      <dgm:t>
        <a:bodyPr/>
        <a:lstStyle/>
        <a:p>
          <a:endParaRPr lang="en-US"/>
        </a:p>
      </dgm:t>
    </dgm:pt>
    <dgm:pt modelId="{6FA1525B-851F-4337-AF92-FBF1D750076A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algn="justLow" rtl="1">
            <a:spcBef>
              <a:spcPts val="2400"/>
            </a:spcBef>
            <a:spcAft>
              <a:spcPts val="2400"/>
            </a:spcAft>
          </a:pPr>
          <a:r>
            <a:rPr lang="fa-IR" sz="3600" dirty="0" smtClean="0"/>
            <a:t>به عبارتی فرآیندی که ارزش بیرونی به ارزش درونی تبدیل میشود .</a:t>
          </a:r>
          <a:endParaRPr lang="en-US" sz="3600" dirty="0"/>
        </a:p>
      </dgm:t>
    </dgm:pt>
    <dgm:pt modelId="{8F393699-C51D-4CD5-8A32-1990A8A81E86}" type="parTrans" cxnId="{98E1D483-AB75-45D6-8388-D819CF03B28F}">
      <dgm:prSet/>
      <dgm:spPr/>
      <dgm:t>
        <a:bodyPr/>
        <a:lstStyle/>
        <a:p>
          <a:endParaRPr lang="en-US"/>
        </a:p>
      </dgm:t>
    </dgm:pt>
    <dgm:pt modelId="{74DE51E9-471C-4E2B-A59A-63AC1931EB5E}" type="sibTrans" cxnId="{98E1D483-AB75-45D6-8388-D819CF03B28F}">
      <dgm:prSet/>
      <dgm:spPr/>
      <dgm:t>
        <a:bodyPr/>
        <a:lstStyle/>
        <a:p>
          <a:endParaRPr lang="en-US"/>
        </a:p>
      </dgm:t>
    </dgm:pt>
    <dgm:pt modelId="{56FCC551-F6E7-4A01-9EDA-89C874756D5F}" type="pres">
      <dgm:prSet presAssocID="{39B9D7DE-2AC8-4007-A8F8-A1187AF901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5AFE9C-B7BE-43B8-B829-9A8B6AB71F77}" type="pres">
      <dgm:prSet presAssocID="{BE739F16-227E-47BC-A1ED-7DE64460D6A9}" presName="linNode" presStyleCnt="0"/>
      <dgm:spPr/>
      <dgm:t>
        <a:bodyPr/>
        <a:lstStyle/>
        <a:p>
          <a:endParaRPr lang="en-US"/>
        </a:p>
      </dgm:t>
    </dgm:pt>
    <dgm:pt modelId="{5FA27A23-D6DB-4E94-9C27-A6AD95BA7492}" type="pres">
      <dgm:prSet presAssocID="{BE739F16-227E-47BC-A1ED-7DE64460D6A9}" presName="parentText" presStyleLbl="node1" presStyleIdx="0" presStyleCnt="2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3396E9-0806-438D-9E86-7FC5371FFA29}" type="pres">
      <dgm:prSet presAssocID="{BE739F16-227E-47BC-A1ED-7DE64460D6A9}" presName="descendantText" presStyleLbl="alignAccFollowNode1" presStyleIdx="0" presStyleCnt="2" custFlipVert="1" custFlipHor="1" custScaleX="190463" custScaleY="108248" custLinFactNeighborX="-68887" custLinFactNeighborY="-2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E987E6-6C58-4EB2-99B9-B8A4E8159AE8}" type="pres">
      <dgm:prSet presAssocID="{D058CB27-7412-4705-9FE6-7F3AE2E77233}" presName="sp" presStyleCnt="0"/>
      <dgm:spPr/>
      <dgm:t>
        <a:bodyPr/>
        <a:lstStyle/>
        <a:p>
          <a:endParaRPr lang="en-US"/>
        </a:p>
      </dgm:t>
    </dgm:pt>
    <dgm:pt modelId="{9E5EDF07-3211-48F4-8FBB-3AE7DCB48272}" type="pres">
      <dgm:prSet presAssocID="{1693FF39-3641-4E59-A480-41EBD597A672}" presName="linNode" presStyleCnt="0"/>
      <dgm:spPr/>
      <dgm:t>
        <a:bodyPr/>
        <a:lstStyle/>
        <a:p>
          <a:endParaRPr lang="en-US"/>
        </a:p>
      </dgm:t>
    </dgm:pt>
    <dgm:pt modelId="{4152F53F-F4CF-4723-9F90-CDF159C4CC46}" type="pres">
      <dgm:prSet presAssocID="{1693FF39-3641-4E59-A480-41EBD597A672}" presName="parentText" presStyleLbl="node1" presStyleIdx="1" presStyleCnt="2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A8D36-814C-4594-9ABF-E7215967CCD4}" type="pres">
      <dgm:prSet presAssocID="{1693FF39-3641-4E59-A480-41EBD597A672}" presName="descendantText" presStyleLbl="alignAccFollowNode1" presStyleIdx="1" presStyleCnt="2" custFlipVert="1" custFlipHor="1" custScaleX="190463" custScaleY="108248" custLinFactNeighborX="-68887" custLinFactNeighborY="-23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39EBA70-D417-4EB6-95D1-3C03EB235241}" type="presOf" srcId="{39B9D7DE-2AC8-4007-A8F8-A1187AF90138}" destId="{56FCC551-F6E7-4A01-9EDA-89C874756D5F}" srcOrd="0" destOrd="0" presId="urn:microsoft.com/office/officeart/2005/8/layout/vList5"/>
    <dgm:cxn modelId="{9BCAD989-B72F-49D2-80EE-776D2D30432C}" type="presOf" srcId="{1693FF39-3641-4E59-A480-41EBD597A672}" destId="{4152F53F-F4CF-4723-9F90-CDF159C4CC46}" srcOrd="0" destOrd="0" presId="urn:microsoft.com/office/officeart/2005/8/layout/vList5"/>
    <dgm:cxn modelId="{A6F8252E-196D-4F60-8D30-1C0A20261B9E}" type="presOf" srcId="{6FA1525B-851F-4337-AF92-FBF1D750076A}" destId="{F43396E9-0806-438D-9E86-7FC5371FFA29}" srcOrd="0" destOrd="0" presId="urn:microsoft.com/office/officeart/2005/8/layout/vList5"/>
    <dgm:cxn modelId="{98E1D483-AB75-45D6-8388-D819CF03B28F}" srcId="{BE739F16-227E-47BC-A1ED-7DE64460D6A9}" destId="{6FA1525B-851F-4337-AF92-FBF1D750076A}" srcOrd="0" destOrd="0" parTransId="{8F393699-C51D-4CD5-8A32-1990A8A81E86}" sibTransId="{74DE51E9-471C-4E2B-A59A-63AC1931EB5E}"/>
    <dgm:cxn modelId="{A879F63C-A6D8-4A41-A82C-50BF3F2F58A7}" srcId="{1693FF39-3641-4E59-A480-41EBD597A672}" destId="{467A7DDA-EDB3-4B75-BCC8-B69DDA62EA57}" srcOrd="0" destOrd="0" parTransId="{B6FA55C4-C3E8-4CC0-A76A-A0981877C23A}" sibTransId="{DF52F36F-EB49-45E5-A2BF-1AD217E903FC}"/>
    <dgm:cxn modelId="{9AF011A7-DBEA-4841-90D4-00EC96531F41}" srcId="{39B9D7DE-2AC8-4007-A8F8-A1187AF90138}" destId="{BE739F16-227E-47BC-A1ED-7DE64460D6A9}" srcOrd="0" destOrd="0" parTransId="{0B332FF2-CB51-4EAD-99CB-B3D7E1C10351}" sibTransId="{D058CB27-7412-4705-9FE6-7F3AE2E77233}"/>
    <dgm:cxn modelId="{F7A96F1E-0A00-4FC0-9FC7-A1A4BE0E65A0}" type="presOf" srcId="{BE739F16-227E-47BC-A1ED-7DE64460D6A9}" destId="{5FA27A23-D6DB-4E94-9C27-A6AD95BA7492}" srcOrd="0" destOrd="0" presId="urn:microsoft.com/office/officeart/2005/8/layout/vList5"/>
    <dgm:cxn modelId="{F6D8262F-C783-4BE3-8A1C-1650D816F257}" type="presOf" srcId="{467A7DDA-EDB3-4B75-BCC8-B69DDA62EA57}" destId="{F1AA8D36-814C-4594-9ABF-E7215967CCD4}" srcOrd="0" destOrd="0" presId="urn:microsoft.com/office/officeart/2005/8/layout/vList5"/>
    <dgm:cxn modelId="{F20E231E-E8A5-463C-8B75-C5D033458C0C}" srcId="{39B9D7DE-2AC8-4007-A8F8-A1187AF90138}" destId="{1693FF39-3641-4E59-A480-41EBD597A672}" srcOrd="1" destOrd="0" parTransId="{DB417502-2C3D-4D01-9C2E-C8A6342DED16}" sibTransId="{3EADAE1E-6103-4794-BAA8-BA2428BDFD02}"/>
    <dgm:cxn modelId="{2B3C3DA4-A881-443E-90B1-E0DC2DE37C93}" type="presParOf" srcId="{56FCC551-F6E7-4A01-9EDA-89C874756D5F}" destId="{155AFE9C-B7BE-43B8-B829-9A8B6AB71F77}" srcOrd="0" destOrd="0" presId="urn:microsoft.com/office/officeart/2005/8/layout/vList5"/>
    <dgm:cxn modelId="{1BF1D749-610A-4916-9B93-4F5E9A2527A6}" type="presParOf" srcId="{155AFE9C-B7BE-43B8-B829-9A8B6AB71F77}" destId="{5FA27A23-D6DB-4E94-9C27-A6AD95BA7492}" srcOrd="0" destOrd="0" presId="urn:microsoft.com/office/officeart/2005/8/layout/vList5"/>
    <dgm:cxn modelId="{B6DC8E7B-DC0D-4A33-8938-8D18E4B9C778}" type="presParOf" srcId="{155AFE9C-B7BE-43B8-B829-9A8B6AB71F77}" destId="{F43396E9-0806-438D-9E86-7FC5371FFA29}" srcOrd="1" destOrd="0" presId="urn:microsoft.com/office/officeart/2005/8/layout/vList5"/>
    <dgm:cxn modelId="{B388DE87-76F2-466D-8313-C800132FFAC0}" type="presParOf" srcId="{56FCC551-F6E7-4A01-9EDA-89C874756D5F}" destId="{B0E987E6-6C58-4EB2-99B9-B8A4E8159AE8}" srcOrd="1" destOrd="0" presId="urn:microsoft.com/office/officeart/2005/8/layout/vList5"/>
    <dgm:cxn modelId="{323F28DA-C0F4-4959-A4F7-93D7E7E3A350}" type="presParOf" srcId="{56FCC551-F6E7-4A01-9EDA-89C874756D5F}" destId="{9E5EDF07-3211-48F4-8FBB-3AE7DCB48272}" srcOrd="2" destOrd="0" presId="urn:microsoft.com/office/officeart/2005/8/layout/vList5"/>
    <dgm:cxn modelId="{B1614B24-1951-44CD-B1FD-DA9A25384F09}" type="presParOf" srcId="{9E5EDF07-3211-48F4-8FBB-3AE7DCB48272}" destId="{4152F53F-F4CF-4723-9F90-CDF159C4CC46}" srcOrd="0" destOrd="0" presId="urn:microsoft.com/office/officeart/2005/8/layout/vList5"/>
    <dgm:cxn modelId="{BFBE7CD9-9CA7-47D8-BBC8-77BB05DF41A7}" type="presParOf" srcId="{9E5EDF07-3211-48F4-8FBB-3AE7DCB48272}" destId="{F1AA8D36-814C-4594-9ABF-E7215967CCD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9B9D7DE-2AC8-4007-A8F8-A1187AF90138}" type="doc">
      <dgm:prSet loTypeId="urn:microsoft.com/office/officeart/2005/8/layout/vList5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BE739F16-227E-47BC-A1ED-7DE64460D6A9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3200" b="1" dirty="0" smtClean="0">
              <a:cs typeface="+mj-cs"/>
            </a:rPr>
            <a:t>نهادینه شدن</a:t>
          </a:r>
          <a:endParaRPr lang="en-US" sz="3200" b="1" dirty="0">
            <a:solidFill>
              <a:srgbClr val="002060"/>
            </a:solidFill>
            <a:latin typeface="+mn-lt"/>
            <a:cs typeface="+mj-cs"/>
          </a:endParaRPr>
        </a:p>
      </dgm:t>
    </dgm:pt>
    <dgm:pt modelId="{0B332FF2-CB51-4EAD-99CB-B3D7E1C10351}" type="parTrans" cxnId="{9AF011A7-DBEA-4841-90D4-00EC96531F41}">
      <dgm:prSet/>
      <dgm:spPr/>
      <dgm:t>
        <a:bodyPr/>
        <a:lstStyle/>
        <a:p>
          <a:endParaRPr lang="en-US"/>
        </a:p>
      </dgm:t>
    </dgm:pt>
    <dgm:pt modelId="{D058CB27-7412-4705-9FE6-7F3AE2E77233}" type="sibTrans" cxnId="{9AF011A7-DBEA-4841-90D4-00EC96531F41}">
      <dgm:prSet/>
      <dgm:spPr/>
      <dgm:t>
        <a:bodyPr/>
        <a:lstStyle/>
        <a:p>
          <a:endParaRPr lang="en-US"/>
        </a:p>
      </dgm:t>
    </dgm:pt>
    <dgm:pt modelId="{1693FF39-3641-4E59-A480-41EBD597A672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b="1" dirty="0" smtClean="0">
              <a:solidFill>
                <a:srgbClr val="002E0E"/>
              </a:solidFill>
              <a:cs typeface="+mj-cs"/>
            </a:rPr>
            <a:t>نهادی کردن</a:t>
          </a:r>
          <a:endParaRPr lang="en-US" b="1" dirty="0" smtClean="0">
            <a:solidFill>
              <a:srgbClr val="002E0E"/>
            </a:solidFill>
            <a:cs typeface="+mj-cs"/>
          </a:endParaRPr>
        </a:p>
      </dgm:t>
    </dgm:pt>
    <dgm:pt modelId="{DB417502-2C3D-4D01-9C2E-C8A6342DED16}" type="parTrans" cxnId="{F20E231E-E8A5-463C-8B75-C5D033458C0C}">
      <dgm:prSet/>
      <dgm:spPr/>
      <dgm:t>
        <a:bodyPr/>
        <a:lstStyle/>
        <a:p>
          <a:endParaRPr lang="en-US"/>
        </a:p>
      </dgm:t>
    </dgm:pt>
    <dgm:pt modelId="{3EADAE1E-6103-4794-BAA8-BA2428BDFD02}" type="sibTrans" cxnId="{F20E231E-E8A5-463C-8B75-C5D033458C0C}">
      <dgm:prSet/>
      <dgm:spPr/>
      <dgm:t>
        <a:bodyPr/>
        <a:lstStyle/>
        <a:p>
          <a:endParaRPr lang="en-US"/>
        </a:p>
      </dgm:t>
    </dgm:pt>
    <dgm:pt modelId="{467A7DDA-EDB3-4B75-BCC8-B69DDA62EA57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rgbClr val="E8FFD1"/>
        </a:solidFill>
        <a:ln/>
      </dgm:spPr>
      <dgm:t>
        <a:bodyPr/>
        <a:lstStyle/>
        <a:p>
          <a:pPr algn="justLow" rtl="1">
            <a:spcBef>
              <a:spcPts val="3000"/>
            </a:spcBef>
            <a:spcAft>
              <a:spcPts val="1800"/>
            </a:spcAft>
          </a:pPr>
          <a:r>
            <a:rPr lang="fa-IR" sz="2000" dirty="0" smtClean="0"/>
            <a:t>شبیه همان فرآیند درونی شدن است . با این تفاوت که درونی شدن در سطح فردی می باشد و نهادی کردن در سطح اجتماع و سازمان مطرح است.</a:t>
          </a:r>
          <a:endParaRPr lang="en-US" sz="2000" dirty="0"/>
        </a:p>
      </dgm:t>
    </dgm:pt>
    <dgm:pt modelId="{B6FA55C4-C3E8-4CC0-A76A-A0981877C23A}" type="parTrans" cxnId="{A879F63C-A6D8-4A41-A82C-50BF3F2F58A7}">
      <dgm:prSet/>
      <dgm:spPr/>
      <dgm:t>
        <a:bodyPr/>
        <a:lstStyle/>
        <a:p>
          <a:endParaRPr lang="en-US"/>
        </a:p>
      </dgm:t>
    </dgm:pt>
    <dgm:pt modelId="{DF52F36F-EB49-45E5-A2BF-1AD217E903FC}" type="sibTrans" cxnId="{A879F63C-A6D8-4A41-A82C-50BF3F2F58A7}">
      <dgm:prSet/>
      <dgm:spPr/>
      <dgm:t>
        <a:bodyPr/>
        <a:lstStyle/>
        <a:p>
          <a:endParaRPr lang="en-US"/>
        </a:p>
      </dgm:t>
    </dgm:pt>
    <dgm:pt modelId="{6FA1525B-851F-4337-AF92-FBF1D750076A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4">
            <a:lumMod val="20000"/>
            <a:lumOff val="80000"/>
          </a:schemeClr>
        </a:solidFill>
        <a:ln/>
      </dgm:spPr>
      <dgm:t>
        <a:bodyPr/>
        <a:lstStyle/>
        <a:p>
          <a:pPr algn="justLow" rtl="1">
            <a:spcBef>
              <a:spcPts val="2400"/>
            </a:spcBef>
            <a:spcAft>
              <a:spcPts val="2400"/>
            </a:spcAft>
          </a:pPr>
          <a:r>
            <a:rPr lang="fa-IR" sz="2800" b="1" dirty="0" smtClean="0"/>
            <a:t>انسان</a:t>
          </a:r>
          <a:r>
            <a:rPr lang="fa-IR" sz="2800" dirty="0" smtClean="0"/>
            <a:t> از محیط خود اصول و ارزشهایی را میگیرد ، فانکسیون(کارکرد) آن را مفید تلقی می کند و برای خودش ارزش می شود. که این درونی شدن در سطح فرد می باشد . باید توجه داشت که این درونی شدن اگر بدون شناخت باشد عادت است و اگر با شناخت صورت پذیرد نهادینه شده است.</a:t>
          </a:r>
          <a:endParaRPr lang="en-US" sz="2800" dirty="0"/>
        </a:p>
      </dgm:t>
    </dgm:pt>
    <dgm:pt modelId="{8F393699-C51D-4CD5-8A32-1990A8A81E86}" type="parTrans" cxnId="{98E1D483-AB75-45D6-8388-D819CF03B28F}">
      <dgm:prSet/>
      <dgm:spPr/>
      <dgm:t>
        <a:bodyPr/>
        <a:lstStyle/>
        <a:p>
          <a:endParaRPr lang="en-US"/>
        </a:p>
      </dgm:t>
    </dgm:pt>
    <dgm:pt modelId="{74DE51E9-471C-4E2B-A59A-63AC1931EB5E}" type="sibTrans" cxnId="{98E1D483-AB75-45D6-8388-D819CF03B28F}">
      <dgm:prSet/>
      <dgm:spPr/>
      <dgm:t>
        <a:bodyPr/>
        <a:lstStyle/>
        <a:p>
          <a:endParaRPr lang="en-US"/>
        </a:p>
      </dgm:t>
    </dgm:pt>
    <dgm:pt modelId="{9E62B979-BADE-466E-A56A-FC5854205592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rgbClr val="E8FFD1"/>
        </a:solidFill>
        <a:ln/>
      </dgm:spPr>
      <dgm:t>
        <a:bodyPr/>
        <a:lstStyle/>
        <a:p>
          <a:pPr algn="justLow" rtl="1">
            <a:spcBef>
              <a:spcPts val="3000"/>
            </a:spcBef>
            <a:spcAft>
              <a:spcPts val="1800"/>
            </a:spcAft>
          </a:pPr>
          <a:r>
            <a:rPr lang="fa-IR" sz="2000" dirty="0" smtClean="0"/>
            <a:t>فرآیند نهادی کردن فرآیند رشد ارگانیک است که در آن سازمان با تلاشهای گروه های درونی و ارزش های جامعه بیرونی سازگار می شود .</a:t>
          </a:r>
          <a:endParaRPr lang="en-US" sz="2000" dirty="0"/>
        </a:p>
      </dgm:t>
    </dgm:pt>
    <dgm:pt modelId="{4CC30F89-05C2-4396-8842-D46F450543A0}" type="parTrans" cxnId="{B5BBD368-E88A-4A89-9522-097A611296A2}">
      <dgm:prSet/>
      <dgm:spPr/>
      <dgm:t>
        <a:bodyPr/>
        <a:lstStyle/>
        <a:p>
          <a:endParaRPr lang="en-US"/>
        </a:p>
      </dgm:t>
    </dgm:pt>
    <dgm:pt modelId="{38F77938-2670-45BE-BE6D-F3A18E7E7EB3}" type="sibTrans" cxnId="{B5BBD368-E88A-4A89-9522-097A611296A2}">
      <dgm:prSet/>
      <dgm:spPr/>
      <dgm:t>
        <a:bodyPr/>
        <a:lstStyle/>
        <a:p>
          <a:endParaRPr lang="en-US"/>
        </a:p>
      </dgm:t>
    </dgm:pt>
    <dgm:pt modelId="{56FCC551-F6E7-4A01-9EDA-89C874756D5F}" type="pres">
      <dgm:prSet presAssocID="{39B9D7DE-2AC8-4007-A8F8-A1187AF901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5AFE9C-B7BE-43B8-B829-9A8B6AB71F77}" type="pres">
      <dgm:prSet presAssocID="{BE739F16-227E-47BC-A1ED-7DE64460D6A9}" presName="linNode" presStyleCnt="0"/>
      <dgm:spPr/>
    </dgm:pt>
    <dgm:pt modelId="{5FA27A23-D6DB-4E94-9C27-A6AD95BA7492}" type="pres">
      <dgm:prSet presAssocID="{BE739F16-227E-47BC-A1ED-7DE64460D6A9}" presName="parentText" presStyleLbl="node1" presStyleIdx="0" presStyleCnt="2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3396E9-0806-438D-9E86-7FC5371FFA29}" type="pres">
      <dgm:prSet presAssocID="{BE739F16-227E-47BC-A1ED-7DE64460D6A9}" presName="descendantText" presStyleLbl="alignAccFollowNode1" presStyleIdx="0" presStyleCnt="2" custFlipVert="1" custFlipHor="1" custScaleX="190463" custScaleY="108248" custLinFactNeighborX="-68887" custLinFactNeighborY="-2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E987E6-6C58-4EB2-99B9-B8A4E8159AE8}" type="pres">
      <dgm:prSet presAssocID="{D058CB27-7412-4705-9FE6-7F3AE2E77233}" presName="sp" presStyleCnt="0"/>
      <dgm:spPr/>
    </dgm:pt>
    <dgm:pt modelId="{9E5EDF07-3211-48F4-8FBB-3AE7DCB48272}" type="pres">
      <dgm:prSet presAssocID="{1693FF39-3641-4E59-A480-41EBD597A672}" presName="linNode" presStyleCnt="0"/>
      <dgm:spPr/>
    </dgm:pt>
    <dgm:pt modelId="{4152F53F-F4CF-4723-9F90-CDF159C4CC46}" type="pres">
      <dgm:prSet presAssocID="{1693FF39-3641-4E59-A480-41EBD597A672}" presName="parentText" presStyleLbl="node1" presStyleIdx="1" presStyleCnt="2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A8D36-814C-4594-9ABF-E7215967CCD4}" type="pres">
      <dgm:prSet presAssocID="{1693FF39-3641-4E59-A480-41EBD597A672}" presName="descendantText" presStyleLbl="alignAccFollowNode1" presStyleIdx="1" presStyleCnt="2" custFlipVert="1" custFlipHor="1" custScaleX="190463" custScaleY="108248" custLinFactNeighborX="-68887" custLinFactNeighborY="-23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B6289B1-A446-4931-9E6C-229774C6EB38}" type="presOf" srcId="{39B9D7DE-2AC8-4007-A8F8-A1187AF90138}" destId="{56FCC551-F6E7-4A01-9EDA-89C874756D5F}" srcOrd="0" destOrd="0" presId="urn:microsoft.com/office/officeart/2005/8/layout/vList5"/>
    <dgm:cxn modelId="{B53E0E25-3F06-4051-91CF-AF74D17F4BB5}" type="presOf" srcId="{6FA1525B-851F-4337-AF92-FBF1D750076A}" destId="{F43396E9-0806-438D-9E86-7FC5371FFA29}" srcOrd="0" destOrd="0" presId="urn:microsoft.com/office/officeart/2005/8/layout/vList5"/>
    <dgm:cxn modelId="{B5BBD368-E88A-4A89-9522-097A611296A2}" srcId="{1693FF39-3641-4E59-A480-41EBD597A672}" destId="{9E62B979-BADE-466E-A56A-FC5854205592}" srcOrd="1" destOrd="0" parTransId="{4CC30F89-05C2-4396-8842-D46F450543A0}" sibTransId="{38F77938-2670-45BE-BE6D-F3A18E7E7EB3}"/>
    <dgm:cxn modelId="{F20E231E-E8A5-463C-8B75-C5D033458C0C}" srcId="{39B9D7DE-2AC8-4007-A8F8-A1187AF90138}" destId="{1693FF39-3641-4E59-A480-41EBD597A672}" srcOrd="1" destOrd="0" parTransId="{DB417502-2C3D-4D01-9C2E-C8A6342DED16}" sibTransId="{3EADAE1E-6103-4794-BAA8-BA2428BDFD02}"/>
    <dgm:cxn modelId="{90468680-D673-4808-8A21-0DCAECF8F702}" type="presOf" srcId="{9E62B979-BADE-466E-A56A-FC5854205592}" destId="{F1AA8D36-814C-4594-9ABF-E7215967CCD4}" srcOrd="0" destOrd="1" presId="urn:microsoft.com/office/officeart/2005/8/layout/vList5"/>
    <dgm:cxn modelId="{32ECAB4D-BE5E-44EC-8A30-05B92541C4D1}" type="presOf" srcId="{1693FF39-3641-4E59-A480-41EBD597A672}" destId="{4152F53F-F4CF-4723-9F90-CDF159C4CC46}" srcOrd="0" destOrd="0" presId="urn:microsoft.com/office/officeart/2005/8/layout/vList5"/>
    <dgm:cxn modelId="{9AF011A7-DBEA-4841-90D4-00EC96531F41}" srcId="{39B9D7DE-2AC8-4007-A8F8-A1187AF90138}" destId="{BE739F16-227E-47BC-A1ED-7DE64460D6A9}" srcOrd="0" destOrd="0" parTransId="{0B332FF2-CB51-4EAD-99CB-B3D7E1C10351}" sibTransId="{D058CB27-7412-4705-9FE6-7F3AE2E77233}"/>
    <dgm:cxn modelId="{98E1D483-AB75-45D6-8388-D819CF03B28F}" srcId="{BE739F16-227E-47BC-A1ED-7DE64460D6A9}" destId="{6FA1525B-851F-4337-AF92-FBF1D750076A}" srcOrd="0" destOrd="0" parTransId="{8F393699-C51D-4CD5-8A32-1990A8A81E86}" sibTransId="{74DE51E9-471C-4E2B-A59A-63AC1931EB5E}"/>
    <dgm:cxn modelId="{D9C01006-A85B-4FD4-99DB-3A3CA38DC97E}" type="presOf" srcId="{BE739F16-227E-47BC-A1ED-7DE64460D6A9}" destId="{5FA27A23-D6DB-4E94-9C27-A6AD95BA7492}" srcOrd="0" destOrd="0" presId="urn:microsoft.com/office/officeart/2005/8/layout/vList5"/>
    <dgm:cxn modelId="{36A14BC1-DFBC-4AC2-B092-3D35179B796B}" type="presOf" srcId="{467A7DDA-EDB3-4B75-BCC8-B69DDA62EA57}" destId="{F1AA8D36-814C-4594-9ABF-E7215967CCD4}" srcOrd="0" destOrd="0" presId="urn:microsoft.com/office/officeart/2005/8/layout/vList5"/>
    <dgm:cxn modelId="{A879F63C-A6D8-4A41-A82C-50BF3F2F58A7}" srcId="{1693FF39-3641-4E59-A480-41EBD597A672}" destId="{467A7DDA-EDB3-4B75-BCC8-B69DDA62EA57}" srcOrd="0" destOrd="0" parTransId="{B6FA55C4-C3E8-4CC0-A76A-A0981877C23A}" sibTransId="{DF52F36F-EB49-45E5-A2BF-1AD217E903FC}"/>
    <dgm:cxn modelId="{3998A857-BB46-4716-9AD4-7553B02B732A}" type="presParOf" srcId="{56FCC551-F6E7-4A01-9EDA-89C874756D5F}" destId="{155AFE9C-B7BE-43B8-B829-9A8B6AB71F77}" srcOrd="0" destOrd="0" presId="urn:microsoft.com/office/officeart/2005/8/layout/vList5"/>
    <dgm:cxn modelId="{C7E9D353-BAF2-4A81-AEDB-9F0E77238C97}" type="presParOf" srcId="{155AFE9C-B7BE-43B8-B829-9A8B6AB71F77}" destId="{5FA27A23-D6DB-4E94-9C27-A6AD95BA7492}" srcOrd="0" destOrd="0" presId="urn:microsoft.com/office/officeart/2005/8/layout/vList5"/>
    <dgm:cxn modelId="{97CBF898-9EBD-41C3-AE0A-6207023959AA}" type="presParOf" srcId="{155AFE9C-B7BE-43B8-B829-9A8B6AB71F77}" destId="{F43396E9-0806-438D-9E86-7FC5371FFA29}" srcOrd="1" destOrd="0" presId="urn:microsoft.com/office/officeart/2005/8/layout/vList5"/>
    <dgm:cxn modelId="{AB9F9D72-11C1-4D42-9770-76107A82581E}" type="presParOf" srcId="{56FCC551-F6E7-4A01-9EDA-89C874756D5F}" destId="{B0E987E6-6C58-4EB2-99B9-B8A4E8159AE8}" srcOrd="1" destOrd="0" presId="urn:microsoft.com/office/officeart/2005/8/layout/vList5"/>
    <dgm:cxn modelId="{949086B1-B52F-426E-9F50-B110962CE8D0}" type="presParOf" srcId="{56FCC551-F6E7-4A01-9EDA-89C874756D5F}" destId="{9E5EDF07-3211-48F4-8FBB-3AE7DCB48272}" srcOrd="2" destOrd="0" presId="urn:microsoft.com/office/officeart/2005/8/layout/vList5"/>
    <dgm:cxn modelId="{9A1DEA30-1F4E-4C43-A936-42E0A974CAF6}" type="presParOf" srcId="{9E5EDF07-3211-48F4-8FBB-3AE7DCB48272}" destId="{4152F53F-F4CF-4723-9F90-CDF159C4CC46}" srcOrd="0" destOrd="0" presId="urn:microsoft.com/office/officeart/2005/8/layout/vList5"/>
    <dgm:cxn modelId="{3F84E270-99D8-4370-8942-48E07ED707AA}" type="presParOf" srcId="{9E5EDF07-3211-48F4-8FBB-3AE7DCB48272}" destId="{F1AA8D36-814C-4594-9ABF-E7215967CCD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ECC84D0-D567-45CF-8418-33DB399163F7}" type="doc">
      <dgm:prSet loTypeId="urn:microsoft.com/office/officeart/2005/8/layout/default#5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9C68EA35-0FB4-4778-A1F2-04350EF4A240}">
      <dgm:prSet phldrT="[Text]" custT="1"/>
      <dgm:spPr>
        <a:solidFill>
          <a:srgbClr val="F3FFFF"/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نیازهای اساسی و همیشگی هر جامعه را پاسخ می دهند .</a:t>
          </a:r>
          <a:endParaRPr lang="en-US" sz="2000" dirty="0"/>
        </a:p>
      </dgm:t>
    </dgm:pt>
    <dgm:pt modelId="{0581EDDF-19EA-4BDA-917D-1EED214CCFFE}" type="parTrans" cxnId="{A95F82C5-B933-4F8E-9C45-A7BC9108CC95}">
      <dgm:prSet/>
      <dgm:spPr/>
      <dgm:t>
        <a:bodyPr/>
        <a:lstStyle/>
        <a:p>
          <a:pPr rtl="1"/>
          <a:endParaRPr lang="en-US" sz="2400"/>
        </a:p>
      </dgm:t>
    </dgm:pt>
    <dgm:pt modelId="{52C582E9-E899-4EEF-82FF-483137C9CDC4}" type="sibTrans" cxnId="{A95F82C5-B933-4F8E-9C45-A7BC9108CC95}">
      <dgm:prSet/>
      <dgm:spPr/>
      <dgm:t>
        <a:bodyPr/>
        <a:lstStyle/>
        <a:p>
          <a:pPr rtl="1"/>
          <a:endParaRPr lang="en-US" sz="2400"/>
        </a:p>
      </dgm:t>
    </dgm:pt>
    <dgm:pt modelId="{F7700048-FB87-428C-9078-6D16C2F59489}">
      <dgm:prSet phldrT="[Text]" custT="1"/>
      <dgm:spPr>
        <a:solidFill>
          <a:srgbClr val="FFFFE5"/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1600" dirty="0" smtClean="0"/>
            <a:t>رفتار انسان را </a:t>
          </a:r>
          <a:r>
            <a:rPr lang="fa-IR" sz="1600" smtClean="0"/>
            <a:t>براساس الگوهای </a:t>
          </a:r>
          <a:r>
            <a:rPr lang="fa-IR" sz="1600" dirty="0" smtClean="0"/>
            <a:t>پایدار و سازمان یافته تعیین می کند.</a:t>
          </a:r>
          <a:endParaRPr lang="en-US" sz="1600" dirty="0"/>
        </a:p>
      </dgm:t>
    </dgm:pt>
    <dgm:pt modelId="{AC739526-C856-4C0A-BF3E-27B8CB8595E7}" type="parTrans" cxnId="{7E0F6DDF-F3C5-4969-8DC1-F6D3DA798B8E}">
      <dgm:prSet/>
      <dgm:spPr/>
      <dgm:t>
        <a:bodyPr/>
        <a:lstStyle/>
        <a:p>
          <a:pPr rtl="1"/>
          <a:endParaRPr lang="en-US" sz="2400"/>
        </a:p>
      </dgm:t>
    </dgm:pt>
    <dgm:pt modelId="{E67BB8EA-94C3-4A89-B973-92D2B60A3306}" type="sibTrans" cxnId="{7E0F6DDF-F3C5-4969-8DC1-F6D3DA798B8E}">
      <dgm:prSet/>
      <dgm:spPr/>
      <dgm:t>
        <a:bodyPr/>
        <a:lstStyle/>
        <a:p>
          <a:pPr rtl="1"/>
          <a:endParaRPr lang="en-US" sz="2400"/>
        </a:p>
      </dgm:t>
    </dgm:pt>
    <dgm:pt modelId="{7D2F422F-D6FA-4B07-96D8-5A7FE9F5A86D}">
      <dgm:prSet phldrT="[Text]" custT="1"/>
      <dgm:spPr>
        <a:solidFill>
          <a:srgbClr val="FFF3FD"/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به فعالیت های افراد جامعه نظم می بخشد.</a:t>
          </a:r>
          <a:endParaRPr lang="en-US" sz="2000" dirty="0"/>
        </a:p>
      </dgm:t>
    </dgm:pt>
    <dgm:pt modelId="{D6B2816C-414F-4F5E-96E8-14F59C1B00FD}" type="parTrans" cxnId="{2F3758FC-73A6-4C48-BAAC-6679121D4DD9}">
      <dgm:prSet/>
      <dgm:spPr/>
      <dgm:t>
        <a:bodyPr/>
        <a:lstStyle/>
        <a:p>
          <a:pPr rtl="1"/>
          <a:endParaRPr lang="en-US" sz="2400"/>
        </a:p>
      </dgm:t>
    </dgm:pt>
    <dgm:pt modelId="{0DB60213-81C4-4598-9F63-A2E4A7AFAE4D}" type="sibTrans" cxnId="{2F3758FC-73A6-4C48-BAAC-6679121D4DD9}">
      <dgm:prSet/>
      <dgm:spPr/>
      <dgm:t>
        <a:bodyPr/>
        <a:lstStyle/>
        <a:p>
          <a:pPr rtl="1"/>
          <a:endParaRPr lang="en-US" sz="2400"/>
        </a:p>
      </dgm:t>
    </dgm:pt>
    <dgm:pt modelId="{0A7B28FD-57F5-48F6-AA8B-996F0FAB63EB}">
      <dgm:prSet phldrT="[Text]" custT="1"/>
      <dgm:spPr>
        <a:solidFill>
          <a:srgbClr val="F4F3EC"/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1800" dirty="0" smtClean="0"/>
            <a:t>راه حل هایی برای مشکلات کنش جمعی ارائه می کند .</a:t>
          </a:r>
          <a:endParaRPr lang="en-US" sz="1800" dirty="0"/>
        </a:p>
      </dgm:t>
    </dgm:pt>
    <dgm:pt modelId="{3D6F9BF2-4BEB-4A85-84ED-42F4633DE356}" type="parTrans" cxnId="{1E19C0BB-D7E7-4CA3-BE69-2D0392637386}">
      <dgm:prSet/>
      <dgm:spPr/>
      <dgm:t>
        <a:bodyPr/>
        <a:lstStyle/>
        <a:p>
          <a:pPr rtl="1"/>
          <a:endParaRPr lang="en-US" sz="2400"/>
        </a:p>
      </dgm:t>
    </dgm:pt>
    <dgm:pt modelId="{AF503810-4574-454D-98D4-E74AEF1ABBEB}" type="sibTrans" cxnId="{1E19C0BB-D7E7-4CA3-BE69-2D0392637386}">
      <dgm:prSet/>
      <dgm:spPr/>
      <dgm:t>
        <a:bodyPr/>
        <a:lstStyle/>
        <a:p>
          <a:pPr rtl="1"/>
          <a:endParaRPr lang="en-US" sz="2400"/>
        </a:p>
      </dgm:t>
    </dgm:pt>
    <dgm:pt modelId="{4E536D70-289D-4261-B1DE-9050C824FCB9}">
      <dgm:prSet phldrT="[Text]" custT="1"/>
      <dgm:spPr>
        <a:solidFill>
          <a:srgbClr val="F5F3FF"/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1600" dirty="0" smtClean="0"/>
            <a:t>جهت تعامل انسان ها ، عدم اطمینان را در زندگی کاهش می دهد.</a:t>
          </a:r>
          <a:endParaRPr lang="en-US" sz="1600" dirty="0"/>
        </a:p>
      </dgm:t>
    </dgm:pt>
    <dgm:pt modelId="{FC06A483-65A2-457F-A538-1199010C6F0B}" type="parTrans" cxnId="{EC656663-E6F9-4785-9E0B-EE798EEA9395}">
      <dgm:prSet/>
      <dgm:spPr/>
      <dgm:t>
        <a:bodyPr/>
        <a:lstStyle/>
        <a:p>
          <a:pPr rtl="1"/>
          <a:endParaRPr lang="en-US" sz="2400"/>
        </a:p>
      </dgm:t>
    </dgm:pt>
    <dgm:pt modelId="{D0619FDA-4BE1-413E-A1C1-08374CE114D6}" type="sibTrans" cxnId="{EC656663-E6F9-4785-9E0B-EE798EEA9395}">
      <dgm:prSet/>
      <dgm:spPr/>
      <dgm:t>
        <a:bodyPr/>
        <a:lstStyle/>
        <a:p>
          <a:pPr rtl="1"/>
          <a:endParaRPr lang="en-US" sz="2400"/>
        </a:p>
      </dgm:t>
    </dgm:pt>
    <dgm:pt modelId="{3D5AD34C-4229-45B2-8747-117DC72EF6E4}">
      <dgm:prSet phldrT="[Text]"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حد و مرز انتخاب های افراد را تعیین می کنند</a:t>
          </a:r>
          <a:endParaRPr lang="en-US" sz="2000" dirty="0"/>
        </a:p>
      </dgm:t>
    </dgm:pt>
    <dgm:pt modelId="{1F219E8C-1BCD-4E0C-A59A-14779E53C564}" type="parTrans" cxnId="{10339104-1E59-430D-8AB5-DE3AE86007B0}">
      <dgm:prSet/>
      <dgm:spPr/>
      <dgm:t>
        <a:bodyPr/>
        <a:lstStyle/>
        <a:p>
          <a:pPr rtl="1"/>
          <a:endParaRPr lang="en-US" sz="2400"/>
        </a:p>
      </dgm:t>
    </dgm:pt>
    <dgm:pt modelId="{2766F83A-D977-43B0-B7C3-BBD9ACD2E406}" type="sibTrans" cxnId="{10339104-1E59-430D-8AB5-DE3AE86007B0}">
      <dgm:prSet/>
      <dgm:spPr/>
      <dgm:t>
        <a:bodyPr/>
        <a:lstStyle/>
        <a:p>
          <a:pPr rtl="1"/>
          <a:endParaRPr lang="en-US" sz="2400"/>
        </a:p>
      </dgm:t>
    </dgm:pt>
    <dgm:pt modelId="{68683470-B01C-401B-B589-68FFF4E2479C}">
      <dgm:prSet phldrT="[Text]" custT="1"/>
      <dgm:spPr>
        <a:solidFill>
          <a:schemeClr val="bg1">
            <a:lumMod val="95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آزادی کنش را محدود می کنند .</a:t>
          </a:r>
          <a:endParaRPr lang="en-US" sz="2000" dirty="0"/>
        </a:p>
      </dgm:t>
    </dgm:pt>
    <dgm:pt modelId="{CBAEFAE8-42E5-4C42-BB4A-32F5846D6EB8}" type="parTrans" cxnId="{A05CA178-CDE8-4AC0-9764-46EA3F77C6D0}">
      <dgm:prSet/>
      <dgm:spPr/>
      <dgm:t>
        <a:bodyPr/>
        <a:lstStyle/>
        <a:p>
          <a:pPr rtl="1"/>
          <a:endParaRPr lang="en-US" sz="2400"/>
        </a:p>
      </dgm:t>
    </dgm:pt>
    <dgm:pt modelId="{9EE7F9B2-C978-4F08-8C25-DCA1BE690F39}" type="sibTrans" cxnId="{A05CA178-CDE8-4AC0-9764-46EA3F77C6D0}">
      <dgm:prSet/>
      <dgm:spPr/>
      <dgm:t>
        <a:bodyPr/>
        <a:lstStyle/>
        <a:p>
          <a:pPr rtl="1"/>
          <a:endParaRPr lang="en-US" sz="2400"/>
        </a:p>
      </dgm:t>
    </dgm:pt>
    <dgm:pt modelId="{770F0628-2A05-44C2-B71D-8F7CF6B5586C}">
      <dgm:prSet phldrT="[Text]" custT="1"/>
      <dgm:spPr>
        <a:solidFill>
          <a:schemeClr val="accent3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1800" dirty="0" smtClean="0"/>
            <a:t>موجب ساختارمند شدن رفتارها و روابط افراد می شوند .</a:t>
          </a:r>
          <a:endParaRPr lang="en-US" sz="1800" dirty="0"/>
        </a:p>
      </dgm:t>
    </dgm:pt>
    <dgm:pt modelId="{7E24F640-5577-434A-AE9E-09FEFCDEDE9C}" type="parTrans" cxnId="{D36617FA-47FD-433D-9511-00D3C7BD5236}">
      <dgm:prSet/>
      <dgm:spPr/>
      <dgm:t>
        <a:bodyPr/>
        <a:lstStyle/>
        <a:p>
          <a:pPr rtl="1"/>
          <a:endParaRPr lang="en-US" sz="2400"/>
        </a:p>
      </dgm:t>
    </dgm:pt>
    <dgm:pt modelId="{D09B67C2-CF0D-4E7D-A0B1-790D7FAAFE56}" type="sibTrans" cxnId="{D36617FA-47FD-433D-9511-00D3C7BD5236}">
      <dgm:prSet/>
      <dgm:spPr/>
      <dgm:t>
        <a:bodyPr/>
        <a:lstStyle/>
        <a:p>
          <a:pPr rtl="1"/>
          <a:endParaRPr lang="en-US" sz="2400"/>
        </a:p>
      </dgm:t>
    </dgm:pt>
    <dgm:pt modelId="{B763AA1B-F170-428F-86E4-222646FEE204}">
      <dgm:prSet phldrT="[Text]" custT="1"/>
      <dgm:spPr>
        <a:solidFill>
          <a:schemeClr val="accent6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1800" dirty="0" smtClean="0"/>
            <a:t>فرصت طلبی</a:t>
          </a:r>
          <a:r>
            <a:rPr lang="en-US" sz="1600" dirty="0" smtClean="0">
              <a:cs typeface="+mn-cs"/>
            </a:rPr>
            <a:t> </a:t>
          </a:r>
          <a:r>
            <a:rPr lang="fa-IR" sz="1600" dirty="0" smtClean="0">
              <a:cs typeface="+mn-cs"/>
            </a:rPr>
            <a:t>(</a:t>
          </a:r>
          <a:r>
            <a:rPr lang="en-US" sz="1600" dirty="0" smtClean="0">
              <a:cs typeface="+mn-cs"/>
            </a:rPr>
            <a:t>Opportunism</a:t>
          </a:r>
          <a:r>
            <a:rPr lang="fa-IR" sz="1600" dirty="0" smtClean="0">
              <a:cs typeface="+mn-cs"/>
            </a:rPr>
            <a:t>) </a:t>
          </a:r>
          <a:r>
            <a:rPr lang="fa-IR" sz="1800" dirty="0" smtClean="0"/>
            <a:t>را کاهش می دهند .</a:t>
          </a:r>
          <a:endParaRPr lang="en-US" sz="1800" dirty="0"/>
        </a:p>
      </dgm:t>
    </dgm:pt>
    <dgm:pt modelId="{1A247D2D-C415-4666-9D6F-DC6BBAAC7683}" type="parTrans" cxnId="{3C6854D9-8BE8-4AA5-8A77-D5E00F4842D1}">
      <dgm:prSet/>
      <dgm:spPr/>
      <dgm:t>
        <a:bodyPr/>
        <a:lstStyle/>
        <a:p>
          <a:pPr rtl="1"/>
          <a:endParaRPr lang="en-US" sz="2400"/>
        </a:p>
      </dgm:t>
    </dgm:pt>
    <dgm:pt modelId="{EE109A87-6735-4183-A04F-CC28B9AB83C3}" type="sibTrans" cxnId="{3C6854D9-8BE8-4AA5-8A77-D5E00F4842D1}">
      <dgm:prSet/>
      <dgm:spPr/>
      <dgm:t>
        <a:bodyPr/>
        <a:lstStyle/>
        <a:p>
          <a:pPr rtl="1"/>
          <a:endParaRPr lang="en-US" sz="2400"/>
        </a:p>
      </dgm:t>
    </dgm:pt>
    <dgm:pt modelId="{0E354AB6-8365-4E60-A5C3-2CF2AD65DB74}">
      <dgm:prSet phldrT="[Text]" custT="1"/>
      <dgm:spPr>
        <a:solidFill>
          <a:schemeClr val="accent4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هزینه معاملات را کاهش می دهند .</a:t>
          </a:r>
          <a:endParaRPr lang="en-US" sz="2000" dirty="0"/>
        </a:p>
      </dgm:t>
    </dgm:pt>
    <dgm:pt modelId="{EC5C5B0A-EEC7-4231-A941-9DA19409FC55}" type="parTrans" cxnId="{F1C282EB-47DD-4B6D-9339-B93E689358D1}">
      <dgm:prSet/>
      <dgm:spPr/>
      <dgm:t>
        <a:bodyPr/>
        <a:lstStyle/>
        <a:p>
          <a:pPr rtl="1"/>
          <a:endParaRPr lang="en-US" sz="2400"/>
        </a:p>
      </dgm:t>
    </dgm:pt>
    <dgm:pt modelId="{F8BC7722-6F61-436B-A645-4BB856D47FC2}" type="sibTrans" cxnId="{F1C282EB-47DD-4B6D-9339-B93E689358D1}">
      <dgm:prSet/>
      <dgm:spPr/>
      <dgm:t>
        <a:bodyPr/>
        <a:lstStyle/>
        <a:p>
          <a:pPr rtl="1"/>
          <a:endParaRPr lang="en-US" sz="2400"/>
        </a:p>
      </dgm:t>
    </dgm:pt>
    <dgm:pt modelId="{9C90A1E5-F1B1-4C8E-A390-41B54ABBE6AB}">
      <dgm:prSet phldrT="[Text]" custT="1"/>
      <dgm:spPr>
        <a:solidFill>
          <a:srgbClr val="F6E7FF"/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مزایای همکاری را افزایش می دهند .</a:t>
          </a:r>
          <a:endParaRPr lang="en-US" sz="2000" dirty="0"/>
        </a:p>
      </dgm:t>
    </dgm:pt>
    <dgm:pt modelId="{92337D5A-13FD-4941-B92C-F6678B143AE7}" type="parTrans" cxnId="{28CEE7DB-323F-4BCA-A14E-7F4960F9884B}">
      <dgm:prSet/>
      <dgm:spPr/>
      <dgm:t>
        <a:bodyPr/>
        <a:lstStyle/>
        <a:p>
          <a:pPr rtl="1"/>
          <a:endParaRPr lang="en-US" sz="2400"/>
        </a:p>
      </dgm:t>
    </dgm:pt>
    <dgm:pt modelId="{109755AD-EAB9-4BAA-9775-5064F8D739FF}" type="sibTrans" cxnId="{28CEE7DB-323F-4BCA-A14E-7F4960F9884B}">
      <dgm:prSet/>
      <dgm:spPr/>
      <dgm:t>
        <a:bodyPr/>
        <a:lstStyle/>
        <a:p>
          <a:pPr rtl="1"/>
          <a:endParaRPr lang="en-US" sz="2400"/>
        </a:p>
      </dgm:t>
    </dgm:pt>
    <dgm:pt modelId="{02ACDC0B-DE3C-4894-8E54-2140892EAE07}">
      <dgm:prSet phldrT="[Text]" custT="1"/>
      <dgm:spPr>
        <a:solidFill>
          <a:srgbClr val="EDF6F9"/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در زندگی اجتماعی ثبات ایجاد می کنند .</a:t>
          </a:r>
          <a:endParaRPr lang="en-US" sz="2000" dirty="0"/>
        </a:p>
      </dgm:t>
    </dgm:pt>
    <dgm:pt modelId="{AF16C56F-4FAD-4BB2-8FE3-A81CE1DE01B6}" type="parTrans" cxnId="{41717241-7DC5-4193-8D78-E0653E065165}">
      <dgm:prSet/>
      <dgm:spPr/>
      <dgm:t>
        <a:bodyPr/>
        <a:lstStyle/>
        <a:p>
          <a:pPr rtl="1"/>
          <a:endParaRPr lang="en-US" sz="2400"/>
        </a:p>
      </dgm:t>
    </dgm:pt>
    <dgm:pt modelId="{A511ACFA-C41D-4388-8FEA-8E05127B0C6E}" type="sibTrans" cxnId="{41717241-7DC5-4193-8D78-E0653E065165}">
      <dgm:prSet/>
      <dgm:spPr/>
      <dgm:t>
        <a:bodyPr/>
        <a:lstStyle/>
        <a:p>
          <a:pPr rtl="1"/>
          <a:endParaRPr lang="en-US" sz="2400"/>
        </a:p>
      </dgm:t>
    </dgm:pt>
    <dgm:pt modelId="{89A7046D-BEC0-4E40-B567-B23B73C041FE}">
      <dgm:prSet phldrT="[Text]" custT="1"/>
      <dgm:spPr>
        <a:solidFill>
          <a:srgbClr val="FFFFE5"/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علایق را در جهت هنجارهای اجتماعی هدایت می کنند.</a:t>
          </a:r>
          <a:endParaRPr lang="en-US" sz="2000" dirty="0"/>
        </a:p>
      </dgm:t>
    </dgm:pt>
    <dgm:pt modelId="{ACFA26DC-3839-4C31-A4C3-32AD49A7687C}" type="parTrans" cxnId="{EE481D42-381B-4ECD-AA9A-F318DA802DDE}">
      <dgm:prSet/>
      <dgm:spPr/>
      <dgm:t>
        <a:bodyPr/>
        <a:lstStyle/>
        <a:p>
          <a:pPr rtl="1"/>
          <a:endParaRPr lang="en-US" sz="2400"/>
        </a:p>
      </dgm:t>
    </dgm:pt>
    <dgm:pt modelId="{E83F0A7A-EAD9-4D3F-ABD9-752DAA268543}" type="sibTrans" cxnId="{EE481D42-381B-4ECD-AA9A-F318DA802DDE}">
      <dgm:prSet/>
      <dgm:spPr/>
      <dgm:t>
        <a:bodyPr/>
        <a:lstStyle/>
        <a:p>
          <a:pPr rtl="1"/>
          <a:endParaRPr lang="en-US" sz="2400"/>
        </a:p>
      </dgm:t>
    </dgm:pt>
    <dgm:pt modelId="{A3E9CE45-F594-472B-8C81-71F7DF5DF298}">
      <dgm:prSet phldrT="[Text]" custT="1"/>
      <dgm:spPr>
        <a:solidFill>
          <a:srgbClr val="F5FFF3"/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1800" dirty="0" smtClean="0"/>
            <a:t>کنش ها را به سمت سازکاری با هنجارها سوق می دهند .</a:t>
          </a:r>
          <a:endParaRPr lang="en-US" sz="1800" dirty="0"/>
        </a:p>
      </dgm:t>
    </dgm:pt>
    <dgm:pt modelId="{634D13C0-1B53-4335-96B6-6429A2C2ECA5}" type="parTrans" cxnId="{1B1B9EFF-E3B6-45A7-B8D8-6B7A0D887C02}">
      <dgm:prSet/>
      <dgm:spPr/>
      <dgm:t>
        <a:bodyPr/>
        <a:lstStyle/>
        <a:p>
          <a:pPr rtl="1"/>
          <a:endParaRPr lang="en-US" sz="2400"/>
        </a:p>
      </dgm:t>
    </dgm:pt>
    <dgm:pt modelId="{6ABDAF5F-C183-41B3-8DE0-AF52508CCADF}" type="sibTrans" cxnId="{1B1B9EFF-E3B6-45A7-B8D8-6B7A0D887C02}">
      <dgm:prSet/>
      <dgm:spPr/>
      <dgm:t>
        <a:bodyPr/>
        <a:lstStyle/>
        <a:p>
          <a:pPr rtl="1"/>
          <a:endParaRPr lang="en-US" sz="2400"/>
        </a:p>
      </dgm:t>
    </dgm:pt>
    <dgm:pt modelId="{979E9CFB-8878-4509-B8CD-A51E1B5F6541}">
      <dgm:prSet phldrT="[Text]"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عدول از هنجارها را تنبیه می کنند .</a:t>
          </a:r>
          <a:endParaRPr lang="en-US" sz="2000" dirty="0"/>
        </a:p>
      </dgm:t>
    </dgm:pt>
    <dgm:pt modelId="{02CDBCFB-1B2A-4212-ADEE-56185447D541}" type="parTrans" cxnId="{691C2397-B61C-4848-87A1-DE452E37BBE2}">
      <dgm:prSet/>
      <dgm:spPr/>
      <dgm:t>
        <a:bodyPr/>
        <a:lstStyle/>
        <a:p>
          <a:pPr rtl="1"/>
          <a:endParaRPr lang="en-US" sz="2400"/>
        </a:p>
      </dgm:t>
    </dgm:pt>
    <dgm:pt modelId="{15844BEC-4855-49A6-B642-0B01D7453FE6}" type="sibTrans" cxnId="{691C2397-B61C-4848-87A1-DE452E37BBE2}">
      <dgm:prSet/>
      <dgm:spPr/>
      <dgm:t>
        <a:bodyPr/>
        <a:lstStyle/>
        <a:p>
          <a:pPr rtl="1"/>
          <a:endParaRPr lang="en-US" sz="2400"/>
        </a:p>
      </dgm:t>
    </dgm:pt>
    <dgm:pt modelId="{38363246-8654-4077-A2A6-9EE5C3A40103}">
      <dgm:prSet phldrT="[Text]" custT="1"/>
      <dgm:spPr>
        <a:solidFill>
          <a:srgbClr val="F4F3EC"/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به رعایت هنجارها پاداش می دهند .</a:t>
          </a:r>
          <a:endParaRPr lang="en-US" sz="2000" dirty="0"/>
        </a:p>
      </dgm:t>
    </dgm:pt>
    <dgm:pt modelId="{006042BF-8F31-4FE4-A0B0-8F9EA8553167}" type="parTrans" cxnId="{2CCF033C-6BF0-477E-B755-E66CB02650C6}">
      <dgm:prSet/>
      <dgm:spPr/>
      <dgm:t>
        <a:bodyPr/>
        <a:lstStyle/>
        <a:p>
          <a:pPr rtl="1"/>
          <a:endParaRPr lang="en-US" sz="2400"/>
        </a:p>
      </dgm:t>
    </dgm:pt>
    <dgm:pt modelId="{5C796DEE-E8A4-427B-BF58-6CBC7D1F005E}" type="sibTrans" cxnId="{2CCF033C-6BF0-477E-B755-E66CB02650C6}">
      <dgm:prSet/>
      <dgm:spPr/>
      <dgm:t>
        <a:bodyPr/>
        <a:lstStyle/>
        <a:p>
          <a:pPr rtl="1"/>
          <a:endParaRPr lang="en-US" sz="2400"/>
        </a:p>
      </dgm:t>
    </dgm:pt>
    <dgm:pt modelId="{1677264A-0162-41F7-BA50-7754161AEB8F}">
      <dgm:prSet phldrT="[Text]" custT="1"/>
      <dgm:spPr>
        <a:solidFill>
          <a:schemeClr val="accent6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pPr rtl="1"/>
          <a:r>
            <a:rPr lang="fa-IR" sz="2000" dirty="0" smtClean="0"/>
            <a:t>علایق در هم تنیده مثبت یا منفی ایجاد میکنند </a:t>
          </a:r>
          <a:endParaRPr lang="en-US" sz="2000" dirty="0"/>
        </a:p>
      </dgm:t>
    </dgm:pt>
    <dgm:pt modelId="{A0E2344C-2B87-49E2-8993-D2B135F14894}" type="parTrans" cxnId="{C39A039D-FA7F-4D47-A1CF-1A55B3F0D702}">
      <dgm:prSet/>
      <dgm:spPr/>
      <dgm:t>
        <a:bodyPr/>
        <a:lstStyle/>
        <a:p>
          <a:pPr rtl="1"/>
          <a:endParaRPr lang="en-US" sz="2400"/>
        </a:p>
      </dgm:t>
    </dgm:pt>
    <dgm:pt modelId="{C58E7AC0-407A-4A89-A56F-376B49708B16}" type="sibTrans" cxnId="{C39A039D-FA7F-4D47-A1CF-1A55B3F0D702}">
      <dgm:prSet/>
      <dgm:spPr/>
      <dgm:t>
        <a:bodyPr/>
        <a:lstStyle/>
        <a:p>
          <a:pPr rtl="1"/>
          <a:endParaRPr lang="en-US" sz="2400"/>
        </a:p>
      </dgm:t>
    </dgm:pt>
    <dgm:pt modelId="{BC273465-72B1-40CC-A53D-7DDA61A45F19}" type="pres">
      <dgm:prSet presAssocID="{9ECC84D0-D567-45CF-8418-33DB399163F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24A30EF-0AED-4396-ABBE-F1E1A6BA2396}" type="pres">
      <dgm:prSet presAssocID="{9C68EA35-0FB4-4778-A1F2-04350EF4A240}" presName="node" presStyleLbl="node1" presStyleIdx="0" presStyleCnt="17" custLinFactNeighborY="-237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644FAD-763E-424B-A832-516779015ED6}" type="pres">
      <dgm:prSet presAssocID="{52C582E9-E899-4EEF-82FF-483137C9CDC4}" presName="sibTrans" presStyleCnt="0"/>
      <dgm:spPr/>
    </dgm:pt>
    <dgm:pt modelId="{11CDE6C0-B0B9-440D-95EB-4C4BA089F6B7}" type="pres">
      <dgm:prSet presAssocID="{F7700048-FB87-428C-9078-6D16C2F59489}" presName="node" presStyleLbl="node1" presStyleIdx="1" presStyleCnt="17" custLinFactNeighborY="-237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7F866-6FA6-485C-9639-16690374BDDE}" type="pres">
      <dgm:prSet presAssocID="{E67BB8EA-94C3-4A89-B973-92D2B60A3306}" presName="sibTrans" presStyleCnt="0"/>
      <dgm:spPr/>
    </dgm:pt>
    <dgm:pt modelId="{8BC8C506-A133-4955-9DA6-0CEDF2430DCB}" type="pres">
      <dgm:prSet presAssocID="{7D2F422F-D6FA-4B07-96D8-5A7FE9F5A86D}" presName="node" presStyleLbl="node1" presStyleIdx="2" presStyleCnt="17" custLinFactNeighborY="-237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FAAB64-168D-4D26-93D0-08B05BBCA786}" type="pres">
      <dgm:prSet presAssocID="{0DB60213-81C4-4598-9F63-A2E4A7AFAE4D}" presName="sibTrans" presStyleCnt="0"/>
      <dgm:spPr/>
    </dgm:pt>
    <dgm:pt modelId="{1F9C21C0-250B-4BDE-A382-7B03230CF0BD}" type="pres">
      <dgm:prSet presAssocID="{0A7B28FD-57F5-48F6-AA8B-996F0FAB63EB}" presName="node" presStyleLbl="node1" presStyleIdx="3" presStyleCnt="17" custLinFactNeighborY="-237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8ED3B5-82B7-451C-B185-03EF885D8928}" type="pres">
      <dgm:prSet presAssocID="{AF503810-4574-454D-98D4-E74AEF1ABBEB}" presName="sibTrans" presStyleCnt="0"/>
      <dgm:spPr/>
    </dgm:pt>
    <dgm:pt modelId="{2780D123-2E03-411A-A982-8785BFC5968C}" type="pres">
      <dgm:prSet presAssocID="{4E536D70-289D-4261-B1DE-9050C824FCB9}" presName="node" presStyleLbl="node1" presStyleIdx="4" presStyleCnt="17" custLinFactNeighborY="-237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A12DDC-39B8-48F3-A99C-D758918DF9FB}" type="pres">
      <dgm:prSet presAssocID="{D0619FDA-4BE1-413E-A1C1-08374CE114D6}" presName="sibTrans" presStyleCnt="0"/>
      <dgm:spPr/>
    </dgm:pt>
    <dgm:pt modelId="{CF7BDC05-D1B1-4E84-8D77-753FE0207D7D}" type="pres">
      <dgm:prSet presAssocID="{3D5AD34C-4229-45B2-8747-117DC72EF6E4}" presName="node" presStyleLbl="node1" presStyleIdx="5" presStyleCnt="17" custLinFactNeighborY="-17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F45491-C41F-496E-814C-D33DD0AFAD37}" type="pres">
      <dgm:prSet presAssocID="{2766F83A-D977-43B0-B7C3-BBD9ACD2E406}" presName="sibTrans" presStyleCnt="0"/>
      <dgm:spPr/>
    </dgm:pt>
    <dgm:pt modelId="{0A8D0DC4-848B-4B09-8009-7A63312CA7E8}" type="pres">
      <dgm:prSet presAssocID="{68683470-B01C-401B-B589-68FFF4E2479C}" presName="node" presStyleLbl="node1" presStyleIdx="6" presStyleCnt="17" custLinFactNeighborY="-17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9F0CFE-DC45-4BCA-BBFB-5754A353B564}" type="pres">
      <dgm:prSet presAssocID="{9EE7F9B2-C978-4F08-8C25-DCA1BE690F39}" presName="sibTrans" presStyleCnt="0"/>
      <dgm:spPr/>
    </dgm:pt>
    <dgm:pt modelId="{3202FD01-FCDE-444E-9636-B992782B15AB}" type="pres">
      <dgm:prSet presAssocID="{770F0628-2A05-44C2-B71D-8F7CF6B5586C}" presName="node" presStyleLbl="node1" presStyleIdx="7" presStyleCnt="17" custLinFactNeighborY="-17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B6E393-CBCE-4345-970B-B17F575F5BE3}" type="pres">
      <dgm:prSet presAssocID="{D09B67C2-CF0D-4E7D-A0B1-790D7FAAFE56}" presName="sibTrans" presStyleCnt="0"/>
      <dgm:spPr/>
    </dgm:pt>
    <dgm:pt modelId="{0B3AA770-6CB6-4367-AA9D-6254699E52C8}" type="pres">
      <dgm:prSet presAssocID="{B763AA1B-F170-428F-86E4-222646FEE204}" presName="node" presStyleLbl="node1" presStyleIdx="8" presStyleCnt="17" custLinFactNeighborY="-17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40AD50-C5BB-4429-8244-DAECAB98361A}" type="pres">
      <dgm:prSet presAssocID="{EE109A87-6735-4183-A04F-CC28B9AB83C3}" presName="sibTrans" presStyleCnt="0"/>
      <dgm:spPr/>
    </dgm:pt>
    <dgm:pt modelId="{D3B88AA2-128C-46D8-B699-80764C13F293}" type="pres">
      <dgm:prSet presAssocID="{0E354AB6-8365-4E60-A5C3-2CF2AD65DB74}" presName="node" presStyleLbl="node1" presStyleIdx="9" presStyleCnt="17" custLinFactNeighborY="-17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A686FB-4D62-41AE-ABFB-3ABF6098541C}" type="pres">
      <dgm:prSet presAssocID="{F8BC7722-6F61-436B-A645-4BB856D47FC2}" presName="sibTrans" presStyleCnt="0"/>
      <dgm:spPr/>
    </dgm:pt>
    <dgm:pt modelId="{68D3B1A5-BFB8-42FB-AA6D-B3ACAAD00415}" type="pres">
      <dgm:prSet presAssocID="{9C90A1E5-F1B1-4C8E-A390-41B54ABBE6AB}" presName="node" presStyleLbl="node1" presStyleIdx="10" presStyleCnt="17" custLinFactNeighborY="177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C8B375-0B47-44E5-977D-B4FA8B76859F}" type="pres">
      <dgm:prSet presAssocID="{109755AD-EAB9-4BAA-9775-5064F8D739FF}" presName="sibTrans" presStyleCnt="0"/>
      <dgm:spPr/>
    </dgm:pt>
    <dgm:pt modelId="{4A20D386-4977-4E8E-B8EE-D7E163D50C2E}" type="pres">
      <dgm:prSet presAssocID="{02ACDC0B-DE3C-4894-8E54-2140892EAE07}" presName="node" presStyleLbl="node1" presStyleIdx="11" presStyleCnt="17" custLinFactNeighborY="177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2939E3-7EE0-4C66-9306-6AD2C2EBF384}" type="pres">
      <dgm:prSet presAssocID="{A511ACFA-C41D-4388-8FEA-8E05127B0C6E}" presName="sibTrans" presStyleCnt="0"/>
      <dgm:spPr/>
    </dgm:pt>
    <dgm:pt modelId="{01C5E9A7-7A4A-4331-A192-84C6B4467F96}" type="pres">
      <dgm:prSet presAssocID="{89A7046D-BEC0-4E40-B567-B23B73C041FE}" presName="node" presStyleLbl="node1" presStyleIdx="12" presStyleCnt="17" custLinFactNeighborY="177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748512-C6A9-4378-832F-FA92171E72A1}" type="pres">
      <dgm:prSet presAssocID="{E83F0A7A-EAD9-4D3F-ABD9-752DAA268543}" presName="sibTrans" presStyleCnt="0"/>
      <dgm:spPr/>
    </dgm:pt>
    <dgm:pt modelId="{CED7F3A3-8758-4EDB-B65E-08A4764CC4FA}" type="pres">
      <dgm:prSet presAssocID="{A3E9CE45-F594-472B-8C81-71F7DF5DF298}" presName="node" presStyleLbl="node1" presStyleIdx="13" presStyleCnt="17" custLinFactNeighborY="177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EA6490-901D-4E7A-BEC0-8C968B943829}" type="pres">
      <dgm:prSet presAssocID="{6ABDAF5F-C183-41B3-8DE0-AF52508CCADF}" presName="sibTrans" presStyleCnt="0"/>
      <dgm:spPr/>
    </dgm:pt>
    <dgm:pt modelId="{F0C68533-905A-4774-867A-064E987C1569}" type="pres">
      <dgm:prSet presAssocID="{979E9CFB-8878-4509-B8CD-A51E1B5F6541}" presName="node" presStyleLbl="node1" presStyleIdx="14" presStyleCnt="17" custLinFactNeighborY="177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CF7887-57A0-42B0-A2C3-524A2B9C7E72}" type="pres">
      <dgm:prSet presAssocID="{15844BEC-4855-49A6-B642-0B01D7453FE6}" presName="sibTrans" presStyleCnt="0"/>
      <dgm:spPr/>
    </dgm:pt>
    <dgm:pt modelId="{6D61D5DC-E320-4606-A644-C0C3227FFAD7}" type="pres">
      <dgm:prSet presAssocID="{38363246-8654-4077-A2A6-9EE5C3A40103}" presName="node" presStyleLbl="node1" presStyleIdx="15" presStyleCnt="17" custLinFactNeighborY="326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3E8C87-670F-4482-96EB-B325F1D9B9DE}" type="pres">
      <dgm:prSet presAssocID="{5C796DEE-E8A4-427B-BF58-6CBC7D1F005E}" presName="sibTrans" presStyleCnt="0"/>
      <dgm:spPr/>
    </dgm:pt>
    <dgm:pt modelId="{3DDEE62D-B7E2-4913-BA36-0A5FCC4C9149}" type="pres">
      <dgm:prSet presAssocID="{1677264A-0162-41F7-BA50-7754161AEB8F}" presName="node" presStyleLbl="node1" presStyleIdx="16" presStyleCnt="17" custLinFactNeighborY="326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7A5BF5-152D-4FF5-864E-96079BC3B145}" type="presOf" srcId="{979E9CFB-8878-4509-B8CD-A51E1B5F6541}" destId="{F0C68533-905A-4774-867A-064E987C1569}" srcOrd="0" destOrd="0" presId="urn:microsoft.com/office/officeart/2005/8/layout/default#5"/>
    <dgm:cxn modelId="{767127DF-313B-4B22-8BB9-4D626179270A}" type="presOf" srcId="{68683470-B01C-401B-B589-68FFF4E2479C}" destId="{0A8D0DC4-848B-4B09-8009-7A63312CA7E8}" srcOrd="0" destOrd="0" presId="urn:microsoft.com/office/officeart/2005/8/layout/default#5"/>
    <dgm:cxn modelId="{3F9F04AD-10FD-43C0-BAB8-D65861E4574E}" type="presOf" srcId="{38363246-8654-4077-A2A6-9EE5C3A40103}" destId="{6D61D5DC-E320-4606-A644-C0C3227FFAD7}" srcOrd="0" destOrd="0" presId="urn:microsoft.com/office/officeart/2005/8/layout/default#5"/>
    <dgm:cxn modelId="{691C2397-B61C-4848-87A1-DE452E37BBE2}" srcId="{9ECC84D0-D567-45CF-8418-33DB399163F7}" destId="{979E9CFB-8878-4509-B8CD-A51E1B5F6541}" srcOrd="14" destOrd="0" parTransId="{02CDBCFB-1B2A-4212-ADEE-56185447D541}" sibTransId="{15844BEC-4855-49A6-B642-0B01D7453FE6}"/>
    <dgm:cxn modelId="{914BC226-1B80-4F42-8E78-3CB0DC5BCAC5}" type="presOf" srcId="{89A7046D-BEC0-4E40-B567-B23B73C041FE}" destId="{01C5E9A7-7A4A-4331-A192-84C6B4467F96}" srcOrd="0" destOrd="0" presId="urn:microsoft.com/office/officeart/2005/8/layout/default#5"/>
    <dgm:cxn modelId="{488AC6E4-89D4-4DC5-9E39-235DE6C5DAD8}" type="presOf" srcId="{3D5AD34C-4229-45B2-8747-117DC72EF6E4}" destId="{CF7BDC05-D1B1-4E84-8D77-753FE0207D7D}" srcOrd="0" destOrd="0" presId="urn:microsoft.com/office/officeart/2005/8/layout/default#5"/>
    <dgm:cxn modelId="{2CCF033C-6BF0-477E-B755-E66CB02650C6}" srcId="{9ECC84D0-D567-45CF-8418-33DB399163F7}" destId="{38363246-8654-4077-A2A6-9EE5C3A40103}" srcOrd="15" destOrd="0" parTransId="{006042BF-8F31-4FE4-A0B0-8F9EA8553167}" sibTransId="{5C796DEE-E8A4-427B-BF58-6CBC7D1F005E}"/>
    <dgm:cxn modelId="{6B8ED2FD-ADF2-4DC9-86E3-5B019C42D495}" type="presOf" srcId="{02ACDC0B-DE3C-4894-8E54-2140892EAE07}" destId="{4A20D386-4977-4E8E-B8EE-D7E163D50C2E}" srcOrd="0" destOrd="0" presId="urn:microsoft.com/office/officeart/2005/8/layout/default#5"/>
    <dgm:cxn modelId="{1D307DC0-E738-4F4F-8CC3-148F5E3F36E3}" type="presOf" srcId="{B763AA1B-F170-428F-86E4-222646FEE204}" destId="{0B3AA770-6CB6-4367-AA9D-6254699E52C8}" srcOrd="0" destOrd="0" presId="urn:microsoft.com/office/officeart/2005/8/layout/default#5"/>
    <dgm:cxn modelId="{DA4BF4CA-A0E4-4372-8C21-E3CF98B012D5}" type="presOf" srcId="{A3E9CE45-F594-472B-8C81-71F7DF5DF298}" destId="{CED7F3A3-8758-4EDB-B65E-08A4764CC4FA}" srcOrd="0" destOrd="0" presId="urn:microsoft.com/office/officeart/2005/8/layout/default#5"/>
    <dgm:cxn modelId="{0BD7BBE9-AA9F-41AF-AFD3-91231616E232}" type="presOf" srcId="{1677264A-0162-41F7-BA50-7754161AEB8F}" destId="{3DDEE62D-B7E2-4913-BA36-0A5FCC4C9149}" srcOrd="0" destOrd="0" presId="urn:microsoft.com/office/officeart/2005/8/layout/default#5"/>
    <dgm:cxn modelId="{A95F82C5-B933-4F8E-9C45-A7BC9108CC95}" srcId="{9ECC84D0-D567-45CF-8418-33DB399163F7}" destId="{9C68EA35-0FB4-4778-A1F2-04350EF4A240}" srcOrd="0" destOrd="0" parTransId="{0581EDDF-19EA-4BDA-917D-1EED214CCFFE}" sibTransId="{52C582E9-E899-4EEF-82FF-483137C9CDC4}"/>
    <dgm:cxn modelId="{28CEE7DB-323F-4BCA-A14E-7F4960F9884B}" srcId="{9ECC84D0-D567-45CF-8418-33DB399163F7}" destId="{9C90A1E5-F1B1-4C8E-A390-41B54ABBE6AB}" srcOrd="10" destOrd="0" parTransId="{92337D5A-13FD-4941-B92C-F6678B143AE7}" sibTransId="{109755AD-EAB9-4BAA-9775-5064F8D739FF}"/>
    <dgm:cxn modelId="{7E0F6DDF-F3C5-4969-8DC1-F6D3DA798B8E}" srcId="{9ECC84D0-D567-45CF-8418-33DB399163F7}" destId="{F7700048-FB87-428C-9078-6D16C2F59489}" srcOrd="1" destOrd="0" parTransId="{AC739526-C856-4C0A-BF3E-27B8CB8595E7}" sibTransId="{E67BB8EA-94C3-4A89-B973-92D2B60A3306}"/>
    <dgm:cxn modelId="{1B1B9EFF-E3B6-45A7-B8D8-6B7A0D887C02}" srcId="{9ECC84D0-D567-45CF-8418-33DB399163F7}" destId="{A3E9CE45-F594-472B-8C81-71F7DF5DF298}" srcOrd="13" destOrd="0" parTransId="{634D13C0-1B53-4335-96B6-6429A2C2ECA5}" sibTransId="{6ABDAF5F-C183-41B3-8DE0-AF52508CCADF}"/>
    <dgm:cxn modelId="{A05CA178-CDE8-4AC0-9764-46EA3F77C6D0}" srcId="{9ECC84D0-D567-45CF-8418-33DB399163F7}" destId="{68683470-B01C-401B-B589-68FFF4E2479C}" srcOrd="6" destOrd="0" parTransId="{CBAEFAE8-42E5-4C42-BB4A-32F5846D6EB8}" sibTransId="{9EE7F9B2-C978-4F08-8C25-DCA1BE690F39}"/>
    <dgm:cxn modelId="{E1D86C3E-2A75-442D-98C7-637287EB9D09}" type="presOf" srcId="{9C68EA35-0FB4-4778-A1F2-04350EF4A240}" destId="{C24A30EF-0AED-4396-ABBE-F1E1A6BA2396}" srcOrd="0" destOrd="0" presId="urn:microsoft.com/office/officeart/2005/8/layout/default#5"/>
    <dgm:cxn modelId="{D36617FA-47FD-433D-9511-00D3C7BD5236}" srcId="{9ECC84D0-D567-45CF-8418-33DB399163F7}" destId="{770F0628-2A05-44C2-B71D-8F7CF6B5586C}" srcOrd="7" destOrd="0" parTransId="{7E24F640-5577-434A-AE9E-09FEFCDEDE9C}" sibTransId="{D09B67C2-CF0D-4E7D-A0B1-790D7FAAFE56}"/>
    <dgm:cxn modelId="{8ADF478B-7F6B-4625-8D69-8573AAC4344F}" type="presOf" srcId="{4E536D70-289D-4261-B1DE-9050C824FCB9}" destId="{2780D123-2E03-411A-A982-8785BFC5968C}" srcOrd="0" destOrd="0" presId="urn:microsoft.com/office/officeart/2005/8/layout/default#5"/>
    <dgm:cxn modelId="{C39A039D-FA7F-4D47-A1CF-1A55B3F0D702}" srcId="{9ECC84D0-D567-45CF-8418-33DB399163F7}" destId="{1677264A-0162-41F7-BA50-7754161AEB8F}" srcOrd="16" destOrd="0" parTransId="{A0E2344C-2B87-49E2-8993-D2B135F14894}" sibTransId="{C58E7AC0-407A-4A89-A56F-376B49708B16}"/>
    <dgm:cxn modelId="{2C0EB874-8CFF-4951-899F-1033FED530E9}" type="presOf" srcId="{9ECC84D0-D567-45CF-8418-33DB399163F7}" destId="{BC273465-72B1-40CC-A53D-7DDA61A45F19}" srcOrd="0" destOrd="0" presId="urn:microsoft.com/office/officeart/2005/8/layout/default#5"/>
    <dgm:cxn modelId="{4EF41BE3-EB7B-4E7A-BB00-E57DBBD0004C}" type="presOf" srcId="{0E354AB6-8365-4E60-A5C3-2CF2AD65DB74}" destId="{D3B88AA2-128C-46D8-B699-80764C13F293}" srcOrd="0" destOrd="0" presId="urn:microsoft.com/office/officeart/2005/8/layout/default#5"/>
    <dgm:cxn modelId="{539B9B16-7C40-4419-AEAC-18EB6A778760}" type="presOf" srcId="{7D2F422F-D6FA-4B07-96D8-5A7FE9F5A86D}" destId="{8BC8C506-A133-4955-9DA6-0CEDF2430DCB}" srcOrd="0" destOrd="0" presId="urn:microsoft.com/office/officeart/2005/8/layout/default#5"/>
    <dgm:cxn modelId="{10339104-1E59-430D-8AB5-DE3AE86007B0}" srcId="{9ECC84D0-D567-45CF-8418-33DB399163F7}" destId="{3D5AD34C-4229-45B2-8747-117DC72EF6E4}" srcOrd="5" destOrd="0" parTransId="{1F219E8C-1BCD-4E0C-A59A-14779E53C564}" sibTransId="{2766F83A-D977-43B0-B7C3-BBD9ACD2E406}"/>
    <dgm:cxn modelId="{2F3758FC-73A6-4C48-BAAC-6679121D4DD9}" srcId="{9ECC84D0-D567-45CF-8418-33DB399163F7}" destId="{7D2F422F-D6FA-4B07-96D8-5A7FE9F5A86D}" srcOrd="2" destOrd="0" parTransId="{D6B2816C-414F-4F5E-96E8-14F59C1B00FD}" sibTransId="{0DB60213-81C4-4598-9F63-A2E4A7AFAE4D}"/>
    <dgm:cxn modelId="{EC656663-E6F9-4785-9E0B-EE798EEA9395}" srcId="{9ECC84D0-D567-45CF-8418-33DB399163F7}" destId="{4E536D70-289D-4261-B1DE-9050C824FCB9}" srcOrd="4" destOrd="0" parTransId="{FC06A483-65A2-457F-A538-1199010C6F0B}" sibTransId="{D0619FDA-4BE1-413E-A1C1-08374CE114D6}"/>
    <dgm:cxn modelId="{F1C282EB-47DD-4B6D-9339-B93E689358D1}" srcId="{9ECC84D0-D567-45CF-8418-33DB399163F7}" destId="{0E354AB6-8365-4E60-A5C3-2CF2AD65DB74}" srcOrd="9" destOrd="0" parTransId="{EC5C5B0A-EEC7-4231-A941-9DA19409FC55}" sibTransId="{F8BC7722-6F61-436B-A645-4BB856D47FC2}"/>
    <dgm:cxn modelId="{41717241-7DC5-4193-8D78-E0653E065165}" srcId="{9ECC84D0-D567-45CF-8418-33DB399163F7}" destId="{02ACDC0B-DE3C-4894-8E54-2140892EAE07}" srcOrd="11" destOrd="0" parTransId="{AF16C56F-4FAD-4BB2-8FE3-A81CE1DE01B6}" sibTransId="{A511ACFA-C41D-4388-8FEA-8E05127B0C6E}"/>
    <dgm:cxn modelId="{3C6854D9-8BE8-4AA5-8A77-D5E00F4842D1}" srcId="{9ECC84D0-D567-45CF-8418-33DB399163F7}" destId="{B763AA1B-F170-428F-86E4-222646FEE204}" srcOrd="8" destOrd="0" parTransId="{1A247D2D-C415-4666-9D6F-DC6BBAAC7683}" sibTransId="{EE109A87-6735-4183-A04F-CC28B9AB83C3}"/>
    <dgm:cxn modelId="{A0FC5265-92E7-4279-B6ED-BE731EE39F75}" type="presOf" srcId="{F7700048-FB87-428C-9078-6D16C2F59489}" destId="{11CDE6C0-B0B9-440D-95EB-4C4BA089F6B7}" srcOrd="0" destOrd="0" presId="urn:microsoft.com/office/officeart/2005/8/layout/default#5"/>
    <dgm:cxn modelId="{95D3F537-3AA9-4ED7-AB25-C31C6740D328}" type="presOf" srcId="{770F0628-2A05-44C2-B71D-8F7CF6B5586C}" destId="{3202FD01-FCDE-444E-9636-B992782B15AB}" srcOrd="0" destOrd="0" presId="urn:microsoft.com/office/officeart/2005/8/layout/default#5"/>
    <dgm:cxn modelId="{5051295C-0DA4-44E1-8E69-DABA606A8377}" type="presOf" srcId="{9C90A1E5-F1B1-4C8E-A390-41B54ABBE6AB}" destId="{68D3B1A5-BFB8-42FB-AA6D-B3ACAAD00415}" srcOrd="0" destOrd="0" presId="urn:microsoft.com/office/officeart/2005/8/layout/default#5"/>
    <dgm:cxn modelId="{1E19C0BB-D7E7-4CA3-BE69-2D0392637386}" srcId="{9ECC84D0-D567-45CF-8418-33DB399163F7}" destId="{0A7B28FD-57F5-48F6-AA8B-996F0FAB63EB}" srcOrd="3" destOrd="0" parTransId="{3D6F9BF2-4BEB-4A85-84ED-42F4633DE356}" sibTransId="{AF503810-4574-454D-98D4-E74AEF1ABBEB}"/>
    <dgm:cxn modelId="{4D034FD3-E66C-483C-90D1-07DFA097EF12}" type="presOf" srcId="{0A7B28FD-57F5-48F6-AA8B-996F0FAB63EB}" destId="{1F9C21C0-250B-4BDE-A382-7B03230CF0BD}" srcOrd="0" destOrd="0" presId="urn:microsoft.com/office/officeart/2005/8/layout/default#5"/>
    <dgm:cxn modelId="{EE481D42-381B-4ECD-AA9A-F318DA802DDE}" srcId="{9ECC84D0-D567-45CF-8418-33DB399163F7}" destId="{89A7046D-BEC0-4E40-B567-B23B73C041FE}" srcOrd="12" destOrd="0" parTransId="{ACFA26DC-3839-4C31-A4C3-32AD49A7687C}" sibTransId="{E83F0A7A-EAD9-4D3F-ABD9-752DAA268543}"/>
    <dgm:cxn modelId="{D257EE6B-0A58-472D-AA9E-8C4AC628B504}" type="presParOf" srcId="{BC273465-72B1-40CC-A53D-7DDA61A45F19}" destId="{C24A30EF-0AED-4396-ABBE-F1E1A6BA2396}" srcOrd="0" destOrd="0" presId="urn:microsoft.com/office/officeart/2005/8/layout/default#5"/>
    <dgm:cxn modelId="{3F7D468D-33BD-4853-89A9-868358404833}" type="presParOf" srcId="{BC273465-72B1-40CC-A53D-7DDA61A45F19}" destId="{F2644FAD-763E-424B-A832-516779015ED6}" srcOrd="1" destOrd="0" presId="urn:microsoft.com/office/officeart/2005/8/layout/default#5"/>
    <dgm:cxn modelId="{B418E7A9-E546-463D-A955-C263529D5943}" type="presParOf" srcId="{BC273465-72B1-40CC-A53D-7DDA61A45F19}" destId="{11CDE6C0-B0B9-440D-95EB-4C4BA089F6B7}" srcOrd="2" destOrd="0" presId="urn:microsoft.com/office/officeart/2005/8/layout/default#5"/>
    <dgm:cxn modelId="{1DDA48B1-B4A9-4501-A564-E63CE6DC8482}" type="presParOf" srcId="{BC273465-72B1-40CC-A53D-7DDA61A45F19}" destId="{6F07F866-6FA6-485C-9639-16690374BDDE}" srcOrd="3" destOrd="0" presId="urn:microsoft.com/office/officeart/2005/8/layout/default#5"/>
    <dgm:cxn modelId="{CE99B6F0-7F39-4ED5-AB39-D81242809B03}" type="presParOf" srcId="{BC273465-72B1-40CC-A53D-7DDA61A45F19}" destId="{8BC8C506-A133-4955-9DA6-0CEDF2430DCB}" srcOrd="4" destOrd="0" presId="urn:microsoft.com/office/officeart/2005/8/layout/default#5"/>
    <dgm:cxn modelId="{932D87BD-6119-4FC2-818E-715EC292E86F}" type="presParOf" srcId="{BC273465-72B1-40CC-A53D-7DDA61A45F19}" destId="{A2FAAB64-168D-4D26-93D0-08B05BBCA786}" srcOrd="5" destOrd="0" presId="urn:microsoft.com/office/officeart/2005/8/layout/default#5"/>
    <dgm:cxn modelId="{FFFE8A24-3DDA-40A4-A6CE-A05839EAB172}" type="presParOf" srcId="{BC273465-72B1-40CC-A53D-7DDA61A45F19}" destId="{1F9C21C0-250B-4BDE-A382-7B03230CF0BD}" srcOrd="6" destOrd="0" presId="urn:microsoft.com/office/officeart/2005/8/layout/default#5"/>
    <dgm:cxn modelId="{F064DA50-1C6D-4D8A-B614-1FA77E4ED35E}" type="presParOf" srcId="{BC273465-72B1-40CC-A53D-7DDA61A45F19}" destId="{768ED3B5-82B7-451C-B185-03EF885D8928}" srcOrd="7" destOrd="0" presId="urn:microsoft.com/office/officeart/2005/8/layout/default#5"/>
    <dgm:cxn modelId="{84C83D12-A253-4BEE-8BE6-3ED80905D172}" type="presParOf" srcId="{BC273465-72B1-40CC-A53D-7DDA61A45F19}" destId="{2780D123-2E03-411A-A982-8785BFC5968C}" srcOrd="8" destOrd="0" presId="urn:microsoft.com/office/officeart/2005/8/layout/default#5"/>
    <dgm:cxn modelId="{D4F8C9EC-9F84-4FC1-AE88-A2CAA149E9E9}" type="presParOf" srcId="{BC273465-72B1-40CC-A53D-7DDA61A45F19}" destId="{A2A12DDC-39B8-48F3-A99C-D758918DF9FB}" srcOrd="9" destOrd="0" presId="urn:microsoft.com/office/officeart/2005/8/layout/default#5"/>
    <dgm:cxn modelId="{20633C42-23DC-4E31-B943-8A9E891827EE}" type="presParOf" srcId="{BC273465-72B1-40CC-A53D-7DDA61A45F19}" destId="{CF7BDC05-D1B1-4E84-8D77-753FE0207D7D}" srcOrd="10" destOrd="0" presId="urn:microsoft.com/office/officeart/2005/8/layout/default#5"/>
    <dgm:cxn modelId="{8D271C83-E9FD-4430-AB18-EDD9D5F78470}" type="presParOf" srcId="{BC273465-72B1-40CC-A53D-7DDA61A45F19}" destId="{F9F45491-C41F-496E-814C-D33DD0AFAD37}" srcOrd="11" destOrd="0" presId="urn:microsoft.com/office/officeart/2005/8/layout/default#5"/>
    <dgm:cxn modelId="{1EAA555E-5CDF-4F72-8904-EE31163B4951}" type="presParOf" srcId="{BC273465-72B1-40CC-A53D-7DDA61A45F19}" destId="{0A8D0DC4-848B-4B09-8009-7A63312CA7E8}" srcOrd="12" destOrd="0" presId="urn:microsoft.com/office/officeart/2005/8/layout/default#5"/>
    <dgm:cxn modelId="{3C354D65-4509-40A7-B5D6-FFA6A36B0750}" type="presParOf" srcId="{BC273465-72B1-40CC-A53D-7DDA61A45F19}" destId="{F29F0CFE-DC45-4BCA-BBFB-5754A353B564}" srcOrd="13" destOrd="0" presId="urn:microsoft.com/office/officeart/2005/8/layout/default#5"/>
    <dgm:cxn modelId="{13B2EC6F-C420-4903-A553-A6C41B424368}" type="presParOf" srcId="{BC273465-72B1-40CC-A53D-7DDA61A45F19}" destId="{3202FD01-FCDE-444E-9636-B992782B15AB}" srcOrd="14" destOrd="0" presId="urn:microsoft.com/office/officeart/2005/8/layout/default#5"/>
    <dgm:cxn modelId="{ABAFA3AC-7900-46EE-BCDF-7D6C33B2E96F}" type="presParOf" srcId="{BC273465-72B1-40CC-A53D-7DDA61A45F19}" destId="{E1B6E393-CBCE-4345-970B-B17F575F5BE3}" srcOrd="15" destOrd="0" presId="urn:microsoft.com/office/officeart/2005/8/layout/default#5"/>
    <dgm:cxn modelId="{77A52D82-B789-4AD8-8F9A-672B81A01985}" type="presParOf" srcId="{BC273465-72B1-40CC-A53D-7DDA61A45F19}" destId="{0B3AA770-6CB6-4367-AA9D-6254699E52C8}" srcOrd="16" destOrd="0" presId="urn:microsoft.com/office/officeart/2005/8/layout/default#5"/>
    <dgm:cxn modelId="{20E24950-ABD6-40B6-B4D9-FABD2A20BA90}" type="presParOf" srcId="{BC273465-72B1-40CC-A53D-7DDA61A45F19}" destId="{2040AD50-C5BB-4429-8244-DAECAB98361A}" srcOrd="17" destOrd="0" presId="urn:microsoft.com/office/officeart/2005/8/layout/default#5"/>
    <dgm:cxn modelId="{760FD666-D6CA-4D1B-AC1C-D861FDDB76FA}" type="presParOf" srcId="{BC273465-72B1-40CC-A53D-7DDA61A45F19}" destId="{D3B88AA2-128C-46D8-B699-80764C13F293}" srcOrd="18" destOrd="0" presId="urn:microsoft.com/office/officeart/2005/8/layout/default#5"/>
    <dgm:cxn modelId="{0CC2F70E-59F8-4E92-BEDB-7838D0DFE222}" type="presParOf" srcId="{BC273465-72B1-40CC-A53D-7DDA61A45F19}" destId="{94A686FB-4D62-41AE-ABFB-3ABF6098541C}" srcOrd="19" destOrd="0" presId="urn:microsoft.com/office/officeart/2005/8/layout/default#5"/>
    <dgm:cxn modelId="{00505CF0-034C-4965-A02D-6B054F4CB4FE}" type="presParOf" srcId="{BC273465-72B1-40CC-A53D-7DDA61A45F19}" destId="{68D3B1A5-BFB8-42FB-AA6D-B3ACAAD00415}" srcOrd="20" destOrd="0" presId="urn:microsoft.com/office/officeart/2005/8/layout/default#5"/>
    <dgm:cxn modelId="{03F56DD0-DC8F-4EF6-89D3-39E3893DB49D}" type="presParOf" srcId="{BC273465-72B1-40CC-A53D-7DDA61A45F19}" destId="{CBC8B375-0B47-44E5-977D-B4FA8B76859F}" srcOrd="21" destOrd="0" presId="urn:microsoft.com/office/officeart/2005/8/layout/default#5"/>
    <dgm:cxn modelId="{E8681420-BF38-4FE1-B213-9EE5F2A743B7}" type="presParOf" srcId="{BC273465-72B1-40CC-A53D-7DDA61A45F19}" destId="{4A20D386-4977-4E8E-B8EE-D7E163D50C2E}" srcOrd="22" destOrd="0" presId="urn:microsoft.com/office/officeart/2005/8/layout/default#5"/>
    <dgm:cxn modelId="{DFE0137A-BC60-4BF9-90BA-26CCF3384951}" type="presParOf" srcId="{BC273465-72B1-40CC-A53D-7DDA61A45F19}" destId="{2E2939E3-7EE0-4C66-9306-6AD2C2EBF384}" srcOrd="23" destOrd="0" presId="urn:microsoft.com/office/officeart/2005/8/layout/default#5"/>
    <dgm:cxn modelId="{271E2249-FDAE-4644-9906-1491A7BD06AB}" type="presParOf" srcId="{BC273465-72B1-40CC-A53D-7DDA61A45F19}" destId="{01C5E9A7-7A4A-4331-A192-84C6B4467F96}" srcOrd="24" destOrd="0" presId="urn:microsoft.com/office/officeart/2005/8/layout/default#5"/>
    <dgm:cxn modelId="{DC049310-3CCA-440A-A9CD-2401917D457A}" type="presParOf" srcId="{BC273465-72B1-40CC-A53D-7DDA61A45F19}" destId="{6E748512-C6A9-4378-832F-FA92171E72A1}" srcOrd="25" destOrd="0" presId="urn:microsoft.com/office/officeart/2005/8/layout/default#5"/>
    <dgm:cxn modelId="{EC5D0809-98CB-4FEF-B204-8BC72DF49377}" type="presParOf" srcId="{BC273465-72B1-40CC-A53D-7DDA61A45F19}" destId="{CED7F3A3-8758-4EDB-B65E-08A4764CC4FA}" srcOrd="26" destOrd="0" presId="urn:microsoft.com/office/officeart/2005/8/layout/default#5"/>
    <dgm:cxn modelId="{45E8601C-047C-419F-A3AD-F0DD2098F162}" type="presParOf" srcId="{BC273465-72B1-40CC-A53D-7DDA61A45F19}" destId="{A8EA6490-901D-4E7A-BEC0-8C968B943829}" srcOrd="27" destOrd="0" presId="urn:microsoft.com/office/officeart/2005/8/layout/default#5"/>
    <dgm:cxn modelId="{CAE6C41D-778B-4381-A8CB-83DFCE9D8D08}" type="presParOf" srcId="{BC273465-72B1-40CC-A53D-7DDA61A45F19}" destId="{F0C68533-905A-4774-867A-064E987C1569}" srcOrd="28" destOrd="0" presId="urn:microsoft.com/office/officeart/2005/8/layout/default#5"/>
    <dgm:cxn modelId="{C3BE9426-D46D-4EF2-AE8C-8B8499619D42}" type="presParOf" srcId="{BC273465-72B1-40CC-A53D-7DDA61A45F19}" destId="{A2CF7887-57A0-42B0-A2C3-524A2B9C7E72}" srcOrd="29" destOrd="0" presId="urn:microsoft.com/office/officeart/2005/8/layout/default#5"/>
    <dgm:cxn modelId="{7595A703-3895-4689-8C5F-6B3B3D971436}" type="presParOf" srcId="{BC273465-72B1-40CC-A53D-7DDA61A45F19}" destId="{6D61D5DC-E320-4606-A644-C0C3227FFAD7}" srcOrd="30" destOrd="0" presId="urn:microsoft.com/office/officeart/2005/8/layout/default#5"/>
    <dgm:cxn modelId="{96CCCCC5-A173-493A-8C3D-5F824C964E01}" type="presParOf" srcId="{BC273465-72B1-40CC-A53D-7DDA61A45F19}" destId="{6B3E8C87-670F-4482-96EB-B325F1D9B9DE}" srcOrd="31" destOrd="0" presId="urn:microsoft.com/office/officeart/2005/8/layout/default#5"/>
    <dgm:cxn modelId="{073EEF7B-190C-47EF-B33B-6A19B594DA35}" type="presParOf" srcId="{BC273465-72B1-40CC-A53D-7DDA61A45F19}" destId="{3DDEE62D-B7E2-4913-BA36-0A5FCC4C9149}" srcOrd="32" destOrd="0" presId="urn:microsoft.com/office/officeart/2005/8/layout/default#5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C0B5E0B-3622-45AA-BE0E-70B9DC3907AD}" type="doc">
      <dgm:prSet loTypeId="urn:microsoft.com/office/officeart/2005/8/layout/radial3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C194A81-FDB8-44C0-83EC-29DE6D9C115D}">
      <dgm:prSet phldrT="[Text]"/>
      <dgm:spPr/>
      <dgm:t>
        <a:bodyPr/>
        <a:lstStyle/>
        <a:p>
          <a:r>
            <a:rPr lang="fa-IR" b="1" dirty="0" smtClean="0">
              <a:solidFill>
                <a:srgbClr val="C00000"/>
              </a:solidFill>
              <a:cs typeface="+mj-cs"/>
            </a:rPr>
            <a:t>نهاد</a:t>
          </a:r>
          <a:endParaRPr lang="en-US" b="1" dirty="0">
            <a:solidFill>
              <a:srgbClr val="C00000"/>
            </a:solidFill>
            <a:cs typeface="+mj-cs"/>
          </a:endParaRPr>
        </a:p>
      </dgm:t>
    </dgm:pt>
    <dgm:pt modelId="{FE7F855B-ADCC-4FAD-8E18-2FDDCEA19D8E}" type="parTrans" cxnId="{5192664B-FDA3-47CB-A480-9F3AC5B3E597}">
      <dgm:prSet/>
      <dgm:spPr/>
      <dgm:t>
        <a:bodyPr/>
        <a:lstStyle/>
        <a:p>
          <a:endParaRPr lang="en-US"/>
        </a:p>
      </dgm:t>
    </dgm:pt>
    <dgm:pt modelId="{06E96E18-A2B5-42F8-9D58-28F88799935B}" type="sibTrans" cxnId="{5192664B-FDA3-47CB-A480-9F3AC5B3E597}">
      <dgm:prSet/>
      <dgm:spPr/>
      <dgm:t>
        <a:bodyPr/>
        <a:lstStyle/>
        <a:p>
          <a:endParaRPr lang="en-US"/>
        </a:p>
      </dgm:t>
    </dgm:pt>
    <dgm:pt modelId="{BC527BA4-8A33-4A63-98BB-4CC7F0011AD9}">
      <dgm:prSet phldrT="[Text]"/>
      <dgm:spPr/>
      <dgm:t>
        <a:bodyPr/>
        <a:lstStyle/>
        <a:p>
          <a:r>
            <a:rPr lang="fa-IR" dirty="0" smtClean="0"/>
            <a:t>انعطاف پذیر</a:t>
          </a:r>
          <a:endParaRPr lang="en-US" dirty="0"/>
        </a:p>
      </dgm:t>
    </dgm:pt>
    <dgm:pt modelId="{DF3641C6-64F7-4D8B-8BC4-3A0C0A7B7B94}" type="parTrans" cxnId="{FE7ADE68-7D91-44EA-B904-E3C8FF802072}">
      <dgm:prSet/>
      <dgm:spPr/>
      <dgm:t>
        <a:bodyPr/>
        <a:lstStyle/>
        <a:p>
          <a:endParaRPr lang="en-US"/>
        </a:p>
      </dgm:t>
    </dgm:pt>
    <dgm:pt modelId="{45199666-CAE8-44B8-9C84-2A70C0BB8D3A}" type="sibTrans" cxnId="{FE7ADE68-7D91-44EA-B904-E3C8FF802072}">
      <dgm:prSet/>
      <dgm:spPr/>
      <dgm:t>
        <a:bodyPr/>
        <a:lstStyle/>
        <a:p>
          <a:endParaRPr lang="en-US"/>
        </a:p>
      </dgm:t>
    </dgm:pt>
    <dgm:pt modelId="{23A43C06-35B3-4BBA-865C-A5DB905AEEE7}">
      <dgm:prSet phldrT="[Text]"/>
      <dgm:spPr/>
      <dgm:t>
        <a:bodyPr/>
        <a:lstStyle/>
        <a:p>
          <a:r>
            <a:rPr lang="fa-IR" dirty="0" smtClean="0"/>
            <a:t>استمرار</a:t>
          </a:r>
          <a:endParaRPr lang="en-US" dirty="0"/>
        </a:p>
      </dgm:t>
    </dgm:pt>
    <dgm:pt modelId="{83077762-D6C8-48C4-B98E-BB2EADDD07BA}" type="parTrans" cxnId="{1FAFDB42-DB23-4578-BEA2-63B08555D532}">
      <dgm:prSet/>
      <dgm:spPr/>
      <dgm:t>
        <a:bodyPr/>
        <a:lstStyle/>
        <a:p>
          <a:endParaRPr lang="en-US"/>
        </a:p>
      </dgm:t>
    </dgm:pt>
    <dgm:pt modelId="{47974069-528E-42E1-AA47-C2EB994BB98B}" type="sibTrans" cxnId="{1FAFDB42-DB23-4578-BEA2-63B08555D532}">
      <dgm:prSet/>
      <dgm:spPr/>
      <dgm:t>
        <a:bodyPr/>
        <a:lstStyle/>
        <a:p>
          <a:endParaRPr lang="en-US"/>
        </a:p>
      </dgm:t>
    </dgm:pt>
    <dgm:pt modelId="{B8FD457F-8E89-40CF-956E-7E7EC0C51E55}">
      <dgm:prSet phldrT="[Text]"/>
      <dgm:spPr/>
      <dgm:t>
        <a:bodyPr/>
        <a:lstStyle/>
        <a:p>
          <a:r>
            <a:rPr lang="fa-IR" dirty="0" smtClean="0"/>
            <a:t>الزام و اجبار</a:t>
          </a:r>
          <a:endParaRPr lang="en-US" dirty="0"/>
        </a:p>
      </dgm:t>
    </dgm:pt>
    <dgm:pt modelId="{67CD67E3-BF0F-40B7-81A8-39BBBBBD8276}" type="parTrans" cxnId="{BDAA37D5-2B67-44D5-994D-D5FFED7B1D8F}">
      <dgm:prSet/>
      <dgm:spPr/>
      <dgm:t>
        <a:bodyPr/>
        <a:lstStyle/>
        <a:p>
          <a:endParaRPr lang="en-US"/>
        </a:p>
      </dgm:t>
    </dgm:pt>
    <dgm:pt modelId="{41FD7DBD-09B7-418D-8A06-DD13D6BB0800}" type="sibTrans" cxnId="{BDAA37D5-2B67-44D5-994D-D5FFED7B1D8F}">
      <dgm:prSet/>
      <dgm:spPr/>
      <dgm:t>
        <a:bodyPr/>
        <a:lstStyle/>
        <a:p>
          <a:endParaRPr lang="en-US"/>
        </a:p>
      </dgm:t>
    </dgm:pt>
    <dgm:pt modelId="{C1D9FED3-83BA-48A4-8D19-008A1C74A12E}">
      <dgm:prSet phldrT="[Text]"/>
      <dgm:spPr/>
      <dgm:t>
        <a:bodyPr/>
        <a:lstStyle/>
        <a:p>
          <a:r>
            <a:rPr lang="fa-IR" dirty="0" smtClean="0"/>
            <a:t>انحلال ناپذیری</a:t>
          </a:r>
          <a:endParaRPr lang="en-US" dirty="0"/>
        </a:p>
      </dgm:t>
    </dgm:pt>
    <dgm:pt modelId="{3BD8D3BA-8748-413D-B73C-888A0AB93F70}" type="parTrans" cxnId="{3DF7E33D-9556-4784-9250-DB5F36D02AE1}">
      <dgm:prSet/>
      <dgm:spPr/>
      <dgm:t>
        <a:bodyPr/>
        <a:lstStyle/>
        <a:p>
          <a:endParaRPr lang="en-US"/>
        </a:p>
      </dgm:t>
    </dgm:pt>
    <dgm:pt modelId="{42670E53-130A-48E9-AE2D-95806252D27A}" type="sibTrans" cxnId="{3DF7E33D-9556-4784-9250-DB5F36D02AE1}">
      <dgm:prSet/>
      <dgm:spPr/>
      <dgm:t>
        <a:bodyPr/>
        <a:lstStyle/>
        <a:p>
          <a:endParaRPr lang="en-US"/>
        </a:p>
      </dgm:t>
    </dgm:pt>
    <dgm:pt modelId="{51540487-EDAB-4447-AF4B-7DF34CA9B932}">
      <dgm:prSet phldrT="[Text]"/>
      <dgm:spPr/>
      <dgm:t>
        <a:bodyPr/>
        <a:lstStyle/>
        <a:p>
          <a:r>
            <a:rPr lang="fa-IR" dirty="0" smtClean="0"/>
            <a:t>خودجوش</a:t>
          </a:r>
          <a:endParaRPr lang="en-US" dirty="0"/>
        </a:p>
      </dgm:t>
    </dgm:pt>
    <dgm:pt modelId="{24DEBDFA-3B68-49DF-9534-81A033F83EC4}" type="parTrans" cxnId="{E6AB305F-4B59-4500-9190-138E3DADE5E0}">
      <dgm:prSet/>
      <dgm:spPr/>
      <dgm:t>
        <a:bodyPr/>
        <a:lstStyle/>
        <a:p>
          <a:endParaRPr lang="en-US"/>
        </a:p>
      </dgm:t>
    </dgm:pt>
    <dgm:pt modelId="{30D78BA5-DD23-4EA6-9DA5-FA36FA8C038D}" type="sibTrans" cxnId="{E6AB305F-4B59-4500-9190-138E3DADE5E0}">
      <dgm:prSet/>
      <dgm:spPr/>
      <dgm:t>
        <a:bodyPr/>
        <a:lstStyle/>
        <a:p>
          <a:endParaRPr lang="en-US"/>
        </a:p>
      </dgm:t>
    </dgm:pt>
    <dgm:pt modelId="{ACD94424-B399-45EB-A553-D0FA0F96A03C}">
      <dgm:prSet phldrT="[Text]"/>
      <dgm:spPr/>
      <dgm:t>
        <a:bodyPr/>
        <a:lstStyle/>
        <a:p>
          <a:r>
            <a:rPr lang="fa-IR" dirty="0" smtClean="0"/>
            <a:t>پایداری</a:t>
          </a:r>
          <a:endParaRPr lang="en-US" dirty="0"/>
        </a:p>
      </dgm:t>
    </dgm:pt>
    <dgm:pt modelId="{48728228-6AA2-4656-B1A2-25D2415853C6}" type="parTrans" cxnId="{6D0F4F14-894F-4395-8122-64F118FD3D18}">
      <dgm:prSet/>
      <dgm:spPr/>
      <dgm:t>
        <a:bodyPr/>
        <a:lstStyle/>
        <a:p>
          <a:endParaRPr lang="en-US"/>
        </a:p>
      </dgm:t>
    </dgm:pt>
    <dgm:pt modelId="{078D66FB-A8EA-4C26-95F7-927DA24B7928}" type="sibTrans" cxnId="{6D0F4F14-894F-4395-8122-64F118FD3D18}">
      <dgm:prSet/>
      <dgm:spPr/>
      <dgm:t>
        <a:bodyPr/>
        <a:lstStyle/>
        <a:p>
          <a:endParaRPr lang="en-US"/>
        </a:p>
      </dgm:t>
    </dgm:pt>
    <dgm:pt modelId="{408D2740-3305-4F38-9243-81E1F9F55B03}">
      <dgm:prSet phldrT="[Text]"/>
      <dgm:spPr/>
      <dgm:t>
        <a:bodyPr/>
        <a:lstStyle/>
        <a:p>
          <a:r>
            <a:rPr lang="fa-IR" dirty="0" smtClean="0"/>
            <a:t>پاسخگوی نیاز بنیادین</a:t>
          </a:r>
          <a:endParaRPr lang="en-US" dirty="0"/>
        </a:p>
      </dgm:t>
    </dgm:pt>
    <dgm:pt modelId="{1A323E6D-6447-4AF9-8860-E4505ECB6277}" type="parTrans" cxnId="{2B8E4A90-3D40-48D3-8A18-F87753ABA182}">
      <dgm:prSet/>
      <dgm:spPr/>
      <dgm:t>
        <a:bodyPr/>
        <a:lstStyle/>
        <a:p>
          <a:endParaRPr lang="en-US"/>
        </a:p>
      </dgm:t>
    </dgm:pt>
    <dgm:pt modelId="{E5E184CF-267D-4F92-B685-6C62D5BC3DF4}" type="sibTrans" cxnId="{2B8E4A90-3D40-48D3-8A18-F87753ABA182}">
      <dgm:prSet/>
      <dgm:spPr/>
      <dgm:t>
        <a:bodyPr/>
        <a:lstStyle/>
        <a:p>
          <a:endParaRPr lang="en-US"/>
        </a:p>
      </dgm:t>
    </dgm:pt>
    <dgm:pt modelId="{DC82E454-9F1D-42F3-AA4B-A19A1F681D13}" type="pres">
      <dgm:prSet presAssocID="{4C0B5E0B-3622-45AA-BE0E-70B9DC3907A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A1203A5-12C1-4D2A-B194-8758E9FE7261}" type="pres">
      <dgm:prSet presAssocID="{4C0B5E0B-3622-45AA-BE0E-70B9DC3907AD}" presName="radial" presStyleCnt="0">
        <dgm:presLayoutVars>
          <dgm:animLvl val="ctr"/>
        </dgm:presLayoutVars>
      </dgm:prSet>
      <dgm:spPr/>
    </dgm:pt>
    <dgm:pt modelId="{CB4E9B48-D436-4BC6-ABB8-7A3165C509E2}" type="pres">
      <dgm:prSet presAssocID="{EC194A81-FDB8-44C0-83EC-29DE6D9C115D}" presName="centerShape" presStyleLbl="vennNode1" presStyleIdx="0" presStyleCnt="8"/>
      <dgm:spPr/>
      <dgm:t>
        <a:bodyPr/>
        <a:lstStyle/>
        <a:p>
          <a:endParaRPr lang="en-US"/>
        </a:p>
      </dgm:t>
    </dgm:pt>
    <dgm:pt modelId="{07186FC7-358C-4544-85ED-705A6EC1E90F}" type="pres">
      <dgm:prSet presAssocID="{BC527BA4-8A33-4A63-98BB-4CC7F0011AD9}" presName="node" presStyleLbl="venn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787518-FC5D-48E1-8398-E6E17A58E04F}" type="pres">
      <dgm:prSet presAssocID="{23A43C06-35B3-4BBA-865C-A5DB905AEEE7}" presName="node" presStyleLbl="venn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E60107-19F9-41BB-82FC-A7D3B6885D09}" type="pres">
      <dgm:prSet presAssocID="{B8FD457F-8E89-40CF-956E-7E7EC0C51E55}" presName="node" presStyleLbl="venn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73F8BD-9663-4298-9620-CD3AED3CC8EB}" type="pres">
      <dgm:prSet presAssocID="{C1D9FED3-83BA-48A4-8D19-008A1C74A12E}" presName="node" presStyleLbl="venn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652634-9C61-4AA7-8AF3-0D7D378A4189}" type="pres">
      <dgm:prSet presAssocID="{51540487-EDAB-4447-AF4B-7DF34CA9B932}" presName="node" presStyleLbl="venn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485621-B017-4411-8186-79C3B18F0B55}" type="pres">
      <dgm:prSet presAssocID="{ACD94424-B399-45EB-A553-D0FA0F96A03C}" presName="node" presStyleLbl="venn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61A13A-CFFA-41BD-BA83-A9780E70EEDB}" type="pres">
      <dgm:prSet presAssocID="{408D2740-3305-4F38-9243-81E1F9F55B03}" presName="node" presStyleLbl="venn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A3EF287-75E3-4E1F-B8DD-8A6F3CF3B539}" type="presOf" srcId="{51540487-EDAB-4447-AF4B-7DF34CA9B932}" destId="{F7652634-9C61-4AA7-8AF3-0D7D378A4189}" srcOrd="0" destOrd="0" presId="urn:microsoft.com/office/officeart/2005/8/layout/radial3"/>
    <dgm:cxn modelId="{BDAA37D5-2B67-44D5-994D-D5FFED7B1D8F}" srcId="{EC194A81-FDB8-44C0-83EC-29DE6D9C115D}" destId="{B8FD457F-8E89-40CF-956E-7E7EC0C51E55}" srcOrd="2" destOrd="0" parTransId="{67CD67E3-BF0F-40B7-81A8-39BBBBBD8276}" sibTransId="{41FD7DBD-09B7-418D-8A06-DD13D6BB0800}"/>
    <dgm:cxn modelId="{B06FD338-F90C-4FD3-9D03-9E9DDF6532FB}" type="presOf" srcId="{23A43C06-35B3-4BBA-865C-A5DB905AEEE7}" destId="{0B787518-FC5D-48E1-8398-E6E17A58E04F}" srcOrd="0" destOrd="0" presId="urn:microsoft.com/office/officeart/2005/8/layout/radial3"/>
    <dgm:cxn modelId="{E6AB305F-4B59-4500-9190-138E3DADE5E0}" srcId="{EC194A81-FDB8-44C0-83EC-29DE6D9C115D}" destId="{51540487-EDAB-4447-AF4B-7DF34CA9B932}" srcOrd="4" destOrd="0" parTransId="{24DEBDFA-3B68-49DF-9534-81A033F83EC4}" sibTransId="{30D78BA5-DD23-4EA6-9DA5-FA36FA8C038D}"/>
    <dgm:cxn modelId="{2B8E4A90-3D40-48D3-8A18-F87753ABA182}" srcId="{EC194A81-FDB8-44C0-83EC-29DE6D9C115D}" destId="{408D2740-3305-4F38-9243-81E1F9F55B03}" srcOrd="6" destOrd="0" parTransId="{1A323E6D-6447-4AF9-8860-E4505ECB6277}" sibTransId="{E5E184CF-267D-4F92-B685-6C62D5BC3DF4}"/>
    <dgm:cxn modelId="{0C5093CF-0B7C-4A13-A177-98C91587CEA4}" type="presOf" srcId="{BC527BA4-8A33-4A63-98BB-4CC7F0011AD9}" destId="{07186FC7-358C-4544-85ED-705A6EC1E90F}" srcOrd="0" destOrd="0" presId="urn:microsoft.com/office/officeart/2005/8/layout/radial3"/>
    <dgm:cxn modelId="{FE7ADE68-7D91-44EA-B904-E3C8FF802072}" srcId="{EC194A81-FDB8-44C0-83EC-29DE6D9C115D}" destId="{BC527BA4-8A33-4A63-98BB-4CC7F0011AD9}" srcOrd="0" destOrd="0" parTransId="{DF3641C6-64F7-4D8B-8BC4-3A0C0A7B7B94}" sibTransId="{45199666-CAE8-44B8-9C84-2A70C0BB8D3A}"/>
    <dgm:cxn modelId="{0A6DCCC3-5543-4865-91E0-8751C3859BC7}" type="presOf" srcId="{C1D9FED3-83BA-48A4-8D19-008A1C74A12E}" destId="{0B73F8BD-9663-4298-9620-CD3AED3CC8EB}" srcOrd="0" destOrd="0" presId="urn:microsoft.com/office/officeart/2005/8/layout/radial3"/>
    <dgm:cxn modelId="{1680E15C-7B9C-427E-8FC9-773379CAE87B}" type="presOf" srcId="{ACD94424-B399-45EB-A553-D0FA0F96A03C}" destId="{09485621-B017-4411-8186-79C3B18F0B55}" srcOrd="0" destOrd="0" presId="urn:microsoft.com/office/officeart/2005/8/layout/radial3"/>
    <dgm:cxn modelId="{3DF7E33D-9556-4784-9250-DB5F36D02AE1}" srcId="{EC194A81-FDB8-44C0-83EC-29DE6D9C115D}" destId="{C1D9FED3-83BA-48A4-8D19-008A1C74A12E}" srcOrd="3" destOrd="0" parTransId="{3BD8D3BA-8748-413D-B73C-888A0AB93F70}" sibTransId="{42670E53-130A-48E9-AE2D-95806252D27A}"/>
    <dgm:cxn modelId="{5192664B-FDA3-47CB-A480-9F3AC5B3E597}" srcId="{4C0B5E0B-3622-45AA-BE0E-70B9DC3907AD}" destId="{EC194A81-FDB8-44C0-83EC-29DE6D9C115D}" srcOrd="0" destOrd="0" parTransId="{FE7F855B-ADCC-4FAD-8E18-2FDDCEA19D8E}" sibTransId="{06E96E18-A2B5-42F8-9D58-28F88799935B}"/>
    <dgm:cxn modelId="{97DD29D7-DD0B-47F5-A5BC-6701E9B9F3E6}" type="presOf" srcId="{EC194A81-FDB8-44C0-83EC-29DE6D9C115D}" destId="{CB4E9B48-D436-4BC6-ABB8-7A3165C509E2}" srcOrd="0" destOrd="0" presId="urn:microsoft.com/office/officeart/2005/8/layout/radial3"/>
    <dgm:cxn modelId="{4A261A57-186B-45CD-8E46-AE1CD08F5D2A}" type="presOf" srcId="{B8FD457F-8E89-40CF-956E-7E7EC0C51E55}" destId="{64E60107-19F9-41BB-82FC-A7D3B6885D09}" srcOrd="0" destOrd="0" presId="urn:microsoft.com/office/officeart/2005/8/layout/radial3"/>
    <dgm:cxn modelId="{5333DBF2-24A9-4117-A5E7-7C05F963642F}" type="presOf" srcId="{408D2740-3305-4F38-9243-81E1F9F55B03}" destId="{5D61A13A-CFFA-41BD-BA83-A9780E70EEDB}" srcOrd="0" destOrd="0" presId="urn:microsoft.com/office/officeart/2005/8/layout/radial3"/>
    <dgm:cxn modelId="{60E6F97C-C6F8-4EBD-AB0F-02FC8DD09A86}" type="presOf" srcId="{4C0B5E0B-3622-45AA-BE0E-70B9DC3907AD}" destId="{DC82E454-9F1D-42F3-AA4B-A19A1F681D13}" srcOrd="0" destOrd="0" presId="urn:microsoft.com/office/officeart/2005/8/layout/radial3"/>
    <dgm:cxn modelId="{1FAFDB42-DB23-4578-BEA2-63B08555D532}" srcId="{EC194A81-FDB8-44C0-83EC-29DE6D9C115D}" destId="{23A43C06-35B3-4BBA-865C-A5DB905AEEE7}" srcOrd="1" destOrd="0" parTransId="{83077762-D6C8-48C4-B98E-BB2EADDD07BA}" sibTransId="{47974069-528E-42E1-AA47-C2EB994BB98B}"/>
    <dgm:cxn modelId="{6D0F4F14-894F-4395-8122-64F118FD3D18}" srcId="{EC194A81-FDB8-44C0-83EC-29DE6D9C115D}" destId="{ACD94424-B399-45EB-A553-D0FA0F96A03C}" srcOrd="5" destOrd="0" parTransId="{48728228-6AA2-4656-B1A2-25D2415853C6}" sibTransId="{078D66FB-A8EA-4C26-95F7-927DA24B7928}"/>
    <dgm:cxn modelId="{1D7D0F55-C22C-427D-8036-BE4B118EA535}" type="presParOf" srcId="{DC82E454-9F1D-42F3-AA4B-A19A1F681D13}" destId="{5A1203A5-12C1-4D2A-B194-8758E9FE7261}" srcOrd="0" destOrd="0" presId="urn:microsoft.com/office/officeart/2005/8/layout/radial3"/>
    <dgm:cxn modelId="{29E45928-A687-46FC-BF73-6363DF92B1B2}" type="presParOf" srcId="{5A1203A5-12C1-4D2A-B194-8758E9FE7261}" destId="{CB4E9B48-D436-4BC6-ABB8-7A3165C509E2}" srcOrd="0" destOrd="0" presId="urn:microsoft.com/office/officeart/2005/8/layout/radial3"/>
    <dgm:cxn modelId="{8886E43B-EE7F-4634-A2EE-6BB922215F17}" type="presParOf" srcId="{5A1203A5-12C1-4D2A-B194-8758E9FE7261}" destId="{07186FC7-358C-4544-85ED-705A6EC1E90F}" srcOrd="1" destOrd="0" presId="urn:microsoft.com/office/officeart/2005/8/layout/radial3"/>
    <dgm:cxn modelId="{08DFAF4B-C927-4E6F-8FFB-F24A50FA20B2}" type="presParOf" srcId="{5A1203A5-12C1-4D2A-B194-8758E9FE7261}" destId="{0B787518-FC5D-48E1-8398-E6E17A58E04F}" srcOrd="2" destOrd="0" presId="urn:microsoft.com/office/officeart/2005/8/layout/radial3"/>
    <dgm:cxn modelId="{EDAD218D-4719-42B8-89D0-524414458561}" type="presParOf" srcId="{5A1203A5-12C1-4D2A-B194-8758E9FE7261}" destId="{64E60107-19F9-41BB-82FC-A7D3B6885D09}" srcOrd="3" destOrd="0" presId="urn:microsoft.com/office/officeart/2005/8/layout/radial3"/>
    <dgm:cxn modelId="{C2B37DE4-98AB-48CF-95B7-B8DF06F8133A}" type="presParOf" srcId="{5A1203A5-12C1-4D2A-B194-8758E9FE7261}" destId="{0B73F8BD-9663-4298-9620-CD3AED3CC8EB}" srcOrd="4" destOrd="0" presId="urn:microsoft.com/office/officeart/2005/8/layout/radial3"/>
    <dgm:cxn modelId="{E2C4A078-713A-4DA5-8521-29187144A537}" type="presParOf" srcId="{5A1203A5-12C1-4D2A-B194-8758E9FE7261}" destId="{F7652634-9C61-4AA7-8AF3-0D7D378A4189}" srcOrd="5" destOrd="0" presId="urn:microsoft.com/office/officeart/2005/8/layout/radial3"/>
    <dgm:cxn modelId="{BE5DC76B-D316-4E46-9AAD-91A304725541}" type="presParOf" srcId="{5A1203A5-12C1-4D2A-B194-8758E9FE7261}" destId="{09485621-B017-4411-8186-79C3B18F0B55}" srcOrd="6" destOrd="0" presId="urn:microsoft.com/office/officeart/2005/8/layout/radial3"/>
    <dgm:cxn modelId="{BE5436A2-B90D-43B3-A3C4-64C8309323C0}" type="presParOf" srcId="{5A1203A5-12C1-4D2A-B194-8758E9FE7261}" destId="{5D61A13A-CFFA-41BD-BA83-A9780E70EEDB}" srcOrd="7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D2C5115-516D-4B0C-9024-3781B617E3C6}" type="doc">
      <dgm:prSet loTypeId="urn:microsoft.com/office/officeart/2005/8/layout/chevron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D585DCA-932E-49EE-88CF-F408A78B501A}">
      <dgm:prSet phldrT="[Text]" custT="1"/>
      <dgm:spPr/>
      <dgm:t>
        <a:bodyPr/>
        <a:lstStyle/>
        <a:p>
          <a:pPr algn="ctr" rtl="1"/>
          <a:r>
            <a:rPr lang="fa-IR" sz="1600" dirty="0" smtClean="0">
              <a:cs typeface="+mj-cs"/>
            </a:rPr>
            <a:t>1</a:t>
          </a:r>
          <a:endParaRPr lang="en-US" sz="1600" dirty="0">
            <a:cs typeface="+mj-cs"/>
          </a:endParaRPr>
        </a:p>
      </dgm:t>
    </dgm:pt>
    <dgm:pt modelId="{56600CA5-73B7-4735-9E08-21CBE6B57CF9}" type="parTrans" cxnId="{9CF0A0BA-DF16-463D-9F60-BFFAE78E3B6C}">
      <dgm:prSet/>
      <dgm:spPr/>
      <dgm:t>
        <a:bodyPr/>
        <a:lstStyle/>
        <a:p>
          <a:pPr algn="justLow" rtl="1"/>
          <a:endParaRPr lang="en-US"/>
        </a:p>
      </dgm:t>
    </dgm:pt>
    <dgm:pt modelId="{A086C152-0568-4442-9206-B0536D713516}" type="sibTrans" cxnId="{9CF0A0BA-DF16-463D-9F60-BFFAE78E3B6C}">
      <dgm:prSet/>
      <dgm:spPr/>
      <dgm:t>
        <a:bodyPr/>
        <a:lstStyle/>
        <a:p>
          <a:pPr algn="justLow" rtl="1"/>
          <a:endParaRPr lang="en-US"/>
        </a:p>
      </dgm:t>
    </dgm:pt>
    <dgm:pt modelId="{194B3E7A-C5FE-400C-B49C-4A5F19031122}">
      <dgm:prSet phldrT="[Text]" custT="1"/>
      <dgm:spPr/>
      <dgm:t>
        <a:bodyPr/>
        <a:lstStyle/>
        <a:p>
          <a:pPr algn="justLow" rtl="1"/>
          <a:r>
            <a:rPr lang="fa-IR" sz="2000" b="1" dirty="0" smtClean="0">
              <a:cs typeface="+mn-cs"/>
            </a:rPr>
            <a:t>از متن جامعه جوشيده و خلق مي‌شود و به اقتضاي نياز زمان شكل مي گيرد.</a:t>
          </a:r>
          <a:endParaRPr lang="en-US" sz="2000" dirty="0">
            <a:cs typeface="+mn-cs"/>
          </a:endParaRPr>
        </a:p>
      </dgm:t>
    </dgm:pt>
    <dgm:pt modelId="{06CF6867-94A7-4130-8723-FE190ADB3FA7}" type="parTrans" cxnId="{12148B98-ACB2-4576-8F8A-EF1153543E86}">
      <dgm:prSet/>
      <dgm:spPr/>
      <dgm:t>
        <a:bodyPr/>
        <a:lstStyle/>
        <a:p>
          <a:pPr algn="justLow" rtl="1"/>
          <a:endParaRPr lang="en-US"/>
        </a:p>
      </dgm:t>
    </dgm:pt>
    <dgm:pt modelId="{D68C4CB8-80AA-4828-8184-6DBB94573DFD}" type="sibTrans" cxnId="{12148B98-ACB2-4576-8F8A-EF1153543E86}">
      <dgm:prSet/>
      <dgm:spPr/>
      <dgm:t>
        <a:bodyPr/>
        <a:lstStyle/>
        <a:p>
          <a:pPr algn="justLow" rtl="1"/>
          <a:endParaRPr lang="en-US"/>
        </a:p>
      </dgm:t>
    </dgm:pt>
    <dgm:pt modelId="{144EAEB6-D6CF-496B-8953-F7B15AAD60AF}">
      <dgm:prSet phldrT="[Text]" custT="1"/>
      <dgm:spPr/>
      <dgm:t>
        <a:bodyPr/>
        <a:lstStyle/>
        <a:p>
          <a:pPr algn="ctr" rtl="1"/>
          <a:r>
            <a:rPr lang="fa-IR" sz="1600" dirty="0" smtClean="0">
              <a:cs typeface="+mj-cs"/>
            </a:rPr>
            <a:t>2</a:t>
          </a:r>
          <a:endParaRPr lang="en-US" sz="1600" dirty="0">
            <a:cs typeface="+mj-cs"/>
          </a:endParaRPr>
        </a:p>
      </dgm:t>
    </dgm:pt>
    <dgm:pt modelId="{35910405-5723-450B-A684-3F88D09A1D2C}" type="parTrans" cxnId="{38B65851-F3BD-4A70-A8D3-56D55B945E9D}">
      <dgm:prSet/>
      <dgm:spPr/>
      <dgm:t>
        <a:bodyPr/>
        <a:lstStyle/>
        <a:p>
          <a:pPr algn="justLow" rtl="1"/>
          <a:endParaRPr lang="en-US"/>
        </a:p>
      </dgm:t>
    </dgm:pt>
    <dgm:pt modelId="{E6BCB918-F2A0-4C58-9942-E4A7C8984DBE}" type="sibTrans" cxnId="{38B65851-F3BD-4A70-A8D3-56D55B945E9D}">
      <dgm:prSet/>
      <dgm:spPr/>
      <dgm:t>
        <a:bodyPr/>
        <a:lstStyle/>
        <a:p>
          <a:pPr algn="justLow" rtl="1"/>
          <a:endParaRPr lang="en-US"/>
        </a:p>
      </dgm:t>
    </dgm:pt>
    <dgm:pt modelId="{D6AA7176-7B06-4D5E-B033-332AB4D044B5}">
      <dgm:prSet phldrT="[Text]" custT="1"/>
      <dgm:spPr/>
      <dgm:t>
        <a:bodyPr/>
        <a:lstStyle/>
        <a:p>
          <a:pPr algn="justLow" rtl="1"/>
          <a:r>
            <a:rPr lang="fa-IR" sz="2000" b="1" smtClean="0">
              <a:solidFill>
                <a:srgbClr val="7030A0"/>
              </a:solidFill>
              <a:cs typeface="+mn-cs"/>
            </a:rPr>
            <a:t>در هر جا و هر عرصه اي كه لازم باشد به پاسخگويي نيازهاي انقلاب و كشور مي‌پردازد.</a:t>
          </a:r>
          <a:endParaRPr lang="en-US" sz="2000" dirty="0">
            <a:solidFill>
              <a:srgbClr val="7030A0"/>
            </a:solidFill>
            <a:cs typeface="+mn-cs"/>
          </a:endParaRPr>
        </a:p>
      </dgm:t>
    </dgm:pt>
    <dgm:pt modelId="{0266E869-596D-483D-A37E-01623C50547B}" type="parTrans" cxnId="{50ABB3DD-58E9-4CC2-B3A7-C6C243B39310}">
      <dgm:prSet/>
      <dgm:spPr/>
      <dgm:t>
        <a:bodyPr/>
        <a:lstStyle/>
        <a:p>
          <a:pPr algn="justLow" rtl="1"/>
          <a:endParaRPr lang="en-US"/>
        </a:p>
      </dgm:t>
    </dgm:pt>
    <dgm:pt modelId="{4EAE02B9-5613-4DA6-AF7F-04A42CE5E7E1}" type="sibTrans" cxnId="{50ABB3DD-58E9-4CC2-B3A7-C6C243B39310}">
      <dgm:prSet/>
      <dgm:spPr/>
      <dgm:t>
        <a:bodyPr/>
        <a:lstStyle/>
        <a:p>
          <a:pPr algn="justLow" rtl="1"/>
          <a:endParaRPr lang="en-US"/>
        </a:p>
      </dgm:t>
    </dgm:pt>
    <dgm:pt modelId="{9837B4ED-09D0-46E4-A450-ECFF4930AE11}">
      <dgm:prSet phldrT="[Text]" custT="1"/>
      <dgm:spPr/>
      <dgm:t>
        <a:bodyPr/>
        <a:lstStyle/>
        <a:p>
          <a:pPr algn="ctr" rtl="1"/>
          <a:r>
            <a:rPr lang="fa-IR" sz="1600" dirty="0" smtClean="0">
              <a:cs typeface="+mj-cs"/>
            </a:rPr>
            <a:t>3</a:t>
          </a:r>
          <a:endParaRPr lang="en-US" sz="1600" dirty="0">
            <a:cs typeface="+mj-cs"/>
          </a:endParaRPr>
        </a:p>
      </dgm:t>
    </dgm:pt>
    <dgm:pt modelId="{B17DEC1F-2DA8-4E72-8137-573B113412C1}" type="parTrans" cxnId="{F8A33802-7C2E-4EBF-85FD-18C54D1E5899}">
      <dgm:prSet/>
      <dgm:spPr/>
      <dgm:t>
        <a:bodyPr/>
        <a:lstStyle/>
        <a:p>
          <a:pPr algn="justLow" rtl="1"/>
          <a:endParaRPr lang="en-US"/>
        </a:p>
      </dgm:t>
    </dgm:pt>
    <dgm:pt modelId="{B2FEEBD2-CACD-4CDB-97A9-080FFA364F42}" type="sibTrans" cxnId="{F8A33802-7C2E-4EBF-85FD-18C54D1E5899}">
      <dgm:prSet/>
      <dgm:spPr/>
      <dgm:t>
        <a:bodyPr/>
        <a:lstStyle/>
        <a:p>
          <a:pPr algn="justLow" rtl="1"/>
          <a:endParaRPr lang="en-US"/>
        </a:p>
      </dgm:t>
    </dgm:pt>
    <dgm:pt modelId="{813D4CD9-7FBE-477C-8CF7-ED68ACA8CB38}">
      <dgm:prSet phldrT="[Text]" custT="1"/>
      <dgm:spPr/>
      <dgm:t>
        <a:bodyPr/>
        <a:lstStyle/>
        <a:p>
          <a:pPr algn="justLow" rtl="1"/>
          <a:r>
            <a:rPr lang="fa-IR" sz="1600" b="1" dirty="0" smtClean="0">
              <a:cs typeface="+mn-cs"/>
            </a:rPr>
            <a:t>هويت و شاكله اصلي آن بر اساس معنويت با سه عنصر اصلي دلهاي مشتاق ، زبان‌هاي صادق و نگاه‌هاي حق بين و  حق شناس، شكل گرفته است.</a:t>
          </a:r>
          <a:endParaRPr lang="en-US" sz="1600" dirty="0">
            <a:cs typeface="+mn-cs"/>
          </a:endParaRPr>
        </a:p>
      </dgm:t>
    </dgm:pt>
    <dgm:pt modelId="{C9F4A388-D5CA-44BF-8089-FD9FDF4D0324}" type="parTrans" cxnId="{0A80C4AB-AF5F-4614-850E-405578DFE1A7}">
      <dgm:prSet/>
      <dgm:spPr/>
      <dgm:t>
        <a:bodyPr/>
        <a:lstStyle/>
        <a:p>
          <a:pPr algn="justLow" rtl="1"/>
          <a:endParaRPr lang="en-US"/>
        </a:p>
      </dgm:t>
    </dgm:pt>
    <dgm:pt modelId="{E278CBE1-1A49-4A00-A905-ECF6234CE249}" type="sibTrans" cxnId="{0A80C4AB-AF5F-4614-850E-405578DFE1A7}">
      <dgm:prSet/>
      <dgm:spPr/>
      <dgm:t>
        <a:bodyPr/>
        <a:lstStyle/>
        <a:p>
          <a:pPr algn="justLow" rtl="1"/>
          <a:endParaRPr lang="en-US"/>
        </a:p>
      </dgm:t>
    </dgm:pt>
    <dgm:pt modelId="{368D140C-C160-4DE9-8A6D-DFDB7DE3A1E4}">
      <dgm:prSet phldrT="[Text]" custT="1"/>
      <dgm:spPr/>
      <dgm:t>
        <a:bodyPr/>
        <a:lstStyle/>
        <a:p>
          <a:pPr algn="justLow" rtl="1"/>
          <a:r>
            <a:rPr lang="fa-IR" sz="1800" b="1" dirty="0" smtClean="0">
              <a:solidFill>
                <a:srgbClr val="003300"/>
              </a:solidFill>
              <a:cs typeface="+mn-cs"/>
            </a:rPr>
            <a:t>با انعطاف لازم شكل سازماني خود را بر اساس نياز زمان، تنظيم مي كند تا بتواند به وظايفش عمل كند.</a:t>
          </a:r>
          <a:endParaRPr lang="en-US" sz="1800" dirty="0">
            <a:solidFill>
              <a:srgbClr val="003300"/>
            </a:solidFill>
            <a:cs typeface="+mn-cs"/>
          </a:endParaRPr>
        </a:p>
      </dgm:t>
    </dgm:pt>
    <dgm:pt modelId="{1E8D969A-A78F-4E4B-854E-F6B386468634}" type="parTrans" cxnId="{D9C26839-3FD9-47FC-874C-A401A84B5AA1}">
      <dgm:prSet/>
      <dgm:spPr/>
      <dgm:t>
        <a:bodyPr/>
        <a:lstStyle/>
        <a:p>
          <a:pPr algn="justLow" rtl="1"/>
          <a:endParaRPr lang="en-US"/>
        </a:p>
      </dgm:t>
    </dgm:pt>
    <dgm:pt modelId="{E7D46F91-FDF5-4CEE-8345-3506076C4841}" type="sibTrans" cxnId="{D9C26839-3FD9-47FC-874C-A401A84B5AA1}">
      <dgm:prSet/>
      <dgm:spPr/>
      <dgm:t>
        <a:bodyPr/>
        <a:lstStyle/>
        <a:p>
          <a:pPr algn="justLow" rtl="1"/>
          <a:endParaRPr lang="en-US"/>
        </a:p>
      </dgm:t>
    </dgm:pt>
    <dgm:pt modelId="{DC6796B0-0D6B-43D5-8ED7-E26B5D1231E0}">
      <dgm:prSet phldrT="[Text]" custT="1"/>
      <dgm:spPr/>
      <dgm:t>
        <a:bodyPr/>
        <a:lstStyle/>
        <a:p>
          <a:pPr algn="ctr" rtl="1"/>
          <a:r>
            <a:rPr lang="fa-IR" sz="1600" dirty="0" smtClean="0">
              <a:cs typeface="+mj-cs"/>
            </a:rPr>
            <a:t>4</a:t>
          </a:r>
          <a:endParaRPr lang="en-US" sz="1600" dirty="0">
            <a:cs typeface="+mj-cs"/>
          </a:endParaRPr>
        </a:p>
      </dgm:t>
    </dgm:pt>
    <dgm:pt modelId="{799B5E9D-5780-43ED-93AF-DCA5482A15C2}" type="parTrans" cxnId="{815CB5F5-26CA-429E-809A-F3ABE6AFA826}">
      <dgm:prSet/>
      <dgm:spPr/>
      <dgm:t>
        <a:bodyPr/>
        <a:lstStyle/>
        <a:p>
          <a:pPr algn="justLow" rtl="1"/>
          <a:endParaRPr lang="en-US"/>
        </a:p>
      </dgm:t>
    </dgm:pt>
    <dgm:pt modelId="{F8B26B91-4C07-4ABB-8224-2A8B61C6E681}" type="sibTrans" cxnId="{815CB5F5-26CA-429E-809A-F3ABE6AFA826}">
      <dgm:prSet/>
      <dgm:spPr/>
      <dgm:t>
        <a:bodyPr/>
        <a:lstStyle/>
        <a:p>
          <a:pPr algn="justLow" rtl="1"/>
          <a:endParaRPr lang="en-US"/>
        </a:p>
      </dgm:t>
    </dgm:pt>
    <dgm:pt modelId="{24420906-28DD-43F5-A287-85B091F9B4C2}">
      <dgm:prSet phldrT="[Text]" custT="1"/>
      <dgm:spPr/>
      <dgm:t>
        <a:bodyPr/>
        <a:lstStyle/>
        <a:p>
          <a:pPr algn="justLow" rtl="1"/>
          <a:r>
            <a:rPr lang="fa-IR" sz="1800" b="1" dirty="0" smtClean="0">
              <a:solidFill>
                <a:srgbClr val="0000CC"/>
              </a:solidFill>
              <a:cs typeface="+mn-cs"/>
            </a:rPr>
            <a:t>مثل يك موجود طبيعي به تدريج شكل مي‌گيرد ، ابعاد او آشكار مي‌شود ، روز به روز متحول و متكامل مي‌شود.</a:t>
          </a:r>
          <a:endParaRPr lang="en-US" sz="1800" dirty="0">
            <a:solidFill>
              <a:srgbClr val="0000CC"/>
            </a:solidFill>
            <a:cs typeface="+mn-cs"/>
          </a:endParaRPr>
        </a:p>
      </dgm:t>
    </dgm:pt>
    <dgm:pt modelId="{AFD48839-43B2-40ED-87C1-F14BA343DCF8}" type="parTrans" cxnId="{E044BB7C-F51D-4680-931C-D4ABEA9D3852}">
      <dgm:prSet/>
      <dgm:spPr/>
      <dgm:t>
        <a:bodyPr/>
        <a:lstStyle/>
        <a:p>
          <a:pPr algn="justLow" rtl="1"/>
          <a:endParaRPr lang="en-US"/>
        </a:p>
      </dgm:t>
    </dgm:pt>
    <dgm:pt modelId="{E48CA427-1881-4D4D-A7F8-D81D399FAEC8}" type="sibTrans" cxnId="{E044BB7C-F51D-4680-931C-D4ABEA9D3852}">
      <dgm:prSet/>
      <dgm:spPr/>
      <dgm:t>
        <a:bodyPr/>
        <a:lstStyle/>
        <a:p>
          <a:pPr algn="justLow" rtl="1"/>
          <a:endParaRPr lang="en-US"/>
        </a:p>
      </dgm:t>
    </dgm:pt>
    <dgm:pt modelId="{C93E9F64-BF57-4662-A01C-130CB022AB4C}">
      <dgm:prSet phldrT="[Text]" custT="1"/>
      <dgm:spPr/>
      <dgm:t>
        <a:bodyPr/>
        <a:lstStyle/>
        <a:p>
          <a:pPr algn="ctr" rtl="1"/>
          <a:r>
            <a:rPr lang="fa-IR" sz="1600" dirty="0" smtClean="0">
              <a:cs typeface="+mj-cs"/>
            </a:rPr>
            <a:t>5</a:t>
          </a:r>
          <a:endParaRPr lang="en-US" sz="1600" dirty="0">
            <a:cs typeface="+mj-cs"/>
          </a:endParaRPr>
        </a:p>
      </dgm:t>
    </dgm:pt>
    <dgm:pt modelId="{1A6DAC33-42D9-4397-903B-8A89C3F060BA}" type="parTrans" cxnId="{747C1957-CB8F-425E-A1B0-5D6E4592A4AA}">
      <dgm:prSet/>
      <dgm:spPr/>
      <dgm:t>
        <a:bodyPr/>
        <a:lstStyle/>
        <a:p>
          <a:pPr algn="justLow" rtl="1"/>
          <a:endParaRPr lang="en-US"/>
        </a:p>
      </dgm:t>
    </dgm:pt>
    <dgm:pt modelId="{851CAC4E-894D-439E-A8C9-B88FA4B446C2}" type="sibTrans" cxnId="{747C1957-CB8F-425E-A1B0-5D6E4592A4AA}">
      <dgm:prSet/>
      <dgm:spPr/>
      <dgm:t>
        <a:bodyPr/>
        <a:lstStyle/>
        <a:p>
          <a:pPr algn="justLow" rtl="1"/>
          <a:endParaRPr lang="en-US"/>
        </a:p>
      </dgm:t>
    </dgm:pt>
    <dgm:pt modelId="{B11268DE-38FA-42D5-A48C-A35A1E874E2C}">
      <dgm:prSet phldrT="[Text]" custT="1"/>
      <dgm:spPr/>
      <dgm:t>
        <a:bodyPr/>
        <a:lstStyle/>
        <a:p>
          <a:pPr algn="justLow" rtl="1"/>
          <a:r>
            <a:rPr lang="fa-IR" sz="2000" b="1" dirty="0" smtClean="0">
              <a:solidFill>
                <a:srgbClr val="C00000"/>
              </a:solidFill>
              <a:cs typeface="+mn-cs"/>
            </a:rPr>
            <a:t>ساختاري انطباق پذير ، منعطف ، همه كاره‌ي همه فن حريف با بعد ارزشي قوي دارد.</a:t>
          </a:r>
          <a:endParaRPr lang="en-US" sz="2000" dirty="0">
            <a:solidFill>
              <a:srgbClr val="C00000"/>
            </a:solidFill>
            <a:cs typeface="+mn-cs"/>
          </a:endParaRPr>
        </a:p>
      </dgm:t>
    </dgm:pt>
    <dgm:pt modelId="{016AD055-084C-4781-B665-5B3F10C5232A}" type="parTrans" cxnId="{EB789F8A-C117-4547-91E2-C5B0AAB5FB19}">
      <dgm:prSet/>
      <dgm:spPr/>
      <dgm:t>
        <a:bodyPr/>
        <a:lstStyle/>
        <a:p>
          <a:pPr algn="justLow" rtl="1"/>
          <a:endParaRPr lang="en-US"/>
        </a:p>
      </dgm:t>
    </dgm:pt>
    <dgm:pt modelId="{20BDFB86-6AA8-4C52-844C-B63731A6C7FD}" type="sibTrans" cxnId="{EB789F8A-C117-4547-91E2-C5B0AAB5FB19}">
      <dgm:prSet/>
      <dgm:spPr/>
      <dgm:t>
        <a:bodyPr/>
        <a:lstStyle/>
        <a:p>
          <a:pPr algn="justLow" rtl="1"/>
          <a:endParaRPr lang="en-US"/>
        </a:p>
      </dgm:t>
    </dgm:pt>
    <dgm:pt modelId="{50EAFECF-76C0-474D-B8E6-0DC463A7AE4B}">
      <dgm:prSet phldrT="[Text]" custT="1"/>
      <dgm:spPr/>
      <dgm:t>
        <a:bodyPr/>
        <a:lstStyle/>
        <a:p>
          <a:pPr algn="ctr" rtl="1"/>
          <a:r>
            <a:rPr lang="fa-IR" sz="1600" dirty="0" smtClean="0">
              <a:cs typeface="+mj-cs"/>
            </a:rPr>
            <a:t>6</a:t>
          </a:r>
          <a:endParaRPr lang="en-US" sz="1600" dirty="0">
            <a:cs typeface="+mj-cs"/>
          </a:endParaRPr>
        </a:p>
      </dgm:t>
    </dgm:pt>
    <dgm:pt modelId="{F5DA83B9-329C-4B50-A864-11A9E6241E66}" type="parTrans" cxnId="{FF99A6AA-7B57-4362-86B6-1F299D875800}">
      <dgm:prSet/>
      <dgm:spPr/>
      <dgm:t>
        <a:bodyPr/>
        <a:lstStyle/>
        <a:p>
          <a:pPr algn="justLow" rtl="1"/>
          <a:endParaRPr lang="en-US"/>
        </a:p>
      </dgm:t>
    </dgm:pt>
    <dgm:pt modelId="{81144687-5AB0-4AA1-AB11-6827EA66DB38}" type="sibTrans" cxnId="{FF99A6AA-7B57-4362-86B6-1F299D875800}">
      <dgm:prSet/>
      <dgm:spPr/>
      <dgm:t>
        <a:bodyPr/>
        <a:lstStyle/>
        <a:p>
          <a:pPr algn="justLow" rtl="1"/>
          <a:endParaRPr lang="en-US"/>
        </a:p>
      </dgm:t>
    </dgm:pt>
    <dgm:pt modelId="{DC90FE69-2F3A-4628-8595-FD65FE8786AA}" type="pres">
      <dgm:prSet presAssocID="{9D2C5115-516D-4B0C-9024-3781B617E3C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130AC9A-13EA-4797-92D5-2E78A1FDF0ED}" type="pres">
      <dgm:prSet presAssocID="{6D585DCA-932E-49EE-88CF-F408A78B501A}" presName="composite" presStyleCnt="0"/>
      <dgm:spPr/>
    </dgm:pt>
    <dgm:pt modelId="{5AEE26C6-15F0-448B-8BB1-7006F39A5FEA}" type="pres">
      <dgm:prSet presAssocID="{6D585DCA-932E-49EE-88CF-F408A78B501A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6A6512-E82E-407B-BAE0-7FEF68EA3801}" type="pres">
      <dgm:prSet presAssocID="{6D585DCA-932E-49EE-88CF-F408A78B501A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69C0E4-0EA7-49B6-86DF-82BE69AF1642}" type="pres">
      <dgm:prSet presAssocID="{A086C152-0568-4442-9206-B0536D713516}" presName="sp" presStyleCnt="0"/>
      <dgm:spPr/>
    </dgm:pt>
    <dgm:pt modelId="{520D1735-D723-4A26-A0DB-E51212D006B7}" type="pres">
      <dgm:prSet presAssocID="{144EAEB6-D6CF-496B-8953-F7B15AAD60AF}" presName="composite" presStyleCnt="0"/>
      <dgm:spPr/>
    </dgm:pt>
    <dgm:pt modelId="{D399F92D-E30D-40BB-BC2C-02DD91306D64}" type="pres">
      <dgm:prSet presAssocID="{144EAEB6-D6CF-496B-8953-F7B15AAD60AF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4984BB-C5C5-4D2A-A855-CCC43A4D9F24}" type="pres">
      <dgm:prSet presAssocID="{144EAEB6-D6CF-496B-8953-F7B15AAD60AF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A20FB8-241D-4A1B-988C-94F097D9248D}" type="pres">
      <dgm:prSet presAssocID="{E6BCB918-F2A0-4C58-9942-E4A7C8984DBE}" presName="sp" presStyleCnt="0"/>
      <dgm:spPr/>
    </dgm:pt>
    <dgm:pt modelId="{95F0ADCD-DEFB-4119-80CC-395EBBBF7F26}" type="pres">
      <dgm:prSet presAssocID="{9837B4ED-09D0-46E4-A450-ECFF4930AE11}" presName="composite" presStyleCnt="0"/>
      <dgm:spPr/>
    </dgm:pt>
    <dgm:pt modelId="{890F95D2-C149-4B94-A426-B36F2E599331}" type="pres">
      <dgm:prSet presAssocID="{9837B4ED-09D0-46E4-A450-ECFF4930AE11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CC48C4-B3CD-4E7C-AA1A-E451155C729A}" type="pres">
      <dgm:prSet presAssocID="{9837B4ED-09D0-46E4-A450-ECFF4930AE11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04E575-4F9A-42C9-B3D1-095C9B9DC25F}" type="pres">
      <dgm:prSet presAssocID="{B2FEEBD2-CACD-4CDB-97A9-080FFA364F42}" presName="sp" presStyleCnt="0"/>
      <dgm:spPr/>
    </dgm:pt>
    <dgm:pt modelId="{D763B530-ABC3-44D5-8F10-877DDA5935B2}" type="pres">
      <dgm:prSet presAssocID="{DC6796B0-0D6B-43D5-8ED7-E26B5D1231E0}" presName="composite" presStyleCnt="0"/>
      <dgm:spPr/>
    </dgm:pt>
    <dgm:pt modelId="{BACF63F6-420F-4351-A5F9-0DE913A2BF4E}" type="pres">
      <dgm:prSet presAssocID="{DC6796B0-0D6B-43D5-8ED7-E26B5D1231E0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45A361-C549-47B7-BF28-34A5C2568306}" type="pres">
      <dgm:prSet presAssocID="{DC6796B0-0D6B-43D5-8ED7-E26B5D1231E0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D1BBEE-3E04-4191-B6AF-70A252405FB7}" type="pres">
      <dgm:prSet presAssocID="{F8B26B91-4C07-4ABB-8224-2A8B61C6E681}" presName="sp" presStyleCnt="0"/>
      <dgm:spPr/>
    </dgm:pt>
    <dgm:pt modelId="{EF9DBAB4-E53F-4E7F-9C6D-BED68E4E15AB}" type="pres">
      <dgm:prSet presAssocID="{C93E9F64-BF57-4662-A01C-130CB022AB4C}" presName="composite" presStyleCnt="0"/>
      <dgm:spPr/>
    </dgm:pt>
    <dgm:pt modelId="{089908D0-C352-47D3-83DF-35FA71BE31AF}" type="pres">
      <dgm:prSet presAssocID="{C93E9F64-BF57-4662-A01C-130CB022AB4C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7EC21D-9C66-4EF8-804E-7F21BF7C7865}" type="pres">
      <dgm:prSet presAssocID="{C93E9F64-BF57-4662-A01C-130CB022AB4C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0358BD-1C83-417C-9E60-F54BAC728093}" type="pres">
      <dgm:prSet presAssocID="{851CAC4E-894D-439E-A8C9-B88FA4B446C2}" presName="sp" presStyleCnt="0"/>
      <dgm:spPr/>
    </dgm:pt>
    <dgm:pt modelId="{22D74D08-D39D-4596-880F-7DF5EE004D66}" type="pres">
      <dgm:prSet presAssocID="{50EAFECF-76C0-474D-B8E6-0DC463A7AE4B}" presName="composite" presStyleCnt="0"/>
      <dgm:spPr/>
    </dgm:pt>
    <dgm:pt modelId="{2FEEEEC3-1B23-4B2B-A164-9D2C9DCE9F7D}" type="pres">
      <dgm:prSet presAssocID="{50EAFECF-76C0-474D-B8E6-0DC463A7AE4B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0A3797-CBBD-4B66-BCED-38A1F6696FEF}" type="pres">
      <dgm:prSet presAssocID="{50EAFECF-76C0-474D-B8E6-0DC463A7AE4B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EB6E35-D4CE-4255-810B-1A6B98D999D7}" type="presOf" srcId="{9837B4ED-09D0-46E4-A450-ECFF4930AE11}" destId="{890F95D2-C149-4B94-A426-B36F2E599331}" srcOrd="0" destOrd="0" presId="urn:microsoft.com/office/officeart/2005/8/layout/chevron2"/>
    <dgm:cxn modelId="{9CF0A0BA-DF16-463D-9F60-BFFAE78E3B6C}" srcId="{9D2C5115-516D-4B0C-9024-3781B617E3C6}" destId="{6D585DCA-932E-49EE-88CF-F408A78B501A}" srcOrd="0" destOrd="0" parTransId="{56600CA5-73B7-4735-9E08-21CBE6B57CF9}" sibTransId="{A086C152-0568-4442-9206-B0536D713516}"/>
    <dgm:cxn modelId="{50ABB3DD-58E9-4CC2-B3A7-C6C243B39310}" srcId="{144EAEB6-D6CF-496B-8953-F7B15AAD60AF}" destId="{D6AA7176-7B06-4D5E-B033-332AB4D044B5}" srcOrd="0" destOrd="0" parTransId="{0266E869-596D-483D-A37E-01623C50547B}" sibTransId="{4EAE02B9-5613-4DA6-AF7F-04A42CE5E7E1}"/>
    <dgm:cxn modelId="{88B73DA9-08DE-4A71-A687-76E71D0B38F3}" type="presOf" srcId="{C93E9F64-BF57-4662-A01C-130CB022AB4C}" destId="{089908D0-C352-47D3-83DF-35FA71BE31AF}" srcOrd="0" destOrd="0" presId="urn:microsoft.com/office/officeart/2005/8/layout/chevron2"/>
    <dgm:cxn modelId="{A9DD41AE-122E-41BF-8DCB-DE130650158F}" type="presOf" srcId="{DC6796B0-0D6B-43D5-8ED7-E26B5D1231E0}" destId="{BACF63F6-420F-4351-A5F9-0DE913A2BF4E}" srcOrd="0" destOrd="0" presId="urn:microsoft.com/office/officeart/2005/8/layout/chevron2"/>
    <dgm:cxn modelId="{D9C26839-3FD9-47FC-874C-A401A84B5AA1}" srcId="{DC6796B0-0D6B-43D5-8ED7-E26B5D1231E0}" destId="{368D140C-C160-4DE9-8A6D-DFDB7DE3A1E4}" srcOrd="0" destOrd="0" parTransId="{1E8D969A-A78F-4E4B-854E-F6B386468634}" sibTransId="{E7D46F91-FDF5-4CEE-8345-3506076C4841}"/>
    <dgm:cxn modelId="{EB789F8A-C117-4547-91E2-C5B0AAB5FB19}" srcId="{50EAFECF-76C0-474D-B8E6-0DC463A7AE4B}" destId="{B11268DE-38FA-42D5-A48C-A35A1E874E2C}" srcOrd="0" destOrd="0" parTransId="{016AD055-084C-4781-B665-5B3F10C5232A}" sibTransId="{20BDFB86-6AA8-4C52-844C-B63731A6C7FD}"/>
    <dgm:cxn modelId="{80E05B0E-5234-40A9-ADDB-EFE8A3414EBA}" type="presOf" srcId="{813D4CD9-7FBE-477C-8CF7-ED68ACA8CB38}" destId="{66CC48C4-B3CD-4E7C-AA1A-E451155C729A}" srcOrd="0" destOrd="0" presId="urn:microsoft.com/office/officeart/2005/8/layout/chevron2"/>
    <dgm:cxn modelId="{815CB5F5-26CA-429E-809A-F3ABE6AFA826}" srcId="{9D2C5115-516D-4B0C-9024-3781B617E3C6}" destId="{DC6796B0-0D6B-43D5-8ED7-E26B5D1231E0}" srcOrd="3" destOrd="0" parTransId="{799B5E9D-5780-43ED-93AF-DCA5482A15C2}" sibTransId="{F8B26B91-4C07-4ABB-8224-2A8B61C6E681}"/>
    <dgm:cxn modelId="{747C1957-CB8F-425E-A1B0-5D6E4592A4AA}" srcId="{9D2C5115-516D-4B0C-9024-3781B617E3C6}" destId="{C93E9F64-BF57-4662-A01C-130CB022AB4C}" srcOrd="4" destOrd="0" parTransId="{1A6DAC33-42D9-4397-903B-8A89C3F060BA}" sibTransId="{851CAC4E-894D-439E-A8C9-B88FA4B446C2}"/>
    <dgm:cxn modelId="{F8A33802-7C2E-4EBF-85FD-18C54D1E5899}" srcId="{9D2C5115-516D-4B0C-9024-3781B617E3C6}" destId="{9837B4ED-09D0-46E4-A450-ECFF4930AE11}" srcOrd="2" destOrd="0" parTransId="{B17DEC1F-2DA8-4E72-8137-573B113412C1}" sibTransId="{B2FEEBD2-CACD-4CDB-97A9-080FFA364F42}"/>
    <dgm:cxn modelId="{038A99B2-E562-4E0C-8CB6-8D83CB7A1688}" type="presOf" srcId="{144EAEB6-D6CF-496B-8953-F7B15AAD60AF}" destId="{D399F92D-E30D-40BB-BC2C-02DD91306D64}" srcOrd="0" destOrd="0" presId="urn:microsoft.com/office/officeart/2005/8/layout/chevron2"/>
    <dgm:cxn modelId="{CC9DF03D-8787-4E16-8D82-F0FA50007FDA}" type="presOf" srcId="{D6AA7176-7B06-4D5E-B033-332AB4D044B5}" destId="{1F4984BB-C5C5-4D2A-A855-CCC43A4D9F24}" srcOrd="0" destOrd="0" presId="urn:microsoft.com/office/officeart/2005/8/layout/chevron2"/>
    <dgm:cxn modelId="{C7EC80B3-41C6-464D-85BC-809CDCBA2BE6}" type="presOf" srcId="{194B3E7A-C5FE-400C-B49C-4A5F19031122}" destId="{556A6512-E82E-407B-BAE0-7FEF68EA3801}" srcOrd="0" destOrd="0" presId="urn:microsoft.com/office/officeart/2005/8/layout/chevron2"/>
    <dgm:cxn modelId="{3DADD4DC-E4A4-48DC-B48F-67C11DC693FC}" type="presOf" srcId="{9D2C5115-516D-4B0C-9024-3781B617E3C6}" destId="{DC90FE69-2F3A-4628-8595-FD65FE8786AA}" srcOrd="0" destOrd="0" presId="urn:microsoft.com/office/officeart/2005/8/layout/chevron2"/>
    <dgm:cxn modelId="{0A80C4AB-AF5F-4614-850E-405578DFE1A7}" srcId="{9837B4ED-09D0-46E4-A450-ECFF4930AE11}" destId="{813D4CD9-7FBE-477C-8CF7-ED68ACA8CB38}" srcOrd="0" destOrd="0" parTransId="{C9F4A388-D5CA-44BF-8089-FD9FDF4D0324}" sibTransId="{E278CBE1-1A49-4A00-A905-ECF6234CE249}"/>
    <dgm:cxn modelId="{FF99A6AA-7B57-4362-86B6-1F299D875800}" srcId="{9D2C5115-516D-4B0C-9024-3781B617E3C6}" destId="{50EAFECF-76C0-474D-B8E6-0DC463A7AE4B}" srcOrd="5" destOrd="0" parTransId="{F5DA83B9-329C-4B50-A864-11A9E6241E66}" sibTransId="{81144687-5AB0-4AA1-AB11-6827EA66DB38}"/>
    <dgm:cxn modelId="{A054464E-012F-47E2-94C1-4576E557DB13}" type="presOf" srcId="{368D140C-C160-4DE9-8A6D-DFDB7DE3A1E4}" destId="{1F45A361-C549-47B7-BF28-34A5C2568306}" srcOrd="0" destOrd="0" presId="urn:microsoft.com/office/officeart/2005/8/layout/chevron2"/>
    <dgm:cxn modelId="{E044BB7C-F51D-4680-931C-D4ABEA9D3852}" srcId="{C93E9F64-BF57-4662-A01C-130CB022AB4C}" destId="{24420906-28DD-43F5-A287-85B091F9B4C2}" srcOrd="0" destOrd="0" parTransId="{AFD48839-43B2-40ED-87C1-F14BA343DCF8}" sibTransId="{E48CA427-1881-4D4D-A7F8-D81D399FAEC8}"/>
    <dgm:cxn modelId="{12148B98-ACB2-4576-8F8A-EF1153543E86}" srcId="{6D585DCA-932E-49EE-88CF-F408A78B501A}" destId="{194B3E7A-C5FE-400C-B49C-4A5F19031122}" srcOrd="0" destOrd="0" parTransId="{06CF6867-94A7-4130-8723-FE190ADB3FA7}" sibTransId="{D68C4CB8-80AA-4828-8184-6DBB94573DFD}"/>
    <dgm:cxn modelId="{38B65851-F3BD-4A70-A8D3-56D55B945E9D}" srcId="{9D2C5115-516D-4B0C-9024-3781B617E3C6}" destId="{144EAEB6-D6CF-496B-8953-F7B15AAD60AF}" srcOrd="1" destOrd="0" parTransId="{35910405-5723-450B-A684-3F88D09A1D2C}" sibTransId="{E6BCB918-F2A0-4C58-9942-E4A7C8984DBE}"/>
    <dgm:cxn modelId="{4FBFFE67-AA4C-46C1-9FF5-FEAB75827A2D}" type="presOf" srcId="{B11268DE-38FA-42D5-A48C-A35A1E874E2C}" destId="{790A3797-CBBD-4B66-BCED-38A1F6696FEF}" srcOrd="0" destOrd="0" presId="urn:microsoft.com/office/officeart/2005/8/layout/chevron2"/>
    <dgm:cxn modelId="{1FEFFE76-774F-4B8D-84AC-D80AB927E242}" type="presOf" srcId="{6D585DCA-932E-49EE-88CF-F408A78B501A}" destId="{5AEE26C6-15F0-448B-8BB1-7006F39A5FEA}" srcOrd="0" destOrd="0" presId="urn:microsoft.com/office/officeart/2005/8/layout/chevron2"/>
    <dgm:cxn modelId="{01C7CFED-2425-408C-A4E1-BD51B7046B64}" type="presOf" srcId="{50EAFECF-76C0-474D-B8E6-0DC463A7AE4B}" destId="{2FEEEEC3-1B23-4B2B-A164-9D2C9DCE9F7D}" srcOrd="0" destOrd="0" presId="urn:microsoft.com/office/officeart/2005/8/layout/chevron2"/>
    <dgm:cxn modelId="{606980B9-A7DA-45D3-8D4D-7C6F21C3C7D9}" type="presOf" srcId="{24420906-28DD-43F5-A287-85B091F9B4C2}" destId="{927EC21D-9C66-4EF8-804E-7F21BF7C7865}" srcOrd="0" destOrd="0" presId="urn:microsoft.com/office/officeart/2005/8/layout/chevron2"/>
    <dgm:cxn modelId="{B4C1B211-9F49-4193-907B-9F15B2A983B4}" type="presParOf" srcId="{DC90FE69-2F3A-4628-8595-FD65FE8786AA}" destId="{6130AC9A-13EA-4797-92D5-2E78A1FDF0ED}" srcOrd="0" destOrd="0" presId="urn:microsoft.com/office/officeart/2005/8/layout/chevron2"/>
    <dgm:cxn modelId="{6F6C3CEA-3CF9-4123-8E5E-F401546AFCD5}" type="presParOf" srcId="{6130AC9A-13EA-4797-92D5-2E78A1FDF0ED}" destId="{5AEE26C6-15F0-448B-8BB1-7006F39A5FEA}" srcOrd="0" destOrd="0" presId="urn:microsoft.com/office/officeart/2005/8/layout/chevron2"/>
    <dgm:cxn modelId="{83B8EDA3-6750-430C-9490-8AB2B19E3635}" type="presParOf" srcId="{6130AC9A-13EA-4797-92D5-2E78A1FDF0ED}" destId="{556A6512-E82E-407B-BAE0-7FEF68EA3801}" srcOrd="1" destOrd="0" presId="urn:microsoft.com/office/officeart/2005/8/layout/chevron2"/>
    <dgm:cxn modelId="{90ACD26C-3990-4647-9C61-2827B5ACD689}" type="presParOf" srcId="{DC90FE69-2F3A-4628-8595-FD65FE8786AA}" destId="{9069C0E4-0EA7-49B6-86DF-82BE69AF1642}" srcOrd="1" destOrd="0" presId="urn:microsoft.com/office/officeart/2005/8/layout/chevron2"/>
    <dgm:cxn modelId="{355F8B9D-EAB2-46F3-B702-9A82781D95A5}" type="presParOf" srcId="{DC90FE69-2F3A-4628-8595-FD65FE8786AA}" destId="{520D1735-D723-4A26-A0DB-E51212D006B7}" srcOrd="2" destOrd="0" presId="urn:microsoft.com/office/officeart/2005/8/layout/chevron2"/>
    <dgm:cxn modelId="{72232CDD-16A5-4B8C-9875-A59D33E6D87B}" type="presParOf" srcId="{520D1735-D723-4A26-A0DB-E51212D006B7}" destId="{D399F92D-E30D-40BB-BC2C-02DD91306D64}" srcOrd="0" destOrd="0" presId="urn:microsoft.com/office/officeart/2005/8/layout/chevron2"/>
    <dgm:cxn modelId="{C4113009-CD9B-4676-8E90-E2CEC0141461}" type="presParOf" srcId="{520D1735-D723-4A26-A0DB-E51212D006B7}" destId="{1F4984BB-C5C5-4D2A-A855-CCC43A4D9F24}" srcOrd="1" destOrd="0" presId="urn:microsoft.com/office/officeart/2005/8/layout/chevron2"/>
    <dgm:cxn modelId="{3A3EF512-30A6-407C-BDB6-F39BF7DE719D}" type="presParOf" srcId="{DC90FE69-2F3A-4628-8595-FD65FE8786AA}" destId="{E4A20FB8-241D-4A1B-988C-94F097D9248D}" srcOrd="3" destOrd="0" presId="urn:microsoft.com/office/officeart/2005/8/layout/chevron2"/>
    <dgm:cxn modelId="{106128DC-D96F-4EA1-A61C-CB3DE1C6FEA6}" type="presParOf" srcId="{DC90FE69-2F3A-4628-8595-FD65FE8786AA}" destId="{95F0ADCD-DEFB-4119-80CC-395EBBBF7F26}" srcOrd="4" destOrd="0" presId="urn:microsoft.com/office/officeart/2005/8/layout/chevron2"/>
    <dgm:cxn modelId="{2B571ECA-F267-418C-872C-AE32D9EBE568}" type="presParOf" srcId="{95F0ADCD-DEFB-4119-80CC-395EBBBF7F26}" destId="{890F95D2-C149-4B94-A426-B36F2E599331}" srcOrd="0" destOrd="0" presId="urn:microsoft.com/office/officeart/2005/8/layout/chevron2"/>
    <dgm:cxn modelId="{C1A8D87E-1997-4397-99CB-3C18173CC746}" type="presParOf" srcId="{95F0ADCD-DEFB-4119-80CC-395EBBBF7F26}" destId="{66CC48C4-B3CD-4E7C-AA1A-E451155C729A}" srcOrd="1" destOrd="0" presId="urn:microsoft.com/office/officeart/2005/8/layout/chevron2"/>
    <dgm:cxn modelId="{4B6D6644-D996-4733-ABAA-09EE9EB9C8DB}" type="presParOf" srcId="{DC90FE69-2F3A-4628-8595-FD65FE8786AA}" destId="{8B04E575-4F9A-42C9-B3D1-095C9B9DC25F}" srcOrd="5" destOrd="0" presId="urn:microsoft.com/office/officeart/2005/8/layout/chevron2"/>
    <dgm:cxn modelId="{B24F6548-46AA-4814-81D0-D3B7D380D487}" type="presParOf" srcId="{DC90FE69-2F3A-4628-8595-FD65FE8786AA}" destId="{D763B530-ABC3-44D5-8F10-877DDA5935B2}" srcOrd="6" destOrd="0" presId="urn:microsoft.com/office/officeart/2005/8/layout/chevron2"/>
    <dgm:cxn modelId="{7E7BB359-5826-4796-93CC-E9D7A46A1C98}" type="presParOf" srcId="{D763B530-ABC3-44D5-8F10-877DDA5935B2}" destId="{BACF63F6-420F-4351-A5F9-0DE913A2BF4E}" srcOrd="0" destOrd="0" presId="urn:microsoft.com/office/officeart/2005/8/layout/chevron2"/>
    <dgm:cxn modelId="{4CB13120-6F28-4789-9CB7-4D351912C632}" type="presParOf" srcId="{D763B530-ABC3-44D5-8F10-877DDA5935B2}" destId="{1F45A361-C549-47B7-BF28-34A5C2568306}" srcOrd="1" destOrd="0" presId="urn:microsoft.com/office/officeart/2005/8/layout/chevron2"/>
    <dgm:cxn modelId="{203E98EC-5B39-41FF-A55E-22B1C129CF9D}" type="presParOf" srcId="{DC90FE69-2F3A-4628-8595-FD65FE8786AA}" destId="{6ED1BBEE-3E04-4191-B6AF-70A252405FB7}" srcOrd="7" destOrd="0" presId="urn:microsoft.com/office/officeart/2005/8/layout/chevron2"/>
    <dgm:cxn modelId="{B8B8C182-DD36-4CF9-BA59-75181C7E34A2}" type="presParOf" srcId="{DC90FE69-2F3A-4628-8595-FD65FE8786AA}" destId="{EF9DBAB4-E53F-4E7F-9C6D-BED68E4E15AB}" srcOrd="8" destOrd="0" presId="urn:microsoft.com/office/officeart/2005/8/layout/chevron2"/>
    <dgm:cxn modelId="{79F79BCF-9211-4492-B744-CDD582F5C377}" type="presParOf" srcId="{EF9DBAB4-E53F-4E7F-9C6D-BED68E4E15AB}" destId="{089908D0-C352-47D3-83DF-35FA71BE31AF}" srcOrd="0" destOrd="0" presId="urn:microsoft.com/office/officeart/2005/8/layout/chevron2"/>
    <dgm:cxn modelId="{F19281B5-621A-4753-B5CB-B402B4EAED4C}" type="presParOf" srcId="{EF9DBAB4-E53F-4E7F-9C6D-BED68E4E15AB}" destId="{927EC21D-9C66-4EF8-804E-7F21BF7C7865}" srcOrd="1" destOrd="0" presId="urn:microsoft.com/office/officeart/2005/8/layout/chevron2"/>
    <dgm:cxn modelId="{A881D89B-C42D-42FB-9656-7A3FBDBA28A4}" type="presParOf" srcId="{DC90FE69-2F3A-4628-8595-FD65FE8786AA}" destId="{320358BD-1C83-417C-9E60-F54BAC728093}" srcOrd="9" destOrd="0" presId="urn:microsoft.com/office/officeart/2005/8/layout/chevron2"/>
    <dgm:cxn modelId="{434AE523-7D79-46D1-B037-0A2108002C56}" type="presParOf" srcId="{DC90FE69-2F3A-4628-8595-FD65FE8786AA}" destId="{22D74D08-D39D-4596-880F-7DF5EE004D66}" srcOrd="10" destOrd="0" presId="urn:microsoft.com/office/officeart/2005/8/layout/chevron2"/>
    <dgm:cxn modelId="{6DCE60A1-3DBE-4A11-ACC0-87B007878D94}" type="presParOf" srcId="{22D74D08-D39D-4596-880F-7DF5EE004D66}" destId="{2FEEEEC3-1B23-4B2B-A164-9D2C9DCE9F7D}" srcOrd="0" destOrd="0" presId="urn:microsoft.com/office/officeart/2005/8/layout/chevron2"/>
    <dgm:cxn modelId="{01BB9E8A-79A1-4721-B312-3A8144925A36}" type="presParOf" srcId="{22D74D08-D39D-4596-880F-7DF5EE004D66}" destId="{790A3797-CBBD-4B66-BCED-38A1F6696FE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D2C5115-516D-4B0C-9024-3781B617E3C6}" type="doc">
      <dgm:prSet loTypeId="urn:microsoft.com/office/officeart/2005/8/layout/chevron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D585DCA-932E-49EE-88CF-F408A78B501A}">
      <dgm:prSet phldrT="[Text]"/>
      <dgm:spPr/>
      <dgm:t>
        <a:bodyPr/>
        <a:lstStyle/>
        <a:p>
          <a:pPr algn="ctr" rtl="1"/>
          <a:r>
            <a:rPr lang="fa-IR" dirty="0" smtClean="0">
              <a:cs typeface="+mj-cs"/>
            </a:rPr>
            <a:t>7</a:t>
          </a:r>
          <a:endParaRPr lang="en-US" dirty="0">
            <a:cs typeface="+mj-cs"/>
          </a:endParaRPr>
        </a:p>
      </dgm:t>
    </dgm:pt>
    <dgm:pt modelId="{56600CA5-73B7-4735-9E08-21CBE6B57CF9}" type="parTrans" cxnId="{9CF0A0BA-DF16-463D-9F60-BFFAE78E3B6C}">
      <dgm:prSet/>
      <dgm:spPr/>
      <dgm:t>
        <a:bodyPr/>
        <a:lstStyle/>
        <a:p>
          <a:pPr algn="justLow" rtl="1"/>
          <a:endParaRPr lang="en-US"/>
        </a:p>
      </dgm:t>
    </dgm:pt>
    <dgm:pt modelId="{A086C152-0568-4442-9206-B0536D713516}" type="sibTrans" cxnId="{9CF0A0BA-DF16-463D-9F60-BFFAE78E3B6C}">
      <dgm:prSet/>
      <dgm:spPr/>
      <dgm:t>
        <a:bodyPr/>
        <a:lstStyle/>
        <a:p>
          <a:pPr algn="justLow" rtl="1"/>
          <a:endParaRPr lang="en-US"/>
        </a:p>
      </dgm:t>
    </dgm:pt>
    <dgm:pt modelId="{194B3E7A-C5FE-400C-B49C-4A5F19031122}">
      <dgm:prSet phldrT="[Text]" custT="1"/>
      <dgm:spPr/>
      <dgm:t>
        <a:bodyPr/>
        <a:lstStyle/>
        <a:p>
          <a:pPr algn="justLow" rtl="1"/>
          <a:r>
            <a:rPr lang="fa-IR" sz="2000" b="1" dirty="0" smtClean="0">
              <a:cs typeface="+mn-cs"/>
            </a:rPr>
            <a:t>ضمن داشتن نظم و قانون پذيري، از مشكلات سازمان هاي متعارف از جمله شكنندگي و خشكي سازماني به دور است.</a:t>
          </a:r>
          <a:endParaRPr lang="en-US" sz="2000" dirty="0">
            <a:cs typeface="+mn-cs"/>
          </a:endParaRPr>
        </a:p>
      </dgm:t>
    </dgm:pt>
    <dgm:pt modelId="{06CF6867-94A7-4130-8723-FE190ADB3FA7}" type="parTrans" cxnId="{12148B98-ACB2-4576-8F8A-EF1153543E86}">
      <dgm:prSet/>
      <dgm:spPr/>
      <dgm:t>
        <a:bodyPr/>
        <a:lstStyle/>
        <a:p>
          <a:pPr algn="justLow" rtl="1"/>
          <a:endParaRPr lang="en-US"/>
        </a:p>
      </dgm:t>
    </dgm:pt>
    <dgm:pt modelId="{D68C4CB8-80AA-4828-8184-6DBB94573DFD}" type="sibTrans" cxnId="{12148B98-ACB2-4576-8F8A-EF1153543E86}">
      <dgm:prSet/>
      <dgm:spPr/>
      <dgm:t>
        <a:bodyPr/>
        <a:lstStyle/>
        <a:p>
          <a:pPr algn="justLow" rtl="1"/>
          <a:endParaRPr lang="en-US"/>
        </a:p>
      </dgm:t>
    </dgm:pt>
    <dgm:pt modelId="{144EAEB6-D6CF-496B-8953-F7B15AAD60AF}">
      <dgm:prSet phldrT="[Text]"/>
      <dgm:spPr/>
      <dgm:t>
        <a:bodyPr/>
        <a:lstStyle/>
        <a:p>
          <a:pPr algn="ctr" rtl="1"/>
          <a:r>
            <a:rPr lang="fa-IR" dirty="0" smtClean="0">
              <a:cs typeface="+mj-cs"/>
            </a:rPr>
            <a:t>8</a:t>
          </a:r>
          <a:endParaRPr lang="en-US" dirty="0">
            <a:cs typeface="+mj-cs"/>
          </a:endParaRPr>
        </a:p>
      </dgm:t>
    </dgm:pt>
    <dgm:pt modelId="{35910405-5723-450B-A684-3F88D09A1D2C}" type="parTrans" cxnId="{38B65851-F3BD-4A70-A8D3-56D55B945E9D}">
      <dgm:prSet/>
      <dgm:spPr/>
      <dgm:t>
        <a:bodyPr/>
        <a:lstStyle/>
        <a:p>
          <a:pPr algn="justLow" rtl="1"/>
          <a:endParaRPr lang="en-US"/>
        </a:p>
      </dgm:t>
    </dgm:pt>
    <dgm:pt modelId="{E6BCB918-F2A0-4C58-9942-E4A7C8984DBE}" type="sibTrans" cxnId="{38B65851-F3BD-4A70-A8D3-56D55B945E9D}">
      <dgm:prSet/>
      <dgm:spPr/>
      <dgm:t>
        <a:bodyPr/>
        <a:lstStyle/>
        <a:p>
          <a:pPr algn="justLow" rtl="1"/>
          <a:endParaRPr lang="en-US"/>
        </a:p>
      </dgm:t>
    </dgm:pt>
    <dgm:pt modelId="{D6AA7176-7B06-4D5E-B033-332AB4D044B5}">
      <dgm:prSet phldrT="[Text]" custT="1"/>
      <dgm:spPr/>
      <dgm:t>
        <a:bodyPr/>
        <a:lstStyle/>
        <a:p>
          <a:pPr algn="justLow" rtl="1"/>
          <a:r>
            <a:rPr lang="fa-IR" sz="2400" b="1" dirty="0" smtClean="0">
              <a:solidFill>
                <a:srgbClr val="800080"/>
              </a:solidFill>
              <a:cs typeface="+mn-cs"/>
            </a:rPr>
            <a:t>در هر دوره اي (به اذن پرورگار عالم و آدم) ثمره اي خاص بروز مي دهد.</a:t>
          </a:r>
          <a:endParaRPr lang="en-US" sz="2400" dirty="0">
            <a:cs typeface="+mn-cs"/>
          </a:endParaRPr>
        </a:p>
      </dgm:t>
    </dgm:pt>
    <dgm:pt modelId="{0266E869-596D-483D-A37E-01623C50547B}" type="parTrans" cxnId="{50ABB3DD-58E9-4CC2-B3A7-C6C243B39310}">
      <dgm:prSet/>
      <dgm:spPr/>
      <dgm:t>
        <a:bodyPr/>
        <a:lstStyle/>
        <a:p>
          <a:pPr algn="justLow" rtl="1"/>
          <a:endParaRPr lang="en-US"/>
        </a:p>
      </dgm:t>
    </dgm:pt>
    <dgm:pt modelId="{4EAE02B9-5613-4DA6-AF7F-04A42CE5E7E1}" type="sibTrans" cxnId="{50ABB3DD-58E9-4CC2-B3A7-C6C243B39310}">
      <dgm:prSet/>
      <dgm:spPr/>
      <dgm:t>
        <a:bodyPr/>
        <a:lstStyle/>
        <a:p>
          <a:pPr algn="justLow" rtl="1"/>
          <a:endParaRPr lang="en-US"/>
        </a:p>
      </dgm:t>
    </dgm:pt>
    <dgm:pt modelId="{9837B4ED-09D0-46E4-A450-ECFF4930AE11}">
      <dgm:prSet phldrT="[Text]"/>
      <dgm:spPr/>
      <dgm:t>
        <a:bodyPr/>
        <a:lstStyle/>
        <a:p>
          <a:pPr algn="ctr" rtl="1"/>
          <a:r>
            <a:rPr lang="fa-IR" dirty="0" smtClean="0">
              <a:cs typeface="+mj-cs"/>
            </a:rPr>
            <a:t>9</a:t>
          </a:r>
          <a:endParaRPr lang="en-US" dirty="0">
            <a:cs typeface="+mj-cs"/>
          </a:endParaRPr>
        </a:p>
      </dgm:t>
    </dgm:pt>
    <dgm:pt modelId="{B17DEC1F-2DA8-4E72-8137-573B113412C1}" type="parTrans" cxnId="{F8A33802-7C2E-4EBF-85FD-18C54D1E5899}">
      <dgm:prSet/>
      <dgm:spPr/>
      <dgm:t>
        <a:bodyPr/>
        <a:lstStyle/>
        <a:p>
          <a:pPr algn="justLow" rtl="1"/>
          <a:endParaRPr lang="en-US"/>
        </a:p>
      </dgm:t>
    </dgm:pt>
    <dgm:pt modelId="{B2FEEBD2-CACD-4CDB-97A9-080FFA364F42}" type="sibTrans" cxnId="{F8A33802-7C2E-4EBF-85FD-18C54D1E5899}">
      <dgm:prSet/>
      <dgm:spPr/>
      <dgm:t>
        <a:bodyPr/>
        <a:lstStyle/>
        <a:p>
          <a:pPr algn="justLow" rtl="1"/>
          <a:endParaRPr lang="en-US"/>
        </a:p>
      </dgm:t>
    </dgm:pt>
    <dgm:pt modelId="{813D4CD9-7FBE-477C-8CF7-ED68ACA8CB38}">
      <dgm:prSet phldrT="[Text]" custT="1"/>
      <dgm:spPr/>
      <dgm:t>
        <a:bodyPr/>
        <a:lstStyle/>
        <a:p>
          <a:pPr algn="justLow" rtl="1"/>
          <a:r>
            <a:rPr lang="fa-IR" sz="1800" b="1" dirty="0" smtClean="0">
              <a:cs typeface="+mn-cs"/>
            </a:rPr>
            <a:t>توانايي تشخيص واقعيت امروز و پيش بيني تحولات آينده را داشته و مبتني بر اين شناخت و آگاهي، زمينه برنامه ريزي و اقدامات را فراهم مي آورد.</a:t>
          </a:r>
          <a:endParaRPr lang="en-US" sz="1800" dirty="0">
            <a:cs typeface="+mn-cs"/>
          </a:endParaRPr>
        </a:p>
      </dgm:t>
    </dgm:pt>
    <dgm:pt modelId="{C9F4A388-D5CA-44BF-8089-FD9FDF4D0324}" type="parTrans" cxnId="{0A80C4AB-AF5F-4614-850E-405578DFE1A7}">
      <dgm:prSet/>
      <dgm:spPr/>
      <dgm:t>
        <a:bodyPr/>
        <a:lstStyle/>
        <a:p>
          <a:pPr algn="justLow" rtl="1"/>
          <a:endParaRPr lang="en-US"/>
        </a:p>
      </dgm:t>
    </dgm:pt>
    <dgm:pt modelId="{E278CBE1-1A49-4A00-A905-ECF6234CE249}" type="sibTrans" cxnId="{0A80C4AB-AF5F-4614-850E-405578DFE1A7}">
      <dgm:prSet/>
      <dgm:spPr/>
      <dgm:t>
        <a:bodyPr/>
        <a:lstStyle/>
        <a:p>
          <a:pPr algn="justLow" rtl="1"/>
          <a:endParaRPr lang="en-US"/>
        </a:p>
      </dgm:t>
    </dgm:pt>
    <dgm:pt modelId="{368D140C-C160-4DE9-8A6D-DFDB7DE3A1E4}">
      <dgm:prSet phldrT="[Text]" custT="1"/>
      <dgm:spPr/>
      <dgm:t>
        <a:bodyPr/>
        <a:lstStyle/>
        <a:p>
          <a:pPr algn="justLow" rtl="1"/>
          <a:r>
            <a:rPr lang="fa-IR" sz="2000" b="1" dirty="0" smtClean="0">
              <a:solidFill>
                <a:srgbClr val="A50021"/>
              </a:solidFill>
              <a:cs typeface="+mn-cs"/>
            </a:rPr>
            <a:t>بخش هاي گوناگون درتعامل سازنده با يكديگرند.</a:t>
          </a:r>
          <a:endParaRPr lang="en-US" sz="2000" dirty="0">
            <a:cs typeface="+mn-cs"/>
          </a:endParaRPr>
        </a:p>
      </dgm:t>
    </dgm:pt>
    <dgm:pt modelId="{1E8D969A-A78F-4E4B-854E-F6B386468634}" type="parTrans" cxnId="{D9C26839-3FD9-47FC-874C-A401A84B5AA1}">
      <dgm:prSet/>
      <dgm:spPr/>
      <dgm:t>
        <a:bodyPr/>
        <a:lstStyle/>
        <a:p>
          <a:pPr algn="justLow" rtl="1"/>
          <a:endParaRPr lang="en-US"/>
        </a:p>
      </dgm:t>
    </dgm:pt>
    <dgm:pt modelId="{E7D46F91-FDF5-4CEE-8345-3506076C4841}" type="sibTrans" cxnId="{D9C26839-3FD9-47FC-874C-A401A84B5AA1}">
      <dgm:prSet/>
      <dgm:spPr/>
      <dgm:t>
        <a:bodyPr/>
        <a:lstStyle/>
        <a:p>
          <a:pPr algn="justLow" rtl="1"/>
          <a:endParaRPr lang="en-US"/>
        </a:p>
      </dgm:t>
    </dgm:pt>
    <dgm:pt modelId="{DC6796B0-0D6B-43D5-8ED7-E26B5D1231E0}">
      <dgm:prSet phldrT="[Text]"/>
      <dgm:spPr/>
      <dgm:t>
        <a:bodyPr/>
        <a:lstStyle/>
        <a:p>
          <a:pPr algn="ctr" rtl="1"/>
          <a:r>
            <a:rPr lang="fa-IR" dirty="0" smtClean="0">
              <a:cs typeface="+mj-cs"/>
            </a:rPr>
            <a:t>10</a:t>
          </a:r>
          <a:endParaRPr lang="en-US" dirty="0">
            <a:cs typeface="+mj-cs"/>
          </a:endParaRPr>
        </a:p>
      </dgm:t>
    </dgm:pt>
    <dgm:pt modelId="{799B5E9D-5780-43ED-93AF-DCA5482A15C2}" type="parTrans" cxnId="{815CB5F5-26CA-429E-809A-F3ABE6AFA826}">
      <dgm:prSet/>
      <dgm:spPr/>
      <dgm:t>
        <a:bodyPr/>
        <a:lstStyle/>
        <a:p>
          <a:pPr algn="justLow" rtl="1"/>
          <a:endParaRPr lang="en-US"/>
        </a:p>
      </dgm:t>
    </dgm:pt>
    <dgm:pt modelId="{F8B26B91-4C07-4ABB-8224-2A8B61C6E681}" type="sibTrans" cxnId="{815CB5F5-26CA-429E-809A-F3ABE6AFA826}">
      <dgm:prSet/>
      <dgm:spPr/>
      <dgm:t>
        <a:bodyPr/>
        <a:lstStyle/>
        <a:p>
          <a:pPr algn="justLow" rtl="1"/>
          <a:endParaRPr lang="en-US"/>
        </a:p>
      </dgm:t>
    </dgm:pt>
    <dgm:pt modelId="{24420906-28DD-43F5-A287-85B091F9B4C2}">
      <dgm:prSet phldrT="[Text]" custT="1"/>
      <dgm:spPr/>
      <dgm:t>
        <a:bodyPr/>
        <a:lstStyle/>
        <a:p>
          <a:pPr algn="justLow" rtl="1"/>
          <a:r>
            <a:rPr lang="fa-IR" sz="2000" b="1" dirty="0" smtClean="0">
              <a:cs typeface="+mn-cs"/>
            </a:rPr>
            <a:t>اعضاي آن زنده و پرنشاط اند ، احساس مسئوليت مي كنند ، و با بصيرت مي فهمند كه چكار مي خواهند بكنند ، كجا مي‌خواهند بروند ، هدف چيست و چگونه بايد رفت.</a:t>
          </a:r>
          <a:endParaRPr lang="en-US" sz="2000" dirty="0">
            <a:cs typeface="+mn-cs"/>
          </a:endParaRPr>
        </a:p>
      </dgm:t>
    </dgm:pt>
    <dgm:pt modelId="{AFD48839-43B2-40ED-87C1-F14BA343DCF8}" type="parTrans" cxnId="{E044BB7C-F51D-4680-931C-D4ABEA9D3852}">
      <dgm:prSet/>
      <dgm:spPr/>
      <dgm:t>
        <a:bodyPr/>
        <a:lstStyle/>
        <a:p>
          <a:pPr algn="justLow" rtl="1"/>
          <a:endParaRPr lang="en-US"/>
        </a:p>
      </dgm:t>
    </dgm:pt>
    <dgm:pt modelId="{E48CA427-1881-4D4D-A7F8-D81D399FAEC8}" type="sibTrans" cxnId="{E044BB7C-F51D-4680-931C-D4ABEA9D3852}">
      <dgm:prSet/>
      <dgm:spPr/>
      <dgm:t>
        <a:bodyPr/>
        <a:lstStyle/>
        <a:p>
          <a:pPr algn="justLow" rtl="1"/>
          <a:endParaRPr lang="en-US"/>
        </a:p>
      </dgm:t>
    </dgm:pt>
    <dgm:pt modelId="{C93E9F64-BF57-4662-A01C-130CB022AB4C}">
      <dgm:prSet phldrT="[Text]"/>
      <dgm:spPr/>
      <dgm:t>
        <a:bodyPr/>
        <a:lstStyle/>
        <a:p>
          <a:pPr algn="ctr" rtl="1"/>
          <a:r>
            <a:rPr lang="fa-IR" dirty="0" smtClean="0">
              <a:cs typeface="+mj-cs"/>
            </a:rPr>
            <a:t>11</a:t>
          </a:r>
          <a:endParaRPr lang="en-US" dirty="0">
            <a:cs typeface="+mj-cs"/>
          </a:endParaRPr>
        </a:p>
      </dgm:t>
    </dgm:pt>
    <dgm:pt modelId="{1A6DAC33-42D9-4397-903B-8A89C3F060BA}" type="parTrans" cxnId="{747C1957-CB8F-425E-A1B0-5D6E4592A4AA}">
      <dgm:prSet/>
      <dgm:spPr/>
      <dgm:t>
        <a:bodyPr/>
        <a:lstStyle/>
        <a:p>
          <a:pPr algn="justLow" rtl="1"/>
          <a:endParaRPr lang="en-US"/>
        </a:p>
      </dgm:t>
    </dgm:pt>
    <dgm:pt modelId="{851CAC4E-894D-439E-A8C9-B88FA4B446C2}" type="sibTrans" cxnId="{747C1957-CB8F-425E-A1B0-5D6E4592A4AA}">
      <dgm:prSet/>
      <dgm:spPr/>
      <dgm:t>
        <a:bodyPr/>
        <a:lstStyle/>
        <a:p>
          <a:pPr algn="justLow" rtl="1"/>
          <a:endParaRPr lang="en-US"/>
        </a:p>
      </dgm:t>
    </dgm:pt>
    <dgm:pt modelId="{DC90FE69-2F3A-4628-8595-FD65FE8786AA}" type="pres">
      <dgm:prSet presAssocID="{9D2C5115-516D-4B0C-9024-3781B617E3C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130AC9A-13EA-4797-92D5-2E78A1FDF0ED}" type="pres">
      <dgm:prSet presAssocID="{6D585DCA-932E-49EE-88CF-F408A78B501A}" presName="composite" presStyleCnt="0"/>
      <dgm:spPr/>
    </dgm:pt>
    <dgm:pt modelId="{5AEE26C6-15F0-448B-8BB1-7006F39A5FEA}" type="pres">
      <dgm:prSet presAssocID="{6D585DCA-932E-49EE-88CF-F408A78B501A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6A6512-E82E-407B-BAE0-7FEF68EA3801}" type="pres">
      <dgm:prSet presAssocID="{6D585DCA-932E-49EE-88CF-F408A78B501A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69C0E4-0EA7-49B6-86DF-82BE69AF1642}" type="pres">
      <dgm:prSet presAssocID="{A086C152-0568-4442-9206-B0536D713516}" presName="sp" presStyleCnt="0"/>
      <dgm:spPr/>
    </dgm:pt>
    <dgm:pt modelId="{520D1735-D723-4A26-A0DB-E51212D006B7}" type="pres">
      <dgm:prSet presAssocID="{144EAEB6-D6CF-496B-8953-F7B15AAD60AF}" presName="composite" presStyleCnt="0"/>
      <dgm:spPr/>
    </dgm:pt>
    <dgm:pt modelId="{D399F92D-E30D-40BB-BC2C-02DD91306D64}" type="pres">
      <dgm:prSet presAssocID="{144EAEB6-D6CF-496B-8953-F7B15AAD60AF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4984BB-C5C5-4D2A-A855-CCC43A4D9F24}" type="pres">
      <dgm:prSet presAssocID="{144EAEB6-D6CF-496B-8953-F7B15AAD60AF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A20FB8-241D-4A1B-988C-94F097D9248D}" type="pres">
      <dgm:prSet presAssocID="{E6BCB918-F2A0-4C58-9942-E4A7C8984DBE}" presName="sp" presStyleCnt="0"/>
      <dgm:spPr/>
    </dgm:pt>
    <dgm:pt modelId="{95F0ADCD-DEFB-4119-80CC-395EBBBF7F26}" type="pres">
      <dgm:prSet presAssocID="{9837B4ED-09D0-46E4-A450-ECFF4930AE11}" presName="composite" presStyleCnt="0"/>
      <dgm:spPr/>
    </dgm:pt>
    <dgm:pt modelId="{890F95D2-C149-4B94-A426-B36F2E599331}" type="pres">
      <dgm:prSet presAssocID="{9837B4ED-09D0-46E4-A450-ECFF4930AE11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CC48C4-B3CD-4E7C-AA1A-E451155C729A}" type="pres">
      <dgm:prSet presAssocID="{9837B4ED-09D0-46E4-A450-ECFF4930AE11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04E575-4F9A-42C9-B3D1-095C9B9DC25F}" type="pres">
      <dgm:prSet presAssocID="{B2FEEBD2-CACD-4CDB-97A9-080FFA364F42}" presName="sp" presStyleCnt="0"/>
      <dgm:spPr/>
    </dgm:pt>
    <dgm:pt modelId="{D763B530-ABC3-44D5-8F10-877DDA5935B2}" type="pres">
      <dgm:prSet presAssocID="{DC6796B0-0D6B-43D5-8ED7-E26B5D1231E0}" presName="composite" presStyleCnt="0"/>
      <dgm:spPr/>
    </dgm:pt>
    <dgm:pt modelId="{BACF63F6-420F-4351-A5F9-0DE913A2BF4E}" type="pres">
      <dgm:prSet presAssocID="{DC6796B0-0D6B-43D5-8ED7-E26B5D1231E0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45A361-C549-47B7-BF28-34A5C2568306}" type="pres">
      <dgm:prSet presAssocID="{DC6796B0-0D6B-43D5-8ED7-E26B5D1231E0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D1BBEE-3E04-4191-B6AF-70A252405FB7}" type="pres">
      <dgm:prSet presAssocID="{F8B26B91-4C07-4ABB-8224-2A8B61C6E681}" presName="sp" presStyleCnt="0"/>
      <dgm:spPr/>
    </dgm:pt>
    <dgm:pt modelId="{EF9DBAB4-E53F-4E7F-9C6D-BED68E4E15AB}" type="pres">
      <dgm:prSet presAssocID="{C93E9F64-BF57-4662-A01C-130CB022AB4C}" presName="composite" presStyleCnt="0"/>
      <dgm:spPr/>
    </dgm:pt>
    <dgm:pt modelId="{089908D0-C352-47D3-83DF-35FA71BE31AF}" type="pres">
      <dgm:prSet presAssocID="{C93E9F64-BF57-4662-A01C-130CB022AB4C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7EC21D-9C66-4EF8-804E-7F21BF7C7865}" type="pres">
      <dgm:prSet presAssocID="{C93E9F64-BF57-4662-A01C-130CB022AB4C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5D01F8-C4FE-4534-8DE5-8DDD9CDCE39A}" type="presOf" srcId="{144EAEB6-D6CF-496B-8953-F7B15AAD60AF}" destId="{D399F92D-E30D-40BB-BC2C-02DD91306D64}" srcOrd="0" destOrd="0" presId="urn:microsoft.com/office/officeart/2005/8/layout/chevron2"/>
    <dgm:cxn modelId="{9C206F66-33BB-4621-B5AA-444D5A7DC0E8}" type="presOf" srcId="{D6AA7176-7B06-4D5E-B033-332AB4D044B5}" destId="{1F4984BB-C5C5-4D2A-A855-CCC43A4D9F24}" srcOrd="0" destOrd="0" presId="urn:microsoft.com/office/officeart/2005/8/layout/chevron2"/>
    <dgm:cxn modelId="{D9C26839-3FD9-47FC-874C-A401A84B5AA1}" srcId="{DC6796B0-0D6B-43D5-8ED7-E26B5D1231E0}" destId="{368D140C-C160-4DE9-8A6D-DFDB7DE3A1E4}" srcOrd="0" destOrd="0" parTransId="{1E8D969A-A78F-4E4B-854E-F6B386468634}" sibTransId="{E7D46F91-FDF5-4CEE-8345-3506076C4841}"/>
    <dgm:cxn modelId="{9CF0A0BA-DF16-463D-9F60-BFFAE78E3B6C}" srcId="{9D2C5115-516D-4B0C-9024-3781B617E3C6}" destId="{6D585DCA-932E-49EE-88CF-F408A78B501A}" srcOrd="0" destOrd="0" parTransId="{56600CA5-73B7-4735-9E08-21CBE6B57CF9}" sibTransId="{A086C152-0568-4442-9206-B0536D713516}"/>
    <dgm:cxn modelId="{C389FDC4-8E55-41C4-A67F-BC1596CA5D3B}" type="presOf" srcId="{9D2C5115-516D-4B0C-9024-3781B617E3C6}" destId="{DC90FE69-2F3A-4628-8595-FD65FE8786AA}" srcOrd="0" destOrd="0" presId="urn:microsoft.com/office/officeart/2005/8/layout/chevron2"/>
    <dgm:cxn modelId="{38B65851-F3BD-4A70-A8D3-56D55B945E9D}" srcId="{9D2C5115-516D-4B0C-9024-3781B617E3C6}" destId="{144EAEB6-D6CF-496B-8953-F7B15AAD60AF}" srcOrd="1" destOrd="0" parTransId="{35910405-5723-450B-A684-3F88D09A1D2C}" sibTransId="{E6BCB918-F2A0-4C58-9942-E4A7C8984DBE}"/>
    <dgm:cxn modelId="{1FB1C425-7C44-401B-9778-9D7C97B8FD44}" type="presOf" srcId="{194B3E7A-C5FE-400C-B49C-4A5F19031122}" destId="{556A6512-E82E-407B-BAE0-7FEF68EA3801}" srcOrd="0" destOrd="0" presId="urn:microsoft.com/office/officeart/2005/8/layout/chevron2"/>
    <dgm:cxn modelId="{37919734-E414-4C1F-B3D8-2C7DCA1E38D7}" type="presOf" srcId="{6D585DCA-932E-49EE-88CF-F408A78B501A}" destId="{5AEE26C6-15F0-448B-8BB1-7006F39A5FEA}" srcOrd="0" destOrd="0" presId="urn:microsoft.com/office/officeart/2005/8/layout/chevron2"/>
    <dgm:cxn modelId="{F8A33802-7C2E-4EBF-85FD-18C54D1E5899}" srcId="{9D2C5115-516D-4B0C-9024-3781B617E3C6}" destId="{9837B4ED-09D0-46E4-A450-ECFF4930AE11}" srcOrd="2" destOrd="0" parTransId="{B17DEC1F-2DA8-4E72-8137-573B113412C1}" sibTransId="{B2FEEBD2-CACD-4CDB-97A9-080FFA364F42}"/>
    <dgm:cxn modelId="{12148B98-ACB2-4576-8F8A-EF1153543E86}" srcId="{6D585DCA-932E-49EE-88CF-F408A78B501A}" destId="{194B3E7A-C5FE-400C-B49C-4A5F19031122}" srcOrd="0" destOrd="0" parTransId="{06CF6867-94A7-4130-8723-FE190ADB3FA7}" sibTransId="{D68C4CB8-80AA-4828-8184-6DBB94573DFD}"/>
    <dgm:cxn modelId="{EFB31E4E-7AFD-49C6-910B-8559EDEE4965}" type="presOf" srcId="{813D4CD9-7FBE-477C-8CF7-ED68ACA8CB38}" destId="{66CC48C4-B3CD-4E7C-AA1A-E451155C729A}" srcOrd="0" destOrd="0" presId="urn:microsoft.com/office/officeart/2005/8/layout/chevron2"/>
    <dgm:cxn modelId="{AD7AECEB-1A0E-4D23-8023-DC1C026A6B92}" type="presOf" srcId="{368D140C-C160-4DE9-8A6D-DFDB7DE3A1E4}" destId="{1F45A361-C549-47B7-BF28-34A5C2568306}" srcOrd="0" destOrd="0" presId="urn:microsoft.com/office/officeart/2005/8/layout/chevron2"/>
    <dgm:cxn modelId="{3B2B24E9-68FB-4592-BE10-9950EA2E8B12}" type="presOf" srcId="{C93E9F64-BF57-4662-A01C-130CB022AB4C}" destId="{089908D0-C352-47D3-83DF-35FA71BE31AF}" srcOrd="0" destOrd="0" presId="urn:microsoft.com/office/officeart/2005/8/layout/chevron2"/>
    <dgm:cxn modelId="{747C1957-CB8F-425E-A1B0-5D6E4592A4AA}" srcId="{9D2C5115-516D-4B0C-9024-3781B617E3C6}" destId="{C93E9F64-BF57-4662-A01C-130CB022AB4C}" srcOrd="4" destOrd="0" parTransId="{1A6DAC33-42D9-4397-903B-8A89C3F060BA}" sibTransId="{851CAC4E-894D-439E-A8C9-B88FA4B446C2}"/>
    <dgm:cxn modelId="{50ABB3DD-58E9-4CC2-B3A7-C6C243B39310}" srcId="{144EAEB6-D6CF-496B-8953-F7B15AAD60AF}" destId="{D6AA7176-7B06-4D5E-B033-332AB4D044B5}" srcOrd="0" destOrd="0" parTransId="{0266E869-596D-483D-A37E-01623C50547B}" sibTransId="{4EAE02B9-5613-4DA6-AF7F-04A42CE5E7E1}"/>
    <dgm:cxn modelId="{815CB5F5-26CA-429E-809A-F3ABE6AFA826}" srcId="{9D2C5115-516D-4B0C-9024-3781B617E3C6}" destId="{DC6796B0-0D6B-43D5-8ED7-E26B5D1231E0}" srcOrd="3" destOrd="0" parTransId="{799B5E9D-5780-43ED-93AF-DCA5482A15C2}" sibTransId="{F8B26B91-4C07-4ABB-8224-2A8B61C6E681}"/>
    <dgm:cxn modelId="{E044BB7C-F51D-4680-931C-D4ABEA9D3852}" srcId="{C93E9F64-BF57-4662-A01C-130CB022AB4C}" destId="{24420906-28DD-43F5-A287-85B091F9B4C2}" srcOrd="0" destOrd="0" parTransId="{AFD48839-43B2-40ED-87C1-F14BA343DCF8}" sibTransId="{E48CA427-1881-4D4D-A7F8-D81D399FAEC8}"/>
    <dgm:cxn modelId="{49BC4A93-AF39-4E70-B5E6-B3AFC911AC88}" type="presOf" srcId="{24420906-28DD-43F5-A287-85B091F9B4C2}" destId="{927EC21D-9C66-4EF8-804E-7F21BF7C7865}" srcOrd="0" destOrd="0" presId="urn:microsoft.com/office/officeart/2005/8/layout/chevron2"/>
    <dgm:cxn modelId="{0A80C4AB-AF5F-4614-850E-405578DFE1A7}" srcId="{9837B4ED-09D0-46E4-A450-ECFF4930AE11}" destId="{813D4CD9-7FBE-477C-8CF7-ED68ACA8CB38}" srcOrd="0" destOrd="0" parTransId="{C9F4A388-D5CA-44BF-8089-FD9FDF4D0324}" sibTransId="{E278CBE1-1A49-4A00-A905-ECF6234CE249}"/>
    <dgm:cxn modelId="{7D7F3EE2-FD4F-4341-A50B-42738BB9EA08}" type="presOf" srcId="{9837B4ED-09D0-46E4-A450-ECFF4930AE11}" destId="{890F95D2-C149-4B94-A426-B36F2E599331}" srcOrd="0" destOrd="0" presId="urn:microsoft.com/office/officeart/2005/8/layout/chevron2"/>
    <dgm:cxn modelId="{7EB298D4-6B6F-48D4-98F8-C6B30E927F39}" type="presOf" srcId="{DC6796B0-0D6B-43D5-8ED7-E26B5D1231E0}" destId="{BACF63F6-420F-4351-A5F9-0DE913A2BF4E}" srcOrd="0" destOrd="0" presId="urn:microsoft.com/office/officeart/2005/8/layout/chevron2"/>
    <dgm:cxn modelId="{E516A5C4-58D6-43E2-A651-18C077C1930A}" type="presParOf" srcId="{DC90FE69-2F3A-4628-8595-FD65FE8786AA}" destId="{6130AC9A-13EA-4797-92D5-2E78A1FDF0ED}" srcOrd="0" destOrd="0" presId="urn:microsoft.com/office/officeart/2005/8/layout/chevron2"/>
    <dgm:cxn modelId="{6E1BE74B-1B68-4018-B31A-A3EC5DEA8D08}" type="presParOf" srcId="{6130AC9A-13EA-4797-92D5-2E78A1FDF0ED}" destId="{5AEE26C6-15F0-448B-8BB1-7006F39A5FEA}" srcOrd="0" destOrd="0" presId="urn:microsoft.com/office/officeart/2005/8/layout/chevron2"/>
    <dgm:cxn modelId="{742DCBEF-22D3-456B-95CC-B23FE0901ED0}" type="presParOf" srcId="{6130AC9A-13EA-4797-92D5-2E78A1FDF0ED}" destId="{556A6512-E82E-407B-BAE0-7FEF68EA3801}" srcOrd="1" destOrd="0" presId="urn:microsoft.com/office/officeart/2005/8/layout/chevron2"/>
    <dgm:cxn modelId="{45D50CC9-4BD3-4E54-8BE6-D07C04D4FCC9}" type="presParOf" srcId="{DC90FE69-2F3A-4628-8595-FD65FE8786AA}" destId="{9069C0E4-0EA7-49B6-86DF-82BE69AF1642}" srcOrd="1" destOrd="0" presId="urn:microsoft.com/office/officeart/2005/8/layout/chevron2"/>
    <dgm:cxn modelId="{D98AA2C7-F10E-438A-AE7F-2424154D6950}" type="presParOf" srcId="{DC90FE69-2F3A-4628-8595-FD65FE8786AA}" destId="{520D1735-D723-4A26-A0DB-E51212D006B7}" srcOrd="2" destOrd="0" presId="urn:microsoft.com/office/officeart/2005/8/layout/chevron2"/>
    <dgm:cxn modelId="{B75AD480-32F3-4D85-BC7F-BFAEE79F7078}" type="presParOf" srcId="{520D1735-D723-4A26-A0DB-E51212D006B7}" destId="{D399F92D-E30D-40BB-BC2C-02DD91306D64}" srcOrd="0" destOrd="0" presId="urn:microsoft.com/office/officeart/2005/8/layout/chevron2"/>
    <dgm:cxn modelId="{F89A4BA6-4745-4469-946C-6F881BC7FD9F}" type="presParOf" srcId="{520D1735-D723-4A26-A0DB-E51212D006B7}" destId="{1F4984BB-C5C5-4D2A-A855-CCC43A4D9F24}" srcOrd="1" destOrd="0" presId="urn:microsoft.com/office/officeart/2005/8/layout/chevron2"/>
    <dgm:cxn modelId="{125F4F4A-4BB2-4766-8A56-09344D1E6F91}" type="presParOf" srcId="{DC90FE69-2F3A-4628-8595-FD65FE8786AA}" destId="{E4A20FB8-241D-4A1B-988C-94F097D9248D}" srcOrd="3" destOrd="0" presId="urn:microsoft.com/office/officeart/2005/8/layout/chevron2"/>
    <dgm:cxn modelId="{A09408B3-A825-4B76-BA58-97546A266224}" type="presParOf" srcId="{DC90FE69-2F3A-4628-8595-FD65FE8786AA}" destId="{95F0ADCD-DEFB-4119-80CC-395EBBBF7F26}" srcOrd="4" destOrd="0" presId="urn:microsoft.com/office/officeart/2005/8/layout/chevron2"/>
    <dgm:cxn modelId="{7C67098D-F8A2-4ECB-A74C-477B4A436FE9}" type="presParOf" srcId="{95F0ADCD-DEFB-4119-80CC-395EBBBF7F26}" destId="{890F95D2-C149-4B94-A426-B36F2E599331}" srcOrd="0" destOrd="0" presId="urn:microsoft.com/office/officeart/2005/8/layout/chevron2"/>
    <dgm:cxn modelId="{6390E4F1-B354-40E8-874B-EB57E41E126C}" type="presParOf" srcId="{95F0ADCD-DEFB-4119-80CC-395EBBBF7F26}" destId="{66CC48C4-B3CD-4E7C-AA1A-E451155C729A}" srcOrd="1" destOrd="0" presId="urn:microsoft.com/office/officeart/2005/8/layout/chevron2"/>
    <dgm:cxn modelId="{45497B6A-C6C4-4A11-9811-924758D56F08}" type="presParOf" srcId="{DC90FE69-2F3A-4628-8595-FD65FE8786AA}" destId="{8B04E575-4F9A-42C9-B3D1-095C9B9DC25F}" srcOrd="5" destOrd="0" presId="urn:microsoft.com/office/officeart/2005/8/layout/chevron2"/>
    <dgm:cxn modelId="{216C1104-9AE7-4693-9A71-60F76D61AA06}" type="presParOf" srcId="{DC90FE69-2F3A-4628-8595-FD65FE8786AA}" destId="{D763B530-ABC3-44D5-8F10-877DDA5935B2}" srcOrd="6" destOrd="0" presId="urn:microsoft.com/office/officeart/2005/8/layout/chevron2"/>
    <dgm:cxn modelId="{D6639C73-FE8B-4B9A-9641-0EA8E55AF118}" type="presParOf" srcId="{D763B530-ABC3-44D5-8F10-877DDA5935B2}" destId="{BACF63F6-420F-4351-A5F9-0DE913A2BF4E}" srcOrd="0" destOrd="0" presId="urn:microsoft.com/office/officeart/2005/8/layout/chevron2"/>
    <dgm:cxn modelId="{2F3032B1-7B2A-404A-ADBB-312F202E6810}" type="presParOf" srcId="{D763B530-ABC3-44D5-8F10-877DDA5935B2}" destId="{1F45A361-C549-47B7-BF28-34A5C2568306}" srcOrd="1" destOrd="0" presId="urn:microsoft.com/office/officeart/2005/8/layout/chevron2"/>
    <dgm:cxn modelId="{22843384-7BFE-4808-9149-A4F6C4DB22DA}" type="presParOf" srcId="{DC90FE69-2F3A-4628-8595-FD65FE8786AA}" destId="{6ED1BBEE-3E04-4191-B6AF-70A252405FB7}" srcOrd="7" destOrd="0" presId="urn:microsoft.com/office/officeart/2005/8/layout/chevron2"/>
    <dgm:cxn modelId="{2F0F6E4D-B6B1-4CA3-8549-A84248F2F4C0}" type="presParOf" srcId="{DC90FE69-2F3A-4628-8595-FD65FE8786AA}" destId="{EF9DBAB4-E53F-4E7F-9C6D-BED68E4E15AB}" srcOrd="8" destOrd="0" presId="urn:microsoft.com/office/officeart/2005/8/layout/chevron2"/>
    <dgm:cxn modelId="{77A50D3E-67BC-4BF0-A121-1609FCACA216}" type="presParOf" srcId="{EF9DBAB4-E53F-4E7F-9C6D-BED68E4E15AB}" destId="{089908D0-C352-47D3-83DF-35FA71BE31AF}" srcOrd="0" destOrd="0" presId="urn:microsoft.com/office/officeart/2005/8/layout/chevron2"/>
    <dgm:cxn modelId="{8FCF06AC-E97F-4A6F-A60D-B7F6509C67C6}" type="presParOf" srcId="{EF9DBAB4-E53F-4E7F-9C6D-BED68E4E15AB}" destId="{927EC21D-9C66-4EF8-804E-7F21BF7C786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BB35E9C-16CA-4A5F-8869-033FB3E8466C}" type="doc">
      <dgm:prSet loTypeId="urn:microsoft.com/office/officeart/2005/8/layout/list1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95F83BAD-5E70-4BB7-A1FE-81CA8FF7425D}">
      <dgm:prSet phldrT="[Text]" custT="1"/>
      <dgm:spPr/>
      <dgm:t>
        <a:bodyPr/>
        <a:lstStyle/>
        <a:p>
          <a:pPr algn="justLow" rtl="1"/>
          <a:r>
            <a:rPr lang="fa-IR" sz="3200" dirty="0" smtClean="0"/>
            <a:t>1. آموزش الگوی رفتارهای اجتماعی.</a:t>
          </a:r>
          <a:endParaRPr lang="en-US" sz="3200" dirty="0"/>
        </a:p>
      </dgm:t>
    </dgm:pt>
    <dgm:pt modelId="{83F514E5-65E4-421B-8B77-2A3824306D72}" type="parTrans" cxnId="{19DC6CDA-3214-4B80-ACB1-1CD4442F9657}">
      <dgm:prSet/>
      <dgm:spPr/>
      <dgm:t>
        <a:bodyPr/>
        <a:lstStyle/>
        <a:p>
          <a:endParaRPr lang="en-US"/>
        </a:p>
      </dgm:t>
    </dgm:pt>
    <dgm:pt modelId="{E5AD622D-3629-4386-8F18-4C40F5AF0A67}" type="sibTrans" cxnId="{19DC6CDA-3214-4B80-ACB1-1CD4442F9657}">
      <dgm:prSet/>
      <dgm:spPr/>
      <dgm:t>
        <a:bodyPr/>
        <a:lstStyle/>
        <a:p>
          <a:endParaRPr lang="en-US"/>
        </a:p>
      </dgm:t>
    </dgm:pt>
    <dgm:pt modelId="{D02DEE13-A7C9-49F7-9080-3B470D07A917}">
      <dgm:prSet phldrT="[Text]" custT="1"/>
      <dgm:spPr/>
      <dgm:t>
        <a:bodyPr/>
        <a:lstStyle/>
        <a:p>
          <a:pPr algn="justLow" rtl="1"/>
          <a:r>
            <a:rPr lang="fa-IR" sz="3200" dirty="0" smtClean="0"/>
            <a:t>2. مشخص کردن نقش های گوناگون برای افراد.</a:t>
          </a:r>
          <a:endParaRPr lang="en-US" sz="3200" dirty="0"/>
        </a:p>
      </dgm:t>
    </dgm:pt>
    <dgm:pt modelId="{446D3D9E-33EF-4ABB-A745-AD67275AC2C9}" type="parTrans" cxnId="{81C9464F-E886-4F0B-BA2D-0003BE7430B3}">
      <dgm:prSet/>
      <dgm:spPr/>
      <dgm:t>
        <a:bodyPr/>
        <a:lstStyle/>
        <a:p>
          <a:endParaRPr lang="en-US"/>
        </a:p>
      </dgm:t>
    </dgm:pt>
    <dgm:pt modelId="{B3AC743B-4A2D-4D32-833B-052B870EA532}" type="sibTrans" cxnId="{81C9464F-E886-4F0B-BA2D-0003BE7430B3}">
      <dgm:prSet/>
      <dgm:spPr/>
      <dgm:t>
        <a:bodyPr/>
        <a:lstStyle/>
        <a:p>
          <a:endParaRPr lang="en-US"/>
        </a:p>
      </dgm:t>
    </dgm:pt>
    <dgm:pt modelId="{51203174-8272-4819-8D0B-2611600F08C2}">
      <dgm:prSet phldrT="[Text]" custT="1"/>
      <dgm:spPr/>
      <dgm:t>
        <a:bodyPr/>
        <a:lstStyle/>
        <a:p>
          <a:pPr algn="justLow" rtl="1"/>
          <a:r>
            <a:rPr lang="fa-IR" sz="3200" dirty="0" smtClean="0"/>
            <a:t>3. القاء شیوه رفتار نهادی</a:t>
          </a:r>
          <a:endParaRPr lang="en-US" sz="3200" dirty="0"/>
        </a:p>
      </dgm:t>
    </dgm:pt>
    <dgm:pt modelId="{31C44D71-3D86-405D-8E37-7900CFE82EE6}" type="parTrans" cxnId="{9D56F82C-1788-4D58-84E4-9A8508F89725}">
      <dgm:prSet/>
      <dgm:spPr/>
      <dgm:t>
        <a:bodyPr/>
        <a:lstStyle/>
        <a:p>
          <a:endParaRPr lang="en-US"/>
        </a:p>
      </dgm:t>
    </dgm:pt>
    <dgm:pt modelId="{6FE12677-1114-4445-92EE-91E60354BE46}" type="sibTrans" cxnId="{9D56F82C-1788-4D58-84E4-9A8508F89725}">
      <dgm:prSet/>
      <dgm:spPr/>
      <dgm:t>
        <a:bodyPr/>
        <a:lstStyle/>
        <a:p>
          <a:endParaRPr lang="en-US"/>
        </a:p>
      </dgm:t>
    </dgm:pt>
    <dgm:pt modelId="{246152DE-D731-4FF5-A9B9-B308C3CE9E45}">
      <dgm:prSet phldrT="[Text]" custT="1"/>
      <dgm:spPr/>
      <dgm:t>
        <a:bodyPr/>
        <a:lstStyle/>
        <a:p>
          <a:pPr algn="justLow" rtl="1"/>
          <a:r>
            <a:rPr lang="fa-IR" sz="3200" dirty="0" smtClean="0"/>
            <a:t>4. تنظیم رفتارهای افراد جامعه.</a:t>
          </a:r>
          <a:endParaRPr lang="en-US" sz="3200" dirty="0"/>
        </a:p>
      </dgm:t>
    </dgm:pt>
    <dgm:pt modelId="{E5E91E3C-9AE2-4928-B71B-39E35A97AEEE}" type="parTrans" cxnId="{2CC12F7A-E9C8-4C0D-B999-F9574BBE5EDD}">
      <dgm:prSet/>
      <dgm:spPr/>
      <dgm:t>
        <a:bodyPr/>
        <a:lstStyle/>
        <a:p>
          <a:endParaRPr lang="en-US"/>
        </a:p>
      </dgm:t>
    </dgm:pt>
    <dgm:pt modelId="{D6ADC82A-B098-455C-B3C0-EFC8BCD6F46F}" type="sibTrans" cxnId="{2CC12F7A-E9C8-4C0D-B999-F9574BBE5EDD}">
      <dgm:prSet/>
      <dgm:spPr/>
      <dgm:t>
        <a:bodyPr/>
        <a:lstStyle/>
        <a:p>
          <a:endParaRPr lang="en-US"/>
        </a:p>
      </dgm:t>
    </dgm:pt>
    <dgm:pt modelId="{425EC64B-E68B-4026-9291-C180FDEF10E2}">
      <dgm:prSet phldrT="[Text]" custT="1"/>
      <dgm:spPr/>
      <dgm:t>
        <a:bodyPr/>
        <a:lstStyle/>
        <a:p>
          <a:pPr algn="justLow" rtl="1"/>
          <a:r>
            <a:rPr lang="fa-IR" sz="3200" dirty="0" smtClean="0"/>
            <a:t>5. نظارت بر رفتارهای افراد.</a:t>
          </a:r>
          <a:endParaRPr lang="en-US" sz="3200" dirty="0"/>
        </a:p>
      </dgm:t>
    </dgm:pt>
    <dgm:pt modelId="{87E75CC6-5DFB-460D-A4EA-E550CB09901E}" type="parTrans" cxnId="{C2215476-C4B7-4C57-8017-0CA272EC58CE}">
      <dgm:prSet/>
      <dgm:spPr/>
      <dgm:t>
        <a:bodyPr/>
        <a:lstStyle/>
        <a:p>
          <a:endParaRPr lang="en-US"/>
        </a:p>
      </dgm:t>
    </dgm:pt>
    <dgm:pt modelId="{1A869CFE-31EE-408C-89BB-4D9BDAFBEC5C}" type="sibTrans" cxnId="{C2215476-C4B7-4C57-8017-0CA272EC58CE}">
      <dgm:prSet/>
      <dgm:spPr/>
      <dgm:t>
        <a:bodyPr/>
        <a:lstStyle/>
        <a:p>
          <a:endParaRPr lang="en-US"/>
        </a:p>
      </dgm:t>
    </dgm:pt>
    <dgm:pt modelId="{9E497E12-A363-4E56-BD51-C968C518A3AC}" type="pres">
      <dgm:prSet presAssocID="{EBB35E9C-16CA-4A5F-8869-033FB3E8466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4FBD4B7-4DC8-4AF5-B825-D291CDB35904}" type="pres">
      <dgm:prSet presAssocID="{95F83BAD-5E70-4BB7-A1FE-81CA8FF7425D}" presName="parentLin" presStyleCnt="0"/>
      <dgm:spPr/>
    </dgm:pt>
    <dgm:pt modelId="{F1367496-87D9-45A0-9216-D30C204D92E0}" type="pres">
      <dgm:prSet presAssocID="{95F83BAD-5E70-4BB7-A1FE-81CA8FF7425D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93296283-E3A9-415C-8033-40032C88F410}" type="pres">
      <dgm:prSet presAssocID="{95F83BAD-5E70-4BB7-A1FE-81CA8FF7425D}" presName="parentText" presStyleLbl="node1" presStyleIdx="0" presStyleCnt="5" custScaleX="142857" custLinFactNeighborX="-3391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13B72D-D09C-406A-B308-A8CAA5B205F5}" type="pres">
      <dgm:prSet presAssocID="{95F83BAD-5E70-4BB7-A1FE-81CA8FF7425D}" presName="negativeSpace" presStyleCnt="0"/>
      <dgm:spPr/>
    </dgm:pt>
    <dgm:pt modelId="{819E61B6-6104-4BB2-BC5B-BE43364B8FF7}" type="pres">
      <dgm:prSet presAssocID="{95F83BAD-5E70-4BB7-A1FE-81CA8FF7425D}" presName="childText" presStyleLbl="conFgAcc1" presStyleIdx="0" presStyleCnt="5">
        <dgm:presLayoutVars>
          <dgm:bulletEnabled val="1"/>
        </dgm:presLayoutVars>
      </dgm:prSet>
      <dgm:spPr/>
    </dgm:pt>
    <dgm:pt modelId="{46F8203B-9F79-4A8E-BC5B-4307C6B35C16}" type="pres">
      <dgm:prSet presAssocID="{E5AD622D-3629-4386-8F18-4C40F5AF0A67}" presName="spaceBetweenRectangles" presStyleCnt="0"/>
      <dgm:spPr/>
    </dgm:pt>
    <dgm:pt modelId="{781224E4-8200-4426-B422-09CAD62AE74A}" type="pres">
      <dgm:prSet presAssocID="{D02DEE13-A7C9-49F7-9080-3B470D07A917}" presName="parentLin" presStyleCnt="0"/>
      <dgm:spPr/>
    </dgm:pt>
    <dgm:pt modelId="{014E5ADC-46FA-4626-82BD-D39B243E6E69}" type="pres">
      <dgm:prSet presAssocID="{D02DEE13-A7C9-49F7-9080-3B470D07A917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C83C8BF6-1967-4DB8-BA2C-DC75472C8C21}" type="pres">
      <dgm:prSet presAssocID="{D02DEE13-A7C9-49F7-9080-3B470D07A917}" presName="parentText" presStyleLbl="node1" presStyleIdx="1" presStyleCnt="5" custScaleX="142857" custLinFactNeighborX="-3391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5D99D9-AA83-42DB-9561-950A52C0AB08}" type="pres">
      <dgm:prSet presAssocID="{D02DEE13-A7C9-49F7-9080-3B470D07A917}" presName="negativeSpace" presStyleCnt="0"/>
      <dgm:spPr/>
    </dgm:pt>
    <dgm:pt modelId="{DA419750-F91E-40D0-9493-B80AE00B04E5}" type="pres">
      <dgm:prSet presAssocID="{D02DEE13-A7C9-49F7-9080-3B470D07A917}" presName="childText" presStyleLbl="conFgAcc1" presStyleIdx="1" presStyleCnt="5">
        <dgm:presLayoutVars>
          <dgm:bulletEnabled val="1"/>
        </dgm:presLayoutVars>
      </dgm:prSet>
      <dgm:spPr/>
    </dgm:pt>
    <dgm:pt modelId="{741C8088-74B4-490B-BE0C-ECB7B5DB43F6}" type="pres">
      <dgm:prSet presAssocID="{B3AC743B-4A2D-4D32-833B-052B870EA532}" presName="spaceBetweenRectangles" presStyleCnt="0"/>
      <dgm:spPr/>
    </dgm:pt>
    <dgm:pt modelId="{C79A550E-F2F3-43E8-BE2E-5CBE744EFE18}" type="pres">
      <dgm:prSet presAssocID="{51203174-8272-4819-8D0B-2611600F08C2}" presName="parentLin" presStyleCnt="0"/>
      <dgm:spPr/>
    </dgm:pt>
    <dgm:pt modelId="{292C32F7-B6F6-47B9-BAF5-9883C9D37509}" type="pres">
      <dgm:prSet presAssocID="{51203174-8272-4819-8D0B-2611600F08C2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3C766E35-C7E7-4E9D-818E-9824403B02B0}" type="pres">
      <dgm:prSet presAssocID="{51203174-8272-4819-8D0B-2611600F08C2}" presName="parentText" presStyleLbl="node1" presStyleIdx="2" presStyleCnt="5" custScaleX="142857" custLinFactNeighborX="-3391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9E7A39-6BD2-4FA8-B3E7-BD639042C46B}" type="pres">
      <dgm:prSet presAssocID="{51203174-8272-4819-8D0B-2611600F08C2}" presName="negativeSpace" presStyleCnt="0"/>
      <dgm:spPr/>
    </dgm:pt>
    <dgm:pt modelId="{6DD3B95C-D33D-4F01-B6CA-D86311973923}" type="pres">
      <dgm:prSet presAssocID="{51203174-8272-4819-8D0B-2611600F08C2}" presName="childText" presStyleLbl="conFgAcc1" presStyleIdx="2" presStyleCnt="5">
        <dgm:presLayoutVars>
          <dgm:bulletEnabled val="1"/>
        </dgm:presLayoutVars>
      </dgm:prSet>
      <dgm:spPr/>
    </dgm:pt>
    <dgm:pt modelId="{80F06681-A2D3-4911-A7CE-77FFB23EE73D}" type="pres">
      <dgm:prSet presAssocID="{6FE12677-1114-4445-92EE-91E60354BE46}" presName="spaceBetweenRectangles" presStyleCnt="0"/>
      <dgm:spPr/>
    </dgm:pt>
    <dgm:pt modelId="{EFDE0A9E-7AAE-49CD-BA9F-1F0EBE653013}" type="pres">
      <dgm:prSet presAssocID="{246152DE-D731-4FF5-A9B9-B308C3CE9E45}" presName="parentLin" presStyleCnt="0"/>
      <dgm:spPr/>
    </dgm:pt>
    <dgm:pt modelId="{B809D347-2EF2-420F-9886-FC03CE8F5B7B}" type="pres">
      <dgm:prSet presAssocID="{246152DE-D731-4FF5-A9B9-B308C3CE9E45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4D612251-2360-47DB-AD23-89321AEEA7DC}" type="pres">
      <dgm:prSet presAssocID="{246152DE-D731-4FF5-A9B9-B308C3CE9E45}" presName="parentText" presStyleLbl="node1" presStyleIdx="3" presStyleCnt="5" custScaleX="142857" custLinFactNeighborX="-3391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1DF1BB-F51D-497E-88C6-7FFBB0607F22}" type="pres">
      <dgm:prSet presAssocID="{246152DE-D731-4FF5-A9B9-B308C3CE9E45}" presName="negativeSpace" presStyleCnt="0"/>
      <dgm:spPr/>
    </dgm:pt>
    <dgm:pt modelId="{2E0E82FF-39FB-43F8-A640-951D900F6010}" type="pres">
      <dgm:prSet presAssocID="{246152DE-D731-4FF5-A9B9-B308C3CE9E45}" presName="childText" presStyleLbl="conFgAcc1" presStyleIdx="3" presStyleCnt="5">
        <dgm:presLayoutVars>
          <dgm:bulletEnabled val="1"/>
        </dgm:presLayoutVars>
      </dgm:prSet>
      <dgm:spPr/>
    </dgm:pt>
    <dgm:pt modelId="{8E50AD1E-BF25-466A-B8C2-B985520AE16C}" type="pres">
      <dgm:prSet presAssocID="{D6ADC82A-B098-455C-B3C0-EFC8BCD6F46F}" presName="spaceBetweenRectangles" presStyleCnt="0"/>
      <dgm:spPr/>
    </dgm:pt>
    <dgm:pt modelId="{66784863-0716-4CF9-897B-941420BC151F}" type="pres">
      <dgm:prSet presAssocID="{425EC64B-E68B-4026-9291-C180FDEF10E2}" presName="parentLin" presStyleCnt="0"/>
      <dgm:spPr/>
    </dgm:pt>
    <dgm:pt modelId="{85ABF88D-0FD4-48A0-AA89-0FDCA1A2EF09}" type="pres">
      <dgm:prSet presAssocID="{425EC64B-E68B-4026-9291-C180FDEF10E2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5007E545-6F92-4F04-A5BA-8552075C4099}" type="pres">
      <dgm:prSet presAssocID="{425EC64B-E68B-4026-9291-C180FDEF10E2}" presName="parentText" presStyleLbl="node1" presStyleIdx="4" presStyleCnt="5" custScaleX="142857" custLinFactNeighborX="-3391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F7AF7B-8631-4C64-9040-D8173564E822}" type="pres">
      <dgm:prSet presAssocID="{425EC64B-E68B-4026-9291-C180FDEF10E2}" presName="negativeSpace" presStyleCnt="0"/>
      <dgm:spPr/>
    </dgm:pt>
    <dgm:pt modelId="{02477250-E60E-4AF4-B075-3C5B45B8E042}" type="pres">
      <dgm:prSet presAssocID="{425EC64B-E68B-4026-9291-C180FDEF10E2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701C31D9-05CA-42DE-ADC4-5EB0756F2F1A}" type="presOf" srcId="{D02DEE13-A7C9-49F7-9080-3B470D07A917}" destId="{C83C8BF6-1967-4DB8-BA2C-DC75472C8C21}" srcOrd="1" destOrd="0" presId="urn:microsoft.com/office/officeart/2005/8/layout/list1"/>
    <dgm:cxn modelId="{2CC12F7A-E9C8-4C0D-B999-F9574BBE5EDD}" srcId="{EBB35E9C-16CA-4A5F-8869-033FB3E8466C}" destId="{246152DE-D731-4FF5-A9B9-B308C3CE9E45}" srcOrd="3" destOrd="0" parTransId="{E5E91E3C-9AE2-4928-B71B-39E35A97AEEE}" sibTransId="{D6ADC82A-B098-455C-B3C0-EFC8BCD6F46F}"/>
    <dgm:cxn modelId="{236CAFA9-BA6E-46F5-A032-500C769CE8A1}" type="presOf" srcId="{95F83BAD-5E70-4BB7-A1FE-81CA8FF7425D}" destId="{93296283-E3A9-415C-8033-40032C88F410}" srcOrd="1" destOrd="0" presId="urn:microsoft.com/office/officeart/2005/8/layout/list1"/>
    <dgm:cxn modelId="{19DC6CDA-3214-4B80-ACB1-1CD4442F9657}" srcId="{EBB35E9C-16CA-4A5F-8869-033FB3E8466C}" destId="{95F83BAD-5E70-4BB7-A1FE-81CA8FF7425D}" srcOrd="0" destOrd="0" parTransId="{83F514E5-65E4-421B-8B77-2A3824306D72}" sibTransId="{E5AD622D-3629-4386-8F18-4C40F5AF0A67}"/>
    <dgm:cxn modelId="{18AA2C37-0290-4D49-A159-1382E90ED218}" type="presOf" srcId="{51203174-8272-4819-8D0B-2611600F08C2}" destId="{3C766E35-C7E7-4E9D-818E-9824403B02B0}" srcOrd="1" destOrd="0" presId="urn:microsoft.com/office/officeart/2005/8/layout/list1"/>
    <dgm:cxn modelId="{39B12679-EF06-45B1-8C42-C09392F76748}" type="presOf" srcId="{EBB35E9C-16CA-4A5F-8869-033FB3E8466C}" destId="{9E497E12-A363-4E56-BD51-C968C518A3AC}" srcOrd="0" destOrd="0" presId="urn:microsoft.com/office/officeart/2005/8/layout/list1"/>
    <dgm:cxn modelId="{81C9464F-E886-4F0B-BA2D-0003BE7430B3}" srcId="{EBB35E9C-16CA-4A5F-8869-033FB3E8466C}" destId="{D02DEE13-A7C9-49F7-9080-3B470D07A917}" srcOrd="1" destOrd="0" parTransId="{446D3D9E-33EF-4ABB-A745-AD67275AC2C9}" sibTransId="{B3AC743B-4A2D-4D32-833B-052B870EA532}"/>
    <dgm:cxn modelId="{4CCB3588-FB39-4A5C-8DF2-089E27A6EA90}" type="presOf" srcId="{425EC64B-E68B-4026-9291-C180FDEF10E2}" destId="{85ABF88D-0FD4-48A0-AA89-0FDCA1A2EF09}" srcOrd="0" destOrd="0" presId="urn:microsoft.com/office/officeart/2005/8/layout/list1"/>
    <dgm:cxn modelId="{2B829A15-28FD-45E6-9DB3-CA819BE4EBC7}" type="presOf" srcId="{246152DE-D731-4FF5-A9B9-B308C3CE9E45}" destId="{4D612251-2360-47DB-AD23-89321AEEA7DC}" srcOrd="1" destOrd="0" presId="urn:microsoft.com/office/officeart/2005/8/layout/list1"/>
    <dgm:cxn modelId="{143D86A9-4EE8-4633-ADA8-3F46B2FF2840}" type="presOf" srcId="{95F83BAD-5E70-4BB7-A1FE-81CA8FF7425D}" destId="{F1367496-87D9-45A0-9216-D30C204D92E0}" srcOrd="0" destOrd="0" presId="urn:microsoft.com/office/officeart/2005/8/layout/list1"/>
    <dgm:cxn modelId="{1A14C256-6DC5-48AA-92B5-300FFF721C1D}" type="presOf" srcId="{425EC64B-E68B-4026-9291-C180FDEF10E2}" destId="{5007E545-6F92-4F04-A5BA-8552075C4099}" srcOrd="1" destOrd="0" presId="urn:microsoft.com/office/officeart/2005/8/layout/list1"/>
    <dgm:cxn modelId="{161FA426-3600-4504-B196-DD0D7C532E55}" type="presOf" srcId="{246152DE-D731-4FF5-A9B9-B308C3CE9E45}" destId="{B809D347-2EF2-420F-9886-FC03CE8F5B7B}" srcOrd="0" destOrd="0" presId="urn:microsoft.com/office/officeart/2005/8/layout/list1"/>
    <dgm:cxn modelId="{9D56F82C-1788-4D58-84E4-9A8508F89725}" srcId="{EBB35E9C-16CA-4A5F-8869-033FB3E8466C}" destId="{51203174-8272-4819-8D0B-2611600F08C2}" srcOrd="2" destOrd="0" parTransId="{31C44D71-3D86-405D-8E37-7900CFE82EE6}" sibTransId="{6FE12677-1114-4445-92EE-91E60354BE46}"/>
    <dgm:cxn modelId="{1E916036-A50E-4184-ABCE-F0CFB13B0EFA}" type="presOf" srcId="{D02DEE13-A7C9-49F7-9080-3B470D07A917}" destId="{014E5ADC-46FA-4626-82BD-D39B243E6E69}" srcOrd="0" destOrd="0" presId="urn:microsoft.com/office/officeart/2005/8/layout/list1"/>
    <dgm:cxn modelId="{B3FC0CFD-6AE1-44E6-929B-8DAAFB7A491B}" type="presOf" srcId="{51203174-8272-4819-8D0B-2611600F08C2}" destId="{292C32F7-B6F6-47B9-BAF5-9883C9D37509}" srcOrd="0" destOrd="0" presId="urn:microsoft.com/office/officeart/2005/8/layout/list1"/>
    <dgm:cxn modelId="{C2215476-C4B7-4C57-8017-0CA272EC58CE}" srcId="{EBB35E9C-16CA-4A5F-8869-033FB3E8466C}" destId="{425EC64B-E68B-4026-9291-C180FDEF10E2}" srcOrd="4" destOrd="0" parTransId="{87E75CC6-5DFB-460D-A4EA-E550CB09901E}" sibTransId="{1A869CFE-31EE-408C-89BB-4D9BDAFBEC5C}"/>
    <dgm:cxn modelId="{30FD2D0F-20FB-4946-8ECC-8C3EA2136E45}" type="presParOf" srcId="{9E497E12-A363-4E56-BD51-C968C518A3AC}" destId="{E4FBD4B7-4DC8-4AF5-B825-D291CDB35904}" srcOrd="0" destOrd="0" presId="urn:microsoft.com/office/officeart/2005/8/layout/list1"/>
    <dgm:cxn modelId="{AF7C0348-3EB8-4C40-B014-B2BFED5D0C3B}" type="presParOf" srcId="{E4FBD4B7-4DC8-4AF5-B825-D291CDB35904}" destId="{F1367496-87D9-45A0-9216-D30C204D92E0}" srcOrd="0" destOrd="0" presId="urn:microsoft.com/office/officeart/2005/8/layout/list1"/>
    <dgm:cxn modelId="{F93E2444-8811-4792-80DA-2C50F0F07B7A}" type="presParOf" srcId="{E4FBD4B7-4DC8-4AF5-B825-D291CDB35904}" destId="{93296283-E3A9-415C-8033-40032C88F410}" srcOrd="1" destOrd="0" presId="urn:microsoft.com/office/officeart/2005/8/layout/list1"/>
    <dgm:cxn modelId="{3812AA05-BCF7-43F5-9A8E-476B875E8803}" type="presParOf" srcId="{9E497E12-A363-4E56-BD51-C968C518A3AC}" destId="{9813B72D-D09C-406A-B308-A8CAA5B205F5}" srcOrd="1" destOrd="0" presId="urn:microsoft.com/office/officeart/2005/8/layout/list1"/>
    <dgm:cxn modelId="{F4FF4D7D-1564-4F2C-8C50-9546BBB9C71A}" type="presParOf" srcId="{9E497E12-A363-4E56-BD51-C968C518A3AC}" destId="{819E61B6-6104-4BB2-BC5B-BE43364B8FF7}" srcOrd="2" destOrd="0" presId="urn:microsoft.com/office/officeart/2005/8/layout/list1"/>
    <dgm:cxn modelId="{BD19791E-AAB2-45F5-9F7F-4C42D6D31957}" type="presParOf" srcId="{9E497E12-A363-4E56-BD51-C968C518A3AC}" destId="{46F8203B-9F79-4A8E-BC5B-4307C6B35C16}" srcOrd="3" destOrd="0" presId="urn:microsoft.com/office/officeart/2005/8/layout/list1"/>
    <dgm:cxn modelId="{65C93FC7-546D-4D39-A158-C04AB07373A7}" type="presParOf" srcId="{9E497E12-A363-4E56-BD51-C968C518A3AC}" destId="{781224E4-8200-4426-B422-09CAD62AE74A}" srcOrd="4" destOrd="0" presId="urn:microsoft.com/office/officeart/2005/8/layout/list1"/>
    <dgm:cxn modelId="{0B315F08-9329-45F2-AD32-F9D935523CD9}" type="presParOf" srcId="{781224E4-8200-4426-B422-09CAD62AE74A}" destId="{014E5ADC-46FA-4626-82BD-D39B243E6E69}" srcOrd="0" destOrd="0" presId="urn:microsoft.com/office/officeart/2005/8/layout/list1"/>
    <dgm:cxn modelId="{DDFA7C54-20EA-4C73-8CAE-FFD871392470}" type="presParOf" srcId="{781224E4-8200-4426-B422-09CAD62AE74A}" destId="{C83C8BF6-1967-4DB8-BA2C-DC75472C8C21}" srcOrd="1" destOrd="0" presId="urn:microsoft.com/office/officeart/2005/8/layout/list1"/>
    <dgm:cxn modelId="{D3D5B338-7B6C-4751-AB45-1563B41A53A4}" type="presParOf" srcId="{9E497E12-A363-4E56-BD51-C968C518A3AC}" destId="{645D99D9-AA83-42DB-9561-950A52C0AB08}" srcOrd="5" destOrd="0" presId="urn:microsoft.com/office/officeart/2005/8/layout/list1"/>
    <dgm:cxn modelId="{2D57F371-3CCF-45B2-B370-C0E434926407}" type="presParOf" srcId="{9E497E12-A363-4E56-BD51-C968C518A3AC}" destId="{DA419750-F91E-40D0-9493-B80AE00B04E5}" srcOrd="6" destOrd="0" presId="urn:microsoft.com/office/officeart/2005/8/layout/list1"/>
    <dgm:cxn modelId="{CED61900-DAD9-43BD-8A33-64C8A05E939C}" type="presParOf" srcId="{9E497E12-A363-4E56-BD51-C968C518A3AC}" destId="{741C8088-74B4-490B-BE0C-ECB7B5DB43F6}" srcOrd="7" destOrd="0" presId="urn:microsoft.com/office/officeart/2005/8/layout/list1"/>
    <dgm:cxn modelId="{6BA46435-CF75-4F02-AD27-6E0CC2207CEA}" type="presParOf" srcId="{9E497E12-A363-4E56-BD51-C968C518A3AC}" destId="{C79A550E-F2F3-43E8-BE2E-5CBE744EFE18}" srcOrd="8" destOrd="0" presId="urn:microsoft.com/office/officeart/2005/8/layout/list1"/>
    <dgm:cxn modelId="{2D91A0A0-D752-497A-B53B-9BBB88D31095}" type="presParOf" srcId="{C79A550E-F2F3-43E8-BE2E-5CBE744EFE18}" destId="{292C32F7-B6F6-47B9-BAF5-9883C9D37509}" srcOrd="0" destOrd="0" presId="urn:microsoft.com/office/officeart/2005/8/layout/list1"/>
    <dgm:cxn modelId="{E541FB48-B7DD-4F80-9026-F9506ABD7476}" type="presParOf" srcId="{C79A550E-F2F3-43E8-BE2E-5CBE744EFE18}" destId="{3C766E35-C7E7-4E9D-818E-9824403B02B0}" srcOrd="1" destOrd="0" presId="urn:microsoft.com/office/officeart/2005/8/layout/list1"/>
    <dgm:cxn modelId="{59338990-A7A6-4B99-8D8E-4F3A72A4EB33}" type="presParOf" srcId="{9E497E12-A363-4E56-BD51-C968C518A3AC}" destId="{A39E7A39-6BD2-4FA8-B3E7-BD639042C46B}" srcOrd="9" destOrd="0" presId="urn:microsoft.com/office/officeart/2005/8/layout/list1"/>
    <dgm:cxn modelId="{86DF62AC-5DB5-4A04-9597-2FB6FDF3929B}" type="presParOf" srcId="{9E497E12-A363-4E56-BD51-C968C518A3AC}" destId="{6DD3B95C-D33D-4F01-B6CA-D86311973923}" srcOrd="10" destOrd="0" presId="urn:microsoft.com/office/officeart/2005/8/layout/list1"/>
    <dgm:cxn modelId="{609E882A-63CC-4CCE-923F-1F090AEF6CD1}" type="presParOf" srcId="{9E497E12-A363-4E56-BD51-C968C518A3AC}" destId="{80F06681-A2D3-4911-A7CE-77FFB23EE73D}" srcOrd="11" destOrd="0" presId="urn:microsoft.com/office/officeart/2005/8/layout/list1"/>
    <dgm:cxn modelId="{93730DD9-DC0D-4E17-BF4C-384BAC62B762}" type="presParOf" srcId="{9E497E12-A363-4E56-BD51-C968C518A3AC}" destId="{EFDE0A9E-7AAE-49CD-BA9F-1F0EBE653013}" srcOrd="12" destOrd="0" presId="urn:microsoft.com/office/officeart/2005/8/layout/list1"/>
    <dgm:cxn modelId="{F0D0F510-3B85-4621-AB74-5FA6FA0F3E78}" type="presParOf" srcId="{EFDE0A9E-7AAE-49CD-BA9F-1F0EBE653013}" destId="{B809D347-2EF2-420F-9886-FC03CE8F5B7B}" srcOrd="0" destOrd="0" presId="urn:microsoft.com/office/officeart/2005/8/layout/list1"/>
    <dgm:cxn modelId="{38B4F354-0CD0-46CC-AC39-A1B66E9ED63D}" type="presParOf" srcId="{EFDE0A9E-7AAE-49CD-BA9F-1F0EBE653013}" destId="{4D612251-2360-47DB-AD23-89321AEEA7DC}" srcOrd="1" destOrd="0" presId="urn:microsoft.com/office/officeart/2005/8/layout/list1"/>
    <dgm:cxn modelId="{BD944C20-7BF2-48E0-A004-D27F2F66983A}" type="presParOf" srcId="{9E497E12-A363-4E56-BD51-C968C518A3AC}" destId="{331DF1BB-F51D-497E-88C6-7FFBB0607F22}" srcOrd="13" destOrd="0" presId="urn:microsoft.com/office/officeart/2005/8/layout/list1"/>
    <dgm:cxn modelId="{25857A3E-FBAB-4BB3-A461-E4DEBE0E9C89}" type="presParOf" srcId="{9E497E12-A363-4E56-BD51-C968C518A3AC}" destId="{2E0E82FF-39FB-43F8-A640-951D900F6010}" srcOrd="14" destOrd="0" presId="urn:microsoft.com/office/officeart/2005/8/layout/list1"/>
    <dgm:cxn modelId="{302E204E-F442-4BC6-AA9C-C411AB0B3267}" type="presParOf" srcId="{9E497E12-A363-4E56-BD51-C968C518A3AC}" destId="{8E50AD1E-BF25-466A-B8C2-B985520AE16C}" srcOrd="15" destOrd="0" presId="urn:microsoft.com/office/officeart/2005/8/layout/list1"/>
    <dgm:cxn modelId="{6514A0E7-F313-4426-BF74-121149E4258B}" type="presParOf" srcId="{9E497E12-A363-4E56-BD51-C968C518A3AC}" destId="{66784863-0716-4CF9-897B-941420BC151F}" srcOrd="16" destOrd="0" presId="urn:microsoft.com/office/officeart/2005/8/layout/list1"/>
    <dgm:cxn modelId="{44903709-3321-4F9B-A11A-D2D998F71AC9}" type="presParOf" srcId="{66784863-0716-4CF9-897B-941420BC151F}" destId="{85ABF88D-0FD4-48A0-AA89-0FDCA1A2EF09}" srcOrd="0" destOrd="0" presId="urn:microsoft.com/office/officeart/2005/8/layout/list1"/>
    <dgm:cxn modelId="{21CDEE49-3472-48A0-9D6D-7F0CF9B08123}" type="presParOf" srcId="{66784863-0716-4CF9-897B-941420BC151F}" destId="{5007E545-6F92-4F04-A5BA-8552075C4099}" srcOrd="1" destOrd="0" presId="urn:microsoft.com/office/officeart/2005/8/layout/list1"/>
    <dgm:cxn modelId="{D3C9BAC6-8E1B-4825-8FF5-3E936F5BEA42}" type="presParOf" srcId="{9E497E12-A363-4E56-BD51-C968C518A3AC}" destId="{82F7AF7B-8631-4C64-9040-D8173564E822}" srcOrd="17" destOrd="0" presId="urn:microsoft.com/office/officeart/2005/8/layout/list1"/>
    <dgm:cxn modelId="{52410906-0BE8-40F6-9649-1B8DC28E48AD}" type="presParOf" srcId="{9E497E12-A363-4E56-BD51-C968C518A3AC}" destId="{02477250-E60E-4AF4-B075-3C5B45B8E042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BB35E9C-16CA-4A5F-8869-033FB3E8466C}" type="doc">
      <dgm:prSet loTypeId="urn:microsoft.com/office/officeart/2005/8/layout/list1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95F83BAD-5E70-4BB7-A1FE-81CA8FF7425D}">
      <dgm:prSet phldrT="[Text]" custT="1"/>
      <dgm:spPr/>
      <dgm:t>
        <a:bodyPr/>
        <a:lstStyle/>
        <a:p>
          <a:pPr algn="justLow" rtl="1"/>
          <a:r>
            <a:rPr lang="fa-IR" sz="3200" dirty="0" smtClean="0"/>
            <a:t>6. کاهش عدم اطمینان در روابط انسانی .</a:t>
          </a:r>
          <a:endParaRPr lang="en-US" sz="3200" dirty="0"/>
        </a:p>
      </dgm:t>
    </dgm:pt>
    <dgm:pt modelId="{83F514E5-65E4-421B-8B77-2A3824306D72}" type="parTrans" cxnId="{19DC6CDA-3214-4B80-ACB1-1CD4442F9657}">
      <dgm:prSet/>
      <dgm:spPr/>
      <dgm:t>
        <a:bodyPr/>
        <a:lstStyle/>
        <a:p>
          <a:endParaRPr lang="en-US"/>
        </a:p>
      </dgm:t>
    </dgm:pt>
    <dgm:pt modelId="{E5AD622D-3629-4386-8F18-4C40F5AF0A67}" type="sibTrans" cxnId="{19DC6CDA-3214-4B80-ACB1-1CD4442F9657}">
      <dgm:prSet/>
      <dgm:spPr/>
      <dgm:t>
        <a:bodyPr/>
        <a:lstStyle/>
        <a:p>
          <a:endParaRPr lang="en-US"/>
        </a:p>
      </dgm:t>
    </dgm:pt>
    <dgm:pt modelId="{D02DEE13-A7C9-49F7-9080-3B470D07A917}">
      <dgm:prSet phldrT="[Text]" custT="1"/>
      <dgm:spPr/>
      <dgm:t>
        <a:bodyPr/>
        <a:lstStyle/>
        <a:p>
          <a:pPr algn="justLow" rtl="1"/>
          <a:r>
            <a:rPr lang="fa-IR" sz="3200" dirty="0" smtClean="0"/>
            <a:t>7. مشخص کردن حدود کنش مشروع.</a:t>
          </a:r>
          <a:endParaRPr lang="en-US" sz="3200" dirty="0"/>
        </a:p>
      </dgm:t>
    </dgm:pt>
    <dgm:pt modelId="{446D3D9E-33EF-4ABB-A745-AD67275AC2C9}" type="parTrans" cxnId="{81C9464F-E886-4F0B-BA2D-0003BE7430B3}">
      <dgm:prSet/>
      <dgm:spPr/>
      <dgm:t>
        <a:bodyPr/>
        <a:lstStyle/>
        <a:p>
          <a:endParaRPr lang="en-US"/>
        </a:p>
      </dgm:t>
    </dgm:pt>
    <dgm:pt modelId="{B3AC743B-4A2D-4D32-833B-052B870EA532}" type="sibTrans" cxnId="{81C9464F-E886-4F0B-BA2D-0003BE7430B3}">
      <dgm:prSet/>
      <dgm:spPr/>
      <dgm:t>
        <a:bodyPr/>
        <a:lstStyle/>
        <a:p>
          <a:endParaRPr lang="en-US"/>
        </a:p>
      </dgm:t>
    </dgm:pt>
    <dgm:pt modelId="{51203174-8272-4819-8D0B-2611600F08C2}">
      <dgm:prSet phldrT="[Text]" custT="1"/>
      <dgm:spPr/>
      <dgm:t>
        <a:bodyPr/>
        <a:lstStyle/>
        <a:p>
          <a:pPr algn="justLow" rtl="1"/>
          <a:r>
            <a:rPr lang="fa-IR" sz="3200" dirty="0" smtClean="0"/>
            <a:t>8. تعیین مقررات و قواعد.</a:t>
          </a:r>
          <a:endParaRPr lang="en-US" sz="3200" dirty="0"/>
        </a:p>
      </dgm:t>
    </dgm:pt>
    <dgm:pt modelId="{31C44D71-3D86-405D-8E37-7900CFE82EE6}" type="parTrans" cxnId="{9D56F82C-1788-4D58-84E4-9A8508F89725}">
      <dgm:prSet/>
      <dgm:spPr/>
      <dgm:t>
        <a:bodyPr/>
        <a:lstStyle/>
        <a:p>
          <a:endParaRPr lang="en-US"/>
        </a:p>
      </dgm:t>
    </dgm:pt>
    <dgm:pt modelId="{6FE12677-1114-4445-92EE-91E60354BE46}" type="sibTrans" cxnId="{9D56F82C-1788-4D58-84E4-9A8508F89725}">
      <dgm:prSet/>
      <dgm:spPr/>
      <dgm:t>
        <a:bodyPr/>
        <a:lstStyle/>
        <a:p>
          <a:endParaRPr lang="en-US"/>
        </a:p>
      </dgm:t>
    </dgm:pt>
    <dgm:pt modelId="{246152DE-D731-4FF5-A9B9-B308C3CE9E45}">
      <dgm:prSet phldrT="[Text]" custT="1"/>
      <dgm:spPr/>
      <dgm:t>
        <a:bodyPr/>
        <a:lstStyle/>
        <a:p>
          <a:pPr algn="justLow" rtl="1"/>
          <a:r>
            <a:rPr lang="fa-IR" sz="3200" dirty="0" smtClean="0"/>
            <a:t>9. توضیح ساختار و آزادی عمل داخل آن .</a:t>
          </a:r>
          <a:endParaRPr lang="en-US" sz="3200" dirty="0"/>
        </a:p>
      </dgm:t>
    </dgm:pt>
    <dgm:pt modelId="{E5E91E3C-9AE2-4928-B71B-39E35A97AEEE}" type="parTrans" cxnId="{2CC12F7A-E9C8-4C0D-B999-F9574BBE5EDD}">
      <dgm:prSet/>
      <dgm:spPr/>
      <dgm:t>
        <a:bodyPr/>
        <a:lstStyle/>
        <a:p>
          <a:endParaRPr lang="en-US"/>
        </a:p>
      </dgm:t>
    </dgm:pt>
    <dgm:pt modelId="{D6ADC82A-B098-455C-B3C0-EFC8BCD6F46F}" type="sibTrans" cxnId="{2CC12F7A-E9C8-4C0D-B999-F9574BBE5EDD}">
      <dgm:prSet/>
      <dgm:spPr/>
      <dgm:t>
        <a:bodyPr/>
        <a:lstStyle/>
        <a:p>
          <a:endParaRPr lang="en-US"/>
        </a:p>
      </dgm:t>
    </dgm:pt>
    <dgm:pt modelId="{425EC64B-E68B-4026-9291-C180FDEF10E2}">
      <dgm:prSet phldrT="[Text]" custT="1"/>
      <dgm:spPr/>
      <dgm:t>
        <a:bodyPr/>
        <a:lstStyle/>
        <a:p>
          <a:pPr algn="justLow" rtl="1"/>
          <a:r>
            <a:rPr lang="fa-IR" sz="3200" dirty="0" smtClean="0"/>
            <a:t>10. تعیین درجه آزادی کنش عقلایی کنشگران.</a:t>
          </a:r>
          <a:endParaRPr lang="en-US" sz="3200" dirty="0"/>
        </a:p>
      </dgm:t>
    </dgm:pt>
    <dgm:pt modelId="{87E75CC6-5DFB-460D-A4EA-E550CB09901E}" type="parTrans" cxnId="{C2215476-C4B7-4C57-8017-0CA272EC58CE}">
      <dgm:prSet/>
      <dgm:spPr/>
      <dgm:t>
        <a:bodyPr/>
        <a:lstStyle/>
        <a:p>
          <a:endParaRPr lang="en-US"/>
        </a:p>
      </dgm:t>
    </dgm:pt>
    <dgm:pt modelId="{1A869CFE-31EE-408C-89BB-4D9BDAFBEC5C}" type="sibTrans" cxnId="{C2215476-C4B7-4C57-8017-0CA272EC58CE}">
      <dgm:prSet/>
      <dgm:spPr/>
      <dgm:t>
        <a:bodyPr/>
        <a:lstStyle/>
        <a:p>
          <a:endParaRPr lang="en-US"/>
        </a:p>
      </dgm:t>
    </dgm:pt>
    <dgm:pt modelId="{C91E817C-5ED5-454F-B050-671CE7DB72D6}">
      <dgm:prSet phldrT="[Text]" custT="1"/>
      <dgm:spPr/>
      <dgm:t>
        <a:bodyPr/>
        <a:lstStyle/>
        <a:p>
          <a:pPr algn="justLow" rtl="1"/>
          <a:r>
            <a:rPr lang="fa-IR" sz="3200" dirty="0" smtClean="0"/>
            <a:t>11. تعیین محدوده مشخص جهت تحرکات استراتژیک.</a:t>
          </a:r>
          <a:endParaRPr lang="en-US" sz="3200" dirty="0"/>
        </a:p>
      </dgm:t>
    </dgm:pt>
    <dgm:pt modelId="{8FDDC645-F320-41D4-8E10-93EF16583A30}" type="parTrans" cxnId="{47FB6B02-3D6F-4BE3-8A07-4E0C35C2FCA7}">
      <dgm:prSet/>
      <dgm:spPr/>
      <dgm:t>
        <a:bodyPr/>
        <a:lstStyle/>
        <a:p>
          <a:endParaRPr lang="en-US"/>
        </a:p>
      </dgm:t>
    </dgm:pt>
    <dgm:pt modelId="{ACCF1536-0E91-4746-B302-814B3CDB5CE3}" type="sibTrans" cxnId="{47FB6B02-3D6F-4BE3-8A07-4E0C35C2FCA7}">
      <dgm:prSet/>
      <dgm:spPr/>
      <dgm:t>
        <a:bodyPr/>
        <a:lstStyle/>
        <a:p>
          <a:endParaRPr lang="en-US"/>
        </a:p>
      </dgm:t>
    </dgm:pt>
    <dgm:pt modelId="{9E497E12-A363-4E56-BD51-C968C518A3AC}" type="pres">
      <dgm:prSet presAssocID="{EBB35E9C-16CA-4A5F-8869-033FB3E8466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4FBD4B7-4DC8-4AF5-B825-D291CDB35904}" type="pres">
      <dgm:prSet presAssocID="{95F83BAD-5E70-4BB7-A1FE-81CA8FF7425D}" presName="parentLin" presStyleCnt="0"/>
      <dgm:spPr/>
    </dgm:pt>
    <dgm:pt modelId="{F1367496-87D9-45A0-9216-D30C204D92E0}" type="pres">
      <dgm:prSet presAssocID="{95F83BAD-5E70-4BB7-A1FE-81CA8FF7425D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93296283-E3A9-415C-8033-40032C88F410}" type="pres">
      <dgm:prSet presAssocID="{95F83BAD-5E70-4BB7-A1FE-81CA8FF7425D}" presName="parentText" presStyleLbl="node1" presStyleIdx="0" presStyleCnt="6" custScaleX="142857" custLinFactNeighborX="-3391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13B72D-D09C-406A-B308-A8CAA5B205F5}" type="pres">
      <dgm:prSet presAssocID="{95F83BAD-5E70-4BB7-A1FE-81CA8FF7425D}" presName="negativeSpace" presStyleCnt="0"/>
      <dgm:spPr/>
    </dgm:pt>
    <dgm:pt modelId="{819E61B6-6104-4BB2-BC5B-BE43364B8FF7}" type="pres">
      <dgm:prSet presAssocID="{95F83BAD-5E70-4BB7-A1FE-81CA8FF7425D}" presName="childText" presStyleLbl="conFgAcc1" presStyleIdx="0" presStyleCnt="6">
        <dgm:presLayoutVars>
          <dgm:bulletEnabled val="1"/>
        </dgm:presLayoutVars>
      </dgm:prSet>
      <dgm:spPr/>
    </dgm:pt>
    <dgm:pt modelId="{46F8203B-9F79-4A8E-BC5B-4307C6B35C16}" type="pres">
      <dgm:prSet presAssocID="{E5AD622D-3629-4386-8F18-4C40F5AF0A67}" presName="spaceBetweenRectangles" presStyleCnt="0"/>
      <dgm:spPr/>
    </dgm:pt>
    <dgm:pt modelId="{781224E4-8200-4426-B422-09CAD62AE74A}" type="pres">
      <dgm:prSet presAssocID="{D02DEE13-A7C9-49F7-9080-3B470D07A917}" presName="parentLin" presStyleCnt="0"/>
      <dgm:spPr/>
    </dgm:pt>
    <dgm:pt modelId="{014E5ADC-46FA-4626-82BD-D39B243E6E69}" type="pres">
      <dgm:prSet presAssocID="{D02DEE13-A7C9-49F7-9080-3B470D07A917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C83C8BF6-1967-4DB8-BA2C-DC75472C8C21}" type="pres">
      <dgm:prSet presAssocID="{D02DEE13-A7C9-49F7-9080-3B470D07A917}" presName="parentText" presStyleLbl="node1" presStyleIdx="1" presStyleCnt="6" custScaleX="142857" custLinFactNeighborX="-3391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5D99D9-AA83-42DB-9561-950A52C0AB08}" type="pres">
      <dgm:prSet presAssocID="{D02DEE13-A7C9-49F7-9080-3B470D07A917}" presName="negativeSpace" presStyleCnt="0"/>
      <dgm:spPr/>
    </dgm:pt>
    <dgm:pt modelId="{DA419750-F91E-40D0-9493-B80AE00B04E5}" type="pres">
      <dgm:prSet presAssocID="{D02DEE13-A7C9-49F7-9080-3B470D07A917}" presName="childText" presStyleLbl="conFgAcc1" presStyleIdx="1" presStyleCnt="6">
        <dgm:presLayoutVars>
          <dgm:bulletEnabled val="1"/>
        </dgm:presLayoutVars>
      </dgm:prSet>
      <dgm:spPr/>
    </dgm:pt>
    <dgm:pt modelId="{741C8088-74B4-490B-BE0C-ECB7B5DB43F6}" type="pres">
      <dgm:prSet presAssocID="{B3AC743B-4A2D-4D32-833B-052B870EA532}" presName="spaceBetweenRectangles" presStyleCnt="0"/>
      <dgm:spPr/>
    </dgm:pt>
    <dgm:pt modelId="{C79A550E-F2F3-43E8-BE2E-5CBE744EFE18}" type="pres">
      <dgm:prSet presAssocID="{51203174-8272-4819-8D0B-2611600F08C2}" presName="parentLin" presStyleCnt="0"/>
      <dgm:spPr/>
    </dgm:pt>
    <dgm:pt modelId="{292C32F7-B6F6-47B9-BAF5-9883C9D37509}" type="pres">
      <dgm:prSet presAssocID="{51203174-8272-4819-8D0B-2611600F08C2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3C766E35-C7E7-4E9D-818E-9824403B02B0}" type="pres">
      <dgm:prSet presAssocID="{51203174-8272-4819-8D0B-2611600F08C2}" presName="parentText" presStyleLbl="node1" presStyleIdx="2" presStyleCnt="6" custScaleX="142857" custLinFactNeighborX="-3391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9E7A39-6BD2-4FA8-B3E7-BD639042C46B}" type="pres">
      <dgm:prSet presAssocID="{51203174-8272-4819-8D0B-2611600F08C2}" presName="negativeSpace" presStyleCnt="0"/>
      <dgm:spPr/>
    </dgm:pt>
    <dgm:pt modelId="{6DD3B95C-D33D-4F01-B6CA-D86311973923}" type="pres">
      <dgm:prSet presAssocID="{51203174-8272-4819-8D0B-2611600F08C2}" presName="childText" presStyleLbl="conFgAcc1" presStyleIdx="2" presStyleCnt="6">
        <dgm:presLayoutVars>
          <dgm:bulletEnabled val="1"/>
        </dgm:presLayoutVars>
      </dgm:prSet>
      <dgm:spPr/>
    </dgm:pt>
    <dgm:pt modelId="{80F06681-A2D3-4911-A7CE-77FFB23EE73D}" type="pres">
      <dgm:prSet presAssocID="{6FE12677-1114-4445-92EE-91E60354BE46}" presName="spaceBetweenRectangles" presStyleCnt="0"/>
      <dgm:spPr/>
    </dgm:pt>
    <dgm:pt modelId="{EFDE0A9E-7AAE-49CD-BA9F-1F0EBE653013}" type="pres">
      <dgm:prSet presAssocID="{246152DE-D731-4FF5-A9B9-B308C3CE9E45}" presName="parentLin" presStyleCnt="0"/>
      <dgm:spPr/>
    </dgm:pt>
    <dgm:pt modelId="{B809D347-2EF2-420F-9886-FC03CE8F5B7B}" type="pres">
      <dgm:prSet presAssocID="{246152DE-D731-4FF5-A9B9-B308C3CE9E45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4D612251-2360-47DB-AD23-89321AEEA7DC}" type="pres">
      <dgm:prSet presAssocID="{246152DE-D731-4FF5-A9B9-B308C3CE9E45}" presName="parentText" presStyleLbl="node1" presStyleIdx="3" presStyleCnt="6" custScaleX="142857" custLinFactNeighborX="-3391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1DF1BB-F51D-497E-88C6-7FFBB0607F22}" type="pres">
      <dgm:prSet presAssocID="{246152DE-D731-4FF5-A9B9-B308C3CE9E45}" presName="negativeSpace" presStyleCnt="0"/>
      <dgm:spPr/>
    </dgm:pt>
    <dgm:pt modelId="{2E0E82FF-39FB-43F8-A640-951D900F6010}" type="pres">
      <dgm:prSet presAssocID="{246152DE-D731-4FF5-A9B9-B308C3CE9E45}" presName="childText" presStyleLbl="conFgAcc1" presStyleIdx="3" presStyleCnt="6">
        <dgm:presLayoutVars>
          <dgm:bulletEnabled val="1"/>
        </dgm:presLayoutVars>
      </dgm:prSet>
      <dgm:spPr/>
    </dgm:pt>
    <dgm:pt modelId="{8E50AD1E-BF25-466A-B8C2-B985520AE16C}" type="pres">
      <dgm:prSet presAssocID="{D6ADC82A-B098-455C-B3C0-EFC8BCD6F46F}" presName="spaceBetweenRectangles" presStyleCnt="0"/>
      <dgm:spPr/>
    </dgm:pt>
    <dgm:pt modelId="{66784863-0716-4CF9-897B-941420BC151F}" type="pres">
      <dgm:prSet presAssocID="{425EC64B-E68B-4026-9291-C180FDEF10E2}" presName="parentLin" presStyleCnt="0"/>
      <dgm:spPr/>
    </dgm:pt>
    <dgm:pt modelId="{85ABF88D-0FD4-48A0-AA89-0FDCA1A2EF09}" type="pres">
      <dgm:prSet presAssocID="{425EC64B-E68B-4026-9291-C180FDEF10E2}" presName="parentLeftMargin" presStyleLbl="node1" presStyleIdx="3" presStyleCnt="6"/>
      <dgm:spPr/>
      <dgm:t>
        <a:bodyPr/>
        <a:lstStyle/>
        <a:p>
          <a:endParaRPr lang="en-US"/>
        </a:p>
      </dgm:t>
    </dgm:pt>
    <dgm:pt modelId="{5007E545-6F92-4F04-A5BA-8552075C4099}" type="pres">
      <dgm:prSet presAssocID="{425EC64B-E68B-4026-9291-C180FDEF10E2}" presName="parentText" presStyleLbl="node1" presStyleIdx="4" presStyleCnt="6" custScaleX="142857" custLinFactNeighborX="-3391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F7AF7B-8631-4C64-9040-D8173564E822}" type="pres">
      <dgm:prSet presAssocID="{425EC64B-E68B-4026-9291-C180FDEF10E2}" presName="negativeSpace" presStyleCnt="0"/>
      <dgm:spPr/>
    </dgm:pt>
    <dgm:pt modelId="{02477250-E60E-4AF4-B075-3C5B45B8E042}" type="pres">
      <dgm:prSet presAssocID="{425EC64B-E68B-4026-9291-C180FDEF10E2}" presName="childText" presStyleLbl="conFgAcc1" presStyleIdx="4" presStyleCnt="6">
        <dgm:presLayoutVars>
          <dgm:bulletEnabled val="1"/>
        </dgm:presLayoutVars>
      </dgm:prSet>
      <dgm:spPr/>
    </dgm:pt>
    <dgm:pt modelId="{1FCB6972-5221-4123-91B9-89D418D41035}" type="pres">
      <dgm:prSet presAssocID="{1A869CFE-31EE-408C-89BB-4D9BDAFBEC5C}" presName="spaceBetweenRectangles" presStyleCnt="0"/>
      <dgm:spPr/>
    </dgm:pt>
    <dgm:pt modelId="{31278AF1-63C4-4850-A80B-6624D20F951C}" type="pres">
      <dgm:prSet presAssocID="{C91E817C-5ED5-454F-B050-671CE7DB72D6}" presName="parentLin" presStyleCnt="0"/>
      <dgm:spPr/>
    </dgm:pt>
    <dgm:pt modelId="{61C7202E-E192-4A04-BCC7-170C16270744}" type="pres">
      <dgm:prSet presAssocID="{C91E817C-5ED5-454F-B050-671CE7DB72D6}" presName="parentLeftMargin" presStyleLbl="node1" presStyleIdx="4" presStyleCnt="6"/>
      <dgm:spPr/>
      <dgm:t>
        <a:bodyPr/>
        <a:lstStyle/>
        <a:p>
          <a:endParaRPr lang="en-US"/>
        </a:p>
      </dgm:t>
    </dgm:pt>
    <dgm:pt modelId="{2B3C5DFE-3363-4EB6-BA68-2431A683E4A5}" type="pres">
      <dgm:prSet presAssocID="{C91E817C-5ED5-454F-B050-671CE7DB72D6}" presName="parentText" presStyleLbl="node1" presStyleIdx="5" presStyleCnt="6" custScaleX="142857" custLinFactNeighborX="-3392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62A535-D55B-44C1-9558-6F7D055325FB}" type="pres">
      <dgm:prSet presAssocID="{C91E817C-5ED5-454F-B050-671CE7DB72D6}" presName="negativeSpace" presStyleCnt="0"/>
      <dgm:spPr/>
    </dgm:pt>
    <dgm:pt modelId="{1DE77412-32F7-4EF8-9286-6FD969847F7F}" type="pres">
      <dgm:prSet presAssocID="{C91E817C-5ED5-454F-B050-671CE7DB72D6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52D3187C-8AAF-40A7-B740-3F9AEB888237}" type="presOf" srcId="{D02DEE13-A7C9-49F7-9080-3B470D07A917}" destId="{C83C8BF6-1967-4DB8-BA2C-DC75472C8C21}" srcOrd="1" destOrd="0" presId="urn:microsoft.com/office/officeart/2005/8/layout/list1"/>
    <dgm:cxn modelId="{C2215476-C4B7-4C57-8017-0CA272EC58CE}" srcId="{EBB35E9C-16CA-4A5F-8869-033FB3E8466C}" destId="{425EC64B-E68B-4026-9291-C180FDEF10E2}" srcOrd="4" destOrd="0" parTransId="{87E75CC6-5DFB-460D-A4EA-E550CB09901E}" sibTransId="{1A869CFE-31EE-408C-89BB-4D9BDAFBEC5C}"/>
    <dgm:cxn modelId="{8D1E9297-103F-41D5-A1F9-6FEDB3912712}" type="presOf" srcId="{425EC64B-E68B-4026-9291-C180FDEF10E2}" destId="{5007E545-6F92-4F04-A5BA-8552075C4099}" srcOrd="1" destOrd="0" presId="urn:microsoft.com/office/officeart/2005/8/layout/list1"/>
    <dgm:cxn modelId="{47FB6B02-3D6F-4BE3-8A07-4E0C35C2FCA7}" srcId="{EBB35E9C-16CA-4A5F-8869-033FB3E8466C}" destId="{C91E817C-5ED5-454F-B050-671CE7DB72D6}" srcOrd="5" destOrd="0" parTransId="{8FDDC645-F320-41D4-8E10-93EF16583A30}" sibTransId="{ACCF1536-0E91-4746-B302-814B3CDB5CE3}"/>
    <dgm:cxn modelId="{78A5FE20-1709-4078-8D4C-2F136F280CAE}" type="presOf" srcId="{D02DEE13-A7C9-49F7-9080-3B470D07A917}" destId="{014E5ADC-46FA-4626-82BD-D39B243E6E69}" srcOrd="0" destOrd="0" presId="urn:microsoft.com/office/officeart/2005/8/layout/list1"/>
    <dgm:cxn modelId="{81A68446-4DA6-4000-B809-6ACC0671BFD0}" type="presOf" srcId="{EBB35E9C-16CA-4A5F-8869-033FB3E8466C}" destId="{9E497E12-A363-4E56-BD51-C968C518A3AC}" srcOrd="0" destOrd="0" presId="urn:microsoft.com/office/officeart/2005/8/layout/list1"/>
    <dgm:cxn modelId="{9D56F82C-1788-4D58-84E4-9A8508F89725}" srcId="{EBB35E9C-16CA-4A5F-8869-033FB3E8466C}" destId="{51203174-8272-4819-8D0B-2611600F08C2}" srcOrd="2" destOrd="0" parTransId="{31C44D71-3D86-405D-8E37-7900CFE82EE6}" sibTransId="{6FE12677-1114-4445-92EE-91E60354BE46}"/>
    <dgm:cxn modelId="{14940614-0A93-4CC8-A8A8-E9F127BAF319}" type="presOf" srcId="{246152DE-D731-4FF5-A9B9-B308C3CE9E45}" destId="{4D612251-2360-47DB-AD23-89321AEEA7DC}" srcOrd="1" destOrd="0" presId="urn:microsoft.com/office/officeart/2005/8/layout/list1"/>
    <dgm:cxn modelId="{81C9464F-E886-4F0B-BA2D-0003BE7430B3}" srcId="{EBB35E9C-16CA-4A5F-8869-033FB3E8466C}" destId="{D02DEE13-A7C9-49F7-9080-3B470D07A917}" srcOrd="1" destOrd="0" parTransId="{446D3D9E-33EF-4ABB-A745-AD67275AC2C9}" sibTransId="{B3AC743B-4A2D-4D32-833B-052B870EA532}"/>
    <dgm:cxn modelId="{5566BCB7-19D6-47CC-BE94-5F218BC9C61B}" type="presOf" srcId="{95F83BAD-5E70-4BB7-A1FE-81CA8FF7425D}" destId="{93296283-E3A9-415C-8033-40032C88F410}" srcOrd="1" destOrd="0" presId="urn:microsoft.com/office/officeart/2005/8/layout/list1"/>
    <dgm:cxn modelId="{9357DC0D-2981-4018-99A6-AB44F2088F74}" type="presOf" srcId="{95F83BAD-5E70-4BB7-A1FE-81CA8FF7425D}" destId="{F1367496-87D9-45A0-9216-D30C204D92E0}" srcOrd="0" destOrd="0" presId="urn:microsoft.com/office/officeart/2005/8/layout/list1"/>
    <dgm:cxn modelId="{19DC6CDA-3214-4B80-ACB1-1CD4442F9657}" srcId="{EBB35E9C-16CA-4A5F-8869-033FB3E8466C}" destId="{95F83BAD-5E70-4BB7-A1FE-81CA8FF7425D}" srcOrd="0" destOrd="0" parTransId="{83F514E5-65E4-421B-8B77-2A3824306D72}" sibTransId="{E5AD622D-3629-4386-8F18-4C40F5AF0A67}"/>
    <dgm:cxn modelId="{BE39EE2E-95D2-487D-B7DD-4146FE5D8F95}" type="presOf" srcId="{51203174-8272-4819-8D0B-2611600F08C2}" destId="{3C766E35-C7E7-4E9D-818E-9824403B02B0}" srcOrd="1" destOrd="0" presId="urn:microsoft.com/office/officeart/2005/8/layout/list1"/>
    <dgm:cxn modelId="{078DA31E-ED29-4FDB-A0F1-A895A0AA7260}" type="presOf" srcId="{C91E817C-5ED5-454F-B050-671CE7DB72D6}" destId="{61C7202E-E192-4A04-BCC7-170C16270744}" srcOrd="0" destOrd="0" presId="urn:microsoft.com/office/officeart/2005/8/layout/list1"/>
    <dgm:cxn modelId="{06652D21-2D24-4F50-A925-4FED4F522CBF}" type="presOf" srcId="{C91E817C-5ED5-454F-B050-671CE7DB72D6}" destId="{2B3C5DFE-3363-4EB6-BA68-2431A683E4A5}" srcOrd="1" destOrd="0" presId="urn:microsoft.com/office/officeart/2005/8/layout/list1"/>
    <dgm:cxn modelId="{DD9CF86D-477B-48A5-92E3-81E286448838}" type="presOf" srcId="{246152DE-D731-4FF5-A9B9-B308C3CE9E45}" destId="{B809D347-2EF2-420F-9886-FC03CE8F5B7B}" srcOrd="0" destOrd="0" presId="urn:microsoft.com/office/officeart/2005/8/layout/list1"/>
    <dgm:cxn modelId="{ACB6EABC-F382-4DC9-A991-058F38CA86C1}" type="presOf" srcId="{51203174-8272-4819-8D0B-2611600F08C2}" destId="{292C32F7-B6F6-47B9-BAF5-9883C9D37509}" srcOrd="0" destOrd="0" presId="urn:microsoft.com/office/officeart/2005/8/layout/list1"/>
    <dgm:cxn modelId="{2CC12F7A-E9C8-4C0D-B999-F9574BBE5EDD}" srcId="{EBB35E9C-16CA-4A5F-8869-033FB3E8466C}" destId="{246152DE-D731-4FF5-A9B9-B308C3CE9E45}" srcOrd="3" destOrd="0" parTransId="{E5E91E3C-9AE2-4928-B71B-39E35A97AEEE}" sibTransId="{D6ADC82A-B098-455C-B3C0-EFC8BCD6F46F}"/>
    <dgm:cxn modelId="{5B542D72-AEA8-4DD4-80F4-426526CE0EE9}" type="presOf" srcId="{425EC64B-E68B-4026-9291-C180FDEF10E2}" destId="{85ABF88D-0FD4-48A0-AA89-0FDCA1A2EF09}" srcOrd="0" destOrd="0" presId="urn:microsoft.com/office/officeart/2005/8/layout/list1"/>
    <dgm:cxn modelId="{0F0528C2-2AB4-4E53-B53A-E3295E597810}" type="presParOf" srcId="{9E497E12-A363-4E56-BD51-C968C518A3AC}" destId="{E4FBD4B7-4DC8-4AF5-B825-D291CDB35904}" srcOrd="0" destOrd="0" presId="urn:microsoft.com/office/officeart/2005/8/layout/list1"/>
    <dgm:cxn modelId="{ACB5BE23-EC5B-446B-BB7C-967803C3747D}" type="presParOf" srcId="{E4FBD4B7-4DC8-4AF5-B825-D291CDB35904}" destId="{F1367496-87D9-45A0-9216-D30C204D92E0}" srcOrd="0" destOrd="0" presId="urn:microsoft.com/office/officeart/2005/8/layout/list1"/>
    <dgm:cxn modelId="{2393C3A6-D95D-4C7C-8602-34639A2CF247}" type="presParOf" srcId="{E4FBD4B7-4DC8-4AF5-B825-D291CDB35904}" destId="{93296283-E3A9-415C-8033-40032C88F410}" srcOrd="1" destOrd="0" presId="urn:microsoft.com/office/officeart/2005/8/layout/list1"/>
    <dgm:cxn modelId="{DE8340BC-9D84-4812-BB34-7A24C07DB113}" type="presParOf" srcId="{9E497E12-A363-4E56-BD51-C968C518A3AC}" destId="{9813B72D-D09C-406A-B308-A8CAA5B205F5}" srcOrd="1" destOrd="0" presId="urn:microsoft.com/office/officeart/2005/8/layout/list1"/>
    <dgm:cxn modelId="{772B3907-A158-48B1-8393-8F529C7D5F8E}" type="presParOf" srcId="{9E497E12-A363-4E56-BD51-C968C518A3AC}" destId="{819E61B6-6104-4BB2-BC5B-BE43364B8FF7}" srcOrd="2" destOrd="0" presId="urn:microsoft.com/office/officeart/2005/8/layout/list1"/>
    <dgm:cxn modelId="{22B78382-232B-45D0-9DBE-3966A840F96B}" type="presParOf" srcId="{9E497E12-A363-4E56-BD51-C968C518A3AC}" destId="{46F8203B-9F79-4A8E-BC5B-4307C6B35C16}" srcOrd="3" destOrd="0" presId="urn:microsoft.com/office/officeart/2005/8/layout/list1"/>
    <dgm:cxn modelId="{E4C995A0-D597-4529-A63F-13B812B762EA}" type="presParOf" srcId="{9E497E12-A363-4E56-BD51-C968C518A3AC}" destId="{781224E4-8200-4426-B422-09CAD62AE74A}" srcOrd="4" destOrd="0" presId="urn:microsoft.com/office/officeart/2005/8/layout/list1"/>
    <dgm:cxn modelId="{749E6307-FEEE-40A4-88F7-470AA745A308}" type="presParOf" srcId="{781224E4-8200-4426-B422-09CAD62AE74A}" destId="{014E5ADC-46FA-4626-82BD-D39B243E6E69}" srcOrd="0" destOrd="0" presId="urn:microsoft.com/office/officeart/2005/8/layout/list1"/>
    <dgm:cxn modelId="{0D12A609-1139-4DF8-97C4-714BB02D149A}" type="presParOf" srcId="{781224E4-8200-4426-B422-09CAD62AE74A}" destId="{C83C8BF6-1967-4DB8-BA2C-DC75472C8C21}" srcOrd="1" destOrd="0" presId="urn:microsoft.com/office/officeart/2005/8/layout/list1"/>
    <dgm:cxn modelId="{A2ABB769-A9B4-443C-912E-AD82E89813C1}" type="presParOf" srcId="{9E497E12-A363-4E56-BD51-C968C518A3AC}" destId="{645D99D9-AA83-42DB-9561-950A52C0AB08}" srcOrd="5" destOrd="0" presId="urn:microsoft.com/office/officeart/2005/8/layout/list1"/>
    <dgm:cxn modelId="{FF779443-4573-4528-807D-B0F73E4D4508}" type="presParOf" srcId="{9E497E12-A363-4E56-BD51-C968C518A3AC}" destId="{DA419750-F91E-40D0-9493-B80AE00B04E5}" srcOrd="6" destOrd="0" presId="urn:microsoft.com/office/officeart/2005/8/layout/list1"/>
    <dgm:cxn modelId="{AD606039-9771-487A-94F4-493A8253E14A}" type="presParOf" srcId="{9E497E12-A363-4E56-BD51-C968C518A3AC}" destId="{741C8088-74B4-490B-BE0C-ECB7B5DB43F6}" srcOrd="7" destOrd="0" presId="urn:microsoft.com/office/officeart/2005/8/layout/list1"/>
    <dgm:cxn modelId="{E6A6870C-1B45-441A-9019-8B53FDEC8322}" type="presParOf" srcId="{9E497E12-A363-4E56-BD51-C968C518A3AC}" destId="{C79A550E-F2F3-43E8-BE2E-5CBE744EFE18}" srcOrd="8" destOrd="0" presId="urn:microsoft.com/office/officeart/2005/8/layout/list1"/>
    <dgm:cxn modelId="{9F9F5BDF-DA33-467E-BDC8-57A50F8C10EE}" type="presParOf" srcId="{C79A550E-F2F3-43E8-BE2E-5CBE744EFE18}" destId="{292C32F7-B6F6-47B9-BAF5-9883C9D37509}" srcOrd="0" destOrd="0" presId="urn:microsoft.com/office/officeart/2005/8/layout/list1"/>
    <dgm:cxn modelId="{14D73956-36C3-470E-B4AC-099E948BD920}" type="presParOf" srcId="{C79A550E-F2F3-43E8-BE2E-5CBE744EFE18}" destId="{3C766E35-C7E7-4E9D-818E-9824403B02B0}" srcOrd="1" destOrd="0" presId="urn:microsoft.com/office/officeart/2005/8/layout/list1"/>
    <dgm:cxn modelId="{45DCE313-8B22-4A3E-80E7-D6457D20143E}" type="presParOf" srcId="{9E497E12-A363-4E56-BD51-C968C518A3AC}" destId="{A39E7A39-6BD2-4FA8-B3E7-BD639042C46B}" srcOrd="9" destOrd="0" presId="urn:microsoft.com/office/officeart/2005/8/layout/list1"/>
    <dgm:cxn modelId="{1B837E30-DDB8-4C0C-9788-A5E7DD7D2AED}" type="presParOf" srcId="{9E497E12-A363-4E56-BD51-C968C518A3AC}" destId="{6DD3B95C-D33D-4F01-B6CA-D86311973923}" srcOrd="10" destOrd="0" presId="urn:microsoft.com/office/officeart/2005/8/layout/list1"/>
    <dgm:cxn modelId="{28BE7F7B-159C-4045-B773-74355A252C07}" type="presParOf" srcId="{9E497E12-A363-4E56-BD51-C968C518A3AC}" destId="{80F06681-A2D3-4911-A7CE-77FFB23EE73D}" srcOrd="11" destOrd="0" presId="urn:microsoft.com/office/officeart/2005/8/layout/list1"/>
    <dgm:cxn modelId="{BFAFCB7E-E666-4A2A-8DC2-021BC3908BF8}" type="presParOf" srcId="{9E497E12-A363-4E56-BD51-C968C518A3AC}" destId="{EFDE0A9E-7AAE-49CD-BA9F-1F0EBE653013}" srcOrd="12" destOrd="0" presId="urn:microsoft.com/office/officeart/2005/8/layout/list1"/>
    <dgm:cxn modelId="{D77FCD04-4DFD-4A6D-B4BB-F2F0C9A798EC}" type="presParOf" srcId="{EFDE0A9E-7AAE-49CD-BA9F-1F0EBE653013}" destId="{B809D347-2EF2-420F-9886-FC03CE8F5B7B}" srcOrd="0" destOrd="0" presId="urn:microsoft.com/office/officeart/2005/8/layout/list1"/>
    <dgm:cxn modelId="{6AA96A63-9879-44DC-B53B-6908B1E16CE6}" type="presParOf" srcId="{EFDE0A9E-7AAE-49CD-BA9F-1F0EBE653013}" destId="{4D612251-2360-47DB-AD23-89321AEEA7DC}" srcOrd="1" destOrd="0" presId="urn:microsoft.com/office/officeart/2005/8/layout/list1"/>
    <dgm:cxn modelId="{F2DD7E36-6477-433D-BD65-560E93CC7D6E}" type="presParOf" srcId="{9E497E12-A363-4E56-BD51-C968C518A3AC}" destId="{331DF1BB-F51D-497E-88C6-7FFBB0607F22}" srcOrd="13" destOrd="0" presId="urn:microsoft.com/office/officeart/2005/8/layout/list1"/>
    <dgm:cxn modelId="{14F43749-173F-4D48-B8D3-142F15970996}" type="presParOf" srcId="{9E497E12-A363-4E56-BD51-C968C518A3AC}" destId="{2E0E82FF-39FB-43F8-A640-951D900F6010}" srcOrd="14" destOrd="0" presId="urn:microsoft.com/office/officeart/2005/8/layout/list1"/>
    <dgm:cxn modelId="{C0035154-471A-4797-A31D-99A5C6DF60E4}" type="presParOf" srcId="{9E497E12-A363-4E56-BD51-C968C518A3AC}" destId="{8E50AD1E-BF25-466A-B8C2-B985520AE16C}" srcOrd="15" destOrd="0" presId="urn:microsoft.com/office/officeart/2005/8/layout/list1"/>
    <dgm:cxn modelId="{276138BE-3496-468E-A25E-7A85BF6F4C23}" type="presParOf" srcId="{9E497E12-A363-4E56-BD51-C968C518A3AC}" destId="{66784863-0716-4CF9-897B-941420BC151F}" srcOrd="16" destOrd="0" presId="urn:microsoft.com/office/officeart/2005/8/layout/list1"/>
    <dgm:cxn modelId="{7C4836D7-BA17-4639-9B99-7F90D208450F}" type="presParOf" srcId="{66784863-0716-4CF9-897B-941420BC151F}" destId="{85ABF88D-0FD4-48A0-AA89-0FDCA1A2EF09}" srcOrd="0" destOrd="0" presId="urn:microsoft.com/office/officeart/2005/8/layout/list1"/>
    <dgm:cxn modelId="{4E1A60C5-B859-489D-90FD-31B5440DEBB9}" type="presParOf" srcId="{66784863-0716-4CF9-897B-941420BC151F}" destId="{5007E545-6F92-4F04-A5BA-8552075C4099}" srcOrd="1" destOrd="0" presId="urn:microsoft.com/office/officeart/2005/8/layout/list1"/>
    <dgm:cxn modelId="{B03D6370-ECB4-4B8E-AE1F-A85F8F8F7B4F}" type="presParOf" srcId="{9E497E12-A363-4E56-BD51-C968C518A3AC}" destId="{82F7AF7B-8631-4C64-9040-D8173564E822}" srcOrd="17" destOrd="0" presId="urn:microsoft.com/office/officeart/2005/8/layout/list1"/>
    <dgm:cxn modelId="{9539AA89-3CAE-41B9-A41D-D768429818FD}" type="presParOf" srcId="{9E497E12-A363-4E56-BD51-C968C518A3AC}" destId="{02477250-E60E-4AF4-B075-3C5B45B8E042}" srcOrd="18" destOrd="0" presId="urn:microsoft.com/office/officeart/2005/8/layout/list1"/>
    <dgm:cxn modelId="{639C94ED-E8C6-4DF3-BB22-8C5EC7E5B2E0}" type="presParOf" srcId="{9E497E12-A363-4E56-BD51-C968C518A3AC}" destId="{1FCB6972-5221-4123-91B9-89D418D41035}" srcOrd="19" destOrd="0" presId="urn:microsoft.com/office/officeart/2005/8/layout/list1"/>
    <dgm:cxn modelId="{35085F9B-F42D-48CF-8752-557BD2AE359B}" type="presParOf" srcId="{9E497E12-A363-4E56-BD51-C968C518A3AC}" destId="{31278AF1-63C4-4850-A80B-6624D20F951C}" srcOrd="20" destOrd="0" presId="urn:microsoft.com/office/officeart/2005/8/layout/list1"/>
    <dgm:cxn modelId="{CA94D186-1823-410F-B0E4-5D30CEE3FE3D}" type="presParOf" srcId="{31278AF1-63C4-4850-A80B-6624D20F951C}" destId="{61C7202E-E192-4A04-BCC7-170C16270744}" srcOrd="0" destOrd="0" presId="urn:microsoft.com/office/officeart/2005/8/layout/list1"/>
    <dgm:cxn modelId="{E2AE7255-E920-4758-9A2B-D1DBDA588633}" type="presParOf" srcId="{31278AF1-63C4-4850-A80B-6624D20F951C}" destId="{2B3C5DFE-3363-4EB6-BA68-2431A683E4A5}" srcOrd="1" destOrd="0" presId="urn:microsoft.com/office/officeart/2005/8/layout/list1"/>
    <dgm:cxn modelId="{961CBCAD-79AA-4240-A980-46ADD38FE64F}" type="presParOf" srcId="{9E497E12-A363-4E56-BD51-C968C518A3AC}" destId="{8162A535-D55B-44C1-9558-6F7D055325FB}" srcOrd="21" destOrd="0" presId="urn:microsoft.com/office/officeart/2005/8/layout/list1"/>
    <dgm:cxn modelId="{F2089295-F7CA-4105-9122-8A6A01DACFD2}" type="presParOf" srcId="{9E497E12-A363-4E56-BD51-C968C518A3AC}" destId="{1DE77412-32F7-4EF8-9286-6FD969847F7F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0687A96-9331-481E-B638-DA9FBC6E188F}" type="doc">
      <dgm:prSet loTypeId="urn:microsoft.com/office/officeart/2005/8/layout/lProcess2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ED8FC85B-20D3-4091-80FA-D6B4EE5CA0A5}">
      <dgm:prSet phldrT="[Text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  <a:effectLst>
          <a:innerShdw blurRad="114300">
            <a:prstClr val="black"/>
          </a:innerShdw>
        </a:effectLst>
      </dgm:spPr>
      <dgm:t>
        <a:bodyPr/>
        <a:lstStyle/>
        <a:p>
          <a:r>
            <a:rPr lang="fa-IR" dirty="0" smtClean="0">
              <a:solidFill>
                <a:srgbClr val="C00000"/>
              </a:solidFill>
              <a:cs typeface="+mj-cs"/>
            </a:rPr>
            <a:t>نام نهاد</a:t>
          </a:r>
          <a:endParaRPr lang="en-US" dirty="0">
            <a:solidFill>
              <a:srgbClr val="C00000"/>
            </a:solidFill>
            <a:cs typeface="+mj-cs"/>
          </a:endParaRPr>
        </a:p>
      </dgm:t>
    </dgm:pt>
    <dgm:pt modelId="{307AB31D-9790-45EC-B5A3-FA50A569D7D4}" type="parTrans" cxnId="{E9D682CF-8293-4C1C-AE06-1D8CF65A0F51}">
      <dgm:prSet/>
      <dgm:spPr/>
      <dgm:t>
        <a:bodyPr/>
        <a:lstStyle/>
        <a:p>
          <a:endParaRPr lang="en-US"/>
        </a:p>
      </dgm:t>
    </dgm:pt>
    <dgm:pt modelId="{49F7395A-0B99-4B87-9999-BBDB7976994E}" type="sibTrans" cxnId="{E9D682CF-8293-4C1C-AE06-1D8CF65A0F51}">
      <dgm:prSet/>
      <dgm:spPr/>
      <dgm:t>
        <a:bodyPr/>
        <a:lstStyle/>
        <a:p>
          <a:endParaRPr lang="en-US"/>
        </a:p>
      </dgm:t>
    </dgm:pt>
    <dgm:pt modelId="{5C631BF1-50B6-4093-B628-69EC99C7F7EE}">
      <dgm:prSet phldrT="[Text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/>
            <a:t>خانوادگی</a:t>
          </a:r>
          <a:endParaRPr lang="en-US" dirty="0"/>
        </a:p>
      </dgm:t>
    </dgm:pt>
    <dgm:pt modelId="{D39FF49B-FBB0-444E-88C8-6BE624493B8A}" type="parTrans" cxnId="{ED8BF30A-39B9-444C-84D6-51BE1ED57F60}">
      <dgm:prSet/>
      <dgm:spPr/>
      <dgm:t>
        <a:bodyPr/>
        <a:lstStyle/>
        <a:p>
          <a:endParaRPr lang="en-US"/>
        </a:p>
      </dgm:t>
    </dgm:pt>
    <dgm:pt modelId="{33F7D34D-3AB8-486D-9F99-36AD5DF57ABE}" type="sibTrans" cxnId="{ED8BF30A-39B9-444C-84D6-51BE1ED57F60}">
      <dgm:prSet/>
      <dgm:spPr/>
      <dgm:t>
        <a:bodyPr/>
        <a:lstStyle/>
        <a:p>
          <a:endParaRPr lang="en-US"/>
        </a:p>
      </dgm:t>
    </dgm:pt>
    <dgm:pt modelId="{A61AF31F-8F8E-4C52-9677-A12B4BDFC05D}">
      <dgm:prSet phldrT="[Text]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/>
            <a:t>مذهبی</a:t>
          </a:r>
          <a:endParaRPr lang="en-US" dirty="0"/>
        </a:p>
      </dgm:t>
    </dgm:pt>
    <dgm:pt modelId="{2C0FFEF8-7CFE-4EB1-9743-5D89805DF77E}" type="parTrans" cxnId="{0513BE54-59E4-4704-802F-F84CAFC21EA5}">
      <dgm:prSet/>
      <dgm:spPr/>
      <dgm:t>
        <a:bodyPr/>
        <a:lstStyle/>
        <a:p>
          <a:endParaRPr lang="en-US"/>
        </a:p>
      </dgm:t>
    </dgm:pt>
    <dgm:pt modelId="{3B144732-EFC7-4DE2-82A0-E5BB6F81FAF3}" type="sibTrans" cxnId="{0513BE54-59E4-4704-802F-F84CAFC21EA5}">
      <dgm:prSet/>
      <dgm:spPr/>
      <dgm:t>
        <a:bodyPr/>
        <a:lstStyle/>
        <a:p>
          <a:endParaRPr lang="en-US"/>
        </a:p>
      </dgm:t>
    </dgm:pt>
    <dgm:pt modelId="{92BEB5A0-FB9D-4E1C-98FF-DE191870AB12}">
      <dgm:prSet phldrT="[Text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>
          <a:solidFill>
            <a:schemeClr val="tx1"/>
          </a:solidFill>
        </a:ln>
        <a:effectLst>
          <a:innerShdw blurRad="114300">
            <a:prstClr val="black"/>
          </a:innerShdw>
        </a:effectLst>
      </dgm:spPr>
      <dgm:t>
        <a:bodyPr/>
        <a:lstStyle/>
        <a:p>
          <a:r>
            <a:rPr lang="fa-IR" dirty="0" smtClean="0">
              <a:solidFill>
                <a:srgbClr val="C00000"/>
              </a:solidFill>
              <a:cs typeface="+mj-cs"/>
            </a:rPr>
            <a:t>کارکردهای اساسی</a:t>
          </a:r>
          <a:endParaRPr lang="en-US" dirty="0">
            <a:solidFill>
              <a:srgbClr val="C00000"/>
            </a:solidFill>
            <a:cs typeface="+mj-cs"/>
          </a:endParaRPr>
        </a:p>
      </dgm:t>
    </dgm:pt>
    <dgm:pt modelId="{57A6C4BE-60D3-4136-A38D-95ACEDC95AF9}" type="parTrans" cxnId="{544DB7AE-96CA-4580-9D0A-F09B1988D520}">
      <dgm:prSet/>
      <dgm:spPr/>
      <dgm:t>
        <a:bodyPr/>
        <a:lstStyle/>
        <a:p>
          <a:endParaRPr lang="en-US"/>
        </a:p>
      </dgm:t>
    </dgm:pt>
    <dgm:pt modelId="{A63D56E0-724A-4441-979D-6852A07D221C}" type="sibTrans" cxnId="{544DB7AE-96CA-4580-9D0A-F09B1988D520}">
      <dgm:prSet/>
      <dgm:spPr/>
      <dgm:t>
        <a:bodyPr/>
        <a:lstStyle/>
        <a:p>
          <a:endParaRPr lang="en-US"/>
        </a:p>
      </dgm:t>
    </dgm:pt>
    <dgm:pt modelId="{CF6D19D4-6304-415D-AC6D-21CCCDBDE79E}">
      <dgm:prSet phldrT="[Tex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Low" rtl="1"/>
          <a:r>
            <a:rPr lang="fa-IR" sz="2000" dirty="0" smtClean="0"/>
            <a:t>تولید ، توزیع ، تأمین ، مصرف کالا ها و خدمات و ...</a:t>
          </a:r>
        </a:p>
      </dgm:t>
    </dgm:pt>
    <dgm:pt modelId="{296BB5E3-FBE1-4FCA-A2E4-5C72A4910BEC}" type="parTrans" cxnId="{92D4F629-3736-45AB-BA8D-DBAC73506EA6}">
      <dgm:prSet/>
      <dgm:spPr/>
      <dgm:t>
        <a:bodyPr/>
        <a:lstStyle/>
        <a:p>
          <a:endParaRPr lang="en-US"/>
        </a:p>
      </dgm:t>
    </dgm:pt>
    <dgm:pt modelId="{D995C914-655C-408C-90AA-24EE79DE55E8}" type="sibTrans" cxnId="{92D4F629-3736-45AB-BA8D-DBAC73506EA6}">
      <dgm:prSet/>
      <dgm:spPr/>
      <dgm:t>
        <a:bodyPr/>
        <a:lstStyle/>
        <a:p>
          <a:endParaRPr lang="en-US"/>
        </a:p>
      </dgm:t>
    </dgm:pt>
    <dgm:pt modelId="{3B201C99-68E5-44D7-AC4B-0C681E3BB35C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Low" rtl="1"/>
          <a:r>
            <a:rPr lang="fa-IR" sz="1800" dirty="0" smtClean="0"/>
            <a:t>افزایش آگاهی ، کمک به اجتماعی شدن ، ایجاد تحول ، آماده سازی ایفای شغل و ..</a:t>
          </a:r>
          <a:endParaRPr lang="en-US" sz="1800" dirty="0"/>
        </a:p>
      </dgm:t>
    </dgm:pt>
    <dgm:pt modelId="{6D877E48-5428-41AB-BD21-CCD8EEFC7F2E}" type="parTrans" cxnId="{65E4A449-BEEC-4A22-BF4C-51B272134D9D}">
      <dgm:prSet/>
      <dgm:spPr/>
      <dgm:t>
        <a:bodyPr/>
        <a:lstStyle/>
        <a:p>
          <a:endParaRPr lang="en-US"/>
        </a:p>
      </dgm:t>
    </dgm:pt>
    <dgm:pt modelId="{82D1F3B2-B54C-4281-9CA6-0396BDC45BB7}" type="sibTrans" cxnId="{65E4A449-BEEC-4A22-BF4C-51B272134D9D}">
      <dgm:prSet/>
      <dgm:spPr/>
      <dgm:t>
        <a:bodyPr/>
        <a:lstStyle/>
        <a:p>
          <a:endParaRPr lang="en-US"/>
        </a:p>
      </dgm:t>
    </dgm:pt>
    <dgm:pt modelId="{45CFEC4D-3EA7-4C3C-AA45-D80D65883F73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/>
            <a:t>اقتصادی</a:t>
          </a:r>
          <a:endParaRPr lang="en-US" dirty="0"/>
        </a:p>
      </dgm:t>
    </dgm:pt>
    <dgm:pt modelId="{C32EDB2F-B55A-4254-BE18-9BB26F1F35FF}" type="parTrans" cxnId="{579CF709-C3C6-44ED-9D1F-98B785130F4C}">
      <dgm:prSet/>
      <dgm:spPr/>
      <dgm:t>
        <a:bodyPr/>
        <a:lstStyle/>
        <a:p>
          <a:endParaRPr lang="en-US"/>
        </a:p>
      </dgm:t>
    </dgm:pt>
    <dgm:pt modelId="{94B87797-25FF-4F36-9C9F-16905320B28F}" type="sibTrans" cxnId="{579CF709-C3C6-44ED-9D1F-98B785130F4C}">
      <dgm:prSet/>
      <dgm:spPr/>
      <dgm:t>
        <a:bodyPr/>
        <a:lstStyle/>
        <a:p>
          <a:endParaRPr lang="en-US"/>
        </a:p>
      </dgm:t>
    </dgm:pt>
    <dgm:pt modelId="{522851DD-DAA1-408F-A1BD-BAEF4F5C6CD0}">
      <dgm:prSet phldrT="[Text]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/>
            <a:t>آموزشی</a:t>
          </a:r>
          <a:endParaRPr lang="en-US" dirty="0"/>
        </a:p>
      </dgm:t>
    </dgm:pt>
    <dgm:pt modelId="{E2B5CA2D-EE21-4CB1-9723-4B35E2D9A5FE}" type="parTrans" cxnId="{AEAB6D2A-6508-4853-8DA1-E3691EDD9CD2}">
      <dgm:prSet/>
      <dgm:spPr/>
      <dgm:t>
        <a:bodyPr/>
        <a:lstStyle/>
        <a:p>
          <a:endParaRPr lang="en-US"/>
        </a:p>
      </dgm:t>
    </dgm:pt>
    <dgm:pt modelId="{21AE0661-622E-4D55-ACAD-FC9ED70D4818}" type="sibTrans" cxnId="{AEAB6D2A-6508-4853-8DA1-E3691EDD9CD2}">
      <dgm:prSet/>
      <dgm:spPr/>
      <dgm:t>
        <a:bodyPr/>
        <a:lstStyle/>
        <a:p>
          <a:endParaRPr lang="en-US"/>
        </a:p>
      </dgm:t>
    </dgm:pt>
    <dgm:pt modelId="{925C0B88-25B0-4339-9D1C-9A2E8FAB38A4}">
      <dgm:prSet phldrT="[Text]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/>
            <a:t>حکومتی</a:t>
          </a:r>
          <a:endParaRPr lang="en-US" dirty="0"/>
        </a:p>
      </dgm:t>
    </dgm:pt>
    <dgm:pt modelId="{1AC0AC34-8806-4F6E-BD36-EDB5672F0080}" type="parTrans" cxnId="{661DEA1A-C9EF-4911-9EB0-3BFA5DBD09EA}">
      <dgm:prSet/>
      <dgm:spPr/>
      <dgm:t>
        <a:bodyPr/>
        <a:lstStyle/>
        <a:p>
          <a:endParaRPr lang="en-US"/>
        </a:p>
      </dgm:t>
    </dgm:pt>
    <dgm:pt modelId="{32B59EA6-04E6-4792-83EE-8BF8B44E9161}" type="sibTrans" cxnId="{661DEA1A-C9EF-4911-9EB0-3BFA5DBD09EA}">
      <dgm:prSet/>
      <dgm:spPr/>
      <dgm:t>
        <a:bodyPr/>
        <a:lstStyle/>
        <a:p>
          <a:endParaRPr lang="en-US"/>
        </a:p>
      </dgm:t>
    </dgm:pt>
    <dgm:pt modelId="{D4C3CF20-EA7B-4A5D-8968-F5BA2B608A7E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Low" rtl="1"/>
          <a:r>
            <a:rPr lang="fa-IR" sz="2000" dirty="0" smtClean="0"/>
            <a:t>تولید مثل ، بقای نوع بشر ، مراقبت از کودکان ، اجتماعی کردن ، و ...</a:t>
          </a:r>
        </a:p>
      </dgm:t>
    </dgm:pt>
    <dgm:pt modelId="{24457B3A-159C-4AEA-AC83-BF3FB5DA9949}" type="parTrans" cxnId="{CDF580EF-6A10-4E10-92D4-43B23AC338BD}">
      <dgm:prSet/>
      <dgm:spPr/>
      <dgm:t>
        <a:bodyPr/>
        <a:lstStyle/>
        <a:p>
          <a:endParaRPr lang="en-US"/>
        </a:p>
      </dgm:t>
    </dgm:pt>
    <dgm:pt modelId="{DE5CE9F6-0895-466E-81E9-854807E14AA5}" type="sibTrans" cxnId="{CDF580EF-6A10-4E10-92D4-43B23AC338BD}">
      <dgm:prSet/>
      <dgm:spPr/>
      <dgm:t>
        <a:bodyPr/>
        <a:lstStyle/>
        <a:p>
          <a:endParaRPr lang="en-US"/>
        </a:p>
      </dgm:t>
    </dgm:pt>
    <dgm:pt modelId="{D4468DEA-52BF-46AD-8742-CC08620B28EC}">
      <dgm:prSet phldrT="[Text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justLow" rtl="1"/>
          <a:r>
            <a:rPr lang="fa-IR" sz="2000" dirty="0" smtClean="0"/>
            <a:t>تصویب قوانین ، نهادی کردن هنجارها، ایجاد نظم و امنیت ، ارتقای سطح رفاه و ...</a:t>
          </a:r>
        </a:p>
      </dgm:t>
    </dgm:pt>
    <dgm:pt modelId="{88CBC8A7-1E22-4C15-8F23-2EBF65142E38}" type="parTrans" cxnId="{DD057DC6-F3C2-4C14-B45B-163413ACC6A6}">
      <dgm:prSet/>
      <dgm:spPr/>
      <dgm:t>
        <a:bodyPr/>
        <a:lstStyle/>
        <a:p>
          <a:endParaRPr lang="en-US"/>
        </a:p>
      </dgm:t>
    </dgm:pt>
    <dgm:pt modelId="{B68762C9-F8A2-44B8-9C2B-4091792963CD}" type="sibTrans" cxnId="{DD057DC6-F3C2-4C14-B45B-163413ACC6A6}">
      <dgm:prSet/>
      <dgm:spPr/>
      <dgm:t>
        <a:bodyPr/>
        <a:lstStyle/>
        <a:p>
          <a:endParaRPr lang="en-US"/>
        </a:p>
      </dgm:t>
    </dgm:pt>
    <dgm:pt modelId="{A4F51D80-613B-482F-9F76-726C2044E661}">
      <dgm:prSet phldrT="[Text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justLow" rtl="1"/>
          <a:r>
            <a:rPr lang="fa-IR" sz="2000" dirty="0" smtClean="0"/>
            <a:t>ایجاد مبانی اخلاقی و ارزشی ، تقویت انسجام افراد ، ایجاد همبستگی و ...</a:t>
          </a:r>
        </a:p>
      </dgm:t>
    </dgm:pt>
    <dgm:pt modelId="{D1CE1CD5-AFC4-4CE3-A18C-D6BBD6A7469C}" type="parTrans" cxnId="{33859733-ED9B-454A-9168-1506001E8D3C}">
      <dgm:prSet/>
      <dgm:spPr/>
      <dgm:t>
        <a:bodyPr/>
        <a:lstStyle/>
        <a:p>
          <a:endParaRPr lang="en-US"/>
        </a:p>
      </dgm:t>
    </dgm:pt>
    <dgm:pt modelId="{621DB08E-4C01-47F0-8ED3-57AC8D29704B}" type="sibTrans" cxnId="{33859733-ED9B-454A-9168-1506001E8D3C}">
      <dgm:prSet/>
      <dgm:spPr/>
      <dgm:t>
        <a:bodyPr/>
        <a:lstStyle/>
        <a:p>
          <a:endParaRPr lang="en-US"/>
        </a:p>
      </dgm:t>
    </dgm:pt>
    <dgm:pt modelId="{CF9FB046-FF9D-464D-9C87-133BC0E30897}" type="pres">
      <dgm:prSet presAssocID="{90687A96-9331-481E-B638-DA9FBC6E188F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C282908-59B4-4176-91CB-828305F36C94}" type="pres">
      <dgm:prSet presAssocID="{ED8FC85B-20D3-4091-80FA-D6B4EE5CA0A5}" presName="compNode" presStyleCnt="0"/>
      <dgm:spPr/>
    </dgm:pt>
    <dgm:pt modelId="{E0F6D6A5-9A75-40F7-B902-BF7677A0887F}" type="pres">
      <dgm:prSet presAssocID="{ED8FC85B-20D3-4091-80FA-D6B4EE5CA0A5}" presName="aNode" presStyleLbl="bgShp" presStyleIdx="0" presStyleCnt="2" custScaleX="19203" custLinFactNeighborX="2097"/>
      <dgm:spPr/>
      <dgm:t>
        <a:bodyPr/>
        <a:lstStyle/>
        <a:p>
          <a:endParaRPr lang="en-US"/>
        </a:p>
      </dgm:t>
    </dgm:pt>
    <dgm:pt modelId="{0C2ABB70-6911-427D-9490-8F78E9E0074A}" type="pres">
      <dgm:prSet presAssocID="{ED8FC85B-20D3-4091-80FA-D6B4EE5CA0A5}" presName="textNode" presStyleLbl="bgShp" presStyleIdx="0" presStyleCnt="2"/>
      <dgm:spPr/>
      <dgm:t>
        <a:bodyPr/>
        <a:lstStyle/>
        <a:p>
          <a:endParaRPr lang="en-US"/>
        </a:p>
      </dgm:t>
    </dgm:pt>
    <dgm:pt modelId="{477287A0-C7A6-4ED1-8662-B62A45F215DA}" type="pres">
      <dgm:prSet presAssocID="{ED8FC85B-20D3-4091-80FA-D6B4EE5CA0A5}" presName="compChildNode" presStyleCnt="0"/>
      <dgm:spPr/>
    </dgm:pt>
    <dgm:pt modelId="{1816B313-6D52-4333-B32E-6A74BED683D9}" type="pres">
      <dgm:prSet presAssocID="{ED8FC85B-20D3-4091-80FA-D6B4EE5CA0A5}" presName="theInnerList" presStyleCnt="0"/>
      <dgm:spPr/>
    </dgm:pt>
    <dgm:pt modelId="{F64BDB2B-8071-4D2B-8734-B3F6E0FEECC7}" type="pres">
      <dgm:prSet presAssocID="{5C631BF1-50B6-4093-B628-69EC99C7F7EE}" presName="childNode" presStyleLbl="node1" presStyleIdx="0" presStyleCnt="10" custScaleX="19203" custLinFactNeighborX="28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564A90-D7F6-40A6-A7A9-EEDDAB3DD982}" type="pres">
      <dgm:prSet presAssocID="{5C631BF1-50B6-4093-B628-69EC99C7F7EE}" presName="aSpace2" presStyleCnt="0"/>
      <dgm:spPr/>
    </dgm:pt>
    <dgm:pt modelId="{8F2E9C44-1284-40A2-8415-6347753B81DE}" type="pres">
      <dgm:prSet presAssocID="{925C0B88-25B0-4339-9D1C-9A2E8FAB38A4}" presName="childNode" presStyleLbl="node1" presStyleIdx="1" presStyleCnt="10" custScaleX="19203" custLinFactNeighborX="28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2A5500-173B-48DE-8296-22E0A60DD655}" type="pres">
      <dgm:prSet presAssocID="{925C0B88-25B0-4339-9D1C-9A2E8FAB38A4}" presName="aSpace2" presStyleCnt="0"/>
      <dgm:spPr/>
    </dgm:pt>
    <dgm:pt modelId="{19645763-573B-4B88-80DA-644FA27B10E2}" type="pres">
      <dgm:prSet presAssocID="{A61AF31F-8F8E-4C52-9677-A12B4BDFC05D}" presName="childNode" presStyleLbl="node1" presStyleIdx="2" presStyleCnt="10" custScaleX="19203" custLinFactNeighborX="28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E28B52-485C-4AC7-8596-DBF2C6ACE42E}" type="pres">
      <dgm:prSet presAssocID="{A61AF31F-8F8E-4C52-9677-A12B4BDFC05D}" presName="aSpace2" presStyleCnt="0"/>
      <dgm:spPr/>
    </dgm:pt>
    <dgm:pt modelId="{ABCF8D09-8786-47AD-AB87-412AB337B6AE}" type="pres">
      <dgm:prSet presAssocID="{45CFEC4D-3EA7-4C3C-AA45-D80D65883F73}" presName="childNode" presStyleLbl="node1" presStyleIdx="3" presStyleCnt="10" custScaleX="19203" custLinFactNeighborX="28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E37822-9B07-4611-ADAE-059040CF5ED0}" type="pres">
      <dgm:prSet presAssocID="{45CFEC4D-3EA7-4C3C-AA45-D80D65883F73}" presName="aSpace2" presStyleCnt="0"/>
      <dgm:spPr/>
    </dgm:pt>
    <dgm:pt modelId="{9FE57896-7974-491F-946F-4EC058D2DF0C}" type="pres">
      <dgm:prSet presAssocID="{522851DD-DAA1-408F-A1BD-BAEF4F5C6CD0}" presName="childNode" presStyleLbl="node1" presStyleIdx="4" presStyleCnt="10" custScaleX="19203" custLinFactNeighborX="28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120A7A-94A2-4B3D-A325-7AED350825BB}" type="pres">
      <dgm:prSet presAssocID="{ED8FC85B-20D3-4091-80FA-D6B4EE5CA0A5}" presName="aSpace" presStyleCnt="0"/>
      <dgm:spPr/>
    </dgm:pt>
    <dgm:pt modelId="{B494C4DC-2079-426A-958C-7D9D9B7BDC14}" type="pres">
      <dgm:prSet presAssocID="{92BEB5A0-FB9D-4E1C-98FF-DE191870AB12}" presName="compNode" presStyleCnt="0"/>
      <dgm:spPr/>
    </dgm:pt>
    <dgm:pt modelId="{6D83AB05-26D0-4205-8C6C-B5C1123CDADE}" type="pres">
      <dgm:prSet presAssocID="{92BEB5A0-FB9D-4E1C-98FF-DE191870AB12}" presName="aNode" presStyleLbl="bgShp" presStyleIdx="1" presStyleCnt="2" custLinFactNeighborX="-2427"/>
      <dgm:spPr/>
      <dgm:t>
        <a:bodyPr/>
        <a:lstStyle/>
        <a:p>
          <a:endParaRPr lang="en-US"/>
        </a:p>
      </dgm:t>
    </dgm:pt>
    <dgm:pt modelId="{6323D957-B5A4-4C4B-8123-721424BBBDFE}" type="pres">
      <dgm:prSet presAssocID="{92BEB5A0-FB9D-4E1C-98FF-DE191870AB12}" presName="textNode" presStyleLbl="bgShp" presStyleIdx="1" presStyleCnt="2"/>
      <dgm:spPr/>
      <dgm:t>
        <a:bodyPr/>
        <a:lstStyle/>
        <a:p>
          <a:endParaRPr lang="en-US"/>
        </a:p>
      </dgm:t>
    </dgm:pt>
    <dgm:pt modelId="{271F258A-67C8-41AE-B917-5EF8CBA27965}" type="pres">
      <dgm:prSet presAssocID="{92BEB5A0-FB9D-4E1C-98FF-DE191870AB12}" presName="compChildNode" presStyleCnt="0"/>
      <dgm:spPr/>
    </dgm:pt>
    <dgm:pt modelId="{22EB3198-5CF3-4334-A2D2-B5AEA0AD981D}" type="pres">
      <dgm:prSet presAssocID="{92BEB5A0-FB9D-4E1C-98FF-DE191870AB12}" presName="theInnerList" presStyleCnt="0"/>
      <dgm:spPr/>
    </dgm:pt>
    <dgm:pt modelId="{42CC3CAF-7375-460E-9416-528E736DA91F}" type="pres">
      <dgm:prSet presAssocID="{D4C3CF20-EA7B-4A5D-8968-F5BA2B608A7E}" presName="childNode" presStyleLbl="node1" presStyleIdx="5" presStyleCnt="10" custScaleX="120507" custLinFactNeighborX="-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2CA114-EB37-4DB9-8D3C-F673D59D02F9}" type="pres">
      <dgm:prSet presAssocID="{D4C3CF20-EA7B-4A5D-8968-F5BA2B608A7E}" presName="aSpace2" presStyleCnt="0"/>
      <dgm:spPr/>
    </dgm:pt>
    <dgm:pt modelId="{427F03C6-F70F-4132-A1BF-03A0522E4D10}" type="pres">
      <dgm:prSet presAssocID="{D4468DEA-52BF-46AD-8742-CC08620B28EC}" presName="childNode" presStyleLbl="node1" presStyleIdx="6" presStyleCnt="10" custScaleX="120507" custLinFactNeighborX="-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359179-AEEC-4636-92CD-5076EF572B95}" type="pres">
      <dgm:prSet presAssocID="{D4468DEA-52BF-46AD-8742-CC08620B28EC}" presName="aSpace2" presStyleCnt="0"/>
      <dgm:spPr/>
    </dgm:pt>
    <dgm:pt modelId="{3C3DCB19-5210-490C-9B39-BC9ED4179614}" type="pres">
      <dgm:prSet presAssocID="{A4F51D80-613B-482F-9F76-726C2044E661}" presName="childNode" presStyleLbl="node1" presStyleIdx="7" presStyleCnt="10" custScaleX="120507" custLinFactNeighborX="-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D11B59-EA4E-43A1-AE9E-416121A6583D}" type="pres">
      <dgm:prSet presAssocID="{A4F51D80-613B-482F-9F76-726C2044E661}" presName="aSpace2" presStyleCnt="0"/>
      <dgm:spPr/>
    </dgm:pt>
    <dgm:pt modelId="{192EA7AE-5273-49E3-9EB8-E090D96BB6AA}" type="pres">
      <dgm:prSet presAssocID="{CF6D19D4-6304-415D-AC6D-21CCCDBDE79E}" presName="childNode" presStyleLbl="node1" presStyleIdx="8" presStyleCnt="10" custScaleX="120507" custLinFactNeighborX="-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7F8755-8586-4AF3-B7F2-955F5F558647}" type="pres">
      <dgm:prSet presAssocID="{CF6D19D4-6304-415D-AC6D-21CCCDBDE79E}" presName="aSpace2" presStyleCnt="0"/>
      <dgm:spPr/>
    </dgm:pt>
    <dgm:pt modelId="{63764019-4E12-4478-9875-A3D745C76BED}" type="pres">
      <dgm:prSet presAssocID="{3B201C99-68E5-44D7-AC4B-0C681E3BB35C}" presName="childNode" presStyleLbl="node1" presStyleIdx="9" presStyleCnt="10" custScaleX="120507" custLinFactNeighborX="-30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9D682CF-8293-4C1C-AE06-1D8CF65A0F51}" srcId="{90687A96-9331-481E-B638-DA9FBC6E188F}" destId="{ED8FC85B-20D3-4091-80FA-D6B4EE5CA0A5}" srcOrd="0" destOrd="0" parTransId="{307AB31D-9790-45EC-B5A3-FA50A569D7D4}" sibTransId="{49F7395A-0B99-4B87-9999-BBDB7976994E}"/>
    <dgm:cxn modelId="{45906C56-9AF0-410C-84A7-0BFE51DD71CB}" type="presOf" srcId="{90687A96-9331-481E-B638-DA9FBC6E188F}" destId="{CF9FB046-FF9D-464D-9C87-133BC0E30897}" srcOrd="0" destOrd="0" presId="urn:microsoft.com/office/officeart/2005/8/layout/lProcess2"/>
    <dgm:cxn modelId="{50ADF241-E337-4DA8-B2F1-86A1880142E9}" type="presOf" srcId="{A61AF31F-8F8E-4C52-9677-A12B4BDFC05D}" destId="{19645763-573B-4B88-80DA-644FA27B10E2}" srcOrd="0" destOrd="0" presId="urn:microsoft.com/office/officeart/2005/8/layout/lProcess2"/>
    <dgm:cxn modelId="{0513BE54-59E4-4704-802F-F84CAFC21EA5}" srcId="{ED8FC85B-20D3-4091-80FA-D6B4EE5CA0A5}" destId="{A61AF31F-8F8E-4C52-9677-A12B4BDFC05D}" srcOrd="2" destOrd="0" parTransId="{2C0FFEF8-7CFE-4EB1-9743-5D89805DF77E}" sibTransId="{3B144732-EFC7-4DE2-82A0-E5BB6F81FAF3}"/>
    <dgm:cxn modelId="{544DB7AE-96CA-4580-9D0A-F09B1988D520}" srcId="{90687A96-9331-481E-B638-DA9FBC6E188F}" destId="{92BEB5A0-FB9D-4E1C-98FF-DE191870AB12}" srcOrd="1" destOrd="0" parTransId="{57A6C4BE-60D3-4136-A38D-95ACEDC95AF9}" sibTransId="{A63D56E0-724A-4441-979D-6852A07D221C}"/>
    <dgm:cxn modelId="{BBDE1637-437F-461F-9FCB-182EF2FEAF3B}" type="presOf" srcId="{ED8FC85B-20D3-4091-80FA-D6B4EE5CA0A5}" destId="{0C2ABB70-6911-427D-9490-8F78E9E0074A}" srcOrd="1" destOrd="0" presId="urn:microsoft.com/office/officeart/2005/8/layout/lProcess2"/>
    <dgm:cxn modelId="{DD057DC6-F3C2-4C14-B45B-163413ACC6A6}" srcId="{92BEB5A0-FB9D-4E1C-98FF-DE191870AB12}" destId="{D4468DEA-52BF-46AD-8742-CC08620B28EC}" srcOrd="1" destOrd="0" parTransId="{88CBC8A7-1E22-4C15-8F23-2EBF65142E38}" sibTransId="{B68762C9-F8A2-44B8-9C2B-4091792963CD}"/>
    <dgm:cxn modelId="{0E24B9A8-FCB9-40FB-ACC7-CCE5F909813F}" type="presOf" srcId="{D4C3CF20-EA7B-4A5D-8968-F5BA2B608A7E}" destId="{42CC3CAF-7375-460E-9416-528E736DA91F}" srcOrd="0" destOrd="0" presId="urn:microsoft.com/office/officeart/2005/8/layout/lProcess2"/>
    <dgm:cxn modelId="{579CF709-C3C6-44ED-9D1F-98B785130F4C}" srcId="{ED8FC85B-20D3-4091-80FA-D6B4EE5CA0A5}" destId="{45CFEC4D-3EA7-4C3C-AA45-D80D65883F73}" srcOrd="3" destOrd="0" parTransId="{C32EDB2F-B55A-4254-BE18-9BB26F1F35FF}" sibTransId="{94B87797-25FF-4F36-9C9F-16905320B28F}"/>
    <dgm:cxn modelId="{097F625D-9D3C-477E-949B-12436EB5ABC1}" type="presOf" srcId="{3B201C99-68E5-44D7-AC4B-0C681E3BB35C}" destId="{63764019-4E12-4478-9875-A3D745C76BED}" srcOrd="0" destOrd="0" presId="urn:microsoft.com/office/officeart/2005/8/layout/lProcess2"/>
    <dgm:cxn modelId="{33859733-ED9B-454A-9168-1506001E8D3C}" srcId="{92BEB5A0-FB9D-4E1C-98FF-DE191870AB12}" destId="{A4F51D80-613B-482F-9F76-726C2044E661}" srcOrd="2" destOrd="0" parTransId="{D1CE1CD5-AFC4-4CE3-A18C-D6BBD6A7469C}" sibTransId="{621DB08E-4C01-47F0-8ED3-57AC8D29704B}"/>
    <dgm:cxn modelId="{CCE94DED-0F30-4FAC-A1DF-0F4267067117}" type="presOf" srcId="{925C0B88-25B0-4339-9D1C-9A2E8FAB38A4}" destId="{8F2E9C44-1284-40A2-8415-6347753B81DE}" srcOrd="0" destOrd="0" presId="urn:microsoft.com/office/officeart/2005/8/layout/lProcess2"/>
    <dgm:cxn modelId="{65E4A449-BEEC-4A22-BF4C-51B272134D9D}" srcId="{92BEB5A0-FB9D-4E1C-98FF-DE191870AB12}" destId="{3B201C99-68E5-44D7-AC4B-0C681E3BB35C}" srcOrd="4" destOrd="0" parTransId="{6D877E48-5428-41AB-BD21-CCD8EEFC7F2E}" sibTransId="{82D1F3B2-B54C-4281-9CA6-0396BDC45BB7}"/>
    <dgm:cxn modelId="{BAEB2511-2D1E-4B73-9DC2-0DD9422A0D90}" type="presOf" srcId="{45CFEC4D-3EA7-4C3C-AA45-D80D65883F73}" destId="{ABCF8D09-8786-47AD-AB87-412AB337B6AE}" srcOrd="0" destOrd="0" presId="urn:microsoft.com/office/officeart/2005/8/layout/lProcess2"/>
    <dgm:cxn modelId="{5DFA061A-12B3-42C9-ADA6-B72BA34A3731}" type="presOf" srcId="{D4468DEA-52BF-46AD-8742-CC08620B28EC}" destId="{427F03C6-F70F-4132-A1BF-03A0522E4D10}" srcOrd="0" destOrd="0" presId="urn:microsoft.com/office/officeart/2005/8/layout/lProcess2"/>
    <dgm:cxn modelId="{03861EEC-A8F3-4AB9-9FEC-4C6A2193B485}" type="presOf" srcId="{92BEB5A0-FB9D-4E1C-98FF-DE191870AB12}" destId="{6323D957-B5A4-4C4B-8123-721424BBBDFE}" srcOrd="1" destOrd="0" presId="urn:microsoft.com/office/officeart/2005/8/layout/lProcess2"/>
    <dgm:cxn modelId="{661DEA1A-C9EF-4911-9EB0-3BFA5DBD09EA}" srcId="{ED8FC85B-20D3-4091-80FA-D6B4EE5CA0A5}" destId="{925C0B88-25B0-4339-9D1C-9A2E8FAB38A4}" srcOrd="1" destOrd="0" parTransId="{1AC0AC34-8806-4F6E-BD36-EDB5672F0080}" sibTransId="{32B59EA6-04E6-4792-83EE-8BF8B44E9161}"/>
    <dgm:cxn modelId="{CDF580EF-6A10-4E10-92D4-43B23AC338BD}" srcId="{92BEB5A0-FB9D-4E1C-98FF-DE191870AB12}" destId="{D4C3CF20-EA7B-4A5D-8968-F5BA2B608A7E}" srcOrd="0" destOrd="0" parTransId="{24457B3A-159C-4AEA-AC83-BF3FB5DA9949}" sibTransId="{DE5CE9F6-0895-466E-81E9-854807E14AA5}"/>
    <dgm:cxn modelId="{7129390B-ABB7-44F6-8C82-591152A4F1EF}" type="presOf" srcId="{522851DD-DAA1-408F-A1BD-BAEF4F5C6CD0}" destId="{9FE57896-7974-491F-946F-4EC058D2DF0C}" srcOrd="0" destOrd="0" presId="urn:microsoft.com/office/officeart/2005/8/layout/lProcess2"/>
    <dgm:cxn modelId="{230ED337-702C-42CB-B221-40F0D591C107}" type="presOf" srcId="{ED8FC85B-20D3-4091-80FA-D6B4EE5CA0A5}" destId="{E0F6D6A5-9A75-40F7-B902-BF7677A0887F}" srcOrd="0" destOrd="0" presId="urn:microsoft.com/office/officeart/2005/8/layout/lProcess2"/>
    <dgm:cxn modelId="{85F89256-CCD7-4BD6-9200-56E99039F5C8}" type="presOf" srcId="{A4F51D80-613B-482F-9F76-726C2044E661}" destId="{3C3DCB19-5210-490C-9B39-BC9ED4179614}" srcOrd="0" destOrd="0" presId="urn:microsoft.com/office/officeart/2005/8/layout/lProcess2"/>
    <dgm:cxn modelId="{92D4F629-3736-45AB-BA8D-DBAC73506EA6}" srcId="{92BEB5A0-FB9D-4E1C-98FF-DE191870AB12}" destId="{CF6D19D4-6304-415D-AC6D-21CCCDBDE79E}" srcOrd="3" destOrd="0" parTransId="{296BB5E3-FBE1-4FCA-A2E4-5C72A4910BEC}" sibTransId="{D995C914-655C-408C-90AA-24EE79DE55E8}"/>
    <dgm:cxn modelId="{ED8BF30A-39B9-444C-84D6-51BE1ED57F60}" srcId="{ED8FC85B-20D3-4091-80FA-D6B4EE5CA0A5}" destId="{5C631BF1-50B6-4093-B628-69EC99C7F7EE}" srcOrd="0" destOrd="0" parTransId="{D39FF49B-FBB0-444E-88C8-6BE624493B8A}" sibTransId="{33F7D34D-3AB8-486D-9F99-36AD5DF57ABE}"/>
    <dgm:cxn modelId="{F2785D7E-6E6A-46E9-9576-B58E2C51DB2A}" type="presOf" srcId="{5C631BF1-50B6-4093-B628-69EC99C7F7EE}" destId="{F64BDB2B-8071-4D2B-8734-B3F6E0FEECC7}" srcOrd="0" destOrd="0" presId="urn:microsoft.com/office/officeart/2005/8/layout/lProcess2"/>
    <dgm:cxn modelId="{32688052-7A11-4073-8B40-BCB47A2C528D}" type="presOf" srcId="{CF6D19D4-6304-415D-AC6D-21CCCDBDE79E}" destId="{192EA7AE-5273-49E3-9EB8-E090D96BB6AA}" srcOrd="0" destOrd="0" presId="urn:microsoft.com/office/officeart/2005/8/layout/lProcess2"/>
    <dgm:cxn modelId="{A34DD40C-191E-42A2-B0C7-1025DDEB8794}" type="presOf" srcId="{92BEB5A0-FB9D-4E1C-98FF-DE191870AB12}" destId="{6D83AB05-26D0-4205-8C6C-B5C1123CDADE}" srcOrd="0" destOrd="0" presId="urn:microsoft.com/office/officeart/2005/8/layout/lProcess2"/>
    <dgm:cxn modelId="{AEAB6D2A-6508-4853-8DA1-E3691EDD9CD2}" srcId="{ED8FC85B-20D3-4091-80FA-D6B4EE5CA0A5}" destId="{522851DD-DAA1-408F-A1BD-BAEF4F5C6CD0}" srcOrd="4" destOrd="0" parTransId="{E2B5CA2D-EE21-4CB1-9723-4B35E2D9A5FE}" sibTransId="{21AE0661-622E-4D55-ACAD-FC9ED70D4818}"/>
    <dgm:cxn modelId="{B4C51289-43D5-42AF-ABF0-00A7B6E6B122}" type="presParOf" srcId="{CF9FB046-FF9D-464D-9C87-133BC0E30897}" destId="{5C282908-59B4-4176-91CB-828305F36C94}" srcOrd="0" destOrd="0" presId="urn:microsoft.com/office/officeart/2005/8/layout/lProcess2"/>
    <dgm:cxn modelId="{703DCC76-8660-41DD-A2F2-74520FE6545B}" type="presParOf" srcId="{5C282908-59B4-4176-91CB-828305F36C94}" destId="{E0F6D6A5-9A75-40F7-B902-BF7677A0887F}" srcOrd="0" destOrd="0" presId="urn:microsoft.com/office/officeart/2005/8/layout/lProcess2"/>
    <dgm:cxn modelId="{C94C5F8B-AF13-4AC3-AECC-B08866955A19}" type="presParOf" srcId="{5C282908-59B4-4176-91CB-828305F36C94}" destId="{0C2ABB70-6911-427D-9490-8F78E9E0074A}" srcOrd="1" destOrd="0" presId="urn:microsoft.com/office/officeart/2005/8/layout/lProcess2"/>
    <dgm:cxn modelId="{26C68A46-7360-4B28-AC7E-2631DAE2E7FA}" type="presParOf" srcId="{5C282908-59B4-4176-91CB-828305F36C94}" destId="{477287A0-C7A6-4ED1-8662-B62A45F215DA}" srcOrd="2" destOrd="0" presId="urn:microsoft.com/office/officeart/2005/8/layout/lProcess2"/>
    <dgm:cxn modelId="{05815EF0-0F78-430D-9AB0-85775A97705E}" type="presParOf" srcId="{477287A0-C7A6-4ED1-8662-B62A45F215DA}" destId="{1816B313-6D52-4333-B32E-6A74BED683D9}" srcOrd="0" destOrd="0" presId="urn:microsoft.com/office/officeart/2005/8/layout/lProcess2"/>
    <dgm:cxn modelId="{AD7ED242-17A5-4199-A014-191D819FB267}" type="presParOf" srcId="{1816B313-6D52-4333-B32E-6A74BED683D9}" destId="{F64BDB2B-8071-4D2B-8734-B3F6E0FEECC7}" srcOrd="0" destOrd="0" presId="urn:microsoft.com/office/officeart/2005/8/layout/lProcess2"/>
    <dgm:cxn modelId="{651CF963-E177-4881-9271-5CE50BF8B8A5}" type="presParOf" srcId="{1816B313-6D52-4333-B32E-6A74BED683D9}" destId="{74564A90-D7F6-40A6-A7A9-EEDDAB3DD982}" srcOrd="1" destOrd="0" presId="urn:microsoft.com/office/officeart/2005/8/layout/lProcess2"/>
    <dgm:cxn modelId="{9A656F39-BA08-4B02-A531-2E4E670C884A}" type="presParOf" srcId="{1816B313-6D52-4333-B32E-6A74BED683D9}" destId="{8F2E9C44-1284-40A2-8415-6347753B81DE}" srcOrd="2" destOrd="0" presId="urn:microsoft.com/office/officeart/2005/8/layout/lProcess2"/>
    <dgm:cxn modelId="{B0053954-7F8E-4357-BB8B-3CEF439F9C64}" type="presParOf" srcId="{1816B313-6D52-4333-B32E-6A74BED683D9}" destId="{412A5500-173B-48DE-8296-22E0A60DD655}" srcOrd="3" destOrd="0" presId="urn:microsoft.com/office/officeart/2005/8/layout/lProcess2"/>
    <dgm:cxn modelId="{854E710B-FBB9-4626-BA32-46B553D2B267}" type="presParOf" srcId="{1816B313-6D52-4333-B32E-6A74BED683D9}" destId="{19645763-573B-4B88-80DA-644FA27B10E2}" srcOrd="4" destOrd="0" presId="urn:microsoft.com/office/officeart/2005/8/layout/lProcess2"/>
    <dgm:cxn modelId="{780EC75B-DF35-48D6-A416-B9463AA99193}" type="presParOf" srcId="{1816B313-6D52-4333-B32E-6A74BED683D9}" destId="{85E28B52-485C-4AC7-8596-DBF2C6ACE42E}" srcOrd="5" destOrd="0" presId="urn:microsoft.com/office/officeart/2005/8/layout/lProcess2"/>
    <dgm:cxn modelId="{D82DF9A1-DCEB-471C-A2E8-E41F76206872}" type="presParOf" srcId="{1816B313-6D52-4333-B32E-6A74BED683D9}" destId="{ABCF8D09-8786-47AD-AB87-412AB337B6AE}" srcOrd="6" destOrd="0" presId="urn:microsoft.com/office/officeart/2005/8/layout/lProcess2"/>
    <dgm:cxn modelId="{28FFD561-FA12-4BB0-9AE7-73E8DBE31B51}" type="presParOf" srcId="{1816B313-6D52-4333-B32E-6A74BED683D9}" destId="{8EE37822-9B07-4611-ADAE-059040CF5ED0}" srcOrd="7" destOrd="0" presId="urn:microsoft.com/office/officeart/2005/8/layout/lProcess2"/>
    <dgm:cxn modelId="{F885F68F-D628-4B9A-8107-7329D755F906}" type="presParOf" srcId="{1816B313-6D52-4333-B32E-6A74BED683D9}" destId="{9FE57896-7974-491F-946F-4EC058D2DF0C}" srcOrd="8" destOrd="0" presId="urn:microsoft.com/office/officeart/2005/8/layout/lProcess2"/>
    <dgm:cxn modelId="{B83689FD-13C7-4D4C-AD81-A52EC54BF09F}" type="presParOf" srcId="{CF9FB046-FF9D-464D-9C87-133BC0E30897}" destId="{D1120A7A-94A2-4B3D-A325-7AED350825BB}" srcOrd="1" destOrd="0" presId="urn:microsoft.com/office/officeart/2005/8/layout/lProcess2"/>
    <dgm:cxn modelId="{B383358A-E1E1-408C-BE7B-C62D41779835}" type="presParOf" srcId="{CF9FB046-FF9D-464D-9C87-133BC0E30897}" destId="{B494C4DC-2079-426A-958C-7D9D9B7BDC14}" srcOrd="2" destOrd="0" presId="urn:microsoft.com/office/officeart/2005/8/layout/lProcess2"/>
    <dgm:cxn modelId="{56569634-FAD6-4D21-906B-B9B60851C725}" type="presParOf" srcId="{B494C4DC-2079-426A-958C-7D9D9B7BDC14}" destId="{6D83AB05-26D0-4205-8C6C-B5C1123CDADE}" srcOrd="0" destOrd="0" presId="urn:microsoft.com/office/officeart/2005/8/layout/lProcess2"/>
    <dgm:cxn modelId="{D9C67D10-1A95-4A52-93B8-4A62C2B37609}" type="presParOf" srcId="{B494C4DC-2079-426A-958C-7D9D9B7BDC14}" destId="{6323D957-B5A4-4C4B-8123-721424BBBDFE}" srcOrd="1" destOrd="0" presId="urn:microsoft.com/office/officeart/2005/8/layout/lProcess2"/>
    <dgm:cxn modelId="{EE25332C-9113-4DB1-834F-D70CD5A96585}" type="presParOf" srcId="{B494C4DC-2079-426A-958C-7D9D9B7BDC14}" destId="{271F258A-67C8-41AE-B917-5EF8CBA27965}" srcOrd="2" destOrd="0" presId="urn:microsoft.com/office/officeart/2005/8/layout/lProcess2"/>
    <dgm:cxn modelId="{229B1476-222E-402D-AF93-D94737ED546E}" type="presParOf" srcId="{271F258A-67C8-41AE-B917-5EF8CBA27965}" destId="{22EB3198-5CF3-4334-A2D2-B5AEA0AD981D}" srcOrd="0" destOrd="0" presId="urn:microsoft.com/office/officeart/2005/8/layout/lProcess2"/>
    <dgm:cxn modelId="{CD37A59F-27A8-42EF-99BD-ADE716180853}" type="presParOf" srcId="{22EB3198-5CF3-4334-A2D2-B5AEA0AD981D}" destId="{42CC3CAF-7375-460E-9416-528E736DA91F}" srcOrd="0" destOrd="0" presId="urn:microsoft.com/office/officeart/2005/8/layout/lProcess2"/>
    <dgm:cxn modelId="{501887D7-7BCB-4360-B1A8-7E60775D4DD2}" type="presParOf" srcId="{22EB3198-5CF3-4334-A2D2-B5AEA0AD981D}" destId="{612CA114-EB37-4DB9-8D3C-F673D59D02F9}" srcOrd="1" destOrd="0" presId="urn:microsoft.com/office/officeart/2005/8/layout/lProcess2"/>
    <dgm:cxn modelId="{B01255CB-7B77-4EE5-A23B-02A0C86204D3}" type="presParOf" srcId="{22EB3198-5CF3-4334-A2D2-B5AEA0AD981D}" destId="{427F03C6-F70F-4132-A1BF-03A0522E4D10}" srcOrd="2" destOrd="0" presId="urn:microsoft.com/office/officeart/2005/8/layout/lProcess2"/>
    <dgm:cxn modelId="{0CA97A8A-FED5-4DCB-A1B9-4562EA534DDC}" type="presParOf" srcId="{22EB3198-5CF3-4334-A2D2-B5AEA0AD981D}" destId="{27359179-AEEC-4636-92CD-5076EF572B95}" srcOrd="3" destOrd="0" presId="urn:microsoft.com/office/officeart/2005/8/layout/lProcess2"/>
    <dgm:cxn modelId="{3D19B97B-A7C2-414D-AFC1-A07F5FE09C1B}" type="presParOf" srcId="{22EB3198-5CF3-4334-A2D2-B5AEA0AD981D}" destId="{3C3DCB19-5210-490C-9B39-BC9ED4179614}" srcOrd="4" destOrd="0" presId="urn:microsoft.com/office/officeart/2005/8/layout/lProcess2"/>
    <dgm:cxn modelId="{01C8B361-4B40-4D62-9363-F474835560C5}" type="presParOf" srcId="{22EB3198-5CF3-4334-A2D2-B5AEA0AD981D}" destId="{D7D11B59-EA4E-43A1-AE9E-416121A6583D}" srcOrd="5" destOrd="0" presId="urn:microsoft.com/office/officeart/2005/8/layout/lProcess2"/>
    <dgm:cxn modelId="{91D61474-995A-48E5-B08F-33ADB7B1FCA3}" type="presParOf" srcId="{22EB3198-5CF3-4334-A2D2-B5AEA0AD981D}" destId="{192EA7AE-5273-49E3-9EB8-E090D96BB6AA}" srcOrd="6" destOrd="0" presId="urn:microsoft.com/office/officeart/2005/8/layout/lProcess2"/>
    <dgm:cxn modelId="{B5411D0F-04E0-43C7-98CD-06F976FE2A8F}" type="presParOf" srcId="{22EB3198-5CF3-4334-A2D2-B5AEA0AD981D}" destId="{977F8755-8586-4AF3-B7F2-955F5F558647}" srcOrd="7" destOrd="0" presId="urn:microsoft.com/office/officeart/2005/8/layout/lProcess2"/>
    <dgm:cxn modelId="{AC9B6D47-A070-4422-A526-AEE3EA9F7C92}" type="presParOf" srcId="{22EB3198-5CF3-4334-A2D2-B5AEA0AD981D}" destId="{63764019-4E12-4478-9875-A3D745C76BED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DBD10DE-F32D-474B-9BEE-C0987A99DCE1}" type="doc">
      <dgm:prSet loTypeId="urn:microsoft.com/office/officeart/2005/8/layout/hProcess7#5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EBB4573-FD87-4DF9-9A45-64580D0DF780}">
      <dgm:prSet phldrT="[Text]" custT="1"/>
      <dgm:spPr/>
      <dgm:t>
        <a:bodyPr/>
        <a:lstStyle/>
        <a:p>
          <a:r>
            <a:rPr lang="fa-IR" sz="1800" dirty="0" smtClean="0">
              <a:solidFill>
                <a:srgbClr val="C00000"/>
              </a:solidFill>
              <a:cs typeface="+mj-cs"/>
            </a:rPr>
            <a:t>1. فیلیپ سلزنیک</a:t>
          </a:r>
          <a:endParaRPr lang="en-US" sz="1800" dirty="0">
            <a:solidFill>
              <a:srgbClr val="C00000"/>
            </a:solidFill>
            <a:cs typeface="+mj-cs"/>
          </a:endParaRPr>
        </a:p>
      </dgm:t>
    </dgm:pt>
    <dgm:pt modelId="{F2162CC2-0CD8-43FF-A09E-DDB6A3BB9644}" type="parTrans" cxnId="{907ACC45-6BCD-4319-86B9-D73E7DFBD7F9}">
      <dgm:prSet/>
      <dgm:spPr/>
      <dgm:t>
        <a:bodyPr/>
        <a:lstStyle/>
        <a:p>
          <a:endParaRPr lang="en-US"/>
        </a:p>
      </dgm:t>
    </dgm:pt>
    <dgm:pt modelId="{930904FE-1372-4536-9B6B-58183DAD903C}" type="sibTrans" cxnId="{907ACC45-6BCD-4319-86B9-D73E7DFBD7F9}">
      <dgm:prSet/>
      <dgm:spPr/>
      <dgm:t>
        <a:bodyPr/>
        <a:lstStyle/>
        <a:p>
          <a:endParaRPr lang="en-US"/>
        </a:p>
      </dgm:t>
    </dgm:pt>
    <dgm:pt modelId="{933B029A-C172-475D-9858-A9A5DC73A19F}">
      <dgm:prSet phldrT="[Text]"/>
      <dgm:spPr/>
      <dgm:t>
        <a:bodyPr/>
        <a:lstStyle/>
        <a:p>
          <a:pPr algn="justLow" rtl="1"/>
          <a:r>
            <a:rPr lang="fa-IR" dirty="0" smtClean="0"/>
            <a:t>نهادی کردن به عنوان فرآیند القاء تدریجی ارزش</a:t>
          </a:r>
          <a:endParaRPr lang="en-US" dirty="0"/>
        </a:p>
      </dgm:t>
    </dgm:pt>
    <dgm:pt modelId="{0B5A7FED-86F9-47FC-AC55-B1C16793A309}" type="parTrans" cxnId="{E21FE5B4-DABE-41F4-863A-77AB1F4ED8E8}">
      <dgm:prSet/>
      <dgm:spPr/>
      <dgm:t>
        <a:bodyPr/>
        <a:lstStyle/>
        <a:p>
          <a:endParaRPr lang="en-US"/>
        </a:p>
      </dgm:t>
    </dgm:pt>
    <dgm:pt modelId="{26388979-000A-408D-964B-3613EF7A349A}" type="sibTrans" cxnId="{E21FE5B4-DABE-41F4-863A-77AB1F4ED8E8}">
      <dgm:prSet/>
      <dgm:spPr/>
      <dgm:t>
        <a:bodyPr/>
        <a:lstStyle/>
        <a:p>
          <a:endParaRPr lang="en-US"/>
        </a:p>
      </dgm:t>
    </dgm:pt>
    <dgm:pt modelId="{A94EF33D-F374-423A-8FFB-47D9E6D97671}">
      <dgm:prSet phldrT="[Text]" custT="1"/>
      <dgm:spPr/>
      <dgm:t>
        <a:bodyPr/>
        <a:lstStyle/>
        <a:p>
          <a:r>
            <a:rPr lang="fa-IR" sz="1800" dirty="0" smtClean="0">
              <a:solidFill>
                <a:srgbClr val="C00000"/>
              </a:solidFill>
              <a:cs typeface="+mj-cs"/>
            </a:rPr>
            <a:t>2. برگر و لاکمن</a:t>
          </a:r>
          <a:endParaRPr lang="en-US" sz="1800" dirty="0">
            <a:solidFill>
              <a:srgbClr val="C00000"/>
            </a:solidFill>
            <a:cs typeface="+mj-cs"/>
          </a:endParaRPr>
        </a:p>
      </dgm:t>
    </dgm:pt>
    <dgm:pt modelId="{5853B00F-E3A6-4854-BCFE-19D04BD9A3D7}" type="parTrans" cxnId="{A75C36F2-44A3-4DE4-AA31-28A2D74F8B44}">
      <dgm:prSet/>
      <dgm:spPr/>
      <dgm:t>
        <a:bodyPr/>
        <a:lstStyle/>
        <a:p>
          <a:endParaRPr lang="en-US"/>
        </a:p>
      </dgm:t>
    </dgm:pt>
    <dgm:pt modelId="{6A3ACC80-2EAE-48F5-BC21-DB502C3DCFEE}" type="sibTrans" cxnId="{A75C36F2-44A3-4DE4-AA31-28A2D74F8B44}">
      <dgm:prSet/>
      <dgm:spPr/>
      <dgm:t>
        <a:bodyPr/>
        <a:lstStyle/>
        <a:p>
          <a:endParaRPr lang="en-US"/>
        </a:p>
      </dgm:t>
    </dgm:pt>
    <dgm:pt modelId="{5BF6F6A6-B295-424E-BF2A-D339C797FB90}">
      <dgm:prSet phldrT="[Text]"/>
      <dgm:spPr/>
      <dgm:t>
        <a:bodyPr/>
        <a:lstStyle/>
        <a:p>
          <a:pPr algn="justLow" rtl="1"/>
          <a:r>
            <a:rPr lang="fa-IR" dirty="0" smtClean="0"/>
            <a:t>نهادی کردن به عنوان فرآیند ایجاد واقعیت (برونی کردن ، صورت واقع دادن و درونی کردن)</a:t>
          </a:r>
          <a:endParaRPr lang="en-US" dirty="0"/>
        </a:p>
      </dgm:t>
    </dgm:pt>
    <dgm:pt modelId="{B6A3E7E5-08A2-4CB0-B7C3-A6F1D88AD341}" type="parTrans" cxnId="{CCABD993-EB64-47D1-B8B6-E2B33686612E}">
      <dgm:prSet/>
      <dgm:spPr/>
      <dgm:t>
        <a:bodyPr/>
        <a:lstStyle/>
        <a:p>
          <a:endParaRPr lang="en-US"/>
        </a:p>
      </dgm:t>
    </dgm:pt>
    <dgm:pt modelId="{885DD138-BDE2-4073-92D4-9E1546FE8E36}" type="sibTrans" cxnId="{CCABD993-EB64-47D1-B8B6-E2B33686612E}">
      <dgm:prSet/>
      <dgm:spPr/>
      <dgm:t>
        <a:bodyPr/>
        <a:lstStyle/>
        <a:p>
          <a:endParaRPr lang="en-US"/>
        </a:p>
      </dgm:t>
    </dgm:pt>
    <dgm:pt modelId="{B389A9DF-5DA9-44CF-A427-5E7D4F0C63E9}">
      <dgm:prSet phldrT="[Text]" custT="1"/>
      <dgm:spPr/>
      <dgm:t>
        <a:bodyPr/>
        <a:lstStyle/>
        <a:p>
          <a:r>
            <a:rPr lang="fa-IR" sz="1800" dirty="0" smtClean="0">
              <a:solidFill>
                <a:srgbClr val="C00000"/>
              </a:solidFill>
              <a:cs typeface="+mj-cs"/>
            </a:rPr>
            <a:t>3. وجود یا تکامل ساختار سازمان را تبیین کنند .</a:t>
          </a:r>
          <a:endParaRPr lang="en-US" sz="1800" dirty="0">
            <a:solidFill>
              <a:srgbClr val="C00000"/>
            </a:solidFill>
            <a:cs typeface="+mj-cs"/>
          </a:endParaRPr>
        </a:p>
      </dgm:t>
    </dgm:pt>
    <dgm:pt modelId="{56C77B6A-3FAB-4C51-ABFB-FC13936DF997}" type="parTrans" cxnId="{DA4898AB-C2DE-45E4-9846-EDC6B106CFB0}">
      <dgm:prSet/>
      <dgm:spPr/>
      <dgm:t>
        <a:bodyPr/>
        <a:lstStyle/>
        <a:p>
          <a:endParaRPr lang="en-US"/>
        </a:p>
      </dgm:t>
    </dgm:pt>
    <dgm:pt modelId="{D0BB3D0B-5531-47C0-B445-4B0ACB0DCA0B}" type="sibTrans" cxnId="{DA4898AB-C2DE-45E4-9846-EDC6B106CFB0}">
      <dgm:prSet/>
      <dgm:spPr/>
      <dgm:t>
        <a:bodyPr/>
        <a:lstStyle/>
        <a:p>
          <a:endParaRPr lang="en-US"/>
        </a:p>
      </dgm:t>
    </dgm:pt>
    <dgm:pt modelId="{7BFC8112-5C3A-4E50-8E89-0F5669C70F78}">
      <dgm:prSet phldrT="[Text]"/>
      <dgm:spPr/>
      <dgm:t>
        <a:bodyPr/>
        <a:lstStyle/>
        <a:p>
          <a:pPr algn="justLow" rtl="1"/>
          <a:r>
            <a:rPr lang="fa-IR" dirty="0" smtClean="0"/>
            <a:t>سیستم های نهادی به عنوان یک دسته مجزا از عناصر </a:t>
          </a:r>
          <a:endParaRPr lang="en-US" dirty="0"/>
        </a:p>
      </dgm:t>
    </dgm:pt>
    <dgm:pt modelId="{0661C647-AF49-42B7-A2A3-8C8A6F846D34}" type="parTrans" cxnId="{3A80F437-CE8E-4462-8D1A-C2E00AD0A4C6}">
      <dgm:prSet/>
      <dgm:spPr/>
      <dgm:t>
        <a:bodyPr/>
        <a:lstStyle/>
        <a:p>
          <a:endParaRPr lang="en-US"/>
        </a:p>
      </dgm:t>
    </dgm:pt>
    <dgm:pt modelId="{7F357456-CA7F-4C5F-8645-8F7987D55896}" type="sibTrans" cxnId="{3A80F437-CE8E-4462-8D1A-C2E00AD0A4C6}">
      <dgm:prSet/>
      <dgm:spPr/>
      <dgm:t>
        <a:bodyPr/>
        <a:lstStyle/>
        <a:p>
          <a:endParaRPr lang="en-US"/>
        </a:p>
      </dgm:t>
    </dgm:pt>
    <dgm:pt modelId="{E02A3B0A-0BEF-4553-B963-513BFB437CCD}">
      <dgm:prSet phldrT="[Text]"/>
      <dgm:spPr/>
      <dgm:t>
        <a:bodyPr/>
        <a:lstStyle/>
        <a:p>
          <a:pPr algn="justLow" rtl="1"/>
          <a:r>
            <a:rPr lang="fa-IR" dirty="0" smtClean="0"/>
            <a:t>نهاد ها به عنوان سپرهای برجسته اجتماعی . </a:t>
          </a:r>
        </a:p>
        <a:p>
          <a:pPr algn="justLow" rtl="1"/>
          <a:r>
            <a:rPr lang="fa-IR" dirty="0" smtClean="0"/>
            <a:t>سیستم ها نسبتاً با دوام اعتقادات اجتماعی و عملیاتی </a:t>
          </a:r>
          <a:endParaRPr lang="en-US" dirty="0"/>
        </a:p>
      </dgm:t>
    </dgm:pt>
    <dgm:pt modelId="{B814B964-39EB-4F27-9094-0E055F696B35}" type="parTrans" cxnId="{3B17D077-A3D9-4811-82DF-BD0C3CAC6E51}">
      <dgm:prSet/>
      <dgm:spPr/>
      <dgm:t>
        <a:bodyPr/>
        <a:lstStyle/>
        <a:p>
          <a:endParaRPr lang="en-US"/>
        </a:p>
      </dgm:t>
    </dgm:pt>
    <dgm:pt modelId="{CA892C49-3F03-4437-943E-12F580005845}" type="sibTrans" cxnId="{3B17D077-A3D9-4811-82DF-BD0C3CAC6E51}">
      <dgm:prSet/>
      <dgm:spPr/>
      <dgm:t>
        <a:bodyPr/>
        <a:lstStyle/>
        <a:p>
          <a:endParaRPr lang="en-US"/>
        </a:p>
      </dgm:t>
    </dgm:pt>
    <dgm:pt modelId="{9D81F448-543D-47E4-A316-377986FC77C6}">
      <dgm:prSet phldrT="[Text]" custT="1"/>
      <dgm:spPr/>
      <dgm:t>
        <a:bodyPr/>
        <a:lstStyle/>
        <a:p>
          <a:r>
            <a:rPr lang="fa-IR" sz="1800" dirty="0" smtClean="0">
              <a:solidFill>
                <a:srgbClr val="C00000"/>
              </a:solidFill>
              <a:cs typeface="+mj-cs"/>
            </a:rPr>
            <a:t>4. فرید ارز و آلفورد</a:t>
          </a:r>
          <a:endParaRPr lang="en-US" sz="1800" dirty="0">
            <a:solidFill>
              <a:srgbClr val="C00000"/>
            </a:solidFill>
            <a:cs typeface="+mj-cs"/>
          </a:endParaRPr>
        </a:p>
      </dgm:t>
    </dgm:pt>
    <dgm:pt modelId="{82B400D6-2EBD-4689-A5A7-83971FE03F75}" type="parTrans" cxnId="{04E5E11C-E42F-4163-A8BC-FD181C9CFD7E}">
      <dgm:prSet/>
      <dgm:spPr/>
      <dgm:t>
        <a:bodyPr/>
        <a:lstStyle/>
        <a:p>
          <a:endParaRPr lang="en-US"/>
        </a:p>
      </dgm:t>
    </dgm:pt>
    <dgm:pt modelId="{5AF44246-DD4D-4153-927D-68FD748D52C7}" type="sibTrans" cxnId="{04E5E11C-E42F-4163-A8BC-FD181C9CFD7E}">
      <dgm:prSet/>
      <dgm:spPr/>
      <dgm:t>
        <a:bodyPr/>
        <a:lstStyle/>
        <a:p>
          <a:endParaRPr lang="en-US"/>
        </a:p>
      </dgm:t>
    </dgm:pt>
    <dgm:pt modelId="{AF6DE37B-600C-40E2-8CB0-F82A9811C814}" type="pres">
      <dgm:prSet presAssocID="{1DBD10DE-F32D-474B-9BEE-C0987A99DCE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2C42672-D1F4-4CB8-A7AF-C974B94D27CA}" type="pres">
      <dgm:prSet presAssocID="{6EBB4573-FD87-4DF9-9A45-64580D0DF780}" presName="compositeNode" presStyleCnt="0">
        <dgm:presLayoutVars>
          <dgm:bulletEnabled val="1"/>
        </dgm:presLayoutVars>
      </dgm:prSet>
      <dgm:spPr/>
    </dgm:pt>
    <dgm:pt modelId="{5FC31195-B8DA-41C3-9D0E-7F3B1D67F437}" type="pres">
      <dgm:prSet presAssocID="{6EBB4573-FD87-4DF9-9A45-64580D0DF780}" presName="bgRect" presStyleLbl="node1" presStyleIdx="0" presStyleCnt="4" custScaleY="197441"/>
      <dgm:spPr/>
      <dgm:t>
        <a:bodyPr/>
        <a:lstStyle/>
        <a:p>
          <a:endParaRPr lang="en-US"/>
        </a:p>
      </dgm:t>
    </dgm:pt>
    <dgm:pt modelId="{A48320EF-F0F6-48CF-A6A5-76E0451F62AA}" type="pres">
      <dgm:prSet presAssocID="{6EBB4573-FD87-4DF9-9A45-64580D0DF780}" presName="parentNode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E759F7-25F5-4780-BE9A-0442CA9F85C4}" type="pres">
      <dgm:prSet presAssocID="{6EBB4573-FD87-4DF9-9A45-64580D0DF780}" presName="child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892CF5-0179-4E22-B52E-53612368B1F2}" type="pres">
      <dgm:prSet presAssocID="{930904FE-1372-4536-9B6B-58183DAD903C}" presName="hSp" presStyleCnt="0"/>
      <dgm:spPr/>
    </dgm:pt>
    <dgm:pt modelId="{6C422838-4EFB-4351-A29A-F2F15DB645CF}" type="pres">
      <dgm:prSet presAssocID="{930904FE-1372-4536-9B6B-58183DAD903C}" presName="vProcSp" presStyleCnt="0"/>
      <dgm:spPr/>
    </dgm:pt>
    <dgm:pt modelId="{813B3775-C0BC-4A16-883B-7DE8446C79C6}" type="pres">
      <dgm:prSet presAssocID="{930904FE-1372-4536-9B6B-58183DAD903C}" presName="vSp1" presStyleCnt="0"/>
      <dgm:spPr/>
    </dgm:pt>
    <dgm:pt modelId="{633FF551-0B6B-4892-BF41-5B0FB25B48CE}" type="pres">
      <dgm:prSet presAssocID="{930904FE-1372-4536-9B6B-58183DAD903C}" presName="simulatedConn" presStyleLbl="solidFgAcc1" presStyleIdx="0" presStyleCnt="3" custLinFactY="406641" custLinFactNeighborY="500000"/>
      <dgm:spPr/>
    </dgm:pt>
    <dgm:pt modelId="{68753CF3-6935-44EB-9BFE-023A19C870CD}" type="pres">
      <dgm:prSet presAssocID="{930904FE-1372-4536-9B6B-58183DAD903C}" presName="vSp2" presStyleCnt="0"/>
      <dgm:spPr/>
    </dgm:pt>
    <dgm:pt modelId="{A0187ECB-B639-4335-9ECA-80517B683A07}" type="pres">
      <dgm:prSet presAssocID="{930904FE-1372-4536-9B6B-58183DAD903C}" presName="sibTrans" presStyleCnt="0"/>
      <dgm:spPr/>
    </dgm:pt>
    <dgm:pt modelId="{B3792D9A-7809-4776-9EDC-E411BCBF1335}" type="pres">
      <dgm:prSet presAssocID="{A94EF33D-F374-423A-8FFB-47D9E6D97671}" presName="compositeNode" presStyleCnt="0">
        <dgm:presLayoutVars>
          <dgm:bulletEnabled val="1"/>
        </dgm:presLayoutVars>
      </dgm:prSet>
      <dgm:spPr/>
    </dgm:pt>
    <dgm:pt modelId="{AFE908B0-B864-4F04-A6F4-9BDB04E00BE0}" type="pres">
      <dgm:prSet presAssocID="{A94EF33D-F374-423A-8FFB-47D9E6D97671}" presName="bgRect" presStyleLbl="node1" presStyleIdx="1" presStyleCnt="4" custScaleY="197441"/>
      <dgm:spPr/>
      <dgm:t>
        <a:bodyPr/>
        <a:lstStyle/>
        <a:p>
          <a:endParaRPr lang="en-US"/>
        </a:p>
      </dgm:t>
    </dgm:pt>
    <dgm:pt modelId="{1F571BF6-BD6C-4F8F-AD80-FBA8C6968141}" type="pres">
      <dgm:prSet presAssocID="{A94EF33D-F374-423A-8FFB-47D9E6D97671}" presName="parentNode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3BB006-350F-4BD3-A042-1650CC0FC10F}" type="pres">
      <dgm:prSet presAssocID="{A94EF33D-F374-423A-8FFB-47D9E6D97671}" presName="child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8764E3-0497-4221-A74C-D3C7126FB836}" type="pres">
      <dgm:prSet presAssocID="{6A3ACC80-2EAE-48F5-BC21-DB502C3DCFEE}" presName="hSp" presStyleCnt="0"/>
      <dgm:spPr/>
    </dgm:pt>
    <dgm:pt modelId="{1F85984E-13A6-4E00-95E4-C06CE99DBDD4}" type="pres">
      <dgm:prSet presAssocID="{6A3ACC80-2EAE-48F5-BC21-DB502C3DCFEE}" presName="vProcSp" presStyleCnt="0"/>
      <dgm:spPr/>
    </dgm:pt>
    <dgm:pt modelId="{5F8AD36F-8A76-43DA-8F16-AF4FBB3C802A}" type="pres">
      <dgm:prSet presAssocID="{6A3ACC80-2EAE-48F5-BC21-DB502C3DCFEE}" presName="vSp1" presStyleCnt="0"/>
      <dgm:spPr/>
    </dgm:pt>
    <dgm:pt modelId="{CE5E0EB8-16B3-4B8C-A845-42B28237734B}" type="pres">
      <dgm:prSet presAssocID="{6A3ACC80-2EAE-48F5-BC21-DB502C3DCFEE}" presName="simulatedConn" presStyleLbl="solidFgAcc1" presStyleIdx="1" presStyleCnt="3" custLinFactY="406641" custLinFactNeighborY="500000"/>
      <dgm:spPr/>
    </dgm:pt>
    <dgm:pt modelId="{66D4A0A2-8AF2-42ED-B585-45F5599D0EA4}" type="pres">
      <dgm:prSet presAssocID="{6A3ACC80-2EAE-48F5-BC21-DB502C3DCFEE}" presName="vSp2" presStyleCnt="0"/>
      <dgm:spPr/>
    </dgm:pt>
    <dgm:pt modelId="{24F6546F-29C5-4DD7-892D-DF8C1DFEF4C1}" type="pres">
      <dgm:prSet presAssocID="{6A3ACC80-2EAE-48F5-BC21-DB502C3DCFEE}" presName="sibTrans" presStyleCnt="0"/>
      <dgm:spPr/>
    </dgm:pt>
    <dgm:pt modelId="{A2CCBE18-11B3-4643-972F-045463A3277A}" type="pres">
      <dgm:prSet presAssocID="{B389A9DF-5DA9-44CF-A427-5E7D4F0C63E9}" presName="compositeNode" presStyleCnt="0">
        <dgm:presLayoutVars>
          <dgm:bulletEnabled val="1"/>
        </dgm:presLayoutVars>
      </dgm:prSet>
      <dgm:spPr/>
    </dgm:pt>
    <dgm:pt modelId="{BFBF238B-9574-41D5-9DFC-3D24F7D6D692}" type="pres">
      <dgm:prSet presAssocID="{B389A9DF-5DA9-44CF-A427-5E7D4F0C63E9}" presName="bgRect" presStyleLbl="node1" presStyleIdx="2" presStyleCnt="4" custScaleY="197441"/>
      <dgm:spPr/>
      <dgm:t>
        <a:bodyPr/>
        <a:lstStyle/>
        <a:p>
          <a:endParaRPr lang="en-US"/>
        </a:p>
      </dgm:t>
    </dgm:pt>
    <dgm:pt modelId="{98BC1BBA-196F-4564-92A7-F5CB5734B2DE}" type="pres">
      <dgm:prSet presAssocID="{B389A9DF-5DA9-44CF-A427-5E7D4F0C63E9}" presName="parentNode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958073-605F-4EBB-91B4-041EDEA9D0CD}" type="pres">
      <dgm:prSet presAssocID="{B389A9DF-5DA9-44CF-A427-5E7D4F0C63E9}" presName="child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39FBD8-0E6B-4F1D-A27F-1CA87C85865D}" type="pres">
      <dgm:prSet presAssocID="{D0BB3D0B-5531-47C0-B445-4B0ACB0DCA0B}" presName="hSp" presStyleCnt="0"/>
      <dgm:spPr/>
    </dgm:pt>
    <dgm:pt modelId="{846045A8-9483-47B8-B8E9-6301006CE653}" type="pres">
      <dgm:prSet presAssocID="{D0BB3D0B-5531-47C0-B445-4B0ACB0DCA0B}" presName="vProcSp" presStyleCnt="0"/>
      <dgm:spPr/>
    </dgm:pt>
    <dgm:pt modelId="{DE467CC6-1C73-4363-B77B-20DF29EDEA9D}" type="pres">
      <dgm:prSet presAssocID="{D0BB3D0B-5531-47C0-B445-4B0ACB0DCA0B}" presName="vSp1" presStyleCnt="0"/>
      <dgm:spPr/>
    </dgm:pt>
    <dgm:pt modelId="{36164B4E-B508-4C07-9E60-3E7E410DB51F}" type="pres">
      <dgm:prSet presAssocID="{D0BB3D0B-5531-47C0-B445-4B0ACB0DCA0B}" presName="simulatedConn" presStyleLbl="solidFgAcc1" presStyleIdx="2" presStyleCnt="3" custLinFactY="406641" custLinFactNeighborY="500000"/>
      <dgm:spPr/>
    </dgm:pt>
    <dgm:pt modelId="{6FD18075-AF1E-4B31-BB5E-3621BEFC1720}" type="pres">
      <dgm:prSet presAssocID="{D0BB3D0B-5531-47C0-B445-4B0ACB0DCA0B}" presName="vSp2" presStyleCnt="0"/>
      <dgm:spPr/>
    </dgm:pt>
    <dgm:pt modelId="{91645D14-EEF6-4F53-899A-8E1F747A9B53}" type="pres">
      <dgm:prSet presAssocID="{D0BB3D0B-5531-47C0-B445-4B0ACB0DCA0B}" presName="sibTrans" presStyleCnt="0"/>
      <dgm:spPr/>
    </dgm:pt>
    <dgm:pt modelId="{F15263C9-49F2-403F-919B-1740CFB1239C}" type="pres">
      <dgm:prSet presAssocID="{9D81F448-543D-47E4-A316-377986FC77C6}" presName="compositeNode" presStyleCnt="0">
        <dgm:presLayoutVars>
          <dgm:bulletEnabled val="1"/>
        </dgm:presLayoutVars>
      </dgm:prSet>
      <dgm:spPr/>
    </dgm:pt>
    <dgm:pt modelId="{9219BD2C-5044-4C1D-8BFD-769D04203125}" type="pres">
      <dgm:prSet presAssocID="{9D81F448-543D-47E4-A316-377986FC77C6}" presName="bgRect" presStyleLbl="node1" presStyleIdx="3" presStyleCnt="4" custScaleY="197441"/>
      <dgm:spPr/>
      <dgm:t>
        <a:bodyPr/>
        <a:lstStyle/>
        <a:p>
          <a:endParaRPr lang="en-US"/>
        </a:p>
      </dgm:t>
    </dgm:pt>
    <dgm:pt modelId="{6DC3ACEC-D17F-4EA9-A913-F9C659C052A3}" type="pres">
      <dgm:prSet presAssocID="{9D81F448-543D-47E4-A316-377986FC77C6}" presName="parentNode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62E551-3C98-47CB-816F-A7F6B33FF626}" type="pres">
      <dgm:prSet presAssocID="{9D81F448-543D-47E4-A316-377986FC77C6}" presName="child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03EE2D2-E122-4055-B2CD-A7CD2B6D381F}" type="presOf" srcId="{B389A9DF-5DA9-44CF-A427-5E7D4F0C63E9}" destId="{98BC1BBA-196F-4564-92A7-F5CB5734B2DE}" srcOrd="1" destOrd="0" presId="urn:microsoft.com/office/officeart/2005/8/layout/hProcess7#5"/>
    <dgm:cxn modelId="{0A4631EB-907D-4E42-B357-8970A1AC8432}" type="presOf" srcId="{7BFC8112-5C3A-4E50-8E89-0F5669C70F78}" destId="{6C958073-605F-4EBB-91B4-041EDEA9D0CD}" srcOrd="0" destOrd="0" presId="urn:microsoft.com/office/officeart/2005/8/layout/hProcess7#5"/>
    <dgm:cxn modelId="{61026839-C5AF-4CFD-8364-943D416784AA}" type="presOf" srcId="{E02A3B0A-0BEF-4553-B963-513BFB437CCD}" destId="{6462E551-3C98-47CB-816F-A7F6B33FF626}" srcOrd="0" destOrd="0" presId="urn:microsoft.com/office/officeart/2005/8/layout/hProcess7#5"/>
    <dgm:cxn modelId="{E21FE5B4-DABE-41F4-863A-77AB1F4ED8E8}" srcId="{6EBB4573-FD87-4DF9-9A45-64580D0DF780}" destId="{933B029A-C172-475D-9858-A9A5DC73A19F}" srcOrd="0" destOrd="0" parTransId="{0B5A7FED-86F9-47FC-AC55-B1C16793A309}" sibTransId="{26388979-000A-408D-964B-3613EF7A349A}"/>
    <dgm:cxn modelId="{00B74E9C-9545-482E-964F-9512D3FA1DFA}" type="presOf" srcId="{B389A9DF-5DA9-44CF-A427-5E7D4F0C63E9}" destId="{BFBF238B-9574-41D5-9DFC-3D24F7D6D692}" srcOrd="0" destOrd="0" presId="urn:microsoft.com/office/officeart/2005/8/layout/hProcess7#5"/>
    <dgm:cxn modelId="{13B70856-0F5E-4584-910B-CCB269A50000}" type="presOf" srcId="{1DBD10DE-F32D-474B-9BEE-C0987A99DCE1}" destId="{AF6DE37B-600C-40E2-8CB0-F82A9811C814}" srcOrd="0" destOrd="0" presId="urn:microsoft.com/office/officeart/2005/8/layout/hProcess7#5"/>
    <dgm:cxn modelId="{907ACC45-6BCD-4319-86B9-D73E7DFBD7F9}" srcId="{1DBD10DE-F32D-474B-9BEE-C0987A99DCE1}" destId="{6EBB4573-FD87-4DF9-9A45-64580D0DF780}" srcOrd="0" destOrd="0" parTransId="{F2162CC2-0CD8-43FF-A09E-DDB6A3BB9644}" sibTransId="{930904FE-1372-4536-9B6B-58183DAD903C}"/>
    <dgm:cxn modelId="{3A80F437-CE8E-4462-8D1A-C2E00AD0A4C6}" srcId="{B389A9DF-5DA9-44CF-A427-5E7D4F0C63E9}" destId="{7BFC8112-5C3A-4E50-8E89-0F5669C70F78}" srcOrd="0" destOrd="0" parTransId="{0661C647-AF49-42B7-A2A3-8C8A6F846D34}" sibTransId="{7F357456-CA7F-4C5F-8645-8F7987D55896}"/>
    <dgm:cxn modelId="{CCABD993-EB64-47D1-B8B6-E2B33686612E}" srcId="{A94EF33D-F374-423A-8FFB-47D9E6D97671}" destId="{5BF6F6A6-B295-424E-BF2A-D339C797FB90}" srcOrd="0" destOrd="0" parTransId="{B6A3E7E5-08A2-4CB0-B7C3-A6F1D88AD341}" sibTransId="{885DD138-BDE2-4073-92D4-9E1546FE8E36}"/>
    <dgm:cxn modelId="{CD8987A9-EF71-456C-A37E-50F618278C83}" type="presOf" srcId="{6EBB4573-FD87-4DF9-9A45-64580D0DF780}" destId="{A48320EF-F0F6-48CF-A6A5-76E0451F62AA}" srcOrd="1" destOrd="0" presId="urn:microsoft.com/office/officeart/2005/8/layout/hProcess7#5"/>
    <dgm:cxn modelId="{A75C36F2-44A3-4DE4-AA31-28A2D74F8B44}" srcId="{1DBD10DE-F32D-474B-9BEE-C0987A99DCE1}" destId="{A94EF33D-F374-423A-8FFB-47D9E6D97671}" srcOrd="1" destOrd="0" parTransId="{5853B00F-E3A6-4854-BCFE-19D04BD9A3D7}" sibTransId="{6A3ACC80-2EAE-48F5-BC21-DB502C3DCFEE}"/>
    <dgm:cxn modelId="{378F48CB-39A4-4EDE-9369-EFDFEA096F2E}" type="presOf" srcId="{933B029A-C172-475D-9858-A9A5DC73A19F}" destId="{2DE759F7-25F5-4780-BE9A-0442CA9F85C4}" srcOrd="0" destOrd="0" presId="urn:microsoft.com/office/officeart/2005/8/layout/hProcess7#5"/>
    <dgm:cxn modelId="{0E6ADC5D-5DA4-4D40-B7DA-A8951570C13B}" type="presOf" srcId="{9D81F448-543D-47E4-A316-377986FC77C6}" destId="{6DC3ACEC-D17F-4EA9-A913-F9C659C052A3}" srcOrd="1" destOrd="0" presId="urn:microsoft.com/office/officeart/2005/8/layout/hProcess7#5"/>
    <dgm:cxn modelId="{616686C5-F4F1-44A5-8801-DF1D82BFACE4}" type="presOf" srcId="{9D81F448-543D-47E4-A316-377986FC77C6}" destId="{9219BD2C-5044-4C1D-8BFD-769D04203125}" srcOrd="0" destOrd="0" presId="urn:microsoft.com/office/officeart/2005/8/layout/hProcess7#5"/>
    <dgm:cxn modelId="{DA4898AB-C2DE-45E4-9846-EDC6B106CFB0}" srcId="{1DBD10DE-F32D-474B-9BEE-C0987A99DCE1}" destId="{B389A9DF-5DA9-44CF-A427-5E7D4F0C63E9}" srcOrd="2" destOrd="0" parTransId="{56C77B6A-3FAB-4C51-ABFB-FC13936DF997}" sibTransId="{D0BB3D0B-5531-47C0-B445-4B0ACB0DCA0B}"/>
    <dgm:cxn modelId="{04E5E11C-E42F-4163-A8BC-FD181C9CFD7E}" srcId="{1DBD10DE-F32D-474B-9BEE-C0987A99DCE1}" destId="{9D81F448-543D-47E4-A316-377986FC77C6}" srcOrd="3" destOrd="0" parTransId="{82B400D6-2EBD-4689-A5A7-83971FE03F75}" sibTransId="{5AF44246-DD4D-4153-927D-68FD748D52C7}"/>
    <dgm:cxn modelId="{34ED4519-32AA-4A19-A8CA-7F5159252835}" type="presOf" srcId="{5BF6F6A6-B295-424E-BF2A-D339C797FB90}" destId="{C13BB006-350F-4BD3-A042-1650CC0FC10F}" srcOrd="0" destOrd="0" presId="urn:microsoft.com/office/officeart/2005/8/layout/hProcess7#5"/>
    <dgm:cxn modelId="{C73D795F-429E-4792-AA80-33386B52706D}" type="presOf" srcId="{A94EF33D-F374-423A-8FFB-47D9E6D97671}" destId="{1F571BF6-BD6C-4F8F-AD80-FBA8C6968141}" srcOrd="1" destOrd="0" presId="urn:microsoft.com/office/officeart/2005/8/layout/hProcess7#5"/>
    <dgm:cxn modelId="{3B17D077-A3D9-4811-82DF-BD0C3CAC6E51}" srcId="{9D81F448-543D-47E4-A316-377986FC77C6}" destId="{E02A3B0A-0BEF-4553-B963-513BFB437CCD}" srcOrd="0" destOrd="0" parTransId="{B814B964-39EB-4F27-9094-0E055F696B35}" sibTransId="{CA892C49-3F03-4437-943E-12F580005845}"/>
    <dgm:cxn modelId="{B9634CF9-1326-4D2B-9326-9B462959EFBD}" type="presOf" srcId="{A94EF33D-F374-423A-8FFB-47D9E6D97671}" destId="{AFE908B0-B864-4F04-A6F4-9BDB04E00BE0}" srcOrd="0" destOrd="0" presId="urn:microsoft.com/office/officeart/2005/8/layout/hProcess7#5"/>
    <dgm:cxn modelId="{56EFD90F-DF74-44F6-92B7-BB098EC231BD}" type="presOf" srcId="{6EBB4573-FD87-4DF9-9A45-64580D0DF780}" destId="{5FC31195-B8DA-41C3-9D0E-7F3B1D67F437}" srcOrd="0" destOrd="0" presId="urn:microsoft.com/office/officeart/2005/8/layout/hProcess7#5"/>
    <dgm:cxn modelId="{F71B0484-6B9E-4B33-A800-D6B550C15AFE}" type="presParOf" srcId="{AF6DE37B-600C-40E2-8CB0-F82A9811C814}" destId="{92C42672-D1F4-4CB8-A7AF-C974B94D27CA}" srcOrd="0" destOrd="0" presId="urn:microsoft.com/office/officeart/2005/8/layout/hProcess7#5"/>
    <dgm:cxn modelId="{EB7FE53B-57AF-4478-9408-AB33808F3002}" type="presParOf" srcId="{92C42672-D1F4-4CB8-A7AF-C974B94D27CA}" destId="{5FC31195-B8DA-41C3-9D0E-7F3B1D67F437}" srcOrd="0" destOrd="0" presId="urn:microsoft.com/office/officeart/2005/8/layout/hProcess7#5"/>
    <dgm:cxn modelId="{8E7B8DF9-C2C4-480B-8A7A-090FC7501301}" type="presParOf" srcId="{92C42672-D1F4-4CB8-A7AF-C974B94D27CA}" destId="{A48320EF-F0F6-48CF-A6A5-76E0451F62AA}" srcOrd="1" destOrd="0" presId="urn:microsoft.com/office/officeart/2005/8/layout/hProcess7#5"/>
    <dgm:cxn modelId="{8BC09628-7065-4037-8AA8-B958CCFDECBB}" type="presParOf" srcId="{92C42672-D1F4-4CB8-A7AF-C974B94D27CA}" destId="{2DE759F7-25F5-4780-BE9A-0442CA9F85C4}" srcOrd="2" destOrd="0" presId="urn:microsoft.com/office/officeart/2005/8/layout/hProcess7#5"/>
    <dgm:cxn modelId="{A1CD6763-AAF3-42FE-948A-6DA2BEE37591}" type="presParOf" srcId="{AF6DE37B-600C-40E2-8CB0-F82A9811C814}" destId="{77892CF5-0179-4E22-B52E-53612368B1F2}" srcOrd="1" destOrd="0" presId="urn:microsoft.com/office/officeart/2005/8/layout/hProcess7#5"/>
    <dgm:cxn modelId="{6D267087-C274-461F-82F8-E286B6525BD1}" type="presParOf" srcId="{AF6DE37B-600C-40E2-8CB0-F82A9811C814}" destId="{6C422838-4EFB-4351-A29A-F2F15DB645CF}" srcOrd="2" destOrd="0" presId="urn:microsoft.com/office/officeart/2005/8/layout/hProcess7#5"/>
    <dgm:cxn modelId="{A77839A5-FFC2-461D-8E53-B37577BC16C9}" type="presParOf" srcId="{6C422838-4EFB-4351-A29A-F2F15DB645CF}" destId="{813B3775-C0BC-4A16-883B-7DE8446C79C6}" srcOrd="0" destOrd="0" presId="urn:microsoft.com/office/officeart/2005/8/layout/hProcess7#5"/>
    <dgm:cxn modelId="{422DA7CC-0199-4B48-ACEB-4A3C998BA2AF}" type="presParOf" srcId="{6C422838-4EFB-4351-A29A-F2F15DB645CF}" destId="{633FF551-0B6B-4892-BF41-5B0FB25B48CE}" srcOrd="1" destOrd="0" presId="urn:microsoft.com/office/officeart/2005/8/layout/hProcess7#5"/>
    <dgm:cxn modelId="{D8836340-351C-4291-815F-F1AAE58CD4BE}" type="presParOf" srcId="{6C422838-4EFB-4351-A29A-F2F15DB645CF}" destId="{68753CF3-6935-44EB-9BFE-023A19C870CD}" srcOrd="2" destOrd="0" presId="urn:microsoft.com/office/officeart/2005/8/layout/hProcess7#5"/>
    <dgm:cxn modelId="{BF65232C-EEC0-4DBA-A9AF-0AF1F8F5A570}" type="presParOf" srcId="{AF6DE37B-600C-40E2-8CB0-F82A9811C814}" destId="{A0187ECB-B639-4335-9ECA-80517B683A07}" srcOrd="3" destOrd="0" presId="urn:microsoft.com/office/officeart/2005/8/layout/hProcess7#5"/>
    <dgm:cxn modelId="{76821043-F533-457C-862E-8D491859214D}" type="presParOf" srcId="{AF6DE37B-600C-40E2-8CB0-F82A9811C814}" destId="{B3792D9A-7809-4776-9EDC-E411BCBF1335}" srcOrd="4" destOrd="0" presId="urn:microsoft.com/office/officeart/2005/8/layout/hProcess7#5"/>
    <dgm:cxn modelId="{CAF30DB6-11B5-49B1-9BFB-D85ECA379366}" type="presParOf" srcId="{B3792D9A-7809-4776-9EDC-E411BCBF1335}" destId="{AFE908B0-B864-4F04-A6F4-9BDB04E00BE0}" srcOrd="0" destOrd="0" presId="urn:microsoft.com/office/officeart/2005/8/layout/hProcess7#5"/>
    <dgm:cxn modelId="{3E77A254-5F4E-4F4B-8BF5-F732F4021FEF}" type="presParOf" srcId="{B3792D9A-7809-4776-9EDC-E411BCBF1335}" destId="{1F571BF6-BD6C-4F8F-AD80-FBA8C6968141}" srcOrd="1" destOrd="0" presId="urn:microsoft.com/office/officeart/2005/8/layout/hProcess7#5"/>
    <dgm:cxn modelId="{92532007-1054-4DBE-8F53-2AA2A79E9B14}" type="presParOf" srcId="{B3792D9A-7809-4776-9EDC-E411BCBF1335}" destId="{C13BB006-350F-4BD3-A042-1650CC0FC10F}" srcOrd="2" destOrd="0" presId="urn:microsoft.com/office/officeart/2005/8/layout/hProcess7#5"/>
    <dgm:cxn modelId="{783D4451-CB67-42DD-BFA1-39E8266EEAFA}" type="presParOf" srcId="{AF6DE37B-600C-40E2-8CB0-F82A9811C814}" destId="{118764E3-0497-4221-A74C-D3C7126FB836}" srcOrd="5" destOrd="0" presId="urn:microsoft.com/office/officeart/2005/8/layout/hProcess7#5"/>
    <dgm:cxn modelId="{56361678-B1E1-4309-B9EC-D3CDFD6CEB7C}" type="presParOf" srcId="{AF6DE37B-600C-40E2-8CB0-F82A9811C814}" destId="{1F85984E-13A6-4E00-95E4-C06CE99DBDD4}" srcOrd="6" destOrd="0" presId="urn:microsoft.com/office/officeart/2005/8/layout/hProcess7#5"/>
    <dgm:cxn modelId="{38CC0DB0-49B7-4252-90A9-0EB60CC6D750}" type="presParOf" srcId="{1F85984E-13A6-4E00-95E4-C06CE99DBDD4}" destId="{5F8AD36F-8A76-43DA-8F16-AF4FBB3C802A}" srcOrd="0" destOrd="0" presId="urn:microsoft.com/office/officeart/2005/8/layout/hProcess7#5"/>
    <dgm:cxn modelId="{DA3CA905-7560-4FE6-858F-5C9C4464C050}" type="presParOf" srcId="{1F85984E-13A6-4E00-95E4-C06CE99DBDD4}" destId="{CE5E0EB8-16B3-4B8C-A845-42B28237734B}" srcOrd="1" destOrd="0" presId="urn:microsoft.com/office/officeart/2005/8/layout/hProcess7#5"/>
    <dgm:cxn modelId="{FF001927-521E-4E97-9C6A-9BCC44B1CDB7}" type="presParOf" srcId="{1F85984E-13A6-4E00-95E4-C06CE99DBDD4}" destId="{66D4A0A2-8AF2-42ED-B585-45F5599D0EA4}" srcOrd="2" destOrd="0" presId="urn:microsoft.com/office/officeart/2005/8/layout/hProcess7#5"/>
    <dgm:cxn modelId="{6258BCA1-8D3E-48E1-876D-3DF18A371611}" type="presParOf" srcId="{AF6DE37B-600C-40E2-8CB0-F82A9811C814}" destId="{24F6546F-29C5-4DD7-892D-DF8C1DFEF4C1}" srcOrd="7" destOrd="0" presId="urn:microsoft.com/office/officeart/2005/8/layout/hProcess7#5"/>
    <dgm:cxn modelId="{34CA37A4-388D-4617-AE0C-989D4B3D3F49}" type="presParOf" srcId="{AF6DE37B-600C-40E2-8CB0-F82A9811C814}" destId="{A2CCBE18-11B3-4643-972F-045463A3277A}" srcOrd="8" destOrd="0" presId="urn:microsoft.com/office/officeart/2005/8/layout/hProcess7#5"/>
    <dgm:cxn modelId="{6BB8C43C-045C-4AF6-B619-70D1CE97248A}" type="presParOf" srcId="{A2CCBE18-11B3-4643-972F-045463A3277A}" destId="{BFBF238B-9574-41D5-9DFC-3D24F7D6D692}" srcOrd="0" destOrd="0" presId="urn:microsoft.com/office/officeart/2005/8/layout/hProcess7#5"/>
    <dgm:cxn modelId="{D3460F60-23D1-4022-ABE7-4AEBAA819E74}" type="presParOf" srcId="{A2CCBE18-11B3-4643-972F-045463A3277A}" destId="{98BC1BBA-196F-4564-92A7-F5CB5734B2DE}" srcOrd="1" destOrd="0" presId="urn:microsoft.com/office/officeart/2005/8/layout/hProcess7#5"/>
    <dgm:cxn modelId="{971BF4E5-4313-4CF1-AC4C-184546AE228F}" type="presParOf" srcId="{A2CCBE18-11B3-4643-972F-045463A3277A}" destId="{6C958073-605F-4EBB-91B4-041EDEA9D0CD}" srcOrd="2" destOrd="0" presId="urn:microsoft.com/office/officeart/2005/8/layout/hProcess7#5"/>
    <dgm:cxn modelId="{6869F745-2EFF-4254-9C49-EDD367EB4645}" type="presParOf" srcId="{AF6DE37B-600C-40E2-8CB0-F82A9811C814}" destId="{E239FBD8-0E6B-4F1D-A27F-1CA87C85865D}" srcOrd="9" destOrd="0" presId="urn:microsoft.com/office/officeart/2005/8/layout/hProcess7#5"/>
    <dgm:cxn modelId="{FC44570F-0AAB-4823-A654-BC1F4501F88B}" type="presParOf" srcId="{AF6DE37B-600C-40E2-8CB0-F82A9811C814}" destId="{846045A8-9483-47B8-B8E9-6301006CE653}" srcOrd="10" destOrd="0" presId="urn:microsoft.com/office/officeart/2005/8/layout/hProcess7#5"/>
    <dgm:cxn modelId="{36CD11D3-C1BB-4D72-8035-20DF7AF4AB1C}" type="presParOf" srcId="{846045A8-9483-47B8-B8E9-6301006CE653}" destId="{DE467CC6-1C73-4363-B77B-20DF29EDEA9D}" srcOrd="0" destOrd="0" presId="urn:microsoft.com/office/officeart/2005/8/layout/hProcess7#5"/>
    <dgm:cxn modelId="{71FE6DE0-ECAD-4215-B98A-6415A4D77D12}" type="presParOf" srcId="{846045A8-9483-47B8-B8E9-6301006CE653}" destId="{36164B4E-B508-4C07-9E60-3E7E410DB51F}" srcOrd="1" destOrd="0" presId="urn:microsoft.com/office/officeart/2005/8/layout/hProcess7#5"/>
    <dgm:cxn modelId="{E2217473-8BAF-4909-AD4B-BF60474E566A}" type="presParOf" srcId="{846045A8-9483-47B8-B8E9-6301006CE653}" destId="{6FD18075-AF1E-4B31-BB5E-3621BEFC1720}" srcOrd="2" destOrd="0" presId="urn:microsoft.com/office/officeart/2005/8/layout/hProcess7#5"/>
    <dgm:cxn modelId="{E3F4E536-3B01-48A8-B9B6-87120EB9BEDB}" type="presParOf" srcId="{AF6DE37B-600C-40E2-8CB0-F82A9811C814}" destId="{91645D14-EEF6-4F53-899A-8E1F747A9B53}" srcOrd="11" destOrd="0" presId="urn:microsoft.com/office/officeart/2005/8/layout/hProcess7#5"/>
    <dgm:cxn modelId="{EE7AB5BE-DA36-488A-8EBF-9235BD68F447}" type="presParOf" srcId="{AF6DE37B-600C-40E2-8CB0-F82A9811C814}" destId="{F15263C9-49F2-403F-919B-1740CFB1239C}" srcOrd="12" destOrd="0" presId="urn:microsoft.com/office/officeart/2005/8/layout/hProcess7#5"/>
    <dgm:cxn modelId="{398CA149-1010-4A35-8B46-DC1E1C795F08}" type="presParOf" srcId="{F15263C9-49F2-403F-919B-1740CFB1239C}" destId="{9219BD2C-5044-4C1D-8BFD-769D04203125}" srcOrd="0" destOrd="0" presId="urn:microsoft.com/office/officeart/2005/8/layout/hProcess7#5"/>
    <dgm:cxn modelId="{DC580107-AAFE-4A0A-8E97-74D6EBC3F0BE}" type="presParOf" srcId="{F15263C9-49F2-403F-919B-1740CFB1239C}" destId="{6DC3ACEC-D17F-4EA9-A913-F9C659C052A3}" srcOrd="1" destOrd="0" presId="urn:microsoft.com/office/officeart/2005/8/layout/hProcess7#5"/>
    <dgm:cxn modelId="{0088217C-2170-46CB-8AE9-8A8F25544D54}" type="presParOf" srcId="{F15263C9-49F2-403F-919B-1740CFB1239C}" destId="{6462E551-3C98-47CB-816F-A7F6B33FF626}" srcOrd="2" destOrd="0" presId="urn:microsoft.com/office/officeart/2005/8/layout/hProcess7#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6EA0652-E49B-4494-8133-DCB3427B44B0}" type="doc">
      <dgm:prSet loTypeId="urn:microsoft.com/office/officeart/2005/8/layout/lProcess2" loCatId="list" qsTypeId="urn:microsoft.com/office/officeart/2005/8/quickstyle/simple3" qsCatId="simple" csTypeId="urn:microsoft.com/office/officeart/2005/8/colors/colorful1#13" csCatId="colorful" phldr="1"/>
      <dgm:spPr/>
      <dgm:t>
        <a:bodyPr/>
        <a:lstStyle/>
        <a:p>
          <a:endParaRPr lang="en-US"/>
        </a:p>
      </dgm:t>
    </dgm:pt>
    <dgm:pt modelId="{4A38A2FC-CE33-4912-AB39-DC5697BB799C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 anchor="t" anchorCtr="0"/>
        <a:lstStyle/>
        <a:p>
          <a:r>
            <a:rPr lang="fa-IR" sz="2700" dirty="0" smtClean="0">
              <a:solidFill>
                <a:srgbClr val="006600"/>
              </a:solidFill>
              <a:cs typeface="+mj-cs"/>
            </a:rPr>
            <a:t>تاریخ</a:t>
          </a:r>
        </a:p>
      </dgm:t>
    </dgm:pt>
    <dgm:pt modelId="{D9C34F2F-064F-4B94-BE07-AEBA4D8ABE91}" type="parTrans" cxnId="{0BE4F07F-A776-4D6D-B6A1-FFF3BE55BF2F}">
      <dgm:prSet/>
      <dgm:spPr/>
      <dgm:t>
        <a:bodyPr/>
        <a:lstStyle/>
        <a:p>
          <a:endParaRPr lang="en-US"/>
        </a:p>
      </dgm:t>
    </dgm:pt>
    <dgm:pt modelId="{15B232E7-3161-4395-9232-E86088FF6C3F}" type="sibTrans" cxnId="{0BE4F07F-A776-4D6D-B6A1-FFF3BE55BF2F}">
      <dgm:prSet/>
      <dgm:spPr/>
      <dgm:t>
        <a:bodyPr/>
        <a:lstStyle/>
        <a:p>
          <a:endParaRPr lang="en-US"/>
        </a:p>
      </dgm:t>
    </dgm:pt>
    <dgm:pt modelId="{5703E9F7-F99C-4D43-9FD7-D4AC0222B549}">
      <dgm:prSet phldrT="[Text]" custT="1"/>
      <dgm:spPr/>
      <dgm:t>
        <a:bodyPr/>
        <a:lstStyle/>
        <a:p>
          <a:pPr algn="ctr" rtl="1"/>
          <a:r>
            <a:rPr lang="fa-IR" sz="1600" b="1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rPr>
            <a:t>1933</a:t>
          </a:r>
          <a:endParaRPr lang="en-US" sz="1600" b="1" dirty="0" smtClean="0">
            <a:solidFill>
              <a:srgbClr val="00009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cs typeface="B Titr" pitchFamily="2" charset="-78"/>
          </a:endParaRPr>
        </a:p>
        <a:p>
          <a:pPr algn="ctr" rtl="1"/>
          <a:r>
            <a:rPr lang="fa-IR" sz="1600" b="1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rPr>
            <a:t>1949</a:t>
          </a:r>
          <a:endParaRPr lang="en-US" sz="1050" b="1" dirty="0">
            <a:solidFill>
              <a:schemeClr val="tx1"/>
            </a:solidFill>
            <a:latin typeface="+mj-lt"/>
          </a:endParaRPr>
        </a:p>
      </dgm:t>
    </dgm:pt>
    <dgm:pt modelId="{6CDBFA31-FFC5-4A13-81A3-F01DF87248A1}" type="parTrans" cxnId="{62377574-054E-43A2-A65F-DD7F482A4BE3}">
      <dgm:prSet/>
      <dgm:spPr/>
      <dgm:t>
        <a:bodyPr/>
        <a:lstStyle/>
        <a:p>
          <a:endParaRPr lang="en-US"/>
        </a:p>
      </dgm:t>
    </dgm:pt>
    <dgm:pt modelId="{7EA8FDC2-E079-4F5A-B051-5D11FE6A2F5A}" type="sibTrans" cxnId="{62377574-054E-43A2-A65F-DD7F482A4BE3}">
      <dgm:prSet/>
      <dgm:spPr/>
      <dgm:t>
        <a:bodyPr/>
        <a:lstStyle/>
        <a:p>
          <a:endParaRPr lang="en-US"/>
        </a:p>
      </dgm:t>
    </dgm:pt>
    <dgm:pt modelId="{ED774F26-8EAF-42D7-88B4-154C7653D6B0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fa-IR" sz="1600" b="1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rPr>
            <a:t>1954</a:t>
          </a:r>
          <a:endParaRPr lang="en-US" sz="1600" b="1" dirty="0">
            <a:solidFill>
              <a:schemeClr val="tx1"/>
            </a:solidFill>
            <a:latin typeface="+mj-lt"/>
          </a:endParaRPr>
        </a:p>
      </dgm:t>
    </dgm:pt>
    <dgm:pt modelId="{9C49312A-6AEC-460A-BD3E-8FB9DAD8EA41}" type="parTrans" cxnId="{C2E63FF4-3F49-496F-9F9E-E825F0A332C5}">
      <dgm:prSet/>
      <dgm:spPr/>
      <dgm:t>
        <a:bodyPr/>
        <a:lstStyle/>
        <a:p>
          <a:endParaRPr lang="en-US"/>
        </a:p>
      </dgm:t>
    </dgm:pt>
    <dgm:pt modelId="{4196FDC7-84EA-40C7-88EF-2DFA45F1632B}" type="sibTrans" cxnId="{C2E63FF4-3F49-496F-9F9E-E825F0A332C5}">
      <dgm:prSet/>
      <dgm:spPr/>
      <dgm:t>
        <a:bodyPr/>
        <a:lstStyle/>
        <a:p>
          <a:endParaRPr lang="en-US"/>
        </a:p>
      </dgm:t>
    </dgm:pt>
    <dgm:pt modelId="{A3DE9902-01F0-4A8D-9322-0AD3CA6CCBCC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 anchor="t" anchorCtr="0"/>
        <a:lstStyle/>
        <a:p>
          <a:r>
            <a:rPr lang="fa-IR" sz="2700" dirty="0" smtClean="0">
              <a:solidFill>
                <a:srgbClr val="006600"/>
              </a:solidFill>
              <a:cs typeface="+mj-cs"/>
            </a:rPr>
            <a:t>شخص</a:t>
          </a:r>
          <a:endParaRPr lang="en-US" sz="1600" b="1" dirty="0">
            <a:solidFill>
              <a:srgbClr val="7030A0"/>
            </a:solidFill>
            <a:latin typeface="+mn-lt"/>
            <a:cs typeface="+mj-cs"/>
          </a:endParaRPr>
        </a:p>
      </dgm:t>
    </dgm:pt>
    <dgm:pt modelId="{EFE56E80-0712-4133-A0C4-642512B65A4D}" type="parTrans" cxnId="{D49C3091-E308-4A0A-AF13-391629F9E3ED}">
      <dgm:prSet/>
      <dgm:spPr/>
      <dgm:t>
        <a:bodyPr/>
        <a:lstStyle/>
        <a:p>
          <a:endParaRPr lang="en-US"/>
        </a:p>
      </dgm:t>
    </dgm:pt>
    <dgm:pt modelId="{89BB7B93-6D9E-4482-BF4D-62F544D176B5}" type="sibTrans" cxnId="{D49C3091-E308-4A0A-AF13-391629F9E3ED}">
      <dgm:prSet/>
      <dgm:spPr/>
      <dgm:t>
        <a:bodyPr/>
        <a:lstStyle/>
        <a:p>
          <a:endParaRPr lang="en-US"/>
        </a:p>
      </dgm:t>
    </dgm:pt>
    <dgm:pt modelId="{A8EDB4AE-520A-4A0A-8252-8BFBE582328C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fa-IR" sz="2000" b="1" dirty="0" smtClean="0">
              <a:solidFill>
                <a:schemeClr val="tx1"/>
              </a:solidFill>
              <a:latin typeface="+mj-lt"/>
            </a:rPr>
            <a:t>دره تنسی</a:t>
          </a:r>
          <a:endParaRPr lang="en-US" sz="2000" b="1" dirty="0" smtClean="0">
            <a:solidFill>
              <a:schemeClr val="tx1"/>
            </a:solidFill>
            <a:latin typeface="+mj-lt"/>
          </a:endParaRPr>
        </a:p>
        <a:p>
          <a:pPr algn="ctr"/>
          <a:r>
            <a:rPr lang="fa-IR" sz="2000" b="1" dirty="0" smtClean="0">
              <a:solidFill>
                <a:schemeClr val="tx1"/>
              </a:solidFill>
              <a:latin typeface="+mj-lt"/>
            </a:rPr>
            <a:t>سلزنیک</a:t>
          </a:r>
          <a:endParaRPr lang="en-US" sz="1200" b="1" dirty="0">
            <a:solidFill>
              <a:schemeClr val="tx1"/>
            </a:solidFill>
            <a:latin typeface="+mj-lt"/>
          </a:endParaRPr>
        </a:p>
      </dgm:t>
    </dgm:pt>
    <dgm:pt modelId="{7C3998F5-1AD6-4532-905B-AC6B913CFA20}" type="parTrans" cxnId="{C23DE358-1FF2-4865-A57A-3DCF08196CB4}">
      <dgm:prSet/>
      <dgm:spPr/>
      <dgm:t>
        <a:bodyPr/>
        <a:lstStyle/>
        <a:p>
          <a:endParaRPr lang="en-US"/>
        </a:p>
      </dgm:t>
    </dgm:pt>
    <dgm:pt modelId="{77092D25-F556-4D0B-91F6-BC0F78FA0065}" type="sibTrans" cxnId="{C23DE358-1FF2-4865-A57A-3DCF08196CB4}">
      <dgm:prSet/>
      <dgm:spPr/>
      <dgm:t>
        <a:bodyPr/>
        <a:lstStyle/>
        <a:p>
          <a:endParaRPr lang="en-US"/>
        </a:p>
      </dgm:t>
    </dgm:pt>
    <dgm:pt modelId="{B3374517-3095-4D58-AD4C-80F20780107F}">
      <dgm:prSet phldrT="[Text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 anchor="t" anchorCtr="0"/>
        <a:lstStyle/>
        <a:p>
          <a:r>
            <a:rPr lang="fa-IR" sz="2700" dirty="0" smtClean="0">
              <a:solidFill>
                <a:srgbClr val="006600"/>
              </a:solidFill>
              <a:cs typeface="+mj-cs"/>
            </a:rPr>
            <a:t>نمود</a:t>
          </a:r>
          <a:endParaRPr lang="en-US" sz="1600" b="1" dirty="0">
            <a:solidFill>
              <a:srgbClr val="7030A0"/>
            </a:solidFill>
            <a:latin typeface="+mn-lt"/>
            <a:cs typeface="+mj-cs"/>
          </a:endParaRPr>
        </a:p>
      </dgm:t>
    </dgm:pt>
    <dgm:pt modelId="{7DC655EC-1A9A-4BC6-AEDB-A8C338523362}" type="parTrans" cxnId="{A4CEA7BD-FDEF-4AAE-98C1-872291101B17}">
      <dgm:prSet/>
      <dgm:spPr/>
      <dgm:t>
        <a:bodyPr/>
        <a:lstStyle/>
        <a:p>
          <a:endParaRPr lang="en-US"/>
        </a:p>
      </dgm:t>
    </dgm:pt>
    <dgm:pt modelId="{A86B711E-1CE9-40C2-AF6D-667CB67071A1}" type="sibTrans" cxnId="{A4CEA7BD-FDEF-4AAE-98C1-872291101B17}">
      <dgm:prSet/>
      <dgm:spPr/>
      <dgm:t>
        <a:bodyPr/>
        <a:lstStyle/>
        <a:p>
          <a:endParaRPr lang="en-US"/>
        </a:p>
      </dgm:t>
    </dgm:pt>
    <dgm:pt modelId="{11C4E25C-722F-48C8-BA3D-9377E1A6A546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spcAft>
              <a:spcPts val="0"/>
            </a:spcAft>
          </a:pPr>
          <a:r>
            <a:rPr lang="fa-IR" sz="2000" b="1" dirty="0" smtClean="0">
              <a:solidFill>
                <a:schemeClr val="tx1"/>
              </a:solidFill>
              <a:latin typeface="+mj-lt"/>
            </a:rPr>
            <a:t>دره تنسی: </a:t>
          </a:r>
          <a:r>
            <a:rPr lang="fa-IR" sz="2000" b="0" dirty="0" smtClean="0">
              <a:solidFill>
                <a:schemeClr val="tx1"/>
              </a:solidFill>
              <a:latin typeface="+mj-lt"/>
            </a:rPr>
            <a:t>به موجب قانون خاص،سازمان آب و برق خوزستان که در سال 1338 به تصویب مجلس وقت ایران رسید ، الگوبرداری از این سازمان بود</a:t>
          </a:r>
          <a:endParaRPr lang="fa-IR" sz="2000" b="1" dirty="0" smtClean="0">
            <a:solidFill>
              <a:schemeClr val="tx1"/>
            </a:solidFill>
            <a:latin typeface="+mj-lt"/>
          </a:endParaRPr>
        </a:p>
      </dgm:t>
    </dgm:pt>
    <dgm:pt modelId="{B0668816-2302-49B9-8C5C-EE69A82BE794}" type="parTrans" cxnId="{7E4FAA1D-B45A-43FA-8742-4ED2384211E1}">
      <dgm:prSet/>
      <dgm:spPr/>
      <dgm:t>
        <a:bodyPr/>
        <a:lstStyle/>
        <a:p>
          <a:endParaRPr lang="en-US"/>
        </a:p>
      </dgm:t>
    </dgm:pt>
    <dgm:pt modelId="{5AF7668E-354F-43D9-A2C3-6A47481A853A}" type="sibTrans" cxnId="{7E4FAA1D-B45A-43FA-8742-4ED2384211E1}">
      <dgm:prSet/>
      <dgm:spPr/>
      <dgm:t>
        <a:bodyPr/>
        <a:lstStyle/>
        <a:p>
          <a:endParaRPr lang="en-US"/>
        </a:p>
      </dgm:t>
    </dgm:pt>
    <dgm:pt modelId="{304B0DED-2AA9-483E-99C2-CC0197645E8D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1"/>
          <a:r>
            <a:rPr lang="fa-IR" sz="1600" b="1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rPr>
            <a:t>1955</a:t>
          </a:r>
          <a:endParaRPr lang="en-US" sz="1050" b="1" dirty="0">
            <a:solidFill>
              <a:schemeClr val="tx1"/>
            </a:solidFill>
            <a:latin typeface="+mj-lt"/>
          </a:endParaRPr>
        </a:p>
      </dgm:t>
    </dgm:pt>
    <dgm:pt modelId="{903FD47D-681B-40BD-B6FF-C731A0800D1E}" type="parTrans" cxnId="{FFA47A7D-A4A8-487A-A986-6737B48B9B07}">
      <dgm:prSet/>
      <dgm:spPr/>
      <dgm:t>
        <a:bodyPr/>
        <a:lstStyle/>
        <a:p>
          <a:endParaRPr lang="en-US"/>
        </a:p>
      </dgm:t>
    </dgm:pt>
    <dgm:pt modelId="{401DAD7F-0C3C-426C-AE0D-AD6D6FFFB7D0}" type="sibTrans" cxnId="{FFA47A7D-A4A8-487A-A986-6737B48B9B07}">
      <dgm:prSet/>
      <dgm:spPr/>
      <dgm:t>
        <a:bodyPr/>
        <a:lstStyle/>
        <a:p>
          <a:endParaRPr lang="en-US"/>
        </a:p>
      </dgm:t>
    </dgm:pt>
    <dgm:pt modelId="{F5FE863E-AFBB-4E32-B724-DF4C2A0D84D2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fa-IR" sz="2000" b="1" dirty="0" smtClean="0">
              <a:solidFill>
                <a:schemeClr val="tx1"/>
              </a:solidFill>
              <a:latin typeface="+mj-lt"/>
            </a:rPr>
            <a:t>گلدنر</a:t>
          </a:r>
        </a:p>
      </dgm:t>
    </dgm:pt>
    <dgm:pt modelId="{8DB8E5C8-886E-4986-A80C-30182F22088A}" type="parTrans" cxnId="{9D7DDB6C-48E4-411C-A9B5-8758696043E7}">
      <dgm:prSet/>
      <dgm:spPr/>
      <dgm:t>
        <a:bodyPr/>
        <a:lstStyle/>
        <a:p>
          <a:endParaRPr lang="en-US"/>
        </a:p>
      </dgm:t>
    </dgm:pt>
    <dgm:pt modelId="{F9DC0ADE-89CD-4B84-8A36-682F3E7D69EA}" type="sibTrans" cxnId="{9D7DDB6C-48E4-411C-A9B5-8758696043E7}">
      <dgm:prSet/>
      <dgm:spPr/>
      <dgm:t>
        <a:bodyPr/>
        <a:lstStyle/>
        <a:p>
          <a:endParaRPr lang="en-US"/>
        </a:p>
      </dgm:t>
    </dgm:pt>
    <dgm:pt modelId="{06521BC3-4676-4DF1-8F60-225670F2EC86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fa-IR" sz="2000" b="1" dirty="0" smtClean="0">
              <a:solidFill>
                <a:schemeClr val="tx1"/>
              </a:solidFill>
              <a:latin typeface="+mj-lt"/>
            </a:rPr>
            <a:t>بلا</a:t>
          </a:r>
          <a:endParaRPr lang="fa-IR" sz="1200" b="1" dirty="0" smtClean="0">
            <a:solidFill>
              <a:schemeClr val="tx1"/>
            </a:solidFill>
            <a:latin typeface="+mj-lt"/>
          </a:endParaRPr>
        </a:p>
      </dgm:t>
    </dgm:pt>
    <dgm:pt modelId="{4265DCE5-035C-4D7E-AA83-23CA9D8A3F66}" type="parTrans" cxnId="{58E6455A-DC9B-4F41-A45E-271FEE0A5E7B}">
      <dgm:prSet/>
      <dgm:spPr/>
      <dgm:t>
        <a:bodyPr/>
        <a:lstStyle/>
        <a:p>
          <a:endParaRPr lang="en-US"/>
        </a:p>
      </dgm:t>
    </dgm:pt>
    <dgm:pt modelId="{88D23724-9A51-4B00-8AD9-05113AD114A4}" type="sibTrans" cxnId="{58E6455A-DC9B-4F41-A45E-271FEE0A5E7B}">
      <dgm:prSet/>
      <dgm:spPr/>
      <dgm:t>
        <a:bodyPr/>
        <a:lstStyle/>
        <a:p>
          <a:endParaRPr lang="en-US"/>
        </a:p>
      </dgm:t>
    </dgm:pt>
    <dgm:pt modelId="{8EDA1443-1B92-4263-B714-AE4011F72620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spcAft>
              <a:spcPts val="0"/>
            </a:spcAft>
          </a:pPr>
          <a:r>
            <a:rPr lang="fa-IR" sz="1800" b="1" dirty="0" smtClean="0">
              <a:solidFill>
                <a:schemeClr val="tx1"/>
              </a:solidFill>
              <a:latin typeface="+mj-lt"/>
            </a:rPr>
            <a:t>در معدن و کارخانه گچ  </a:t>
          </a:r>
          <a:endParaRPr lang="en-US" sz="800" b="1" dirty="0">
            <a:solidFill>
              <a:schemeClr val="tx1"/>
            </a:solidFill>
            <a:latin typeface="+mj-lt"/>
          </a:endParaRPr>
        </a:p>
      </dgm:t>
    </dgm:pt>
    <dgm:pt modelId="{2728A722-3FAD-427B-8D03-CAEF40FA75F7}" type="parTrans" cxnId="{3B436F4E-F2C9-4E5A-B8D0-1532F30F4F13}">
      <dgm:prSet/>
      <dgm:spPr/>
      <dgm:t>
        <a:bodyPr/>
        <a:lstStyle/>
        <a:p>
          <a:endParaRPr lang="en-US"/>
        </a:p>
      </dgm:t>
    </dgm:pt>
    <dgm:pt modelId="{47E4A1D3-9364-486E-BC2A-E1B1C03778C5}" type="sibTrans" cxnId="{3B436F4E-F2C9-4E5A-B8D0-1532F30F4F13}">
      <dgm:prSet/>
      <dgm:spPr/>
      <dgm:t>
        <a:bodyPr/>
        <a:lstStyle/>
        <a:p>
          <a:endParaRPr lang="en-US"/>
        </a:p>
      </dgm:t>
    </dgm:pt>
    <dgm:pt modelId="{A773018B-D673-445B-80F4-6397054C6913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spcAft>
              <a:spcPts val="0"/>
            </a:spcAft>
          </a:pPr>
          <a:r>
            <a:rPr lang="fa-IR" sz="1800" b="1" dirty="0" smtClean="0">
              <a:solidFill>
                <a:schemeClr val="tx1"/>
              </a:solidFill>
              <a:latin typeface="+mj-lt"/>
            </a:rPr>
            <a:t>در دفتر فدرال </a:t>
          </a:r>
          <a:endParaRPr lang="en-US" sz="1100" b="1" dirty="0">
            <a:solidFill>
              <a:schemeClr val="tx1"/>
            </a:solidFill>
            <a:latin typeface="+mj-lt"/>
          </a:endParaRPr>
        </a:p>
      </dgm:t>
    </dgm:pt>
    <dgm:pt modelId="{C4EE3346-9A66-4BB4-AB81-DD886DC0B679}" type="parTrans" cxnId="{A6B8105F-C256-4ECD-A09C-75C7097BAF52}">
      <dgm:prSet/>
      <dgm:spPr/>
      <dgm:t>
        <a:bodyPr/>
        <a:lstStyle/>
        <a:p>
          <a:endParaRPr lang="en-US"/>
        </a:p>
      </dgm:t>
    </dgm:pt>
    <dgm:pt modelId="{3EBEDB4B-723C-4936-8E12-663B527379B4}" type="sibTrans" cxnId="{A6B8105F-C256-4ECD-A09C-75C7097BAF52}">
      <dgm:prSet/>
      <dgm:spPr/>
      <dgm:t>
        <a:bodyPr/>
        <a:lstStyle/>
        <a:p>
          <a:endParaRPr lang="en-US"/>
        </a:p>
      </dgm:t>
    </dgm:pt>
    <dgm:pt modelId="{A9026223-604E-40C9-A353-F5BEB1BF4561}" type="pres">
      <dgm:prSet presAssocID="{B6EA0652-E49B-4494-8133-DCB3427B44B0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EC1BF25-AD7B-4043-9004-0E5587EB5C8E}" type="pres">
      <dgm:prSet presAssocID="{4A38A2FC-CE33-4912-AB39-DC5697BB799C}" presName="compNode" presStyleCnt="0"/>
      <dgm:spPr/>
    </dgm:pt>
    <dgm:pt modelId="{D7B88858-875D-4256-B97D-9167EDB3B9EB}" type="pres">
      <dgm:prSet presAssocID="{4A38A2FC-CE33-4912-AB39-DC5697BB799C}" presName="aNode" presStyleLbl="bgShp" presStyleIdx="0" presStyleCnt="3" custScaleX="24123" custScaleY="85029" custLinFactNeighborX="1590"/>
      <dgm:spPr/>
      <dgm:t>
        <a:bodyPr/>
        <a:lstStyle/>
        <a:p>
          <a:endParaRPr lang="en-US"/>
        </a:p>
      </dgm:t>
    </dgm:pt>
    <dgm:pt modelId="{034FFFBF-438F-4ADF-8A51-CA8D26E8BA4B}" type="pres">
      <dgm:prSet presAssocID="{4A38A2FC-CE33-4912-AB39-DC5697BB799C}" presName="textNode" presStyleLbl="bgShp" presStyleIdx="0" presStyleCnt="3"/>
      <dgm:spPr/>
      <dgm:t>
        <a:bodyPr/>
        <a:lstStyle/>
        <a:p>
          <a:endParaRPr lang="en-US"/>
        </a:p>
      </dgm:t>
    </dgm:pt>
    <dgm:pt modelId="{FF6D10F5-C14F-4DCB-8BF3-A73D0F8F3911}" type="pres">
      <dgm:prSet presAssocID="{4A38A2FC-CE33-4912-AB39-DC5697BB799C}" presName="compChildNode" presStyleCnt="0"/>
      <dgm:spPr/>
    </dgm:pt>
    <dgm:pt modelId="{23A6B8C7-ACE1-4FE3-9BEE-FEB463CA7DC0}" type="pres">
      <dgm:prSet presAssocID="{4A38A2FC-CE33-4912-AB39-DC5697BB799C}" presName="theInnerList" presStyleCnt="0"/>
      <dgm:spPr/>
    </dgm:pt>
    <dgm:pt modelId="{F077DFF6-5411-40E8-9AF2-6126B38A6E8B}" type="pres">
      <dgm:prSet presAssocID="{5703E9F7-F99C-4D43-9FD7-D4AC0222B549}" presName="childNode" presStyleLbl="node1" presStyleIdx="0" presStyleCnt="9" custScaleX="28050" custLinFactY="-29553" custLinFactNeighborX="1987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89E59E-DF4F-43D3-8BB9-3DD870DC61FA}" type="pres">
      <dgm:prSet presAssocID="{5703E9F7-F99C-4D43-9FD7-D4AC0222B549}" presName="aSpace2" presStyleCnt="0"/>
      <dgm:spPr/>
    </dgm:pt>
    <dgm:pt modelId="{3AE95142-3F77-4F10-A65C-EFD879F5CB40}" type="pres">
      <dgm:prSet presAssocID="{ED774F26-8EAF-42D7-88B4-154C7653D6B0}" presName="childNode" presStyleLbl="node1" presStyleIdx="1" presStyleCnt="9" custScaleX="28050" custLinFactY="-29553" custLinFactNeighborX="1987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E390EF-9700-4289-BE41-122BC47FA83D}" type="pres">
      <dgm:prSet presAssocID="{ED774F26-8EAF-42D7-88B4-154C7653D6B0}" presName="aSpace2" presStyleCnt="0"/>
      <dgm:spPr/>
    </dgm:pt>
    <dgm:pt modelId="{5011BE01-101D-4618-B724-D21C33C93B53}" type="pres">
      <dgm:prSet presAssocID="{304B0DED-2AA9-483E-99C2-CC0197645E8D}" presName="childNode" presStyleLbl="node1" presStyleIdx="2" presStyleCnt="9" custScaleX="28050" custLinFactY="-29553" custLinFactNeighborX="1987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204EF0-A0E0-4D5C-A304-5B7C8FDD5860}" type="pres">
      <dgm:prSet presAssocID="{4A38A2FC-CE33-4912-AB39-DC5697BB799C}" presName="aSpace" presStyleCnt="0"/>
      <dgm:spPr/>
    </dgm:pt>
    <dgm:pt modelId="{8C545467-FCD1-45E8-A904-A786E4BE8A8C}" type="pres">
      <dgm:prSet presAssocID="{A3DE9902-01F0-4A8D-9322-0AD3CA6CCBCC}" presName="compNode" presStyleCnt="0"/>
      <dgm:spPr/>
    </dgm:pt>
    <dgm:pt modelId="{72AFC92A-2502-4026-BB38-E1230167EFA5}" type="pres">
      <dgm:prSet presAssocID="{A3DE9902-01F0-4A8D-9322-0AD3CA6CCBCC}" presName="aNode" presStyleLbl="bgShp" presStyleIdx="1" presStyleCnt="3" custScaleX="33218" custScaleY="85029" custLinFactNeighborX="-1844"/>
      <dgm:spPr/>
      <dgm:t>
        <a:bodyPr/>
        <a:lstStyle/>
        <a:p>
          <a:endParaRPr lang="en-US"/>
        </a:p>
      </dgm:t>
    </dgm:pt>
    <dgm:pt modelId="{21E8613B-B7E6-466F-A043-1A1162BDD3ED}" type="pres">
      <dgm:prSet presAssocID="{A3DE9902-01F0-4A8D-9322-0AD3CA6CCBCC}" presName="textNode" presStyleLbl="bgShp" presStyleIdx="1" presStyleCnt="3"/>
      <dgm:spPr/>
      <dgm:t>
        <a:bodyPr/>
        <a:lstStyle/>
        <a:p>
          <a:endParaRPr lang="en-US"/>
        </a:p>
      </dgm:t>
    </dgm:pt>
    <dgm:pt modelId="{DA39B2F6-4CB5-44C2-91C0-C69B25761B24}" type="pres">
      <dgm:prSet presAssocID="{A3DE9902-01F0-4A8D-9322-0AD3CA6CCBCC}" presName="compChildNode" presStyleCnt="0"/>
      <dgm:spPr/>
    </dgm:pt>
    <dgm:pt modelId="{845C27A4-1E32-46A7-84D0-5A4133931A26}" type="pres">
      <dgm:prSet presAssocID="{A3DE9902-01F0-4A8D-9322-0AD3CA6CCBCC}" presName="theInnerList" presStyleCnt="0"/>
      <dgm:spPr/>
    </dgm:pt>
    <dgm:pt modelId="{5775E028-52EB-46BE-B5C6-C082BC0E1342}" type="pres">
      <dgm:prSet presAssocID="{A8EDB4AE-520A-4A0A-8252-8BFBE582328C}" presName="childNode" presStyleLbl="node1" presStyleIdx="3" presStyleCnt="9" custScaleX="38626" custLinFactY="-29553" custLinFactNeighborX="-2306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F05B72-FCF3-4B79-B1BB-24356714A619}" type="pres">
      <dgm:prSet presAssocID="{A8EDB4AE-520A-4A0A-8252-8BFBE582328C}" presName="aSpace2" presStyleCnt="0"/>
      <dgm:spPr/>
    </dgm:pt>
    <dgm:pt modelId="{A7BA7E03-170D-4066-BDED-F98312967303}" type="pres">
      <dgm:prSet presAssocID="{F5FE863E-AFBB-4E32-B724-DF4C2A0D84D2}" presName="childNode" presStyleLbl="node1" presStyleIdx="4" presStyleCnt="9" custScaleX="38626" custLinFactY="-29553" custLinFactNeighborX="-2306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C87514-554D-4626-9DF3-69AE0DC57DBA}" type="pres">
      <dgm:prSet presAssocID="{F5FE863E-AFBB-4E32-B724-DF4C2A0D84D2}" presName="aSpace2" presStyleCnt="0"/>
      <dgm:spPr/>
    </dgm:pt>
    <dgm:pt modelId="{2D37C4AD-21A7-4AE9-902A-8D650307F413}" type="pres">
      <dgm:prSet presAssocID="{06521BC3-4676-4DF1-8F60-225670F2EC86}" presName="childNode" presStyleLbl="node1" presStyleIdx="5" presStyleCnt="9" custScaleX="38626" custLinFactY="-29553" custLinFactNeighborX="-2306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53844D-8C17-4F2F-8F9B-8A1BBD036B99}" type="pres">
      <dgm:prSet presAssocID="{A3DE9902-01F0-4A8D-9322-0AD3CA6CCBCC}" presName="aSpace" presStyleCnt="0"/>
      <dgm:spPr/>
    </dgm:pt>
    <dgm:pt modelId="{042ABDE5-4FAE-4A63-8411-91EBA51E9180}" type="pres">
      <dgm:prSet presAssocID="{B3374517-3095-4D58-AD4C-80F20780107F}" presName="compNode" presStyleCnt="0"/>
      <dgm:spPr/>
    </dgm:pt>
    <dgm:pt modelId="{5F2FEEC1-6B17-4AA2-915D-D66716D6A3C6}" type="pres">
      <dgm:prSet presAssocID="{B3374517-3095-4D58-AD4C-80F20780107F}" presName="aNode" presStyleLbl="bgShp" presStyleIdx="2" presStyleCnt="3" custScaleX="139396" custScaleY="85029" custLinFactNeighborX="-3042"/>
      <dgm:spPr/>
      <dgm:t>
        <a:bodyPr/>
        <a:lstStyle/>
        <a:p>
          <a:endParaRPr lang="en-US"/>
        </a:p>
      </dgm:t>
    </dgm:pt>
    <dgm:pt modelId="{F6F193BE-1972-4346-A752-A2F23848409E}" type="pres">
      <dgm:prSet presAssocID="{B3374517-3095-4D58-AD4C-80F20780107F}" presName="textNode" presStyleLbl="bgShp" presStyleIdx="2" presStyleCnt="3"/>
      <dgm:spPr/>
      <dgm:t>
        <a:bodyPr/>
        <a:lstStyle/>
        <a:p>
          <a:endParaRPr lang="en-US"/>
        </a:p>
      </dgm:t>
    </dgm:pt>
    <dgm:pt modelId="{0E83F3D0-6255-414D-B89A-6A6D1E4AB255}" type="pres">
      <dgm:prSet presAssocID="{B3374517-3095-4D58-AD4C-80F20780107F}" presName="compChildNode" presStyleCnt="0"/>
      <dgm:spPr/>
    </dgm:pt>
    <dgm:pt modelId="{60C7CA7F-59C0-4C5B-8E81-7339F8183A55}" type="pres">
      <dgm:prSet presAssocID="{B3374517-3095-4D58-AD4C-80F20780107F}" presName="theInnerList" presStyleCnt="0"/>
      <dgm:spPr/>
    </dgm:pt>
    <dgm:pt modelId="{77FEF6B9-A8CF-4918-96F3-0547D1C28C4C}" type="pres">
      <dgm:prSet presAssocID="{11C4E25C-722F-48C8-BA3D-9377E1A6A546}" presName="childNode" presStyleLbl="node1" presStyleIdx="6" presStyleCnt="9" custScaleX="162087" custLinFactY="-31095" custLinFactNeighborX="-38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1DEA5D-67A7-4499-95D7-9BE449A5C2B3}" type="pres">
      <dgm:prSet presAssocID="{11C4E25C-722F-48C8-BA3D-9377E1A6A546}" presName="aSpace2" presStyleCnt="0"/>
      <dgm:spPr/>
    </dgm:pt>
    <dgm:pt modelId="{F3155146-1C7B-4D30-A517-3D7C1CAA957D}" type="pres">
      <dgm:prSet presAssocID="{8EDA1443-1B92-4263-B714-AE4011F72620}" presName="childNode" presStyleLbl="node1" presStyleIdx="7" presStyleCnt="9" custScaleX="162087" custLinFactY="-31095" custLinFactNeighborX="-38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B42F1C-560A-47C1-9A1C-3613651364CF}" type="pres">
      <dgm:prSet presAssocID="{8EDA1443-1B92-4263-B714-AE4011F72620}" presName="aSpace2" presStyleCnt="0"/>
      <dgm:spPr/>
    </dgm:pt>
    <dgm:pt modelId="{CA410307-A250-47D3-B3D9-26A7AA86157E}" type="pres">
      <dgm:prSet presAssocID="{A773018B-D673-445B-80F4-6397054C6913}" presName="childNode" presStyleLbl="node1" presStyleIdx="8" presStyleCnt="9" custScaleX="162087" custLinFactY="-31095" custLinFactNeighborX="-3800" custLinFactNeighborY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823B417-E1DF-45BE-830B-70F6A69B2CD5}" type="presOf" srcId="{5703E9F7-F99C-4D43-9FD7-D4AC0222B549}" destId="{F077DFF6-5411-40E8-9AF2-6126B38A6E8B}" srcOrd="0" destOrd="0" presId="urn:microsoft.com/office/officeart/2005/8/layout/lProcess2"/>
    <dgm:cxn modelId="{1B633AC4-C537-4505-A01C-7EB8DF954754}" type="presOf" srcId="{A773018B-D673-445B-80F4-6397054C6913}" destId="{CA410307-A250-47D3-B3D9-26A7AA86157E}" srcOrd="0" destOrd="0" presId="urn:microsoft.com/office/officeart/2005/8/layout/lProcess2"/>
    <dgm:cxn modelId="{FC00A3B6-DE69-4DD8-BC83-30B67FF2DE4B}" type="presOf" srcId="{06521BC3-4676-4DF1-8F60-225670F2EC86}" destId="{2D37C4AD-21A7-4AE9-902A-8D650307F413}" srcOrd="0" destOrd="0" presId="urn:microsoft.com/office/officeart/2005/8/layout/lProcess2"/>
    <dgm:cxn modelId="{701DBCFF-A5CE-49F5-A2F8-D167D45C94A9}" type="presOf" srcId="{11C4E25C-722F-48C8-BA3D-9377E1A6A546}" destId="{77FEF6B9-A8CF-4918-96F3-0547D1C28C4C}" srcOrd="0" destOrd="0" presId="urn:microsoft.com/office/officeart/2005/8/layout/lProcess2"/>
    <dgm:cxn modelId="{C107C80C-8BE7-4684-9FDE-122E0C615FFC}" type="presOf" srcId="{B6EA0652-E49B-4494-8133-DCB3427B44B0}" destId="{A9026223-604E-40C9-A353-F5BEB1BF4561}" srcOrd="0" destOrd="0" presId="urn:microsoft.com/office/officeart/2005/8/layout/lProcess2"/>
    <dgm:cxn modelId="{3B436F4E-F2C9-4E5A-B8D0-1532F30F4F13}" srcId="{B3374517-3095-4D58-AD4C-80F20780107F}" destId="{8EDA1443-1B92-4263-B714-AE4011F72620}" srcOrd="1" destOrd="0" parTransId="{2728A722-3FAD-427B-8D03-CAEF40FA75F7}" sibTransId="{47E4A1D3-9364-486E-BC2A-E1B1C03778C5}"/>
    <dgm:cxn modelId="{A6B8105F-C256-4ECD-A09C-75C7097BAF52}" srcId="{B3374517-3095-4D58-AD4C-80F20780107F}" destId="{A773018B-D673-445B-80F4-6397054C6913}" srcOrd="2" destOrd="0" parTransId="{C4EE3346-9A66-4BB4-AB81-DD886DC0B679}" sibTransId="{3EBEDB4B-723C-4936-8E12-663B527379B4}"/>
    <dgm:cxn modelId="{A4CEA7BD-FDEF-4AAE-98C1-872291101B17}" srcId="{B6EA0652-E49B-4494-8133-DCB3427B44B0}" destId="{B3374517-3095-4D58-AD4C-80F20780107F}" srcOrd="2" destOrd="0" parTransId="{7DC655EC-1A9A-4BC6-AEDB-A8C338523362}" sibTransId="{A86B711E-1CE9-40C2-AF6D-667CB67071A1}"/>
    <dgm:cxn modelId="{0D8C24E0-C72E-4F61-9AA1-261C5F32739A}" type="presOf" srcId="{B3374517-3095-4D58-AD4C-80F20780107F}" destId="{5F2FEEC1-6B17-4AA2-915D-D66716D6A3C6}" srcOrd="0" destOrd="0" presId="urn:microsoft.com/office/officeart/2005/8/layout/lProcess2"/>
    <dgm:cxn modelId="{6752178C-B590-40BC-BBB5-A2FFBFAFDEF0}" type="presOf" srcId="{4A38A2FC-CE33-4912-AB39-DC5697BB799C}" destId="{034FFFBF-438F-4ADF-8A51-CA8D26E8BA4B}" srcOrd="1" destOrd="0" presId="urn:microsoft.com/office/officeart/2005/8/layout/lProcess2"/>
    <dgm:cxn modelId="{663BEC7E-9271-4219-8858-082499A3CEF4}" type="presOf" srcId="{F5FE863E-AFBB-4E32-B724-DF4C2A0D84D2}" destId="{A7BA7E03-170D-4066-BDED-F98312967303}" srcOrd="0" destOrd="0" presId="urn:microsoft.com/office/officeart/2005/8/layout/lProcess2"/>
    <dgm:cxn modelId="{DFD2FD60-FF17-432F-BC85-F8B90E82A0D6}" type="presOf" srcId="{4A38A2FC-CE33-4912-AB39-DC5697BB799C}" destId="{D7B88858-875D-4256-B97D-9167EDB3B9EB}" srcOrd="0" destOrd="0" presId="urn:microsoft.com/office/officeart/2005/8/layout/lProcess2"/>
    <dgm:cxn modelId="{E32821B3-DE4A-4471-B139-3542079CEFC6}" type="presOf" srcId="{A3DE9902-01F0-4A8D-9322-0AD3CA6CCBCC}" destId="{72AFC92A-2502-4026-BB38-E1230167EFA5}" srcOrd="0" destOrd="0" presId="urn:microsoft.com/office/officeart/2005/8/layout/lProcess2"/>
    <dgm:cxn modelId="{7E4FAA1D-B45A-43FA-8742-4ED2384211E1}" srcId="{B3374517-3095-4D58-AD4C-80F20780107F}" destId="{11C4E25C-722F-48C8-BA3D-9377E1A6A546}" srcOrd="0" destOrd="0" parTransId="{B0668816-2302-49B9-8C5C-EE69A82BE794}" sibTransId="{5AF7668E-354F-43D9-A2C3-6A47481A853A}"/>
    <dgm:cxn modelId="{58E6455A-DC9B-4F41-A45E-271FEE0A5E7B}" srcId="{A3DE9902-01F0-4A8D-9322-0AD3CA6CCBCC}" destId="{06521BC3-4676-4DF1-8F60-225670F2EC86}" srcOrd="2" destOrd="0" parTransId="{4265DCE5-035C-4D7E-AA83-23CA9D8A3F66}" sibTransId="{88D23724-9A51-4B00-8AD9-05113AD114A4}"/>
    <dgm:cxn modelId="{9D7DDB6C-48E4-411C-A9B5-8758696043E7}" srcId="{A3DE9902-01F0-4A8D-9322-0AD3CA6CCBCC}" destId="{F5FE863E-AFBB-4E32-B724-DF4C2A0D84D2}" srcOrd="1" destOrd="0" parTransId="{8DB8E5C8-886E-4986-A80C-30182F22088A}" sibTransId="{F9DC0ADE-89CD-4B84-8A36-682F3E7D69EA}"/>
    <dgm:cxn modelId="{E587BE40-1154-4CBE-A8B9-69EE1FEF5F03}" type="presOf" srcId="{B3374517-3095-4D58-AD4C-80F20780107F}" destId="{F6F193BE-1972-4346-A752-A2F23848409E}" srcOrd="1" destOrd="0" presId="urn:microsoft.com/office/officeart/2005/8/layout/lProcess2"/>
    <dgm:cxn modelId="{E185503F-4392-4C46-B482-1B01AFA7095B}" type="presOf" srcId="{A8EDB4AE-520A-4A0A-8252-8BFBE582328C}" destId="{5775E028-52EB-46BE-B5C6-C082BC0E1342}" srcOrd="0" destOrd="0" presId="urn:microsoft.com/office/officeart/2005/8/layout/lProcess2"/>
    <dgm:cxn modelId="{0BE4F07F-A776-4D6D-B6A1-FFF3BE55BF2F}" srcId="{B6EA0652-E49B-4494-8133-DCB3427B44B0}" destId="{4A38A2FC-CE33-4912-AB39-DC5697BB799C}" srcOrd="0" destOrd="0" parTransId="{D9C34F2F-064F-4B94-BE07-AEBA4D8ABE91}" sibTransId="{15B232E7-3161-4395-9232-E86088FF6C3F}"/>
    <dgm:cxn modelId="{C23DE358-1FF2-4865-A57A-3DCF08196CB4}" srcId="{A3DE9902-01F0-4A8D-9322-0AD3CA6CCBCC}" destId="{A8EDB4AE-520A-4A0A-8252-8BFBE582328C}" srcOrd="0" destOrd="0" parTransId="{7C3998F5-1AD6-4532-905B-AC6B913CFA20}" sibTransId="{77092D25-F556-4D0B-91F6-BC0F78FA0065}"/>
    <dgm:cxn modelId="{C2E63FF4-3F49-496F-9F9E-E825F0A332C5}" srcId="{4A38A2FC-CE33-4912-AB39-DC5697BB799C}" destId="{ED774F26-8EAF-42D7-88B4-154C7653D6B0}" srcOrd="1" destOrd="0" parTransId="{9C49312A-6AEC-460A-BD3E-8FB9DAD8EA41}" sibTransId="{4196FDC7-84EA-40C7-88EF-2DFA45F1632B}"/>
    <dgm:cxn modelId="{E8D73F95-C429-4B32-9106-45269C9F05D7}" type="presOf" srcId="{8EDA1443-1B92-4263-B714-AE4011F72620}" destId="{F3155146-1C7B-4D30-A517-3D7C1CAA957D}" srcOrd="0" destOrd="0" presId="urn:microsoft.com/office/officeart/2005/8/layout/lProcess2"/>
    <dgm:cxn modelId="{62377574-054E-43A2-A65F-DD7F482A4BE3}" srcId="{4A38A2FC-CE33-4912-AB39-DC5697BB799C}" destId="{5703E9F7-F99C-4D43-9FD7-D4AC0222B549}" srcOrd="0" destOrd="0" parTransId="{6CDBFA31-FFC5-4A13-81A3-F01DF87248A1}" sibTransId="{7EA8FDC2-E079-4F5A-B051-5D11FE6A2F5A}"/>
    <dgm:cxn modelId="{FFA47A7D-A4A8-487A-A986-6737B48B9B07}" srcId="{4A38A2FC-CE33-4912-AB39-DC5697BB799C}" destId="{304B0DED-2AA9-483E-99C2-CC0197645E8D}" srcOrd="2" destOrd="0" parTransId="{903FD47D-681B-40BD-B6FF-C731A0800D1E}" sibTransId="{401DAD7F-0C3C-426C-AE0D-AD6D6FFFB7D0}"/>
    <dgm:cxn modelId="{D49C3091-E308-4A0A-AF13-391629F9E3ED}" srcId="{B6EA0652-E49B-4494-8133-DCB3427B44B0}" destId="{A3DE9902-01F0-4A8D-9322-0AD3CA6CCBCC}" srcOrd="1" destOrd="0" parTransId="{EFE56E80-0712-4133-A0C4-642512B65A4D}" sibTransId="{89BB7B93-6D9E-4482-BF4D-62F544D176B5}"/>
    <dgm:cxn modelId="{A92308B3-52B1-4F09-B504-1D33E5B1852A}" type="presOf" srcId="{A3DE9902-01F0-4A8D-9322-0AD3CA6CCBCC}" destId="{21E8613B-B7E6-466F-A043-1A1162BDD3ED}" srcOrd="1" destOrd="0" presId="urn:microsoft.com/office/officeart/2005/8/layout/lProcess2"/>
    <dgm:cxn modelId="{D808BA6B-EE9F-4C62-9D0E-D200B87A3E2A}" type="presOf" srcId="{ED774F26-8EAF-42D7-88B4-154C7653D6B0}" destId="{3AE95142-3F77-4F10-A65C-EFD879F5CB40}" srcOrd="0" destOrd="0" presId="urn:microsoft.com/office/officeart/2005/8/layout/lProcess2"/>
    <dgm:cxn modelId="{5D8190ED-B04F-465C-BB9E-555C54C8DC80}" type="presOf" srcId="{304B0DED-2AA9-483E-99C2-CC0197645E8D}" destId="{5011BE01-101D-4618-B724-D21C33C93B53}" srcOrd="0" destOrd="0" presId="urn:microsoft.com/office/officeart/2005/8/layout/lProcess2"/>
    <dgm:cxn modelId="{012D2372-5B7E-4767-8D93-D08C0F1F1A1A}" type="presParOf" srcId="{A9026223-604E-40C9-A353-F5BEB1BF4561}" destId="{FEC1BF25-AD7B-4043-9004-0E5587EB5C8E}" srcOrd="0" destOrd="0" presId="urn:microsoft.com/office/officeart/2005/8/layout/lProcess2"/>
    <dgm:cxn modelId="{6C11666A-665B-4E82-A6DA-975D2849A597}" type="presParOf" srcId="{FEC1BF25-AD7B-4043-9004-0E5587EB5C8E}" destId="{D7B88858-875D-4256-B97D-9167EDB3B9EB}" srcOrd="0" destOrd="0" presId="urn:microsoft.com/office/officeart/2005/8/layout/lProcess2"/>
    <dgm:cxn modelId="{18E26154-04BF-46CF-B20F-020A84D4E408}" type="presParOf" srcId="{FEC1BF25-AD7B-4043-9004-0E5587EB5C8E}" destId="{034FFFBF-438F-4ADF-8A51-CA8D26E8BA4B}" srcOrd="1" destOrd="0" presId="urn:microsoft.com/office/officeart/2005/8/layout/lProcess2"/>
    <dgm:cxn modelId="{C5648805-4F3B-4F05-8575-17A8F1165D1D}" type="presParOf" srcId="{FEC1BF25-AD7B-4043-9004-0E5587EB5C8E}" destId="{FF6D10F5-C14F-4DCB-8BF3-A73D0F8F3911}" srcOrd="2" destOrd="0" presId="urn:microsoft.com/office/officeart/2005/8/layout/lProcess2"/>
    <dgm:cxn modelId="{05148A84-D4B7-4539-837E-66B2B1CBAE71}" type="presParOf" srcId="{FF6D10F5-C14F-4DCB-8BF3-A73D0F8F3911}" destId="{23A6B8C7-ACE1-4FE3-9BEE-FEB463CA7DC0}" srcOrd="0" destOrd="0" presId="urn:microsoft.com/office/officeart/2005/8/layout/lProcess2"/>
    <dgm:cxn modelId="{F5720A6A-85B9-4737-9298-7C5F440469F5}" type="presParOf" srcId="{23A6B8C7-ACE1-4FE3-9BEE-FEB463CA7DC0}" destId="{F077DFF6-5411-40E8-9AF2-6126B38A6E8B}" srcOrd="0" destOrd="0" presId="urn:microsoft.com/office/officeart/2005/8/layout/lProcess2"/>
    <dgm:cxn modelId="{28A7BCCC-759A-40F6-AE6C-2F00125FD12E}" type="presParOf" srcId="{23A6B8C7-ACE1-4FE3-9BEE-FEB463CA7DC0}" destId="{C189E59E-DF4F-43D3-8BB9-3DD870DC61FA}" srcOrd="1" destOrd="0" presId="urn:microsoft.com/office/officeart/2005/8/layout/lProcess2"/>
    <dgm:cxn modelId="{04A50515-55A2-4613-9679-F0B23CDB8CAE}" type="presParOf" srcId="{23A6B8C7-ACE1-4FE3-9BEE-FEB463CA7DC0}" destId="{3AE95142-3F77-4F10-A65C-EFD879F5CB40}" srcOrd="2" destOrd="0" presId="urn:microsoft.com/office/officeart/2005/8/layout/lProcess2"/>
    <dgm:cxn modelId="{39EF79AA-FB15-4D4B-8EC1-49785059BD2C}" type="presParOf" srcId="{23A6B8C7-ACE1-4FE3-9BEE-FEB463CA7DC0}" destId="{95E390EF-9700-4289-BE41-122BC47FA83D}" srcOrd="3" destOrd="0" presId="urn:microsoft.com/office/officeart/2005/8/layout/lProcess2"/>
    <dgm:cxn modelId="{BDD3435D-A6A4-4F3C-A8FD-31F0FCCA303A}" type="presParOf" srcId="{23A6B8C7-ACE1-4FE3-9BEE-FEB463CA7DC0}" destId="{5011BE01-101D-4618-B724-D21C33C93B53}" srcOrd="4" destOrd="0" presId="urn:microsoft.com/office/officeart/2005/8/layout/lProcess2"/>
    <dgm:cxn modelId="{36B227E2-FC04-47C6-83C6-FC059790ED06}" type="presParOf" srcId="{A9026223-604E-40C9-A353-F5BEB1BF4561}" destId="{A6204EF0-A0E0-4D5C-A304-5B7C8FDD5860}" srcOrd="1" destOrd="0" presId="urn:microsoft.com/office/officeart/2005/8/layout/lProcess2"/>
    <dgm:cxn modelId="{DD5C2856-765B-40F6-8D17-483C8A22955A}" type="presParOf" srcId="{A9026223-604E-40C9-A353-F5BEB1BF4561}" destId="{8C545467-FCD1-45E8-A904-A786E4BE8A8C}" srcOrd="2" destOrd="0" presId="urn:microsoft.com/office/officeart/2005/8/layout/lProcess2"/>
    <dgm:cxn modelId="{8136B410-9752-48D4-9B2E-9D946DF9BC25}" type="presParOf" srcId="{8C545467-FCD1-45E8-A904-A786E4BE8A8C}" destId="{72AFC92A-2502-4026-BB38-E1230167EFA5}" srcOrd="0" destOrd="0" presId="urn:microsoft.com/office/officeart/2005/8/layout/lProcess2"/>
    <dgm:cxn modelId="{C7AEE529-8035-44EB-AF60-43B741565F10}" type="presParOf" srcId="{8C545467-FCD1-45E8-A904-A786E4BE8A8C}" destId="{21E8613B-B7E6-466F-A043-1A1162BDD3ED}" srcOrd="1" destOrd="0" presId="urn:microsoft.com/office/officeart/2005/8/layout/lProcess2"/>
    <dgm:cxn modelId="{75751E94-9FA6-45EE-9FD4-5C2A966E2845}" type="presParOf" srcId="{8C545467-FCD1-45E8-A904-A786E4BE8A8C}" destId="{DA39B2F6-4CB5-44C2-91C0-C69B25761B24}" srcOrd="2" destOrd="0" presId="urn:microsoft.com/office/officeart/2005/8/layout/lProcess2"/>
    <dgm:cxn modelId="{C2FE4766-8274-4668-B6E7-77FC81BB8DA1}" type="presParOf" srcId="{DA39B2F6-4CB5-44C2-91C0-C69B25761B24}" destId="{845C27A4-1E32-46A7-84D0-5A4133931A26}" srcOrd="0" destOrd="0" presId="urn:microsoft.com/office/officeart/2005/8/layout/lProcess2"/>
    <dgm:cxn modelId="{90B37957-E809-469A-9917-554859622C60}" type="presParOf" srcId="{845C27A4-1E32-46A7-84D0-5A4133931A26}" destId="{5775E028-52EB-46BE-B5C6-C082BC0E1342}" srcOrd="0" destOrd="0" presId="urn:microsoft.com/office/officeart/2005/8/layout/lProcess2"/>
    <dgm:cxn modelId="{B9F8BBC5-5933-4F01-82BC-7C8B063FD86E}" type="presParOf" srcId="{845C27A4-1E32-46A7-84D0-5A4133931A26}" destId="{F0F05B72-FCF3-4B79-B1BB-24356714A619}" srcOrd="1" destOrd="0" presId="urn:microsoft.com/office/officeart/2005/8/layout/lProcess2"/>
    <dgm:cxn modelId="{6B19908D-AF41-4B64-AF0C-5F7E4DF66806}" type="presParOf" srcId="{845C27A4-1E32-46A7-84D0-5A4133931A26}" destId="{A7BA7E03-170D-4066-BDED-F98312967303}" srcOrd="2" destOrd="0" presId="urn:microsoft.com/office/officeart/2005/8/layout/lProcess2"/>
    <dgm:cxn modelId="{C1C25B22-6FCE-4BE5-8A02-E4F6FB63F06F}" type="presParOf" srcId="{845C27A4-1E32-46A7-84D0-5A4133931A26}" destId="{C7C87514-554D-4626-9DF3-69AE0DC57DBA}" srcOrd="3" destOrd="0" presId="urn:microsoft.com/office/officeart/2005/8/layout/lProcess2"/>
    <dgm:cxn modelId="{76A6FC9B-FD49-4637-8E39-D4AA3F94CB6D}" type="presParOf" srcId="{845C27A4-1E32-46A7-84D0-5A4133931A26}" destId="{2D37C4AD-21A7-4AE9-902A-8D650307F413}" srcOrd="4" destOrd="0" presId="urn:microsoft.com/office/officeart/2005/8/layout/lProcess2"/>
    <dgm:cxn modelId="{AA0E6FBE-7487-4250-B329-CAC4ADD8064A}" type="presParOf" srcId="{A9026223-604E-40C9-A353-F5BEB1BF4561}" destId="{0D53844D-8C17-4F2F-8F9B-8A1BBD036B99}" srcOrd="3" destOrd="0" presId="urn:microsoft.com/office/officeart/2005/8/layout/lProcess2"/>
    <dgm:cxn modelId="{73FBD4B8-F9E4-4E12-A81E-55B47AAAC7C9}" type="presParOf" srcId="{A9026223-604E-40C9-A353-F5BEB1BF4561}" destId="{042ABDE5-4FAE-4A63-8411-91EBA51E9180}" srcOrd="4" destOrd="0" presId="urn:microsoft.com/office/officeart/2005/8/layout/lProcess2"/>
    <dgm:cxn modelId="{97A6D591-3FEE-4EEF-B3CB-86AFDBBBEC7F}" type="presParOf" srcId="{042ABDE5-4FAE-4A63-8411-91EBA51E9180}" destId="{5F2FEEC1-6B17-4AA2-915D-D66716D6A3C6}" srcOrd="0" destOrd="0" presId="urn:microsoft.com/office/officeart/2005/8/layout/lProcess2"/>
    <dgm:cxn modelId="{10380B94-81D9-4107-A781-625907717EFA}" type="presParOf" srcId="{042ABDE5-4FAE-4A63-8411-91EBA51E9180}" destId="{F6F193BE-1972-4346-A752-A2F23848409E}" srcOrd="1" destOrd="0" presId="urn:microsoft.com/office/officeart/2005/8/layout/lProcess2"/>
    <dgm:cxn modelId="{53987BBC-3F43-4592-B6F8-B35BD99ABA3F}" type="presParOf" srcId="{042ABDE5-4FAE-4A63-8411-91EBA51E9180}" destId="{0E83F3D0-6255-414D-B89A-6A6D1E4AB255}" srcOrd="2" destOrd="0" presId="urn:microsoft.com/office/officeart/2005/8/layout/lProcess2"/>
    <dgm:cxn modelId="{3B7FF35F-CC4F-4978-8361-2DA662CB45E5}" type="presParOf" srcId="{0E83F3D0-6255-414D-B89A-6A6D1E4AB255}" destId="{60C7CA7F-59C0-4C5B-8E81-7339F8183A55}" srcOrd="0" destOrd="0" presId="urn:microsoft.com/office/officeart/2005/8/layout/lProcess2"/>
    <dgm:cxn modelId="{E69A0CBD-8321-4E05-8F45-1264D4690A79}" type="presParOf" srcId="{60C7CA7F-59C0-4C5B-8E81-7339F8183A55}" destId="{77FEF6B9-A8CF-4918-96F3-0547D1C28C4C}" srcOrd="0" destOrd="0" presId="urn:microsoft.com/office/officeart/2005/8/layout/lProcess2"/>
    <dgm:cxn modelId="{285B66D0-F180-4E72-81DD-1749840F7AA5}" type="presParOf" srcId="{60C7CA7F-59C0-4C5B-8E81-7339F8183A55}" destId="{841DEA5D-67A7-4499-95D7-9BE449A5C2B3}" srcOrd="1" destOrd="0" presId="urn:microsoft.com/office/officeart/2005/8/layout/lProcess2"/>
    <dgm:cxn modelId="{798589F3-C785-4301-9FDA-C3ED8C2928AC}" type="presParOf" srcId="{60C7CA7F-59C0-4C5B-8E81-7339F8183A55}" destId="{F3155146-1C7B-4D30-A517-3D7C1CAA957D}" srcOrd="2" destOrd="0" presId="urn:microsoft.com/office/officeart/2005/8/layout/lProcess2"/>
    <dgm:cxn modelId="{99637CF7-93DF-478C-9C75-9C55B5CABA42}" type="presParOf" srcId="{60C7CA7F-59C0-4C5B-8E81-7339F8183A55}" destId="{89B42F1C-560A-47C1-9A1C-3613651364CF}" srcOrd="3" destOrd="0" presId="urn:microsoft.com/office/officeart/2005/8/layout/lProcess2"/>
    <dgm:cxn modelId="{37548A5F-EF6A-4A0A-B540-3BDD327A111D}" type="presParOf" srcId="{60C7CA7F-59C0-4C5B-8E81-7339F8183A55}" destId="{CA410307-A250-47D3-B3D9-26A7AA86157E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899869C-AE53-46E8-9E41-B4C43C02C8BA}" type="doc">
      <dgm:prSet loTypeId="urn:microsoft.com/office/officeart/2005/8/layout/equation1" loCatId="process" qsTypeId="urn:microsoft.com/office/officeart/2005/8/quickstyle/simple3" qsCatId="simple" csTypeId="urn:microsoft.com/office/officeart/2005/8/colors/colorful5" csCatId="colorful" phldr="1"/>
      <dgm:spPr/>
    </dgm:pt>
    <dgm:pt modelId="{A78DF9D9-65E0-4392-AB47-2961C70B55B9}">
      <dgm:prSet phldrT="[Text]"/>
      <dgm:spPr/>
      <dgm:t>
        <a:bodyPr/>
        <a:lstStyle/>
        <a:p>
          <a:r>
            <a:rPr lang="fa-IR" dirty="0" smtClean="0"/>
            <a:t>نیازهای پایدار</a:t>
          </a:r>
          <a:endParaRPr lang="en-US" dirty="0"/>
        </a:p>
      </dgm:t>
    </dgm:pt>
    <dgm:pt modelId="{A1F42491-D791-4DD4-8DB9-1CB9F855CC85}" type="parTrans" cxnId="{C51445F8-B6D5-4783-A3BE-537667F95DD7}">
      <dgm:prSet/>
      <dgm:spPr/>
      <dgm:t>
        <a:bodyPr/>
        <a:lstStyle/>
        <a:p>
          <a:endParaRPr lang="en-US"/>
        </a:p>
      </dgm:t>
    </dgm:pt>
    <dgm:pt modelId="{1CCEABC4-CBF0-4D55-93F4-D1C2363CCBBF}" type="sibTrans" cxnId="{C51445F8-B6D5-4783-A3BE-537667F95DD7}">
      <dgm:prSet/>
      <dgm:spPr/>
      <dgm:t>
        <a:bodyPr/>
        <a:lstStyle/>
        <a:p>
          <a:endParaRPr lang="en-US"/>
        </a:p>
      </dgm:t>
    </dgm:pt>
    <dgm:pt modelId="{E54039AE-3F84-4A3F-A6C3-55360F076483}">
      <dgm:prSet phldrT="[Text]"/>
      <dgm:spPr/>
      <dgm:t>
        <a:bodyPr/>
        <a:lstStyle/>
        <a:p>
          <a:r>
            <a:rPr lang="fa-IR" dirty="0" smtClean="0"/>
            <a:t>نهاد</a:t>
          </a:r>
          <a:endParaRPr lang="en-US" dirty="0"/>
        </a:p>
      </dgm:t>
    </dgm:pt>
    <dgm:pt modelId="{249968E3-BFC2-499A-9414-DD3145F89C48}" type="parTrans" cxnId="{9511A676-802D-4DB1-B37F-D50E4A2A27F8}">
      <dgm:prSet/>
      <dgm:spPr/>
      <dgm:t>
        <a:bodyPr/>
        <a:lstStyle/>
        <a:p>
          <a:endParaRPr lang="en-US"/>
        </a:p>
      </dgm:t>
    </dgm:pt>
    <dgm:pt modelId="{138ECCE0-280A-4466-A811-FA7D38413A50}" type="sibTrans" cxnId="{9511A676-802D-4DB1-B37F-D50E4A2A27F8}">
      <dgm:prSet/>
      <dgm:spPr/>
      <dgm:t>
        <a:bodyPr/>
        <a:lstStyle/>
        <a:p>
          <a:endParaRPr lang="en-US"/>
        </a:p>
      </dgm:t>
    </dgm:pt>
    <dgm:pt modelId="{8979561D-65D4-4191-8185-CE41EA63B90C}" type="pres">
      <dgm:prSet presAssocID="{3899869C-AE53-46E8-9E41-B4C43C02C8BA}" presName="linearFlow" presStyleCnt="0">
        <dgm:presLayoutVars>
          <dgm:dir/>
          <dgm:resizeHandles val="exact"/>
        </dgm:presLayoutVars>
      </dgm:prSet>
      <dgm:spPr/>
    </dgm:pt>
    <dgm:pt modelId="{577B4CC0-DB5A-450D-AA9B-7AA07B75DB73}" type="pres">
      <dgm:prSet presAssocID="{A78DF9D9-65E0-4392-AB47-2961C70B55B9}" presName="node" presStyleLbl="node1" presStyleIdx="0" presStyleCnt="2" custScaleX="195341" custScaleY="4597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0D2C09EA-38D4-49D8-8C1A-EF256B582C8D}" type="pres">
      <dgm:prSet presAssocID="{1CCEABC4-CBF0-4D55-93F4-D1C2363CCBBF}" presName="spacerL" presStyleCnt="0"/>
      <dgm:spPr/>
    </dgm:pt>
    <dgm:pt modelId="{B0B4ED1F-2DF7-4049-82C2-E1E74DB34293}" type="pres">
      <dgm:prSet presAssocID="{1CCEABC4-CBF0-4D55-93F4-D1C2363CCBBF}" presName="sibTrans" presStyleLbl="sibTrans2D1" presStyleIdx="0" presStyleCnt="1" custScaleY="79543"/>
      <dgm:spPr/>
      <dgm:t>
        <a:bodyPr/>
        <a:lstStyle/>
        <a:p>
          <a:endParaRPr lang="en-US"/>
        </a:p>
      </dgm:t>
    </dgm:pt>
    <dgm:pt modelId="{682FF740-9A63-4843-AE07-D56A73EB46DB}" type="pres">
      <dgm:prSet presAssocID="{1CCEABC4-CBF0-4D55-93F4-D1C2363CCBBF}" presName="spacerR" presStyleCnt="0"/>
      <dgm:spPr/>
    </dgm:pt>
    <dgm:pt modelId="{57B6C0F3-E535-4C8A-A435-501AECF04B4F}" type="pres">
      <dgm:prSet presAssocID="{E54039AE-3F84-4A3F-A6C3-55360F076483}" presName="node" presStyleLbl="node1" presStyleIdx="1" presStyleCnt="2" custScaleX="195341" custScaleY="4597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</dgm:ptLst>
  <dgm:cxnLst>
    <dgm:cxn modelId="{7DC8ABD7-8C75-48EE-834F-5C667AEF662F}" type="presOf" srcId="{1CCEABC4-CBF0-4D55-93F4-D1C2363CCBBF}" destId="{B0B4ED1F-2DF7-4049-82C2-E1E74DB34293}" srcOrd="0" destOrd="0" presId="urn:microsoft.com/office/officeart/2005/8/layout/equation1"/>
    <dgm:cxn modelId="{42F651D6-0234-463C-A817-CDFB638B7E51}" type="presOf" srcId="{E54039AE-3F84-4A3F-A6C3-55360F076483}" destId="{57B6C0F3-E535-4C8A-A435-501AECF04B4F}" srcOrd="0" destOrd="0" presId="urn:microsoft.com/office/officeart/2005/8/layout/equation1"/>
    <dgm:cxn modelId="{9F5603D0-EBD9-4543-897D-028EA1D5AABA}" type="presOf" srcId="{3899869C-AE53-46E8-9E41-B4C43C02C8BA}" destId="{8979561D-65D4-4191-8185-CE41EA63B90C}" srcOrd="0" destOrd="0" presId="urn:microsoft.com/office/officeart/2005/8/layout/equation1"/>
    <dgm:cxn modelId="{C51445F8-B6D5-4783-A3BE-537667F95DD7}" srcId="{3899869C-AE53-46E8-9E41-B4C43C02C8BA}" destId="{A78DF9D9-65E0-4392-AB47-2961C70B55B9}" srcOrd="0" destOrd="0" parTransId="{A1F42491-D791-4DD4-8DB9-1CB9F855CC85}" sibTransId="{1CCEABC4-CBF0-4D55-93F4-D1C2363CCBBF}"/>
    <dgm:cxn modelId="{9511A676-802D-4DB1-B37F-D50E4A2A27F8}" srcId="{3899869C-AE53-46E8-9E41-B4C43C02C8BA}" destId="{E54039AE-3F84-4A3F-A6C3-55360F076483}" srcOrd="1" destOrd="0" parTransId="{249968E3-BFC2-499A-9414-DD3145F89C48}" sibTransId="{138ECCE0-280A-4466-A811-FA7D38413A50}"/>
    <dgm:cxn modelId="{7DD38591-AB75-4987-A048-3A4E0DA8B11B}" type="presOf" srcId="{A78DF9D9-65E0-4392-AB47-2961C70B55B9}" destId="{577B4CC0-DB5A-450D-AA9B-7AA07B75DB73}" srcOrd="0" destOrd="0" presId="urn:microsoft.com/office/officeart/2005/8/layout/equation1"/>
    <dgm:cxn modelId="{6198F026-BDDE-4441-94F2-805993AD1860}" type="presParOf" srcId="{8979561D-65D4-4191-8185-CE41EA63B90C}" destId="{577B4CC0-DB5A-450D-AA9B-7AA07B75DB73}" srcOrd="0" destOrd="0" presId="urn:microsoft.com/office/officeart/2005/8/layout/equation1"/>
    <dgm:cxn modelId="{28F5E78E-5748-4552-996D-D7488242BFF7}" type="presParOf" srcId="{8979561D-65D4-4191-8185-CE41EA63B90C}" destId="{0D2C09EA-38D4-49D8-8C1A-EF256B582C8D}" srcOrd="1" destOrd="0" presId="urn:microsoft.com/office/officeart/2005/8/layout/equation1"/>
    <dgm:cxn modelId="{9758F4B0-0DD8-4487-B7E7-86B9D1B85846}" type="presParOf" srcId="{8979561D-65D4-4191-8185-CE41EA63B90C}" destId="{B0B4ED1F-2DF7-4049-82C2-E1E74DB34293}" srcOrd="2" destOrd="0" presId="urn:microsoft.com/office/officeart/2005/8/layout/equation1"/>
    <dgm:cxn modelId="{4C42BB87-FEA8-4183-B985-A5384C627A15}" type="presParOf" srcId="{8979561D-65D4-4191-8185-CE41EA63B90C}" destId="{682FF740-9A63-4843-AE07-D56A73EB46DB}" srcOrd="3" destOrd="0" presId="urn:microsoft.com/office/officeart/2005/8/layout/equation1"/>
    <dgm:cxn modelId="{F7A4984D-E238-46F6-AF68-4E67DF74E5EF}" type="presParOf" srcId="{8979561D-65D4-4191-8185-CE41EA63B90C}" destId="{57B6C0F3-E535-4C8A-A435-501AECF04B4F}" srcOrd="4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E8EAE3D-76FF-4A44-9DA6-1DFC484F5C9A}" type="doc">
      <dgm:prSet loTypeId="urn:microsoft.com/office/officeart/2005/8/layout/venn1" loCatId="relationship" qsTypeId="urn:microsoft.com/office/officeart/2005/8/quickstyle/simple3" qsCatId="simple" csTypeId="urn:microsoft.com/office/officeart/2005/8/colors/colorful1#14" csCatId="colorful" phldr="1"/>
      <dgm:spPr/>
    </dgm:pt>
    <dgm:pt modelId="{61E8E06C-A24E-4119-A30B-BF7EB30594E0}">
      <dgm:prSet phldrT="[Text]"/>
      <dgm:spPr/>
      <dgm:t>
        <a:bodyPr/>
        <a:lstStyle/>
        <a:p>
          <a:r>
            <a:rPr lang="fa-IR" b="0" dirty="0" smtClean="0"/>
            <a:t>عقلایی و غیر شخصی بوده</a:t>
          </a:r>
          <a:endParaRPr lang="en-US" b="0" dirty="0"/>
        </a:p>
      </dgm:t>
    </dgm:pt>
    <dgm:pt modelId="{1108E10C-7014-4E02-87F3-AB691FD5672B}" type="parTrans" cxnId="{42348E0A-3522-4B7F-8E0E-BA7A2816693A}">
      <dgm:prSet/>
      <dgm:spPr/>
      <dgm:t>
        <a:bodyPr/>
        <a:lstStyle/>
        <a:p>
          <a:endParaRPr lang="en-US" b="0"/>
        </a:p>
      </dgm:t>
    </dgm:pt>
    <dgm:pt modelId="{28381298-9F95-415B-91C0-62F7BE972A3F}" type="sibTrans" cxnId="{42348E0A-3522-4B7F-8E0E-BA7A2816693A}">
      <dgm:prSet/>
      <dgm:spPr/>
      <dgm:t>
        <a:bodyPr/>
        <a:lstStyle/>
        <a:p>
          <a:endParaRPr lang="en-US" b="0"/>
        </a:p>
      </dgm:t>
    </dgm:pt>
    <dgm:pt modelId="{1E6201E0-69DC-4BB4-A77B-D153F45AED97}">
      <dgm:prSet phldrT="[Text]"/>
      <dgm:spPr/>
      <dgm:t>
        <a:bodyPr/>
        <a:lstStyle/>
        <a:p>
          <a:r>
            <a:rPr lang="fa-IR" b="0" dirty="0" smtClean="0"/>
            <a:t>بسیار نهادی شده می باشند</a:t>
          </a:r>
          <a:endParaRPr lang="en-US" b="0" dirty="0"/>
        </a:p>
      </dgm:t>
    </dgm:pt>
    <dgm:pt modelId="{750C29B7-250E-41C8-ADBA-4E9AE1164B6D}" type="parTrans" cxnId="{01F407B9-6343-4CB2-83D8-D20D8FA951D5}">
      <dgm:prSet/>
      <dgm:spPr/>
      <dgm:t>
        <a:bodyPr/>
        <a:lstStyle/>
        <a:p>
          <a:endParaRPr lang="en-US" b="0"/>
        </a:p>
      </dgm:t>
    </dgm:pt>
    <dgm:pt modelId="{F5A7A34F-3F9F-41BC-8139-885C7F1F9718}" type="sibTrans" cxnId="{01F407B9-6343-4CB2-83D8-D20D8FA951D5}">
      <dgm:prSet/>
      <dgm:spPr/>
      <dgm:t>
        <a:bodyPr/>
        <a:lstStyle/>
        <a:p>
          <a:endParaRPr lang="en-US" b="0"/>
        </a:p>
      </dgm:t>
    </dgm:pt>
    <dgm:pt modelId="{9CC7C252-FDED-4770-806C-B6F88BFE2C13}">
      <dgm:prSet phldrT="[Text]"/>
      <dgm:spPr/>
      <dgm:t>
        <a:bodyPr/>
        <a:lstStyle/>
        <a:p>
          <a:r>
            <a:rPr lang="fa-IR" b="0" dirty="0" smtClean="0"/>
            <a:t>به صورت بایدها هستند</a:t>
          </a:r>
          <a:endParaRPr lang="en-US" b="0" dirty="0"/>
        </a:p>
      </dgm:t>
    </dgm:pt>
    <dgm:pt modelId="{A16265E4-5BF7-409A-ACCD-9282A6EA2C2B}" type="parTrans" cxnId="{4ACAF6AE-2A08-44F0-B59A-94D760D5697D}">
      <dgm:prSet/>
      <dgm:spPr/>
      <dgm:t>
        <a:bodyPr/>
        <a:lstStyle/>
        <a:p>
          <a:endParaRPr lang="en-US" b="0"/>
        </a:p>
      </dgm:t>
    </dgm:pt>
    <dgm:pt modelId="{B6973B6D-F91C-4694-93DB-8B4A1B0D5605}" type="sibTrans" cxnId="{4ACAF6AE-2A08-44F0-B59A-94D760D5697D}">
      <dgm:prSet/>
      <dgm:spPr/>
      <dgm:t>
        <a:bodyPr/>
        <a:lstStyle/>
        <a:p>
          <a:endParaRPr lang="en-US" b="0"/>
        </a:p>
      </dgm:t>
    </dgm:pt>
    <dgm:pt modelId="{1F4DDF78-C4EB-4897-9F0B-6233638A90E6}" type="pres">
      <dgm:prSet presAssocID="{0E8EAE3D-76FF-4A44-9DA6-1DFC484F5C9A}" presName="compositeShape" presStyleCnt="0">
        <dgm:presLayoutVars>
          <dgm:chMax val="7"/>
          <dgm:dir/>
          <dgm:resizeHandles val="exact"/>
        </dgm:presLayoutVars>
      </dgm:prSet>
      <dgm:spPr/>
    </dgm:pt>
    <dgm:pt modelId="{6263A44A-FA74-4F0F-A353-0C3F0CE3CB51}" type="pres">
      <dgm:prSet presAssocID="{61E8E06C-A24E-4119-A30B-BF7EB30594E0}" presName="circ1" presStyleLbl="vennNode1" presStyleIdx="0" presStyleCnt="3"/>
      <dgm:spPr/>
      <dgm:t>
        <a:bodyPr/>
        <a:lstStyle/>
        <a:p>
          <a:endParaRPr lang="en-US"/>
        </a:p>
      </dgm:t>
    </dgm:pt>
    <dgm:pt modelId="{145DA4D5-E33C-479E-B08C-C03E26A8B1AD}" type="pres">
      <dgm:prSet presAssocID="{61E8E06C-A24E-4119-A30B-BF7EB30594E0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B1564D-5637-448B-BAF8-E18A8BAA4A6C}" type="pres">
      <dgm:prSet presAssocID="{1E6201E0-69DC-4BB4-A77B-D153F45AED97}" presName="circ2" presStyleLbl="vennNode1" presStyleIdx="1" presStyleCnt="3"/>
      <dgm:spPr/>
      <dgm:t>
        <a:bodyPr/>
        <a:lstStyle/>
        <a:p>
          <a:endParaRPr lang="en-US"/>
        </a:p>
      </dgm:t>
    </dgm:pt>
    <dgm:pt modelId="{B611630E-7F82-45AD-A2BB-266E31EB0B4E}" type="pres">
      <dgm:prSet presAssocID="{1E6201E0-69DC-4BB4-A77B-D153F45AED9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FBC668-C4D6-4258-90CB-72AC94A0EF86}" type="pres">
      <dgm:prSet presAssocID="{9CC7C252-FDED-4770-806C-B6F88BFE2C13}" presName="circ3" presStyleLbl="vennNode1" presStyleIdx="2" presStyleCnt="3"/>
      <dgm:spPr/>
      <dgm:t>
        <a:bodyPr/>
        <a:lstStyle/>
        <a:p>
          <a:endParaRPr lang="en-US"/>
        </a:p>
      </dgm:t>
    </dgm:pt>
    <dgm:pt modelId="{4A69D603-27E6-479E-ABE9-22490BEBD653}" type="pres">
      <dgm:prSet presAssocID="{9CC7C252-FDED-4770-806C-B6F88BFE2C13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5F32815-E75E-4AAA-A758-A1F1DF629639}" type="presOf" srcId="{1E6201E0-69DC-4BB4-A77B-D153F45AED97}" destId="{E6B1564D-5637-448B-BAF8-E18A8BAA4A6C}" srcOrd="0" destOrd="0" presId="urn:microsoft.com/office/officeart/2005/8/layout/venn1"/>
    <dgm:cxn modelId="{822BAA6C-C0AA-44CB-9F72-657821E85D5E}" type="presOf" srcId="{61E8E06C-A24E-4119-A30B-BF7EB30594E0}" destId="{6263A44A-FA74-4F0F-A353-0C3F0CE3CB51}" srcOrd="0" destOrd="0" presId="urn:microsoft.com/office/officeart/2005/8/layout/venn1"/>
    <dgm:cxn modelId="{56213A63-668D-42CE-BCFD-98A6A9F54F9B}" type="presOf" srcId="{9CC7C252-FDED-4770-806C-B6F88BFE2C13}" destId="{4A69D603-27E6-479E-ABE9-22490BEBD653}" srcOrd="1" destOrd="0" presId="urn:microsoft.com/office/officeart/2005/8/layout/venn1"/>
    <dgm:cxn modelId="{01F407B9-6343-4CB2-83D8-D20D8FA951D5}" srcId="{0E8EAE3D-76FF-4A44-9DA6-1DFC484F5C9A}" destId="{1E6201E0-69DC-4BB4-A77B-D153F45AED97}" srcOrd="1" destOrd="0" parTransId="{750C29B7-250E-41C8-ADBA-4E9AE1164B6D}" sibTransId="{F5A7A34F-3F9F-41BC-8139-885C7F1F9718}"/>
    <dgm:cxn modelId="{42348E0A-3522-4B7F-8E0E-BA7A2816693A}" srcId="{0E8EAE3D-76FF-4A44-9DA6-1DFC484F5C9A}" destId="{61E8E06C-A24E-4119-A30B-BF7EB30594E0}" srcOrd="0" destOrd="0" parTransId="{1108E10C-7014-4E02-87F3-AB691FD5672B}" sibTransId="{28381298-9F95-415B-91C0-62F7BE972A3F}"/>
    <dgm:cxn modelId="{9C33AB5C-A2F7-44B4-9C76-18ADBE63388B}" type="presOf" srcId="{9CC7C252-FDED-4770-806C-B6F88BFE2C13}" destId="{5DFBC668-C4D6-4258-90CB-72AC94A0EF86}" srcOrd="0" destOrd="0" presId="urn:microsoft.com/office/officeart/2005/8/layout/venn1"/>
    <dgm:cxn modelId="{BA112056-87D0-4F3E-8570-5AD15237D6E8}" type="presOf" srcId="{1E6201E0-69DC-4BB4-A77B-D153F45AED97}" destId="{B611630E-7F82-45AD-A2BB-266E31EB0B4E}" srcOrd="1" destOrd="0" presId="urn:microsoft.com/office/officeart/2005/8/layout/venn1"/>
    <dgm:cxn modelId="{8A5AD95E-B42A-425A-B5EE-9A80263C74C8}" type="presOf" srcId="{0E8EAE3D-76FF-4A44-9DA6-1DFC484F5C9A}" destId="{1F4DDF78-C4EB-4897-9F0B-6233638A90E6}" srcOrd="0" destOrd="0" presId="urn:microsoft.com/office/officeart/2005/8/layout/venn1"/>
    <dgm:cxn modelId="{09D980A1-994E-4CA6-95D2-FD1C03387A9B}" type="presOf" srcId="{61E8E06C-A24E-4119-A30B-BF7EB30594E0}" destId="{145DA4D5-E33C-479E-B08C-C03E26A8B1AD}" srcOrd="1" destOrd="0" presId="urn:microsoft.com/office/officeart/2005/8/layout/venn1"/>
    <dgm:cxn modelId="{4ACAF6AE-2A08-44F0-B59A-94D760D5697D}" srcId="{0E8EAE3D-76FF-4A44-9DA6-1DFC484F5C9A}" destId="{9CC7C252-FDED-4770-806C-B6F88BFE2C13}" srcOrd="2" destOrd="0" parTransId="{A16265E4-5BF7-409A-ACCD-9282A6EA2C2B}" sibTransId="{B6973B6D-F91C-4694-93DB-8B4A1B0D5605}"/>
    <dgm:cxn modelId="{38993641-EF17-43F4-BCDE-79A34894706C}" type="presParOf" srcId="{1F4DDF78-C4EB-4897-9F0B-6233638A90E6}" destId="{6263A44A-FA74-4F0F-A353-0C3F0CE3CB51}" srcOrd="0" destOrd="0" presId="urn:microsoft.com/office/officeart/2005/8/layout/venn1"/>
    <dgm:cxn modelId="{FDE43FAD-1192-415F-A76A-7AB348BDD065}" type="presParOf" srcId="{1F4DDF78-C4EB-4897-9F0B-6233638A90E6}" destId="{145DA4D5-E33C-479E-B08C-C03E26A8B1AD}" srcOrd="1" destOrd="0" presId="urn:microsoft.com/office/officeart/2005/8/layout/venn1"/>
    <dgm:cxn modelId="{A1C1BBBE-4409-401C-BE22-52185ECB75F3}" type="presParOf" srcId="{1F4DDF78-C4EB-4897-9F0B-6233638A90E6}" destId="{E6B1564D-5637-448B-BAF8-E18A8BAA4A6C}" srcOrd="2" destOrd="0" presId="urn:microsoft.com/office/officeart/2005/8/layout/venn1"/>
    <dgm:cxn modelId="{45CE0C5D-1444-41F0-8E19-51C9962C4CEA}" type="presParOf" srcId="{1F4DDF78-C4EB-4897-9F0B-6233638A90E6}" destId="{B611630E-7F82-45AD-A2BB-266E31EB0B4E}" srcOrd="3" destOrd="0" presId="urn:microsoft.com/office/officeart/2005/8/layout/venn1"/>
    <dgm:cxn modelId="{0DC7CDBB-F641-4CC4-A78A-426180DC1124}" type="presParOf" srcId="{1F4DDF78-C4EB-4897-9F0B-6233638A90E6}" destId="{5DFBC668-C4D6-4258-90CB-72AC94A0EF86}" srcOrd="4" destOrd="0" presId="urn:microsoft.com/office/officeart/2005/8/layout/venn1"/>
    <dgm:cxn modelId="{54B752AD-7BB6-46D3-8742-CD4C3007A9F6}" type="presParOf" srcId="{1F4DDF78-C4EB-4897-9F0B-6233638A90E6}" destId="{4A69D603-27E6-479E-ABE9-22490BEBD653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9B9D7DE-2AC8-4007-A8F8-A1187AF90138}" type="doc">
      <dgm:prSet loTypeId="urn:microsoft.com/office/officeart/2005/8/layout/vList5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E739F16-227E-47BC-A1ED-7DE64460D6A9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2300" b="1" dirty="0" smtClean="0">
              <a:solidFill>
                <a:schemeClr val="tx1"/>
              </a:solidFill>
              <a:cs typeface="+mj-cs"/>
            </a:rPr>
            <a:t>سازمان و نظریه سیستم بسته</a:t>
          </a:r>
        </a:p>
      </dgm:t>
    </dgm:pt>
    <dgm:pt modelId="{0B332FF2-CB51-4EAD-99CB-B3D7E1C10351}" type="parTrans" cxnId="{9AF011A7-DBEA-4841-90D4-00EC96531F41}">
      <dgm:prSet/>
      <dgm:spPr/>
      <dgm:t>
        <a:bodyPr/>
        <a:lstStyle/>
        <a:p>
          <a:endParaRPr lang="en-US"/>
        </a:p>
      </dgm:t>
    </dgm:pt>
    <dgm:pt modelId="{D058CB27-7412-4705-9FE6-7F3AE2E77233}" type="sibTrans" cxnId="{9AF011A7-DBEA-4841-90D4-00EC96531F41}">
      <dgm:prSet/>
      <dgm:spPr/>
      <dgm:t>
        <a:bodyPr/>
        <a:lstStyle/>
        <a:p>
          <a:endParaRPr lang="en-US"/>
        </a:p>
      </dgm:t>
    </dgm:pt>
    <dgm:pt modelId="{1693FF39-3641-4E59-A480-41EBD597A672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2400" b="1" dirty="0" smtClean="0">
              <a:cs typeface="+mj-cs"/>
            </a:rPr>
            <a:t>سازمان و نظریه سیستم باز</a:t>
          </a:r>
          <a:endParaRPr lang="en-US" sz="2400" b="1" dirty="0" smtClean="0">
            <a:cs typeface="+mj-cs"/>
          </a:endParaRPr>
        </a:p>
      </dgm:t>
    </dgm:pt>
    <dgm:pt modelId="{DB417502-2C3D-4D01-9C2E-C8A6342DED16}" type="parTrans" cxnId="{F20E231E-E8A5-463C-8B75-C5D033458C0C}">
      <dgm:prSet/>
      <dgm:spPr/>
      <dgm:t>
        <a:bodyPr/>
        <a:lstStyle/>
        <a:p>
          <a:endParaRPr lang="en-US"/>
        </a:p>
      </dgm:t>
    </dgm:pt>
    <dgm:pt modelId="{3EADAE1E-6103-4794-BAA8-BA2428BDFD02}" type="sibTrans" cxnId="{F20E231E-E8A5-463C-8B75-C5D033458C0C}">
      <dgm:prSet/>
      <dgm:spPr/>
      <dgm:t>
        <a:bodyPr/>
        <a:lstStyle/>
        <a:p>
          <a:endParaRPr lang="en-US"/>
        </a:p>
      </dgm:t>
    </dgm:pt>
    <dgm:pt modelId="{467A7DDA-EDB3-4B75-BCC8-B69DDA62EA57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justLow" rtl="1">
            <a:spcBef>
              <a:spcPts val="3000"/>
            </a:spcBef>
            <a:spcAft>
              <a:spcPts val="1800"/>
            </a:spcAft>
          </a:pPr>
          <a:r>
            <a:rPr lang="fa-IR" dirty="0" smtClean="0"/>
            <a:t>نظریه سیستم های باز رویکردهای موجود را متحول کرد و اهمیت محیط را مطرح ساخت . تأکید در این سیستم بر تأثیر و ساخت محیط و سازمان می باشد . نه تسلط یکی بر دیگری که در اینجا بحث </a:t>
          </a:r>
          <a:r>
            <a:rPr lang="fa-IR" b="1" dirty="0" smtClean="0">
              <a:solidFill>
                <a:srgbClr val="C00000"/>
              </a:solidFill>
            </a:rPr>
            <a:t>هم تکاملی </a:t>
          </a:r>
          <a:r>
            <a:rPr lang="fa-IR" dirty="0" smtClean="0"/>
            <a:t>مطرح می گردد.</a:t>
          </a:r>
          <a:endParaRPr lang="en-US" dirty="0"/>
        </a:p>
      </dgm:t>
    </dgm:pt>
    <dgm:pt modelId="{B6FA55C4-C3E8-4CC0-A76A-A0981877C23A}" type="parTrans" cxnId="{A879F63C-A6D8-4A41-A82C-50BF3F2F58A7}">
      <dgm:prSet/>
      <dgm:spPr/>
      <dgm:t>
        <a:bodyPr/>
        <a:lstStyle/>
        <a:p>
          <a:endParaRPr lang="en-US"/>
        </a:p>
      </dgm:t>
    </dgm:pt>
    <dgm:pt modelId="{DF52F36F-EB49-45E5-A2BF-1AD217E903FC}" type="sibTrans" cxnId="{A879F63C-A6D8-4A41-A82C-50BF3F2F58A7}">
      <dgm:prSet/>
      <dgm:spPr/>
      <dgm:t>
        <a:bodyPr/>
        <a:lstStyle/>
        <a:p>
          <a:endParaRPr lang="en-US"/>
        </a:p>
      </dgm:t>
    </dgm:pt>
    <dgm:pt modelId="{6FA1525B-851F-4337-AF92-FBF1D750076A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algn="justLow" rtl="1">
            <a:spcBef>
              <a:spcPts val="2400"/>
            </a:spcBef>
            <a:spcAft>
              <a:spcPts val="2400"/>
            </a:spcAft>
          </a:pPr>
          <a:r>
            <a:rPr lang="fa-IR" sz="2400" dirty="0" smtClean="0"/>
            <a:t>سازمان ها به عنوان سیستم تولیدی در نظر گرفته می شدند که ورودی ها را به خروجی ها تبدیل می کردند و با محیط هیچگونه ارتباطی نداشتند . این دیدگاه از مهندسی و اقتصاد نئوکلاسیک نشئت گرفته بود.</a:t>
          </a:r>
          <a:endParaRPr lang="en-US" sz="2400" dirty="0"/>
        </a:p>
      </dgm:t>
    </dgm:pt>
    <dgm:pt modelId="{8F393699-C51D-4CD5-8A32-1990A8A81E86}" type="parTrans" cxnId="{98E1D483-AB75-45D6-8388-D819CF03B28F}">
      <dgm:prSet/>
      <dgm:spPr/>
      <dgm:t>
        <a:bodyPr/>
        <a:lstStyle/>
        <a:p>
          <a:endParaRPr lang="en-US"/>
        </a:p>
      </dgm:t>
    </dgm:pt>
    <dgm:pt modelId="{74DE51E9-471C-4E2B-A59A-63AC1931EB5E}" type="sibTrans" cxnId="{98E1D483-AB75-45D6-8388-D819CF03B28F}">
      <dgm:prSet/>
      <dgm:spPr/>
      <dgm:t>
        <a:bodyPr/>
        <a:lstStyle/>
        <a:p>
          <a:endParaRPr lang="en-US"/>
        </a:p>
      </dgm:t>
    </dgm:pt>
    <dgm:pt modelId="{B2D08249-69B5-4370-8822-F68AF662226E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b="1" dirty="0" smtClean="0">
              <a:cs typeface="+mj-cs"/>
            </a:rPr>
            <a:t>سازمان  و نظریه نهادی</a:t>
          </a:r>
          <a:endParaRPr lang="en-US" b="1" dirty="0" smtClean="0">
            <a:cs typeface="+mj-cs"/>
          </a:endParaRPr>
        </a:p>
      </dgm:t>
    </dgm:pt>
    <dgm:pt modelId="{A0C029CA-0E99-4D21-8482-D5D15D768D54}" type="parTrans" cxnId="{0204182D-D953-4B57-AFD9-A87EA926B72C}">
      <dgm:prSet/>
      <dgm:spPr/>
      <dgm:t>
        <a:bodyPr/>
        <a:lstStyle/>
        <a:p>
          <a:endParaRPr lang="en-US"/>
        </a:p>
      </dgm:t>
    </dgm:pt>
    <dgm:pt modelId="{44B67186-2360-46C6-BF0E-A03D18055E7A}" type="sibTrans" cxnId="{0204182D-D953-4B57-AFD9-A87EA926B72C}">
      <dgm:prSet/>
      <dgm:spPr/>
      <dgm:t>
        <a:bodyPr/>
        <a:lstStyle/>
        <a:p>
          <a:endParaRPr lang="en-US"/>
        </a:p>
      </dgm:t>
    </dgm:pt>
    <dgm:pt modelId="{3B7E3975-4827-427E-8CEA-716EAA986C4C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3">
            <a:lumMod val="20000"/>
            <a:lumOff val="80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justLow" rtl="1"/>
          <a:r>
            <a:rPr lang="fa-IR" sz="2000" dirty="0" smtClean="0"/>
            <a:t>در شکل افراطی ، سازمان ها را به عنوان پدیده های وضع شده توسط محیط و ارزشهای محیطی تلقی می کند که وجود و تشکیل خود را متکی به محیط می دانند و محیط به طور کامل بر آنها مسلط است . در این سازمانها ، ساختار ، رویه ها و ایده ها نه بر مبنای کارایی بلکه برمبنای تعاریف بیرونی تطبیق داده می شوند.</a:t>
          </a:r>
          <a:endParaRPr lang="en-US" sz="2000" dirty="0"/>
        </a:p>
      </dgm:t>
    </dgm:pt>
    <dgm:pt modelId="{98FDC4D8-0CFD-4C07-B016-50B61D9EF85E}" type="parTrans" cxnId="{5416E689-D2F1-41A1-A4C4-DC6C41DB4A27}">
      <dgm:prSet/>
      <dgm:spPr/>
      <dgm:t>
        <a:bodyPr/>
        <a:lstStyle/>
        <a:p>
          <a:endParaRPr lang="en-US"/>
        </a:p>
      </dgm:t>
    </dgm:pt>
    <dgm:pt modelId="{807BCAC8-DB34-46BC-BA4F-C3E737EAF0B2}" type="sibTrans" cxnId="{5416E689-D2F1-41A1-A4C4-DC6C41DB4A27}">
      <dgm:prSet/>
      <dgm:spPr/>
      <dgm:t>
        <a:bodyPr/>
        <a:lstStyle/>
        <a:p>
          <a:endParaRPr lang="en-US"/>
        </a:p>
      </dgm:t>
    </dgm:pt>
    <dgm:pt modelId="{56FCC551-F6E7-4A01-9EDA-89C874756D5F}" type="pres">
      <dgm:prSet presAssocID="{39B9D7DE-2AC8-4007-A8F8-A1187AF9013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5AFE9C-B7BE-43B8-B829-9A8B6AB71F77}" type="pres">
      <dgm:prSet presAssocID="{BE739F16-227E-47BC-A1ED-7DE64460D6A9}" presName="linNode" presStyleCnt="0"/>
      <dgm:spPr/>
      <dgm:t>
        <a:bodyPr/>
        <a:lstStyle/>
        <a:p>
          <a:endParaRPr lang="en-US"/>
        </a:p>
      </dgm:t>
    </dgm:pt>
    <dgm:pt modelId="{5FA27A23-D6DB-4E94-9C27-A6AD95BA7492}" type="pres">
      <dgm:prSet presAssocID="{BE739F16-227E-47BC-A1ED-7DE64460D6A9}" presName="parentText" presStyleLbl="node1" presStyleIdx="0" presStyleCnt="3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3396E9-0806-438D-9E86-7FC5371FFA29}" type="pres">
      <dgm:prSet presAssocID="{BE739F16-227E-47BC-A1ED-7DE64460D6A9}" presName="descendantText" presStyleLbl="alignAccFollowNode1" presStyleIdx="0" presStyleCnt="3" custFlipVert="1" custFlipHor="1" custScaleX="190463" custScaleY="108248" custLinFactNeighborX="-64870" custLinFactNeighborY="21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E987E6-6C58-4EB2-99B9-B8A4E8159AE8}" type="pres">
      <dgm:prSet presAssocID="{D058CB27-7412-4705-9FE6-7F3AE2E77233}" presName="sp" presStyleCnt="0"/>
      <dgm:spPr/>
      <dgm:t>
        <a:bodyPr/>
        <a:lstStyle/>
        <a:p>
          <a:endParaRPr lang="en-US"/>
        </a:p>
      </dgm:t>
    </dgm:pt>
    <dgm:pt modelId="{9E5EDF07-3211-48F4-8FBB-3AE7DCB48272}" type="pres">
      <dgm:prSet presAssocID="{1693FF39-3641-4E59-A480-41EBD597A672}" presName="linNode" presStyleCnt="0"/>
      <dgm:spPr/>
      <dgm:t>
        <a:bodyPr/>
        <a:lstStyle/>
        <a:p>
          <a:endParaRPr lang="en-US"/>
        </a:p>
      </dgm:t>
    </dgm:pt>
    <dgm:pt modelId="{4152F53F-F4CF-4723-9F90-CDF159C4CC46}" type="pres">
      <dgm:prSet presAssocID="{1693FF39-3641-4E59-A480-41EBD597A672}" presName="parentText" presStyleLbl="node1" presStyleIdx="1" presStyleCnt="3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A8D36-814C-4594-9ABF-E7215967CCD4}" type="pres">
      <dgm:prSet presAssocID="{1693FF39-3641-4E59-A480-41EBD597A672}" presName="descendantText" presStyleLbl="alignAccFollowNode1" presStyleIdx="1" presStyleCnt="3" custFlipVert="1" custFlipHor="1" custScaleX="190463" custScaleY="108248" custLinFactNeighborX="-65561" custLinFactNeighborY="1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5D7C26-924F-4237-8E8E-40DF5220326E}" type="pres">
      <dgm:prSet presAssocID="{3EADAE1E-6103-4794-BAA8-BA2428BDFD02}" presName="sp" presStyleCnt="0"/>
      <dgm:spPr/>
    </dgm:pt>
    <dgm:pt modelId="{CF936422-E0F4-4104-8C7C-A76A4528EBC3}" type="pres">
      <dgm:prSet presAssocID="{B2D08249-69B5-4370-8822-F68AF662226E}" presName="linNode" presStyleCnt="0"/>
      <dgm:spPr/>
    </dgm:pt>
    <dgm:pt modelId="{E05BDE4C-9D15-4EA5-B5DF-B27B34F24EC4}" type="pres">
      <dgm:prSet presAssocID="{B2D08249-69B5-4370-8822-F68AF662226E}" presName="parentText" presStyleLbl="node1" presStyleIdx="2" presStyleCnt="3" custScaleX="68862" custLinFactX="100000" custLinFactNeighborX="136076" custLinFactNeighborY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D1DFFB-5620-414E-A657-4D4E407753DC}" type="pres">
      <dgm:prSet presAssocID="{B2D08249-69B5-4370-8822-F68AF662226E}" presName="descendantText" presStyleLbl="alignAccFollowNode1" presStyleIdx="2" presStyleCnt="3" custFlipVert="1" custFlipHor="1" custScaleX="190463" custScaleY="108248" custLinFactNeighborX="-65561" custLinFactNeighborY="33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EFD788-5CC1-4FF9-98B3-60C8D59FD1AE}" type="presOf" srcId="{467A7DDA-EDB3-4B75-BCC8-B69DDA62EA57}" destId="{F1AA8D36-814C-4594-9ABF-E7215967CCD4}" srcOrd="0" destOrd="0" presId="urn:microsoft.com/office/officeart/2005/8/layout/vList5"/>
    <dgm:cxn modelId="{459FA9B0-46B4-4F9D-968B-DFAE0DAE104B}" type="presOf" srcId="{BE739F16-227E-47BC-A1ED-7DE64460D6A9}" destId="{5FA27A23-D6DB-4E94-9C27-A6AD95BA7492}" srcOrd="0" destOrd="0" presId="urn:microsoft.com/office/officeart/2005/8/layout/vList5"/>
    <dgm:cxn modelId="{F20E231E-E8A5-463C-8B75-C5D033458C0C}" srcId="{39B9D7DE-2AC8-4007-A8F8-A1187AF90138}" destId="{1693FF39-3641-4E59-A480-41EBD597A672}" srcOrd="1" destOrd="0" parTransId="{DB417502-2C3D-4D01-9C2E-C8A6342DED16}" sibTransId="{3EADAE1E-6103-4794-BAA8-BA2428BDFD02}"/>
    <dgm:cxn modelId="{301CCB5C-AB51-4DAB-8CD1-159675137F62}" type="presOf" srcId="{1693FF39-3641-4E59-A480-41EBD597A672}" destId="{4152F53F-F4CF-4723-9F90-CDF159C4CC46}" srcOrd="0" destOrd="0" presId="urn:microsoft.com/office/officeart/2005/8/layout/vList5"/>
    <dgm:cxn modelId="{D5076D68-BE43-4ABB-AEF3-08A5F10F3878}" type="presOf" srcId="{3B7E3975-4827-427E-8CEA-716EAA986C4C}" destId="{01D1DFFB-5620-414E-A657-4D4E407753DC}" srcOrd="0" destOrd="0" presId="urn:microsoft.com/office/officeart/2005/8/layout/vList5"/>
    <dgm:cxn modelId="{5D810861-978A-4384-ACD4-76E170AD8D52}" type="presOf" srcId="{B2D08249-69B5-4370-8822-F68AF662226E}" destId="{E05BDE4C-9D15-4EA5-B5DF-B27B34F24EC4}" srcOrd="0" destOrd="0" presId="urn:microsoft.com/office/officeart/2005/8/layout/vList5"/>
    <dgm:cxn modelId="{2D31C315-587B-4030-968E-DE862343753B}" type="presOf" srcId="{6FA1525B-851F-4337-AF92-FBF1D750076A}" destId="{F43396E9-0806-438D-9E86-7FC5371FFA29}" srcOrd="0" destOrd="0" presId="urn:microsoft.com/office/officeart/2005/8/layout/vList5"/>
    <dgm:cxn modelId="{9AF011A7-DBEA-4841-90D4-00EC96531F41}" srcId="{39B9D7DE-2AC8-4007-A8F8-A1187AF90138}" destId="{BE739F16-227E-47BC-A1ED-7DE64460D6A9}" srcOrd="0" destOrd="0" parTransId="{0B332FF2-CB51-4EAD-99CB-B3D7E1C10351}" sibTransId="{D058CB27-7412-4705-9FE6-7F3AE2E77233}"/>
    <dgm:cxn modelId="{98E1D483-AB75-45D6-8388-D819CF03B28F}" srcId="{BE739F16-227E-47BC-A1ED-7DE64460D6A9}" destId="{6FA1525B-851F-4337-AF92-FBF1D750076A}" srcOrd="0" destOrd="0" parTransId="{8F393699-C51D-4CD5-8A32-1990A8A81E86}" sibTransId="{74DE51E9-471C-4E2B-A59A-63AC1931EB5E}"/>
    <dgm:cxn modelId="{A485CA10-E514-4D8C-BCD9-E981034A199D}" type="presOf" srcId="{39B9D7DE-2AC8-4007-A8F8-A1187AF90138}" destId="{56FCC551-F6E7-4A01-9EDA-89C874756D5F}" srcOrd="0" destOrd="0" presId="urn:microsoft.com/office/officeart/2005/8/layout/vList5"/>
    <dgm:cxn modelId="{5416E689-D2F1-41A1-A4C4-DC6C41DB4A27}" srcId="{B2D08249-69B5-4370-8822-F68AF662226E}" destId="{3B7E3975-4827-427E-8CEA-716EAA986C4C}" srcOrd="0" destOrd="0" parTransId="{98FDC4D8-0CFD-4C07-B016-50B61D9EF85E}" sibTransId="{807BCAC8-DB34-46BC-BA4F-C3E737EAF0B2}"/>
    <dgm:cxn modelId="{0204182D-D953-4B57-AFD9-A87EA926B72C}" srcId="{39B9D7DE-2AC8-4007-A8F8-A1187AF90138}" destId="{B2D08249-69B5-4370-8822-F68AF662226E}" srcOrd="2" destOrd="0" parTransId="{A0C029CA-0E99-4D21-8482-D5D15D768D54}" sibTransId="{44B67186-2360-46C6-BF0E-A03D18055E7A}"/>
    <dgm:cxn modelId="{A879F63C-A6D8-4A41-A82C-50BF3F2F58A7}" srcId="{1693FF39-3641-4E59-A480-41EBD597A672}" destId="{467A7DDA-EDB3-4B75-BCC8-B69DDA62EA57}" srcOrd="0" destOrd="0" parTransId="{B6FA55C4-C3E8-4CC0-A76A-A0981877C23A}" sibTransId="{DF52F36F-EB49-45E5-A2BF-1AD217E903FC}"/>
    <dgm:cxn modelId="{6E91768E-FA02-4B1F-8855-484829F6F27B}" type="presParOf" srcId="{56FCC551-F6E7-4A01-9EDA-89C874756D5F}" destId="{155AFE9C-B7BE-43B8-B829-9A8B6AB71F77}" srcOrd="0" destOrd="0" presId="urn:microsoft.com/office/officeart/2005/8/layout/vList5"/>
    <dgm:cxn modelId="{D67758C1-7A5A-495E-94D1-6411C7FCE886}" type="presParOf" srcId="{155AFE9C-B7BE-43B8-B829-9A8B6AB71F77}" destId="{5FA27A23-D6DB-4E94-9C27-A6AD95BA7492}" srcOrd="0" destOrd="0" presId="urn:microsoft.com/office/officeart/2005/8/layout/vList5"/>
    <dgm:cxn modelId="{B6BBA2C0-D0AA-4A3E-AB25-9BF76AC95189}" type="presParOf" srcId="{155AFE9C-B7BE-43B8-B829-9A8B6AB71F77}" destId="{F43396E9-0806-438D-9E86-7FC5371FFA29}" srcOrd="1" destOrd="0" presId="urn:microsoft.com/office/officeart/2005/8/layout/vList5"/>
    <dgm:cxn modelId="{C4BB9DBA-0EE3-48E4-81EA-ED6DCA05A773}" type="presParOf" srcId="{56FCC551-F6E7-4A01-9EDA-89C874756D5F}" destId="{B0E987E6-6C58-4EB2-99B9-B8A4E8159AE8}" srcOrd="1" destOrd="0" presId="urn:microsoft.com/office/officeart/2005/8/layout/vList5"/>
    <dgm:cxn modelId="{8400D078-720F-42A5-95C6-687550C9DAE6}" type="presParOf" srcId="{56FCC551-F6E7-4A01-9EDA-89C874756D5F}" destId="{9E5EDF07-3211-48F4-8FBB-3AE7DCB48272}" srcOrd="2" destOrd="0" presId="urn:microsoft.com/office/officeart/2005/8/layout/vList5"/>
    <dgm:cxn modelId="{7511693A-21DB-4FED-90D3-F5956F38CA47}" type="presParOf" srcId="{9E5EDF07-3211-48F4-8FBB-3AE7DCB48272}" destId="{4152F53F-F4CF-4723-9F90-CDF159C4CC46}" srcOrd="0" destOrd="0" presId="urn:microsoft.com/office/officeart/2005/8/layout/vList5"/>
    <dgm:cxn modelId="{0AC99F96-72F0-47F0-AF42-7B1429D3BA44}" type="presParOf" srcId="{9E5EDF07-3211-48F4-8FBB-3AE7DCB48272}" destId="{F1AA8D36-814C-4594-9ABF-E7215967CCD4}" srcOrd="1" destOrd="0" presId="urn:microsoft.com/office/officeart/2005/8/layout/vList5"/>
    <dgm:cxn modelId="{1B16C105-B79E-4A53-895E-B472ACBC0BF5}" type="presParOf" srcId="{56FCC551-F6E7-4A01-9EDA-89C874756D5F}" destId="{8E5D7C26-924F-4237-8E8E-40DF5220326E}" srcOrd="3" destOrd="0" presId="urn:microsoft.com/office/officeart/2005/8/layout/vList5"/>
    <dgm:cxn modelId="{ECEC09EA-33C4-422B-A5AD-2B2501C249BC}" type="presParOf" srcId="{56FCC551-F6E7-4A01-9EDA-89C874756D5F}" destId="{CF936422-E0F4-4104-8C7C-A76A4528EBC3}" srcOrd="4" destOrd="0" presId="urn:microsoft.com/office/officeart/2005/8/layout/vList5"/>
    <dgm:cxn modelId="{295C8F92-FAED-4C60-AAAA-62006DD52677}" type="presParOf" srcId="{CF936422-E0F4-4104-8C7C-A76A4528EBC3}" destId="{E05BDE4C-9D15-4EA5-B5DF-B27B34F24EC4}" srcOrd="0" destOrd="0" presId="urn:microsoft.com/office/officeart/2005/8/layout/vList5"/>
    <dgm:cxn modelId="{23A13884-4670-429D-AE17-9BFDBCCE1FD7}" type="presParOf" srcId="{CF936422-E0F4-4104-8C7C-A76A4528EBC3}" destId="{01D1DFFB-5620-414E-A657-4D4E407753D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ECA8238-546A-458E-8F67-164CE6095B79}" type="doc">
      <dgm:prSet loTypeId="urn:microsoft.com/office/officeart/2005/8/layout/cycle8" loCatId="cycle" qsTypeId="urn:microsoft.com/office/officeart/2005/8/quickstyle/simple3" qsCatId="simple" csTypeId="urn:microsoft.com/office/officeart/2005/8/colors/colorful1#15" csCatId="colorful" phldr="1"/>
      <dgm:spPr/>
    </dgm:pt>
    <dgm:pt modelId="{1C414562-081E-4F68-B0B4-AD3B92B0B97A}">
      <dgm:prSet phldrT="[Text]"/>
      <dgm:spPr/>
      <dgm:t>
        <a:bodyPr/>
        <a:lstStyle/>
        <a:p>
          <a:r>
            <a:rPr lang="fa-IR" dirty="0" smtClean="0">
              <a:cs typeface="+mj-cs"/>
            </a:rPr>
            <a:t>2. عینی سازی</a:t>
          </a:r>
          <a:endParaRPr lang="en-US" dirty="0">
            <a:cs typeface="+mj-cs"/>
          </a:endParaRPr>
        </a:p>
      </dgm:t>
    </dgm:pt>
    <dgm:pt modelId="{BE6A1A52-C58B-4AB2-A771-24D59FB006B6}" type="parTrans" cxnId="{DDA62ABD-4531-4405-9ABF-8659C00949B3}">
      <dgm:prSet/>
      <dgm:spPr/>
      <dgm:t>
        <a:bodyPr/>
        <a:lstStyle/>
        <a:p>
          <a:endParaRPr lang="en-US">
            <a:cs typeface="+mj-cs"/>
          </a:endParaRPr>
        </a:p>
      </dgm:t>
    </dgm:pt>
    <dgm:pt modelId="{FDC23F01-6EBA-47D5-8246-6555D6190DB9}" type="sibTrans" cxnId="{DDA62ABD-4531-4405-9ABF-8659C00949B3}">
      <dgm:prSet/>
      <dgm:spPr/>
      <dgm:t>
        <a:bodyPr/>
        <a:lstStyle/>
        <a:p>
          <a:endParaRPr lang="en-US">
            <a:cs typeface="+mj-cs"/>
          </a:endParaRPr>
        </a:p>
      </dgm:t>
    </dgm:pt>
    <dgm:pt modelId="{08BDFEC9-46DD-4DAC-AD09-3D8591F62A37}">
      <dgm:prSet phldrT="[Text]"/>
      <dgm:spPr/>
      <dgm:t>
        <a:bodyPr/>
        <a:lstStyle/>
        <a:p>
          <a:r>
            <a:rPr lang="fa-IR" dirty="0" smtClean="0">
              <a:cs typeface="+mj-cs"/>
            </a:rPr>
            <a:t>3. برونی سازی</a:t>
          </a:r>
          <a:endParaRPr lang="en-US" dirty="0">
            <a:cs typeface="+mj-cs"/>
          </a:endParaRPr>
        </a:p>
      </dgm:t>
    </dgm:pt>
    <dgm:pt modelId="{6C2DF72C-8C20-4F16-877D-B36457CAC3A2}" type="parTrans" cxnId="{0D7AA925-34DE-484F-AF80-48BC47E63D3B}">
      <dgm:prSet/>
      <dgm:spPr/>
      <dgm:t>
        <a:bodyPr/>
        <a:lstStyle/>
        <a:p>
          <a:endParaRPr lang="en-US">
            <a:cs typeface="+mj-cs"/>
          </a:endParaRPr>
        </a:p>
      </dgm:t>
    </dgm:pt>
    <dgm:pt modelId="{AFCC0B4F-442D-4CA4-9DDD-89B049AD3022}" type="sibTrans" cxnId="{0D7AA925-34DE-484F-AF80-48BC47E63D3B}">
      <dgm:prSet/>
      <dgm:spPr/>
      <dgm:t>
        <a:bodyPr/>
        <a:lstStyle/>
        <a:p>
          <a:endParaRPr lang="en-US">
            <a:cs typeface="+mj-cs"/>
          </a:endParaRPr>
        </a:p>
      </dgm:t>
    </dgm:pt>
    <dgm:pt modelId="{EB25D7F3-379C-48ED-BB80-0569E121D9C7}">
      <dgm:prSet phldrT="[Text]"/>
      <dgm:spPr/>
      <dgm:t>
        <a:bodyPr/>
        <a:lstStyle/>
        <a:p>
          <a:r>
            <a:rPr lang="fa-IR" dirty="0" smtClean="0">
              <a:cs typeface="+mj-cs"/>
            </a:rPr>
            <a:t>1. عادت شدن</a:t>
          </a:r>
          <a:endParaRPr lang="en-US" dirty="0">
            <a:cs typeface="+mj-cs"/>
          </a:endParaRPr>
        </a:p>
      </dgm:t>
    </dgm:pt>
    <dgm:pt modelId="{31E3DD95-7F46-4A6A-B928-1419A71028D2}" type="parTrans" cxnId="{8728758B-68CF-453A-BEC8-FDB47BD7074F}">
      <dgm:prSet/>
      <dgm:spPr/>
      <dgm:t>
        <a:bodyPr/>
        <a:lstStyle/>
        <a:p>
          <a:endParaRPr lang="en-US">
            <a:cs typeface="+mj-cs"/>
          </a:endParaRPr>
        </a:p>
      </dgm:t>
    </dgm:pt>
    <dgm:pt modelId="{186C3F1C-E829-46E3-89A3-EC87099263EE}" type="sibTrans" cxnId="{8728758B-68CF-453A-BEC8-FDB47BD7074F}">
      <dgm:prSet/>
      <dgm:spPr/>
      <dgm:t>
        <a:bodyPr/>
        <a:lstStyle/>
        <a:p>
          <a:endParaRPr lang="en-US">
            <a:cs typeface="+mj-cs"/>
          </a:endParaRPr>
        </a:p>
      </dgm:t>
    </dgm:pt>
    <dgm:pt modelId="{F73CF6E2-86BB-41E6-BA5F-CCE6FA479349}" type="pres">
      <dgm:prSet presAssocID="{7ECA8238-546A-458E-8F67-164CE6095B79}" presName="compositeShape" presStyleCnt="0">
        <dgm:presLayoutVars>
          <dgm:chMax val="7"/>
          <dgm:dir/>
          <dgm:resizeHandles val="exact"/>
        </dgm:presLayoutVars>
      </dgm:prSet>
      <dgm:spPr/>
    </dgm:pt>
    <dgm:pt modelId="{89BD3BC2-0FC3-4DD6-8B99-81D87BC25E29}" type="pres">
      <dgm:prSet presAssocID="{7ECA8238-546A-458E-8F67-164CE6095B79}" presName="wedge1" presStyleLbl="node1" presStyleIdx="0" presStyleCnt="3"/>
      <dgm:spPr/>
      <dgm:t>
        <a:bodyPr/>
        <a:lstStyle/>
        <a:p>
          <a:endParaRPr lang="en-US"/>
        </a:p>
      </dgm:t>
    </dgm:pt>
    <dgm:pt modelId="{5871B320-1132-47A9-B89A-32D6EEB842EE}" type="pres">
      <dgm:prSet presAssocID="{7ECA8238-546A-458E-8F67-164CE6095B79}" presName="dummy1a" presStyleCnt="0"/>
      <dgm:spPr/>
    </dgm:pt>
    <dgm:pt modelId="{95CE729C-9A07-4E68-94F5-1D7C4B9B154B}" type="pres">
      <dgm:prSet presAssocID="{7ECA8238-546A-458E-8F67-164CE6095B79}" presName="dummy1b" presStyleCnt="0"/>
      <dgm:spPr/>
    </dgm:pt>
    <dgm:pt modelId="{3A93CAC5-102D-4634-8340-E757C8D5D4C1}" type="pres">
      <dgm:prSet presAssocID="{7ECA8238-546A-458E-8F67-164CE6095B79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7F69DC-627E-42FD-9B49-FFA4FA2BD41C}" type="pres">
      <dgm:prSet presAssocID="{7ECA8238-546A-458E-8F67-164CE6095B79}" presName="wedge2" presStyleLbl="node1" presStyleIdx="1" presStyleCnt="3"/>
      <dgm:spPr/>
      <dgm:t>
        <a:bodyPr/>
        <a:lstStyle/>
        <a:p>
          <a:endParaRPr lang="en-US"/>
        </a:p>
      </dgm:t>
    </dgm:pt>
    <dgm:pt modelId="{35236B02-B387-4855-93B6-706E2FF2EFEB}" type="pres">
      <dgm:prSet presAssocID="{7ECA8238-546A-458E-8F67-164CE6095B79}" presName="dummy2a" presStyleCnt="0"/>
      <dgm:spPr/>
    </dgm:pt>
    <dgm:pt modelId="{B3B78A1A-D0F1-460D-8C03-CCC10605B46B}" type="pres">
      <dgm:prSet presAssocID="{7ECA8238-546A-458E-8F67-164CE6095B79}" presName="dummy2b" presStyleCnt="0"/>
      <dgm:spPr/>
    </dgm:pt>
    <dgm:pt modelId="{9B86F7FF-EDA7-4C97-9B24-2BBC216906CF}" type="pres">
      <dgm:prSet presAssocID="{7ECA8238-546A-458E-8F67-164CE6095B79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40330F-B3AD-4108-9FBC-C9ABA09468D6}" type="pres">
      <dgm:prSet presAssocID="{7ECA8238-546A-458E-8F67-164CE6095B79}" presName="wedge3" presStyleLbl="node1" presStyleIdx="2" presStyleCnt="3"/>
      <dgm:spPr/>
      <dgm:t>
        <a:bodyPr/>
        <a:lstStyle/>
        <a:p>
          <a:endParaRPr lang="en-US"/>
        </a:p>
      </dgm:t>
    </dgm:pt>
    <dgm:pt modelId="{07A0EB6D-4506-41ED-883C-51FDB44B8121}" type="pres">
      <dgm:prSet presAssocID="{7ECA8238-546A-458E-8F67-164CE6095B79}" presName="dummy3a" presStyleCnt="0"/>
      <dgm:spPr/>
    </dgm:pt>
    <dgm:pt modelId="{94C1E32D-E9F5-418C-BB10-5F6702C830DA}" type="pres">
      <dgm:prSet presAssocID="{7ECA8238-546A-458E-8F67-164CE6095B79}" presName="dummy3b" presStyleCnt="0"/>
      <dgm:spPr/>
    </dgm:pt>
    <dgm:pt modelId="{2D7E2540-AB52-4BAC-968E-6AC58129CA7E}" type="pres">
      <dgm:prSet presAssocID="{7ECA8238-546A-458E-8F67-164CE6095B79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62565F-B3DE-4AF0-8DB3-42E1A943E330}" type="pres">
      <dgm:prSet presAssocID="{FDC23F01-6EBA-47D5-8246-6555D6190DB9}" presName="arrowWedge1" presStyleLbl="fgSibTrans2D1" presStyleIdx="0" presStyleCnt="3"/>
      <dgm:spPr/>
    </dgm:pt>
    <dgm:pt modelId="{E93547C1-656D-4DBD-B61D-CCD568D67B79}" type="pres">
      <dgm:prSet presAssocID="{AFCC0B4F-442D-4CA4-9DDD-89B049AD3022}" presName="arrowWedge2" presStyleLbl="fgSibTrans2D1" presStyleIdx="1" presStyleCnt="3" custScaleX="3162" custScaleY="1586" custLinFactNeighborY="1581"/>
      <dgm:spPr>
        <a:prstGeom prst="ellipse">
          <a:avLst/>
        </a:prstGeom>
        <a:noFill/>
      </dgm:spPr>
    </dgm:pt>
    <dgm:pt modelId="{2742FF3A-D4AC-4E82-A9A2-7448F9D3D5B1}" type="pres">
      <dgm:prSet presAssocID="{186C3F1C-E829-46E3-89A3-EC87099263EE}" presName="arrowWedge3" presStyleLbl="fgSibTrans2D1" presStyleIdx="2" presStyleCnt="3"/>
      <dgm:spPr/>
    </dgm:pt>
  </dgm:ptLst>
  <dgm:cxnLst>
    <dgm:cxn modelId="{37D2F505-7BD9-4F71-BF8B-12D2F2B81301}" type="presOf" srcId="{08BDFEC9-46DD-4DAC-AD09-3D8591F62A37}" destId="{BD7F69DC-627E-42FD-9B49-FFA4FA2BD41C}" srcOrd="0" destOrd="0" presId="urn:microsoft.com/office/officeart/2005/8/layout/cycle8"/>
    <dgm:cxn modelId="{9F774350-CDFC-4E94-8F35-4979B8A446BF}" type="presOf" srcId="{1C414562-081E-4F68-B0B4-AD3B92B0B97A}" destId="{3A93CAC5-102D-4634-8340-E757C8D5D4C1}" srcOrd="1" destOrd="0" presId="urn:microsoft.com/office/officeart/2005/8/layout/cycle8"/>
    <dgm:cxn modelId="{8A5228DE-167B-43B9-8FE5-38A461A7B7C9}" type="presOf" srcId="{1C414562-081E-4F68-B0B4-AD3B92B0B97A}" destId="{89BD3BC2-0FC3-4DD6-8B99-81D87BC25E29}" srcOrd="0" destOrd="0" presId="urn:microsoft.com/office/officeart/2005/8/layout/cycle8"/>
    <dgm:cxn modelId="{8728758B-68CF-453A-BEC8-FDB47BD7074F}" srcId="{7ECA8238-546A-458E-8F67-164CE6095B79}" destId="{EB25D7F3-379C-48ED-BB80-0569E121D9C7}" srcOrd="2" destOrd="0" parTransId="{31E3DD95-7F46-4A6A-B928-1419A71028D2}" sibTransId="{186C3F1C-E829-46E3-89A3-EC87099263EE}"/>
    <dgm:cxn modelId="{19D71996-BEE8-4C70-A127-D7ECC0BC7689}" type="presOf" srcId="{08BDFEC9-46DD-4DAC-AD09-3D8591F62A37}" destId="{9B86F7FF-EDA7-4C97-9B24-2BBC216906CF}" srcOrd="1" destOrd="0" presId="urn:microsoft.com/office/officeart/2005/8/layout/cycle8"/>
    <dgm:cxn modelId="{1EE60381-C0F6-4AB2-85F4-E214A89837E6}" type="presOf" srcId="{EB25D7F3-379C-48ED-BB80-0569E121D9C7}" destId="{4440330F-B3AD-4108-9FBC-C9ABA09468D6}" srcOrd="0" destOrd="0" presId="urn:microsoft.com/office/officeart/2005/8/layout/cycle8"/>
    <dgm:cxn modelId="{3A2D0516-21BE-4E13-85E4-256F093553D5}" type="presOf" srcId="{EB25D7F3-379C-48ED-BB80-0569E121D9C7}" destId="{2D7E2540-AB52-4BAC-968E-6AC58129CA7E}" srcOrd="1" destOrd="0" presId="urn:microsoft.com/office/officeart/2005/8/layout/cycle8"/>
    <dgm:cxn modelId="{DDA62ABD-4531-4405-9ABF-8659C00949B3}" srcId="{7ECA8238-546A-458E-8F67-164CE6095B79}" destId="{1C414562-081E-4F68-B0B4-AD3B92B0B97A}" srcOrd="0" destOrd="0" parTransId="{BE6A1A52-C58B-4AB2-A771-24D59FB006B6}" sibTransId="{FDC23F01-6EBA-47D5-8246-6555D6190DB9}"/>
    <dgm:cxn modelId="{0D7AA925-34DE-484F-AF80-48BC47E63D3B}" srcId="{7ECA8238-546A-458E-8F67-164CE6095B79}" destId="{08BDFEC9-46DD-4DAC-AD09-3D8591F62A37}" srcOrd="1" destOrd="0" parTransId="{6C2DF72C-8C20-4F16-877D-B36457CAC3A2}" sibTransId="{AFCC0B4F-442D-4CA4-9DDD-89B049AD3022}"/>
    <dgm:cxn modelId="{1BC790DF-3AF7-4134-9568-7EA014F2A557}" type="presOf" srcId="{7ECA8238-546A-458E-8F67-164CE6095B79}" destId="{F73CF6E2-86BB-41E6-BA5F-CCE6FA479349}" srcOrd="0" destOrd="0" presId="urn:microsoft.com/office/officeart/2005/8/layout/cycle8"/>
    <dgm:cxn modelId="{4F83B28B-D18C-41C6-A1BE-525486F66D7D}" type="presParOf" srcId="{F73CF6E2-86BB-41E6-BA5F-CCE6FA479349}" destId="{89BD3BC2-0FC3-4DD6-8B99-81D87BC25E29}" srcOrd="0" destOrd="0" presId="urn:microsoft.com/office/officeart/2005/8/layout/cycle8"/>
    <dgm:cxn modelId="{00A3C469-5910-4AED-8895-BE7785A627C7}" type="presParOf" srcId="{F73CF6E2-86BB-41E6-BA5F-CCE6FA479349}" destId="{5871B320-1132-47A9-B89A-32D6EEB842EE}" srcOrd="1" destOrd="0" presId="urn:microsoft.com/office/officeart/2005/8/layout/cycle8"/>
    <dgm:cxn modelId="{07C16AED-37FE-41F6-88B8-63847CFFC6B8}" type="presParOf" srcId="{F73CF6E2-86BB-41E6-BA5F-CCE6FA479349}" destId="{95CE729C-9A07-4E68-94F5-1D7C4B9B154B}" srcOrd="2" destOrd="0" presId="urn:microsoft.com/office/officeart/2005/8/layout/cycle8"/>
    <dgm:cxn modelId="{8ED8E0E9-EC6E-4EFD-8764-827A8D9F268A}" type="presParOf" srcId="{F73CF6E2-86BB-41E6-BA5F-CCE6FA479349}" destId="{3A93CAC5-102D-4634-8340-E757C8D5D4C1}" srcOrd="3" destOrd="0" presId="urn:microsoft.com/office/officeart/2005/8/layout/cycle8"/>
    <dgm:cxn modelId="{4B0ACA5C-5FFA-4BD4-841D-4010313DB1D1}" type="presParOf" srcId="{F73CF6E2-86BB-41E6-BA5F-CCE6FA479349}" destId="{BD7F69DC-627E-42FD-9B49-FFA4FA2BD41C}" srcOrd="4" destOrd="0" presId="urn:microsoft.com/office/officeart/2005/8/layout/cycle8"/>
    <dgm:cxn modelId="{9DA14C65-C845-495A-B1F8-0A8DED5C022B}" type="presParOf" srcId="{F73CF6E2-86BB-41E6-BA5F-CCE6FA479349}" destId="{35236B02-B387-4855-93B6-706E2FF2EFEB}" srcOrd="5" destOrd="0" presId="urn:microsoft.com/office/officeart/2005/8/layout/cycle8"/>
    <dgm:cxn modelId="{9DA4A07F-3E4A-4CF3-B58A-AEF33C9CA084}" type="presParOf" srcId="{F73CF6E2-86BB-41E6-BA5F-CCE6FA479349}" destId="{B3B78A1A-D0F1-460D-8C03-CCC10605B46B}" srcOrd="6" destOrd="0" presId="urn:microsoft.com/office/officeart/2005/8/layout/cycle8"/>
    <dgm:cxn modelId="{C20E5014-6561-40E6-AD15-AA3C5C041B8D}" type="presParOf" srcId="{F73CF6E2-86BB-41E6-BA5F-CCE6FA479349}" destId="{9B86F7FF-EDA7-4C97-9B24-2BBC216906CF}" srcOrd="7" destOrd="0" presId="urn:microsoft.com/office/officeart/2005/8/layout/cycle8"/>
    <dgm:cxn modelId="{0B595B2A-4FC4-4EDE-9CFE-FA41173A86F2}" type="presParOf" srcId="{F73CF6E2-86BB-41E6-BA5F-CCE6FA479349}" destId="{4440330F-B3AD-4108-9FBC-C9ABA09468D6}" srcOrd="8" destOrd="0" presId="urn:microsoft.com/office/officeart/2005/8/layout/cycle8"/>
    <dgm:cxn modelId="{5FE87349-2F77-40B8-942B-B1FB7025DEF5}" type="presParOf" srcId="{F73CF6E2-86BB-41E6-BA5F-CCE6FA479349}" destId="{07A0EB6D-4506-41ED-883C-51FDB44B8121}" srcOrd="9" destOrd="0" presId="urn:microsoft.com/office/officeart/2005/8/layout/cycle8"/>
    <dgm:cxn modelId="{9D29ACBB-E766-4DBB-983B-565652CA0B45}" type="presParOf" srcId="{F73CF6E2-86BB-41E6-BA5F-CCE6FA479349}" destId="{94C1E32D-E9F5-418C-BB10-5F6702C830DA}" srcOrd="10" destOrd="0" presId="urn:microsoft.com/office/officeart/2005/8/layout/cycle8"/>
    <dgm:cxn modelId="{243E52E1-2139-44EE-819A-0357478A4B1F}" type="presParOf" srcId="{F73CF6E2-86BB-41E6-BA5F-CCE6FA479349}" destId="{2D7E2540-AB52-4BAC-968E-6AC58129CA7E}" srcOrd="11" destOrd="0" presId="urn:microsoft.com/office/officeart/2005/8/layout/cycle8"/>
    <dgm:cxn modelId="{43A97CD6-1A61-49A5-8E8E-D3C434B5AF37}" type="presParOf" srcId="{F73CF6E2-86BB-41E6-BA5F-CCE6FA479349}" destId="{2962565F-B3DE-4AF0-8DB3-42E1A943E330}" srcOrd="12" destOrd="0" presId="urn:microsoft.com/office/officeart/2005/8/layout/cycle8"/>
    <dgm:cxn modelId="{5E45EF20-E4E7-4DB6-9D69-866CBAEA50C0}" type="presParOf" srcId="{F73CF6E2-86BB-41E6-BA5F-CCE6FA479349}" destId="{E93547C1-656D-4DBD-B61D-CCD568D67B79}" srcOrd="13" destOrd="0" presId="urn:microsoft.com/office/officeart/2005/8/layout/cycle8"/>
    <dgm:cxn modelId="{D5DABC06-0315-47CF-8C57-28EC2CEA020C}" type="presParOf" srcId="{F73CF6E2-86BB-41E6-BA5F-CCE6FA479349}" destId="{2742FF3A-D4AC-4E82-A9A2-7448F9D3D5B1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D1B1F1-2351-4AF8-B651-D373F1047DF3}">
      <dsp:nvSpPr>
        <dsp:cNvPr id="0" name=""/>
        <dsp:cNvSpPr/>
      </dsp:nvSpPr>
      <dsp:spPr>
        <a:xfrm>
          <a:off x="2602020" y="0"/>
          <a:ext cx="3312368" cy="3312368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14FAF64-C430-4B6E-A079-FBF6F1E94491}">
      <dsp:nvSpPr>
        <dsp:cNvPr id="0" name=""/>
        <dsp:cNvSpPr/>
      </dsp:nvSpPr>
      <dsp:spPr>
        <a:xfrm>
          <a:off x="722029" y="326585"/>
          <a:ext cx="7171816" cy="78409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000" b="1" kern="1200" dirty="0" smtClean="0"/>
            <a:t>سازمان های درون نهادها</a:t>
          </a:r>
          <a:endParaRPr lang="en-US" sz="3000" b="1" kern="1200" dirty="0"/>
        </a:p>
      </dsp:txBody>
      <dsp:txXfrm>
        <a:off x="760306" y="364862"/>
        <a:ext cx="7095262" cy="707545"/>
      </dsp:txXfrm>
    </dsp:sp>
    <dsp:sp modelId="{52E300C4-3CD9-4923-861B-668A4E6CC489}">
      <dsp:nvSpPr>
        <dsp:cNvPr id="0" name=""/>
        <dsp:cNvSpPr/>
      </dsp:nvSpPr>
      <dsp:spPr>
        <a:xfrm>
          <a:off x="722029" y="1367086"/>
          <a:ext cx="7171816" cy="78409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b="1" kern="1200" dirty="0" smtClean="0"/>
            <a:t>گروه های درون سازمان ها</a:t>
          </a:r>
          <a:endParaRPr lang="en-US" sz="2900" b="1" kern="1200" dirty="0"/>
        </a:p>
      </dsp:txBody>
      <dsp:txXfrm>
        <a:off x="760306" y="1405363"/>
        <a:ext cx="7095262" cy="707545"/>
      </dsp:txXfrm>
    </dsp:sp>
    <dsp:sp modelId="{18B3A2A7-5895-4E44-B9BC-61EB1800F249}">
      <dsp:nvSpPr>
        <dsp:cNvPr id="0" name=""/>
        <dsp:cNvSpPr/>
      </dsp:nvSpPr>
      <dsp:spPr>
        <a:xfrm>
          <a:off x="722029" y="2437790"/>
          <a:ext cx="7171816" cy="78409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/>
            <a:t>افراد درون گروه ها</a:t>
          </a:r>
          <a:endParaRPr lang="en-US" sz="2800" b="1" kern="1200" dirty="0"/>
        </a:p>
      </dsp:txBody>
      <dsp:txXfrm>
        <a:off x="760306" y="2476067"/>
        <a:ext cx="7095262" cy="7075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9FA13E-7DA2-4C68-A926-0C8C614D2DFF}">
      <dsp:nvSpPr>
        <dsp:cNvPr id="0" name=""/>
        <dsp:cNvSpPr/>
      </dsp:nvSpPr>
      <dsp:spPr>
        <a:xfrm>
          <a:off x="151103" y="0"/>
          <a:ext cx="1181560" cy="5400600"/>
        </a:xfrm>
        <a:prstGeom prst="roundRect">
          <a:avLst>
            <a:gd name="adj" fmla="val 10000"/>
          </a:avLst>
        </a:prstGeom>
        <a:solidFill>
          <a:schemeClr val="bg1"/>
        </a:solidFill>
        <a:ln>
          <a:solidFill>
            <a:schemeClr val="tx1"/>
          </a:solidFill>
        </a:ln>
        <a:effectLst>
          <a:innerShdw blurRad="114300">
            <a:prstClr val="black"/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>
              <a:solidFill>
                <a:srgbClr val="C00000"/>
              </a:solidFill>
              <a:cs typeface="+mj-cs"/>
            </a:rPr>
            <a:t>عنوان</a:t>
          </a:r>
          <a:endParaRPr lang="en-US" sz="2800" b="1" kern="1200" dirty="0">
            <a:solidFill>
              <a:srgbClr val="C00000"/>
            </a:solidFill>
            <a:cs typeface="+mj-cs"/>
          </a:endParaRPr>
        </a:p>
      </dsp:txBody>
      <dsp:txXfrm>
        <a:off x="151103" y="0"/>
        <a:ext cx="1181560" cy="1620180"/>
      </dsp:txXfrm>
    </dsp:sp>
    <dsp:sp modelId="{18D57185-8F91-4FAD-B3F2-69B8D3FAFD7D}">
      <dsp:nvSpPr>
        <dsp:cNvPr id="0" name=""/>
        <dsp:cNvSpPr/>
      </dsp:nvSpPr>
      <dsp:spPr>
        <a:xfrm>
          <a:off x="193072" y="1512167"/>
          <a:ext cx="1097623" cy="1061001"/>
        </a:xfrm>
        <a:prstGeom prst="roundRect">
          <a:avLst>
            <a:gd name="adj" fmla="val 10000"/>
          </a:avLst>
        </a:prstGeom>
        <a:solidFill>
          <a:srgbClr val="FFFCE7"/>
        </a:soli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/>
            <a:t>نهادگرایان اولیه</a:t>
          </a:r>
          <a:endParaRPr lang="en-US" sz="1800" b="1" kern="1200" dirty="0"/>
        </a:p>
      </dsp:txBody>
      <dsp:txXfrm>
        <a:off x="224148" y="1543243"/>
        <a:ext cx="1035471" cy="998849"/>
      </dsp:txXfrm>
    </dsp:sp>
    <dsp:sp modelId="{56B1BD70-AE0F-42CB-8433-9D3B0A5C83C2}">
      <dsp:nvSpPr>
        <dsp:cNvPr id="0" name=""/>
        <dsp:cNvSpPr/>
      </dsp:nvSpPr>
      <dsp:spPr>
        <a:xfrm>
          <a:off x="193072" y="2736400"/>
          <a:ext cx="1097623" cy="1061001"/>
        </a:xfrm>
        <a:prstGeom prst="roundRect">
          <a:avLst>
            <a:gd name="adj" fmla="val 10000"/>
          </a:avLst>
        </a:prstGeom>
        <a:solidFill>
          <a:srgbClr val="FAECFA"/>
        </a:soli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/>
            <a:t>نهادگرایان نیمه دوم قرن بیستم</a:t>
          </a:r>
          <a:endParaRPr lang="en-US" sz="1800" b="1" kern="1200" dirty="0"/>
        </a:p>
      </dsp:txBody>
      <dsp:txXfrm>
        <a:off x="224148" y="2767476"/>
        <a:ext cx="1035471" cy="998849"/>
      </dsp:txXfrm>
    </dsp:sp>
    <dsp:sp modelId="{29FF2E43-E2E9-4E78-ABE7-E42179EAB5BC}">
      <dsp:nvSpPr>
        <dsp:cNvPr id="0" name=""/>
        <dsp:cNvSpPr/>
      </dsp:nvSpPr>
      <dsp:spPr>
        <a:xfrm>
          <a:off x="193072" y="3960633"/>
          <a:ext cx="1097623" cy="1061001"/>
        </a:xfrm>
        <a:prstGeom prst="roundRect">
          <a:avLst>
            <a:gd name="adj" fmla="val 10000"/>
          </a:avLst>
        </a:prstGeom>
        <a:solidFill>
          <a:srgbClr val="E8FBE5"/>
        </a:soli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/>
            <a:t>نهادگرایان جدید</a:t>
          </a:r>
          <a:endParaRPr lang="en-US" sz="2000" b="1" kern="1200" dirty="0"/>
        </a:p>
      </dsp:txBody>
      <dsp:txXfrm>
        <a:off x="224148" y="3991709"/>
        <a:ext cx="1035471" cy="998849"/>
      </dsp:txXfrm>
    </dsp:sp>
    <dsp:sp modelId="{15538B90-9E86-47A1-BC22-2909B52FE49A}">
      <dsp:nvSpPr>
        <dsp:cNvPr id="0" name=""/>
        <dsp:cNvSpPr/>
      </dsp:nvSpPr>
      <dsp:spPr>
        <a:xfrm>
          <a:off x="1476693" y="0"/>
          <a:ext cx="1186893" cy="5400600"/>
        </a:xfrm>
        <a:prstGeom prst="roundRect">
          <a:avLst>
            <a:gd name="adj" fmla="val 10000"/>
          </a:avLst>
        </a:prstGeom>
        <a:solidFill>
          <a:schemeClr val="bg1"/>
        </a:solidFill>
        <a:ln>
          <a:solidFill>
            <a:schemeClr val="tx1"/>
          </a:solidFill>
        </a:ln>
        <a:effectLst>
          <a:innerShdw blurRad="114300">
            <a:prstClr val="black"/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>
              <a:solidFill>
                <a:srgbClr val="C00000"/>
              </a:solidFill>
              <a:cs typeface="+mj-cs"/>
            </a:rPr>
            <a:t>دوره زمانی</a:t>
          </a:r>
          <a:endParaRPr lang="en-US" sz="2800" b="1" kern="1200" dirty="0">
            <a:solidFill>
              <a:srgbClr val="C00000"/>
            </a:solidFill>
            <a:cs typeface="+mj-cs"/>
          </a:endParaRPr>
        </a:p>
      </dsp:txBody>
      <dsp:txXfrm>
        <a:off x="1476693" y="0"/>
        <a:ext cx="1186893" cy="1620180"/>
      </dsp:txXfrm>
    </dsp:sp>
    <dsp:sp modelId="{AF5854EC-4B98-4DEA-8934-E17DCB5D3504}">
      <dsp:nvSpPr>
        <dsp:cNvPr id="0" name=""/>
        <dsp:cNvSpPr/>
      </dsp:nvSpPr>
      <dsp:spPr>
        <a:xfrm>
          <a:off x="1525994" y="1512167"/>
          <a:ext cx="1088201" cy="1061001"/>
        </a:xfrm>
        <a:prstGeom prst="roundRect">
          <a:avLst>
            <a:gd name="adj" fmla="val 10000"/>
          </a:avLst>
        </a:prstGeom>
        <a:solidFill>
          <a:srgbClr val="FFFCE7"/>
        </a:soli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/>
            <a:t>اواخر قرن نوزدهم تا اواسط قرن بیستم</a:t>
          </a:r>
          <a:endParaRPr lang="en-US" sz="1600" b="1" kern="1200" dirty="0"/>
        </a:p>
      </dsp:txBody>
      <dsp:txXfrm>
        <a:off x="1557070" y="1543243"/>
        <a:ext cx="1026049" cy="998849"/>
      </dsp:txXfrm>
    </dsp:sp>
    <dsp:sp modelId="{0B505F49-6949-4B18-8BF3-DDD05679D195}">
      <dsp:nvSpPr>
        <dsp:cNvPr id="0" name=""/>
        <dsp:cNvSpPr/>
      </dsp:nvSpPr>
      <dsp:spPr>
        <a:xfrm>
          <a:off x="1525994" y="2736400"/>
          <a:ext cx="1088201" cy="1061001"/>
        </a:xfrm>
        <a:prstGeom prst="roundRect">
          <a:avLst>
            <a:gd name="adj" fmla="val 10000"/>
          </a:avLst>
        </a:prstGeom>
        <a:solidFill>
          <a:srgbClr val="FAECFA"/>
        </a:soli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/>
            <a:t>دهه 1950 تا دهه 1970</a:t>
          </a:r>
          <a:endParaRPr lang="en-US" sz="1600" b="1" kern="1200" dirty="0"/>
        </a:p>
      </dsp:txBody>
      <dsp:txXfrm>
        <a:off x="1557070" y="2767476"/>
        <a:ext cx="1026049" cy="998849"/>
      </dsp:txXfrm>
    </dsp:sp>
    <dsp:sp modelId="{F56C64C2-858A-4416-B94C-41F5CD1AB9F3}">
      <dsp:nvSpPr>
        <dsp:cNvPr id="0" name=""/>
        <dsp:cNvSpPr/>
      </dsp:nvSpPr>
      <dsp:spPr>
        <a:xfrm>
          <a:off x="1525994" y="3960633"/>
          <a:ext cx="1088201" cy="1061001"/>
        </a:xfrm>
        <a:prstGeom prst="roundRect">
          <a:avLst>
            <a:gd name="adj" fmla="val 10000"/>
          </a:avLst>
        </a:prstGeom>
        <a:solidFill>
          <a:srgbClr val="E8FBE5"/>
        </a:soli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/>
            <a:t>دهه 1970تا کنون</a:t>
          </a:r>
          <a:endParaRPr lang="en-US" sz="1600" b="1" kern="1200" dirty="0"/>
        </a:p>
      </dsp:txBody>
      <dsp:txXfrm>
        <a:off x="1557070" y="3991709"/>
        <a:ext cx="1026049" cy="998849"/>
      </dsp:txXfrm>
    </dsp:sp>
    <dsp:sp modelId="{C6ED28BA-916D-4090-A746-E84E772524E3}">
      <dsp:nvSpPr>
        <dsp:cNvPr id="0" name=""/>
        <dsp:cNvSpPr/>
      </dsp:nvSpPr>
      <dsp:spPr>
        <a:xfrm>
          <a:off x="2794772" y="0"/>
          <a:ext cx="5745287" cy="5400600"/>
        </a:xfrm>
        <a:prstGeom prst="roundRect">
          <a:avLst>
            <a:gd name="adj" fmla="val 10000"/>
          </a:avLst>
        </a:prstGeom>
        <a:solidFill>
          <a:schemeClr val="bg1"/>
        </a:solidFill>
        <a:ln>
          <a:solidFill>
            <a:schemeClr val="tx1"/>
          </a:solidFill>
        </a:ln>
        <a:effectLst>
          <a:innerShdw blurRad="114300">
            <a:prstClr val="black"/>
          </a:inn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600" b="1" kern="1200" dirty="0" smtClean="0">
              <a:solidFill>
                <a:srgbClr val="C00000"/>
              </a:solidFill>
              <a:cs typeface="+mj-cs"/>
            </a:rPr>
            <a:t>صاحبنظران</a:t>
          </a:r>
          <a:endParaRPr lang="en-US" sz="3600" b="1" kern="1200" dirty="0">
            <a:solidFill>
              <a:srgbClr val="C00000"/>
            </a:solidFill>
            <a:cs typeface="+mj-cs"/>
          </a:endParaRPr>
        </a:p>
      </dsp:txBody>
      <dsp:txXfrm>
        <a:off x="2794772" y="0"/>
        <a:ext cx="5745287" cy="1620180"/>
      </dsp:txXfrm>
    </dsp:sp>
    <dsp:sp modelId="{E67F045B-AAF5-4367-AD57-818AAD7C217B}">
      <dsp:nvSpPr>
        <dsp:cNvPr id="0" name=""/>
        <dsp:cNvSpPr/>
      </dsp:nvSpPr>
      <dsp:spPr>
        <a:xfrm>
          <a:off x="2880314" y="1512167"/>
          <a:ext cx="5574257" cy="1061001"/>
        </a:xfrm>
        <a:prstGeom prst="roundRect">
          <a:avLst>
            <a:gd name="adj" fmla="val 10000"/>
          </a:avLst>
        </a:prstGeom>
        <a:solidFill>
          <a:srgbClr val="FFFCE7"/>
        </a:soli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justLow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/>
            <a:t>حوزه علوم سیاسی : وبلن (1919) ، برگس (1902) ، ویلسن(1889) ،  ویلاگبای (1896)</a:t>
          </a:r>
        </a:p>
        <a:p>
          <a:pPr lvl="0" algn="justLow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/>
            <a:t>حوزه علوم اجتماعی : کولی ، هیوز  ،پارسونز ، دورکیم ، ماکس وبر</a:t>
          </a:r>
        </a:p>
      </dsp:txBody>
      <dsp:txXfrm>
        <a:off x="2911390" y="1543243"/>
        <a:ext cx="5512105" cy="998849"/>
      </dsp:txXfrm>
    </dsp:sp>
    <dsp:sp modelId="{2D8DC115-7A3C-4AE0-9EC8-5BC63701D379}">
      <dsp:nvSpPr>
        <dsp:cNvPr id="0" name=""/>
        <dsp:cNvSpPr/>
      </dsp:nvSpPr>
      <dsp:spPr>
        <a:xfrm>
          <a:off x="2880314" y="2736400"/>
          <a:ext cx="5574257" cy="1061001"/>
        </a:xfrm>
        <a:prstGeom prst="roundRect">
          <a:avLst>
            <a:gd name="adj" fmla="val 10000"/>
          </a:avLst>
        </a:prstGeom>
        <a:solidFill>
          <a:srgbClr val="FAECFA"/>
        </a:soli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justLow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/>
            <a:t>دانشجویان دانشگاه کلمبیا به رهبری رابرت مرتن (مکتب کلمبیا)</a:t>
          </a:r>
        </a:p>
        <a:p>
          <a:pPr lvl="0" algn="justLow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/>
            <a:t>دیدگاه نهادی سلزنیک</a:t>
          </a:r>
          <a:endParaRPr lang="en-US" sz="1800" b="1" kern="1200" dirty="0"/>
        </a:p>
      </dsp:txBody>
      <dsp:txXfrm>
        <a:off x="2911390" y="2767476"/>
        <a:ext cx="5512105" cy="998849"/>
      </dsp:txXfrm>
    </dsp:sp>
    <dsp:sp modelId="{C22A4660-7D93-404E-86C7-029236CEAD80}">
      <dsp:nvSpPr>
        <dsp:cNvPr id="0" name=""/>
        <dsp:cNvSpPr/>
      </dsp:nvSpPr>
      <dsp:spPr>
        <a:xfrm>
          <a:off x="2880314" y="3960633"/>
          <a:ext cx="5574257" cy="1061001"/>
        </a:xfrm>
        <a:prstGeom prst="roundRect">
          <a:avLst>
            <a:gd name="adj" fmla="val 10000"/>
          </a:avLst>
        </a:prstGeom>
        <a:solidFill>
          <a:srgbClr val="E8FBE5"/>
        </a:soli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justLow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/>
            <a:t>آلفرد شولتز</a:t>
          </a:r>
          <a:r>
            <a:rPr lang="fa-IR" sz="1800" b="0" kern="1200" dirty="0" smtClean="0"/>
            <a:t> </a:t>
          </a:r>
          <a:r>
            <a:rPr lang="en-US" sz="1800" b="0" kern="1200" dirty="0" smtClean="0"/>
            <a:t>(Schutz)</a:t>
          </a:r>
          <a:r>
            <a:rPr lang="fa-IR" sz="1800" b="1" kern="1200" dirty="0" smtClean="0"/>
            <a:t>، پیتر برگر </a:t>
          </a:r>
          <a:r>
            <a:rPr lang="en-US" sz="1800" b="0" kern="1200" dirty="0" smtClean="0"/>
            <a:t>(Berger)</a:t>
          </a:r>
          <a:r>
            <a:rPr lang="fa-IR" sz="1800" b="1" kern="1200" dirty="0" smtClean="0"/>
            <a:t>، دیلتای و هوسرل</a:t>
          </a:r>
          <a:r>
            <a:rPr lang="en-US" sz="1800" b="0" kern="1200" dirty="0" smtClean="0"/>
            <a:t>(Dilthey &amp; Husserl)</a:t>
          </a:r>
          <a:r>
            <a:rPr lang="fa-IR" sz="1800" b="0" kern="1200" dirty="0" smtClean="0"/>
            <a:t> </a:t>
          </a:r>
          <a:r>
            <a:rPr lang="fa-IR" sz="1800" b="1" kern="1200" dirty="0" smtClean="0"/>
            <a:t>، سیلورمن</a:t>
          </a:r>
          <a:r>
            <a:rPr lang="en-US" sz="1800" b="0" kern="1200" dirty="0" smtClean="0"/>
            <a:t>(Silverman)</a:t>
          </a:r>
          <a:r>
            <a:rPr lang="fa-IR" sz="1800" b="0" kern="1200" dirty="0" smtClean="0"/>
            <a:t> </a:t>
          </a:r>
          <a:r>
            <a:rPr lang="fa-IR" sz="1800" b="1" kern="1200" dirty="0" smtClean="0"/>
            <a:t>، گرتز </a:t>
          </a:r>
          <a:r>
            <a:rPr lang="en-US" sz="1800" b="0" kern="1200" dirty="0" smtClean="0"/>
            <a:t>(Geertz)</a:t>
          </a:r>
          <a:r>
            <a:rPr lang="fa-IR" sz="1800" b="1" kern="1200" dirty="0" smtClean="0"/>
            <a:t>، زوکر</a:t>
          </a:r>
          <a:r>
            <a:rPr lang="fa-IR" sz="1800" b="0" kern="1200" dirty="0" smtClean="0"/>
            <a:t> </a:t>
          </a:r>
          <a:r>
            <a:rPr lang="en-US" sz="1800" b="0" kern="1200" dirty="0" smtClean="0"/>
            <a:t>(Zucker)</a:t>
          </a:r>
          <a:r>
            <a:rPr lang="fa-IR" sz="1800" b="1" kern="1200" dirty="0" smtClean="0"/>
            <a:t>، می یر</a:t>
          </a:r>
          <a:r>
            <a:rPr lang="fa-IR" sz="1800" b="0" kern="1200" dirty="0" smtClean="0"/>
            <a:t> </a:t>
          </a:r>
          <a:r>
            <a:rPr lang="en-US" sz="1800" b="0" kern="1200" dirty="0" smtClean="0"/>
            <a:t>(Meyer)</a:t>
          </a:r>
          <a:endParaRPr lang="en-US" sz="1800" b="0" kern="1200" dirty="0"/>
        </a:p>
      </dsp:txBody>
      <dsp:txXfrm>
        <a:off x="2911390" y="3991709"/>
        <a:ext cx="5512105" cy="9988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5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7#5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9F6F2-6842-44A8-B7C4-F56A3ECC1D37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41A4C2-E099-4841-9DA3-48E13BD0EF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2742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929FED2F-4A61-4B44-9125-036206D0026A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316B0CB5-9E7D-417D-8FCB-1B2A8C9A1F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694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B0CB5-9E7D-417D-8FCB-1B2A8C9A1F1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276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E847-1229-40D5-AAA2-988983DBC02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961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B0CB5-9E7D-417D-8FCB-1B2A8C9A1F1A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2813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B0CB5-9E7D-417D-8FCB-1B2A8C9A1F1A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403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6B0CB5-9E7D-417D-8FCB-1B2A8C9A1F1A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371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2A0FB-67B8-457E-A9AA-41A3E74AA98F}" type="datetimeFigureOut">
              <a:rPr lang="en-US" smtClean="0"/>
              <a:pPr/>
              <a:t>5/10/2020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3042B-E11A-475C-A3EB-C6BD798D922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 descr="Untitled-1 cop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29935" y="357166"/>
            <a:ext cx="5585272" cy="60007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142844" y="908720"/>
            <a:ext cx="8858312" cy="3096344"/>
          </a:xfrm>
          <a:prstGeom prst="roundRect">
            <a:avLst>
              <a:gd name="adj" fmla="val 8813"/>
            </a:avLst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5400000">
            <a:off x="198046" y="1212988"/>
            <a:ext cx="428628" cy="396156"/>
          </a:xfrm>
          <a:prstGeom prst="roundRect">
            <a:avLst>
              <a:gd name="adj" fmla="val 50000"/>
            </a:avLst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 anchorCtr="1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a-IR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0</a:t>
            </a:r>
            <a:endParaRPr lang="en-US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42844" y="1412776"/>
            <a:ext cx="8858312" cy="1357322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1">
              <a:lnSpc>
                <a:spcPct val="200000"/>
              </a:lnSpc>
              <a:spcBef>
                <a:spcPct val="0"/>
              </a:spcBef>
              <a:defRPr/>
            </a:pPr>
            <a:r>
              <a:rPr kumimoji="0" lang="fa-IR" sz="6000" b="1" i="0" u="none" strike="noStrike" kern="1200" cap="all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تئوری های</a:t>
            </a:r>
            <a:r>
              <a:rPr lang="fa-IR" sz="60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F79646">
                    <a:lumMod val="50000"/>
                  </a:srgbClr>
                </a:solidFill>
                <a:effectLst>
                  <a:reflection blurRad="12700" stA="28000" endPos="45000" dist="1000" dir="5400000" sy="-100000" algn="bl" rotWithShape="0"/>
                </a:effectLst>
                <a:cs typeface="B Titr"/>
              </a:rPr>
              <a:t> مدیریت پیشرفته</a:t>
            </a:r>
            <a:endParaRPr kumimoji="0" lang="fa-IR" sz="6000" b="1" i="0" u="none" strike="noStrike" kern="1200" cap="all" normalizeH="0" noProof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lt"/>
                <a:ea typeface="+mj-ea"/>
                <a:cs typeface="+mj-cs"/>
              </a:rPr>
              <a:t>نهاد و نهاد گرایی</a:t>
            </a:r>
            <a:endParaRPr kumimoji="0" lang="fa-IR" sz="4000" b="1" i="0" u="none" strike="noStrike" kern="1200" cap="all" normalizeH="0" baseline="0" noProof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Rounded Rectangle 15"/>
          <p:cNvSpPr/>
          <p:nvPr/>
        </p:nvSpPr>
        <p:spPr>
          <a:xfrm rot="5400000">
            <a:off x="198046" y="3356128"/>
            <a:ext cx="428628" cy="396156"/>
          </a:xfrm>
          <a:prstGeom prst="roundRect">
            <a:avLst>
              <a:gd name="adj" fmla="val 50000"/>
            </a:avLst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 anchorCtr="1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a-IR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0</a:t>
            </a:r>
            <a:endParaRPr lang="en-US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Rounded Rectangle 16"/>
          <p:cNvSpPr/>
          <p:nvPr/>
        </p:nvSpPr>
        <p:spPr>
          <a:xfrm rot="5400000">
            <a:off x="8517326" y="3356128"/>
            <a:ext cx="428628" cy="396156"/>
          </a:xfrm>
          <a:prstGeom prst="roundRect">
            <a:avLst>
              <a:gd name="adj" fmla="val 50000"/>
            </a:avLst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 anchorCtr="1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a-IR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0</a:t>
            </a:r>
            <a:endParaRPr lang="en-US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Rounded Rectangle 17"/>
          <p:cNvSpPr/>
          <p:nvPr/>
        </p:nvSpPr>
        <p:spPr>
          <a:xfrm rot="5400000">
            <a:off x="8517326" y="1212988"/>
            <a:ext cx="428628" cy="396156"/>
          </a:xfrm>
          <a:prstGeom prst="roundRect">
            <a:avLst>
              <a:gd name="adj" fmla="val 50000"/>
            </a:avLst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 anchorCtr="1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a-IR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0</a:t>
            </a:r>
            <a:endParaRPr lang="en-US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0233" y="1625380"/>
            <a:ext cx="615553" cy="171451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fa-IR" sz="2800" dirty="0" smtClean="0">
                <a:solidFill>
                  <a:schemeClr val="bg1">
                    <a:lumMod val="50000"/>
                  </a:schemeClr>
                </a:solidFill>
              </a:rPr>
              <a:t>...........................</a:t>
            </a:r>
            <a:endParaRPr lang="en-US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501090" y="1625380"/>
            <a:ext cx="615553" cy="171451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fa-IR" sz="2800" dirty="0" smtClean="0">
                <a:solidFill>
                  <a:schemeClr val="bg1">
                    <a:lumMod val="50000"/>
                  </a:schemeClr>
                </a:solidFill>
              </a:rPr>
              <a:t>...........................</a:t>
            </a:r>
            <a:endParaRPr lang="en-US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 rot="5400000">
            <a:off x="4228218" y="1612542"/>
            <a:ext cx="615553" cy="5976663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fa-IR" sz="2800" dirty="0" smtClean="0">
                <a:solidFill>
                  <a:schemeClr val="bg2">
                    <a:lumMod val="50000"/>
                  </a:schemeClr>
                </a:solidFill>
              </a:rPr>
              <a:t>....................................................................................................</a:t>
            </a:r>
            <a:endParaRPr lang="en-US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 rot="5400000">
            <a:off x="4228218" y="1540533"/>
            <a:ext cx="615553" cy="5976664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fa-IR" sz="2800" dirty="0" smtClean="0">
                <a:solidFill>
                  <a:schemeClr val="bg2">
                    <a:lumMod val="50000"/>
                  </a:schemeClr>
                </a:solidFill>
              </a:rPr>
              <a:t>......................................................................</a:t>
            </a:r>
            <a:endParaRPr lang="en-US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 rot="5400000">
            <a:off x="4228219" y="1468525"/>
            <a:ext cx="615553" cy="5976664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fa-IR" sz="2800" dirty="0" smtClean="0">
                <a:solidFill>
                  <a:schemeClr val="bg2">
                    <a:lumMod val="50000"/>
                  </a:schemeClr>
                </a:solidFill>
              </a:rPr>
              <a:t>........................................</a:t>
            </a:r>
            <a:endParaRPr lang="en-US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 rot="5400000">
            <a:off x="4228219" y="1396517"/>
            <a:ext cx="615553" cy="5976664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fa-IR" sz="2800" dirty="0" smtClean="0">
                <a:solidFill>
                  <a:schemeClr val="bg2">
                    <a:lumMod val="50000"/>
                  </a:schemeClr>
                </a:solidFill>
              </a:rPr>
              <a:t>..........</a:t>
            </a:r>
            <a:endParaRPr lang="en-US" sz="28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51520" y="1700808"/>
            <a:ext cx="8712968" cy="4896544"/>
          </a:xfrm>
          <a:prstGeom prst="roundRect">
            <a:avLst>
              <a:gd name="adj" fmla="val 6802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fa-IR" sz="4000" b="1" dirty="0" smtClean="0">
                <a:solidFill>
                  <a:srgbClr val="C00000"/>
                </a:solidFill>
              </a:rPr>
              <a:t>يا أَيُّهَا النَّاسُ إِنَّا خَلَقْناكُمْ مِنْ ذَكَرٍ وَ أُنْثى وَ جَعَلْناكُمْ شُعُوباً وَ قَبائِلَ لِتَعارَفُوا إِنَّ أَكْرَمَكُمْ عِنْدَ اللَّهِ أَتْقاكُمْ إِنَّ اللَّهَ عَلِيمٌ خَبِيرٌ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39552" y="836712"/>
            <a:ext cx="8136904" cy="792088"/>
          </a:xfrm>
          <a:prstGeom prst="roundRect">
            <a:avLst/>
          </a:prstGeom>
          <a:ln>
            <a:solidFill>
              <a:srgbClr val="663300"/>
            </a:solidFill>
          </a:ln>
          <a:effectLst>
            <a:innerShdw blurRad="114300">
              <a:prstClr val="black"/>
            </a:innerShdw>
            <a:reflection blurRad="6350" stA="50000" endA="300" endPos="90000" dist="50800" dir="5400000" sy="-100000" algn="bl" rotWithShape="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sz="2400" b="1" dirty="0" smtClean="0">
                <a:solidFill>
                  <a:srgbClr val="003300"/>
                </a:solidFill>
                <a:cs typeface="+mj-cs"/>
              </a:rPr>
              <a:t> الحجرات/13</a:t>
            </a:r>
            <a:endParaRPr lang="en-US" sz="2400" b="1" dirty="0">
              <a:solidFill>
                <a:srgbClr val="003300"/>
              </a:solidFill>
              <a:cs typeface="+mj-cs"/>
            </a:endParaRPr>
          </a:p>
        </p:txBody>
      </p:sp>
      <p:pic>
        <p:nvPicPr>
          <p:cNvPr id="4" name="Picture 3" descr="qur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24328" y="908720"/>
            <a:ext cx="1031860" cy="72008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  <a:softEdge rad="63500"/>
          </a:effectLst>
        </p:spPr>
      </p:pic>
      <p:pic>
        <p:nvPicPr>
          <p:cNvPr id="5" name="Picture 4" descr="qur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908720"/>
            <a:ext cx="1031860" cy="72008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51520" y="1700808"/>
            <a:ext cx="8712968" cy="4896544"/>
          </a:xfrm>
          <a:prstGeom prst="roundRect">
            <a:avLst>
              <a:gd name="adj" fmla="val 6802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>
              <a:lnSpc>
                <a:spcPct val="200000"/>
              </a:lnSpc>
              <a:spcBef>
                <a:spcPts val="1200"/>
              </a:spcBef>
              <a:spcAft>
                <a:spcPts val="1200"/>
              </a:spcAft>
            </a:pPr>
            <a:endParaRPr lang="fa-IR" sz="600" b="1" dirty="0" smtClean="0">
              <a:solidFill>
                <a:srgbClr val="0000CC"/>
              </a:solidFill>
            </a:endParaRPr>
          </a:p>
          <a:p>
            <a:pPr algn="justLow" rtl="1">
              <a:lnSpc>
                <a:spcPct val="2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fa-IR" sz="3600" b="1" dirty="0" smtClean="0">
                <a:solidFill>
                  <a:srgbClr val="0000CC"/>
                </a:solidFill>
              </a:rPr>
              <a:t>اى مردم! ما شما را از يك مرد و زن آفريديم و شما را تيره‏ها و قبيله‏ها قرار داديم تا يكديگر را بشناسيد؛ [اينها ملاك امتياز نيست،] گرامى‏ترين شما نزد خداوند با تقواترين شماست؛ خداوند دانا و آگاه است!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39552" y="836712"/>
            <a:ext cx="8136904" cy="792088"/>
          </a:xfrm>
          <a:prstGeom prst="roundRect">
            <a:avLst/>
          </a:prstGeom>
          <a:ln>
            <a:solidFill>
              <a:srgbClr val="663300"/>
            </a:solidFill>
          </a:ln>
          <a:effectLst>
            <a:innerShdw blurRad="114300">
              <a:prstClr val="black"/>
            </a:innerShdw>
            <a:reflection blurRad="6350" stA="50000" endA="300" endPos="90000" dist="50800" dir="5400000" sy="-100000" algn="bl" rotWithShape="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sz="2400" b="1" dirty="0" smtClean="0">
                <a:solidFill>
                  <a:srgbClr val="003300"/>
                </a:solidFill>
                <a:cs typeface="+mj-cs"/>
              </a:rPr>
              <a:t> الحجرات/13</a:t>
            </a:r>
            <a:endParaRPr lang="en-US" sz="2400" b="1" dirty="0">
              <a:solidFill>
                <a:srgbClr val="003300"/>
              </a:solidFill>
              <a:cs typeface="+mj-cs"/>
            </a:endParaRPr>
          </a:p>
        </p:txBody>
      </p:sp>
      <p:pic>
        <p:nvPicPr>
          <p:cNvPr id="7" name="Picture 6" descr="qur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24328" y="908720"/>
            <a:ext cx="1031860" cy="72008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  <a:softEdge rad="63500"/>
          </a:effectLst>
        </p:spPr>
      </p:pic>
      <p:pic>
        <p:nvPicPr>
          <p:cNvPr id="8" name="Picture 7" descr="qur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908720"/>
            <a:ext cx="1031860" cy="72008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42844" y="2503181"/>
            <a:ext cx="4266536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9. </a:t>
            </a:r>
            <a:r>
              <a:rPr lang="fa-IR" b="1" dirty="0" smtClean="0"/>
              <a:t>نظریه عمومی سیستمی </a:t>
            </a:r>
            <a:r>
              <a:rPr lang="en-US" b="1" dirty="0" smtClean="0"/>
              <a:t>G.S.T</a:t>
            </a:r>
            <a:r>
              <a:rPr lang="fa-IR" b="1" dirty="0" smtClean="0"/>
              <a:t> و تئوری اقتضایی</a:t>
            </a:r>
            <a:endParaRPr lang="en-US" b="1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142844" y="3222848"/>
            <a:ext cx="4266536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10. </a:t>
            </a:r>
            <a:r>
              <a:rPr lang="fa-IR" sz="2000" b="1" dirty="0" smtClean="0">
                <a:solidFill>
                  <a:schemeClr val="tx1"/>
                </a:solidFill>
              </a:rPr>
              <a:t>هفت الگوی کارساز مینتزبرگ</a:t>
            </a:r>
            <a:endParaRPr lang="en-US" sz="2000" b="1" dirty="0" smtClean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42844" y="3929066"/>
            <a:ext cx="4266536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11.</a:t>
            </a:r>
            <a:r>
              <a:rPr lang="fa-IR" sz="2400" b="1" dirty="0" smtClean="0"/>
              <a:t> هفت اس مکنزی </a:t>
            </a:r>
            <a:r>
              <a:rPr lang="fa-IR" sz="1400" b="1" dirty="0" smtClean="0"/>
              <a:t>(اس های نرم و اس های سخت)</a:t>
            </a:r>
            <a:r>
              <a:rPr lang="fa-IR" sz="1400" b="1" dirty="0" smtClean="0">
                <a:solidFill>
                  <a:srgbClr val="C00000"/>
                </a:solidFill>
              </a:rPr>
              <a:t> </a:t>
            </a:r>
            <a:endParaRPr lang="en-US" b="1" dirty="0" smtClean="0"/>
          </a:p>
          <a:p>
            <a:pPr algn="justLow" rtl="1">
              <a:lnSpc>
                <a:spcPct val="12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 </a:t>
            </a:r>
            <a:endParaRPr lang="en-US" b="1" dirty="0" smtClean="0"/>
          </a:p>
        </p:txBody>
      </p:sp>
      <p:sp>
        <p:nvSpPr>
          <p:cNvPr id="13" name="Rounded Rectangle 12"/>
          <p:cNvSpPr/>
          <p:nvPr/>
        </p:nvSpPr>
        <p:spPr>
          <a:xfrm>
            <a:off x="142844" y="4646325"/>
            <a:ext cx="4266536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12. </a:t>
            </a:r>
            <a:r>
              <a:rPr lang="fa-IR" b="1" dirty="0" smtClean="0"/>
              <a:t>دیسیپلین ها </a:t>
            </a:r>
            <a:r>
              <a:rPr lang="fa-IR" sz="1300" b="1" dirty="0" smtClean="0"/>
              <a:t>(کارآفرینی،سازمان چابک،سازمان مجازی و ...)</a:t>
            </a:r>
            <a:endParaRPr lang="en-US" sz="1300" b="1" dirty="0" smtClean="0"/>
          </a:p>
        </p:txBody>
      </p:sp>
      <p:sp>
        <p:nvSpPr>
          <p:cNvPr id="16" name="Rounded Rectangle 15"/>
          <p:cNvSpPr/>
          <p:nvPr/>
        </p:nvSpPr>
        <p:spPr>
          <a:xfrm>
            <a:off x="142844" y="5357826"/>
            <a:ext cx="4266536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13. </a:t>
            </a:r>
            <a:r>
              <a:rPr lang="fa-IR" sz="2000" b="1" dirty="0" smtClean="0">
                <a:solidFill>
                  <a:schemeClr val="tx1"/>
                </a:solidFill>
              </a:rPr>
              <a:t>مدیریت تحول و نظریه آشوب</a:t>
            </a:r>
            <a:r>
              <a:rPr lang="fa-IR" sz="2000" b="1" dirty="0" smtClean="0"/>
              <a:t> </a:t>
            </a:r>
            <a:endParaRPr lang="en-US" sz="1600" b="1" dirty="0" smtClean="0"/>
          </a:p>
        </p:txBody>
      </p:sp>
      <p:sp>
        <p:nvSpPr>
          <p:cNvPr id="19" name="Rounded Rectangle 18"/>
          <p:cNvSpPr/>
          <p:nvPr/>
        </p:nvSpPr>
        <p:spPr>
          <a:xfrm>
            <a:off x="142844" y="6072206"/>
            <a:ext cx="4266536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14. </a:t>
            </a:r>
            <a:r>
              <a:rPr lang="fa-IR" sz="2000" b="1" dirty="0" smtClean="0"/>
              <a:t>نظریه های جدید (نظریه سلولی و ...)</a:t>
            </a:r>
            <a:endParaRPr lang="en-US" sz="2000" b="1" dirty="0" smtClean="0"/>
          </a:p>
        </p:txBody>
      </p:sp>
      <p:sp>
        <p:nvSpPr>
          <p:cNvPr id="21" name="Rounded Rectangle 20"/>
          <p:cNvSpPr/>
          <p:nvPr/>
        </p:nvSpPr>
        <p:spPr>
          <a:xfrm>
            <a:off x="142844" y="908720"/>
            <a:ext cx="8858312" cy="734330"/>
          </a:xfrm>
          <a:prstGeom prst="roundRect">
            <a:avLst>
              <a:gd name="adj" fmla="val 1000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0" tIns="0" bIns="0" anchor="ctr" anchorCtr="1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fa-IR" sz="2400" b="1" dirty="0" smtClean="0">
                <a:ln w="50800"/>
                <a:solidFill>
                  <a:srgbClr val="C00000"/>
                </a:solidFill>
                <a:latin typeface="Tahoma" pitchFamily="34" charset="0"/>
                <a:cs typeface="B Titr" pitchFamily="2" charset="-78"/>
              </a:rPr>
              <a:t>سرفصل مطالب </a:t>
            </a:r>
            <a:endParaRPr lang="en-US" sz="2400" b="1" dirty="0" smtClean="0">
              <a:ln w="50800"/>
              <a:solidFill>
                <a:srgbClr val="C00000"/>
              </a:solidFill>
              <a:latin typeface="Tahoma" pitchFamily="34" charset="0"/>
              <a:cs typeface="B Titr" pitchFamily="2" charset="-78"/>
            </a:endParaRPr>
          </a:p>
          <a:p>
            <a:pPr algn="ctr" eaLnBrk="0" hangingPunct="0">
              <a:defRPr/>
            </a:pPr>
            <a:r>
              <a:rPr lang="en-US" sz="1050" b="1" dirty="0" smtClean="0">
                <a:ln w="50800"/>
                <a:solidFill>
                  <a:srgbClr val="C00000"/>
                </a:solidFill>
                <a:latin typeface="Tahoma" pitchFamily="34" charset="0"/>
                <a:cs typeface="B Titr" pitchFamily="2" charset="-78"/>
              </a:rPr>
              <a:t>Content </a:t>
            </a:r>
            <a:r>
              <a:rPr lang="fa-IR" sz="1050" b="1" dirty="0" smtClean="0">
                <a:ln w="50800"/>
                <a:solidFill>
                  <a:srgbClr val="C00000"/>
                </a:solidFill>
                <a:latin typeface="Tahoma" pitchFamily="34" charset="0"/>
                <a:cs typeface="B Titr" pitchFamily="2" charset="-78"/>
              </a:rPr>
              <a:t> /</a:t>
            </a:r>
            <a:r>
              <a:rPr lang="en-US" sz="1050" b="1" dirty="0" smtClean="0">
                <a:ln w="50800"/>
                <a:solidFill>
                  <a:srgbClr val="C00000"/>
                </a:solidFill>
                <a:latin typeface="Tahoma" pitchFamily="34" charset="0"/>
                <a:cs typeface="B Titr" pitchFamily="2" charset="-78"/>
              </a:rPr>
              <a:t>outline</a:t>
            </a:r>
          </a:p>
        </p:txBody>
      </p:sp>
      <p:sp>
        <p:nvSpPr>
          <p:cNvPr id="22" name="Right Arrow 21"/>
          <p:cNvSpPr/>
          <p:nvPr/>
        </p:nvSpPr>
        <p:spPr>
          <a:xfrm rot="5400000">
            <a:off x="4802506" y="2289665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24" name="Rounded Rectangle 23"/>
          <p:cNvSpPr/>
          <p:nvPr/>
        </p:nvSpPr>
        <p:spPr>
          <a:xfrm>
            <a:off x="4806057" y="2503181"/>
            <a:ext cx="4195099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2. </a:t>
            </a:r>
            <a:r>
              <a:rPr lang="fa-IR" sz="2000" b="1" dirty="0" smtClean="0"/>
              <a:t> سیر تطوروتحول تئوریهای سازمان</a:t>
            </a:r>
            <a:endParaRPr lang="en-US" sz="1400" b="1" dirty="0" smtClean="0"/>
          </a:p>
        </p:txBody>
      </p:sp>
      <p:sp>
        <p:nvSpPr>
          <p:cNvPr id="26" name="Right Arrow 25"/>
          <p:cNvSpPr/>
          <p:nvPr/>
        </p:nvSpPr>
        <p:spPr>
          <a:xfrm rot="5400000">
            <a:off x="4802506" y="3004045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28" name="Rounded Rectangle 27"/>
          <p:cNvSpPr/>
          <p:nvPr/>
        </p:nvSpPr>
        <p:spPr>
          <a:xfrm>
            <a:off x="4806057" y="3222848"/>
            <a:ext cx="4195099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3. </a:t>
            </a:r>
            <a:r>
              <a:rPr lang="fa-IR" sz="2000" b="1" dirty="0" smtClean="0"/>
              <a:t>سطوح تجزیه و تحلیل :1- سطح بوروکراسی</a:t>
            </a:r>
            <a:endParaRPr lang="en-US" sz="2000" b="1" dirty="0" smtClean="0"/>
          </a:p>
        </p:txBody>
      </p:sp>
      <p:sp>
        <p:nvSpPr>
          <p:cNvPr id="30" name="Right Arrow 29"/>
          <p:cNvSpPr/>
          <p:nvPr/>
        </p:nvSpPr>
        <p:spPr>
          <a:xfrm rot="5400000">
            <a:off x="4802506" y="3723712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32" name="Rounded Rectangle 31"/>
          <p:cNvSpPr/>
          <p:nvPr/>
        </p:nvSpPr>
        <p:spPr>
          <a:xfrm>
            <a:off x="4806057" y="3929066"/>
            <a:ext cx="4195099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4.</a:t>
            </a:r>
            <a:r>
              <a:rPr lang="fa-IR" sz="2000" b="1" dirty="0" smtClean="0"/>
              <a:t> سطوح تجزیه و تحلیل :2-سطح سازمان</a:t>
            </a:r>
            <a:endParaRPr lang="en-US" sz="2000" b="1" dirty="0" smtClean="0"/>
          </a:p>
          <a:p>
            <a:pPr algn="justLow" rtl="1">
              <a:lnSpc>
                <a:spcPct val="120000"/>
              </a:lnSpc>
            </a:pPr>
            <a:endParaRPr lang="en-US" sz="2000" b="1" dirty="0" smtClean="0"/>
          </a:p>
        </p:txBody>
      </p:sp>
      <p:sp>
        <p:nvSpPr>
          <p:cNvPr id="34" name="Right Arrow 33"/>
          <p:cNvSpPr/>
          <p:nvPr/>
        </p:nvSpPr>
        <p:spPr>
          <a:xfrm rot="5400000">
            <a:off x="4802506" y="4429930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36" name="Rounded Rectangle 35"/>
          <p:cNvSpPr/>
          <p:nvPr/>
        </p:nvSpPr>
        <p:spPr>
          <a:xfrm>
            <a:off x="4806057" y="4646325"/>
            <a:ext cx="4195099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5. </a:t>
            </a:r>
            <a:r>
              <a:rPr lang="fa-IR" sz="2000" b="1" dirty="0" smtClean="0"/>
              <a:t>سطوح تجزیه و تحلیل : 3-سطح کارگاه </a:t>
            </a:r>
            <a:endParaRPr lang="en-US" sz="2000" b="1" dirty="0" smtClean="0"/>
          </a:p>
          <a:p>
            <a:pPr algn="justLow" rtl="1">
              <a:lnSpc>
                <a:spcPct val="120000"/>
              </a:lnSpc>
            </a:pPr>
            <a:endParaRPr lang="en-US" sz="2000" b="1" dirty="0" smtClean="0"/>
          </a:p>
        </p:txBody>
      </p:sp>
      <p:sp>
        <p:nvSpPr>
          <p:cNvPr id="38" name="Right Arrow 37"/>
          <p:cNvSpPr/>
          <p:nvPr/>
        </p:nvSpPr>
        <p:spPr>
          <a:xfrm rot="5400000">
            <a:off x="4802503" y="5147182"/>
            <a:ext cx="123018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40" name="Rounded Rectangle 39"/>
          <p:cNvSpPr/>
          <p:nvPr/>
        </p:nvSpPr>
        <p:spPr>
          <a:xfrm>
            <a:off x="4806057" y="5357826"/>
            <a:ext cx="4195099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6. </a:t>
            </a:r>
            <a:r>
              <a:rPr lang="fa-IR" sz="2000" b="1" dirty="0" smtClean="0"/>
              <a:t>سطوح تجزیه و تحلیل : 4-سطح تکنیک </a:t>
            </a:r>
            <a:endParaRPr lang="en-US" sz="2000" b="1" dirty="0" smtClean="0"/>
          </a:p>
          <a:p>
            <a:pPr algn="justLow" rtl="1">
              <a:lnSpc>
                <a:spcPct val="120000"/>
              </a:lnSpc>
            </a:pPr>
            <a:endParaRPr lang="en-US" sz="2000" b="1" dirty="0" smtClean="0"/>
          </a:p>
        </p:txBody>
      </p:sp>
      <p:sp>
        <p:nvSpPr>
          <p:cNvPr id="42" name="Right Arrow 41"/>
          <p:cNvSpPr/>
          <p:nvPr/>
        </p:nvSpPr>
        <p:spPr>
          <a:xfrm rot="5400000">
            <a:off x="4802506" y="5858690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44" name="Rounded Rectangle 43"/>
          <p:cNvSpPr/>
          <p:nvPr/>
        </p:nvSpPr>
        <p:spPr>
          <a:xfrm>
            <a:off x="4806057" y="6072206"/>
            <a:ext cx="4195099" cy="500066"/>
          </a:xfrm>
          <a:prstGeom prst="roundRect">
            <a:avLst>
              <a:gd name="adj" fmla="val 10000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7.</a:t>
            </a:r>
            <a:r>
              <a:rPr lang="fa-IR" sz="2000" b="1" dirty="0" smtClean="0"/>
              <a:t> نهاد و نهادگرایی</a:t>
            </a:r>
            <a:endParaRPr lang="en-US" sz="2000" b="1" dirty="0" smtClean="0"/>
          </a:p>
        </p:txBody>
      </p:sp>
      <p:sp>
        <p:nvSpPr>
          <p:cNvPr id="46" name="Right Arrow 45"/>
          <p:cNvSpPr/>
          <p:nvPr/>
        </p:nvSpPr>
        <p:spPr>
          <a:xfrm rot="5400000">
            <a:off x="4231002" y="2998760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47" name="Right Arrow 46"/>
          <p:cNvSpPr/>
          <p:nvPr/>
        </p:nvSpPr>
        <p:spPr>
          <a:xfrm rot="5400000">
            <a:off x="4231002" y="3718427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48" name="Right Arrow 47"/>
          <p:cNvSpPr/>
          <p:nvPr/>
        </p:nvSpPr>
        <p:spPr>
          <a:xfrm rot="5400000">
            <a:off x="4231002" y="4424645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49" name="Right Arrow 48"/>
          <p:cNvSpPr/>
          <p:nvPr/>
        </p:nvSpPr>
        <p:spPr>
          <a:xfrm rot="5400000">
            <a:off x="4230999" y="5141897"/>
            <a:ext cx="123018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50" name="Right Arrow 49"/>
          <p:cNvSpPr/>
          <p:nvPr/>
        </p:nvSpPr>
        <p:spPr>
          <a:xfrm rot="5400000">
            <a:off x="4231002" y="5853405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51" name="Right Arrow 50"/>
          <p:cNvSpPr/>
          <p:nvPr/>
        </p:nvSpPr>
        <p:spPr>
          <a:xfrm rot="5400000">
            <a:off x="4802506" y="6576594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52" name="Rectangle 3"/>
          <p:cNvSpPr>
            <a:spLocks noChangeArrowheads="1"/>
          </p:cNvSpPr>
          <p:nvPr/>
        </p:nvSpPr>
        <p:spPr bwMode="auto">
          <a:xfrm>
            <a:off x="-32" y="642918"/>
            <a:ext cx="9144000" cy="64291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28398" dir="20006097" algn="ctr" rotWithShape="0">
              <a:schemeClr val="bg2"/>
            </a:outerShdw>
          </a:effectLst>
        </p:spPr>
        <p:txBody>
          <a:bodyPr wrap="none" lIns="92075" tIns="46038" rIns="92075" bIns="46038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0" hangingPunct="0">
              <a:defRPr/>
            </a:pPr>
            <a:endParaRPr lang="en-US" sz="1050" b="1" dirty="0" smtClean="0">
              <a:ln w="50800"/>
              <a:solidFill>
                <a:schemeClr val="bg1">
                  <a:shade val="50000"/>
                </a:schemeClr>
              </a:solidFill>
              <a:latin typeface="Tahoma" pitchFamily="34" charset="0"/>
              <a:cs typeface="B Titr" pitchFamily="2" charset="-78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142844" y="1785925"/>
            <a:ext cx="4266536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8. </a:t>
            </a:r>
            <a:r>
              <a:rPr lang="fa-IR" sz="2000" b="1" dirty="0" smtClean="0"/>
              <a:t>سازمانها : سیستم های عقلایی ، طبیعی ،باز</a:t>
            </a:r>
            <a:endParaRPr lang="en-US" sz="2000" b="1" dirty="0" smtClean="0"/>
          </a:p>
        </p:txBody>
      </p:sp>
      <p:sp>
        <p:nvSpPr>
          <p:cNvPr id="57" name="Rounded Rectangle 56"/>
          <p:cNvSpPr/>
          <p:nvPr/>
        </p:nvSpPr>
        <p:spPr>
          <a:xfrm>
            <a:off x="4806057" y="1785925"/>
            <a:ext cx="4195099" cy="500066"/>
          </a:xfrm>
          <a:prstGeom prst="roundRect">
            <a:avLst>
              <a:gd name="adj" fmla="val 10000"/>
            </a:avLst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20000"/>
              </a:lnSpc>
            </a:pPr>
            <a:r>
              <a:rPr lang="fa-IR" sz="2000" b="1" dirty="0" smtClean="0">
                <a:solidFill>
                  <a:srgbClr val="C00000"/>
                </a:solidFill>
              </a:rPr>
              <a:t>1. </a:t>
            </a:r>
            <a:r>
              <a:rPr lang="fa-IR" sz="2000" b="1" dirty="0" smtClean="0"/>
              <a:t>ماهیت ومفاهیم تئوری </a:t>
            </a:r>
            <a:endParaRPr lang="en-US" sz="2000" b="1" dirty="0"/>
          </a:p>
        </p:txBody>
      </p:sp>
      <p:sp>
        <p:nvSpPr>
          <p:cNvPr id="59" name="Right Arrow 58"/>
          <p:cNvSpPr/>
          <p:nvPr/>
        </p:nvSpPr>
        <p:spPr>
          <a:xfrm rot="5400000">
            <a:off x="4231001" y="2289665"/>
            <a:ext cx="123011" cy="155394"/>
          </a:xfrm>
          <a:prstGeom prst="rightArrow">
            <a:avLst>
              <a:gd name="adj1" fmla="val 66700"/>
              <a:gd name="adj2" fmla="val 5000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86050" y="476672"/>
            <a:ext cx="62151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مقدمه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4016" y="908720"/>
            <a:ext cx="8892480" cy="5840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3600" dirty="0" smtClean="0"/>
              <a:t>ریشه های علم سازمان در مطالعه نهادهاست ولی بعدها این علم از اصل خود دور شده و به سمت رفتارگرایی و انتخاب عقلایی گراییده است . </a:t>
            </a:r>
          </a:p>
          <a:p>
            <a:pPr algn="justLow" rtl="1">
              <a:lnSpc>
                <a:spcPct val="150000"/>
              </a:lnSpc>
            </a:pPr>
            <a:r>
              <a:rPr lang="fa-IR" sz="3600" dirty="0" smtClean="0"/>
              <a:t>هرچند که تکوین نهادگرایی در نظریه سازمان را نمی توان از نهادگرایی در علوم اجتماعی ( اقتصاد ، علوم سیاسی ، جامعه شناسی ، و غیره)  جدا دانست ولی در اینجا تأکید بر نظریه نهادی سازمان است .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86050" y="476672"/>
            <a:ext cx="62151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مقدمه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4016" y="1124744"/>
            <a:ext cx="8892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2800" dirty="0" smtClean="0"/>
              <a:t>همنطور که قبلا گفته شد ، سازمان ها و مدیریت در سه سطح مورد تجزیه و تحلیل قرار می گیرند .</a:t>
            </a:r>
            <a:endParaRPr lang="en-US" sz="2800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79512" y="2060848"/>
          <a:ext cx="8784976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4016" y="5338226"/>
            <a:ext cx="8892480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800" dirty="0" smtClean="0"/>
              <a:t>سازمان ها در خلاء شکل نمی گیرند . آنها منعکس کننده انتظارات نهادی هستند. بنابراین شناخت و کسب معرفت پیرامون نهاد ضرورت پیدا می کند 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395536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107349" y="550421"/>
            <a:ext cx="9001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بستر تاریخی تئوری نهادی</a:t>
            </a:r>
            <a:endParaRPr lang="en-US" sz="3600" dirty="0">
              <a:solidFill>
                <a:srgbClr val="542600"/>
              </a:solidFill>
            </a:endParaRPr>
          </a:p>
        </p:txBody>
      </p:sp>
      <p:sp>
        <p:nvSpPr>
          <p:cNvPr id="5" name="Right Arrow Callout 4"/>
          <p:cNvSpPr/>
          <p:nvPr/>
        </p:nvSpPr>
        <p:spPr>
          <a:xfrm>
            <a:off x="107504" y="2780928"/>
            <a:ext cx="395536" cy="1080120"/>
          </a:xfrm>
          <a:prstGeom prst="rightArrowCallout">
            <a:avLst>
              <a:gd name="adj1" fmla="val 50000"/>
              <a:gd name="adj2" fmla="val 25000"/>
              <a:gd name="adj3" fmla="val 25000"/>
              <a:gd name="adj4" fmla="val 6497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rgbClr val="003300"/>
                </a:solidFill>
                <a:cs typeface="+mj-cs"/>
              </a:rPr>
              <a:t>1</a:t>
            </a:r>
            <a:endParaRPr lang="en-US" sz="2800" dirty="0">
              <a:solidFill>
                <a:srgbClr val="003300"/>
              </a:solidFill>
              <a:cs typeface="+mj-cs"/>
            </a:endParaRPr>
          </a:p>
        </p:txBody>
      </p:sp>
      <p:sp>
        <p:nvSpPr>
          <p:cNvPr id="6" name="Right Arrow Callout 5"/>
          <p:cNvSpPr/>
          <p:nvPr/>
        </p:nvSpPr>
        <p:spPr>
          <a:xfrm>
            <a:off x="107504" y="4005064"/>
            <a:ext cx="395536" cy="1080120"/>
          </a:xfrm>
          <a:prstGeom prst="rightArrowCallout">
            <a:avLst>
              <a:gd name="adj1" fmla="val 50000"/>
              <a:gd name="adj2" fmla="val 25000"/>
              <a:gd name="adj3" fmla="val 25000"/>
              <a:gd name="adj4" fmla="val 6497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rgbClr val="003300"/>
                </a:solidFill>
                <a:cs typeface="+mj-cs"/>
              </a:rPr>
              <a:t>2</a:t>
            </a:r>
            <a:endParaRPr lang="en-US" sz="2800" dirty="0">
              <a:solidFill>
                <a:srgbClr val="003300"/>
              </a:solidFill>
              <a:cs typeface="+mj-cs"/>
            </a:endParaRPr>
          </a:p>
        </p:txBody>
      </p:sp>
      <p:sp>
        <p:nvSpPr>
          <p:cNvPr id="7" name="Right Arrow Callout 6"/>
          <p:cNvSpPr/>
          <p:nvPr/>
        </p:nvSpPr>
        <p:spPr>
          <a:xfrm>
            <a:off x="107504" y="5229200"/>
            <a:ext cx="395536" cy="1080120"/>
          </a:xfrm>
          <a:prstGeom prst="rightArrowCallout">
            <a:avLst>
              <a:gd name="adj1" fmla="val 50000"/>
              <a:gd name="adj2" fmla="val 25000"/>
              <a:gd name="adj3" fmla="val 25000"/>
              <a:gd name="adj4" fmla="val 6497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rgbClr val="003300"/>
                </a:solidFill>
                <a:cs typeface="+mj-cs"/>
              </a:rPr>
              <a:t>3</a:t>
            </a:r>
            <a:endParaRPr lang="en-US" sz="2800" dirty="0">
              <a:solidFill>
                <a:srgbClr val="00330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11043"/>
            <a:ext cx="8280920" cy="61863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rtl="1">
              <a:lnSpc>
                <a:spcPct val="150000"/>
              </a:lnSpc>
            </a:pPr>
            <a:r>
              <a:rPr lang="fa-IR" sz="88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j-cs"/>
              </a:rPr>
              <a:t>  تعاریف </a:t>
            </a:r>
          </a:p>
          <a:p>
            <a:pPr algn="ctr" rtl="1">
              <a:lnSpc>
                <a:spcPct val="150000"/>
              </a:lnSpc>
            </a:pPr>
            <a:r>
              <a:rPr lang="fa-IR" sz="88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j-cs"/>
              </a:rPr>
              <a:t>مفاهیم   </a:t>
            </a:r>
          </a:p>
          <a:p>
            <a:pPr rtl="1">
              <a:lnSpc>
                <a:spcPct val="150000"/>
              </a:lnSpc>
            </a:pPr>
            <a:r>
              <a:rPr lang="fa-IR" sz="88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j-cs"/>
              </a:rPr>
              <a:t>  </a:t>
            </a:r>
            <a:r>
              <a:rPr lang="fa-IR" sz="8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j-cs"/>
              </a:rPr>
              <a:t>اصطلاحات</a:t>
            </a:r>
            <a:endParaRPr lang="en-US" sz="13800" b="1" spc="50" dirty="0" smtClean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/>
        </p:nvGraphicFramePr>
        <p:xfrm>
          <a:off x="36512" y="1268760"/>
          <a:ext cx="914400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 9"/>
          <p:cNvSpPr/>
          <p:nvPr/>
        </p:nvSpPr>
        <p:spPr>
          <a:xfrm>
            <a:off x="2786050" y="539969"/>
            <a:ext cx="62151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اصطلاح نِهاد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6165304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630238" algn="ctr" rtl="1"/>
            <a:r>
              <a:rPr lang="fa-IR" sz="3600" b="1" dirty="0" smtClean="0">
                <a:solidFill>
                  <a:srgbClr val="002E0E"/>
                </a:solidFill>
              </a:rPr>
              <a:t>نِهاد یک امر درونی می باشد .</a:t>
            </a:r>
            <a:endParaRPr lang="en-US" sz="3600" b="1" dirty="0">
              <a:solidFill>
                <a:srgbClr val="002E0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/>
        </p:nvGraphicFramePr>
        <p:xfrm>
          <a:off x="36512" y="908720"/>
          <a:ext cx="91440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2821391" y="539969"/>
            <a:ext cx="62151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اصطلاح نَهاد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165304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630238" algn="ctr" rtl="1"/>
            <a:r>
              <a:rPr lang="fa-IR" sz="3600" b="1" dirty="0" smtClean="0">
                <a:solidFill>
                  <a:srgbClr val="002E0E"/>
                </a:solidFill>
              </a:rPr>
              <a:t>نَهاد یک امر بیرونی می باشد .</a:t>
            </a:r>
            <a:endParaRPr lang="en-US" sz="3600" b="1" dirty="0">
              <a:solidFill>
                <a:srgbClr val="002E0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9512" y="836712"/>
            <a:ext cx="8786842" cy="5832648"/>
          </a:xfrm>
          <a:prstGeom prst="roundRect">
            <a:avLst>
              <a:gd name="adj" fmla="val 6239"/>
            </a:avLst>
          </a:prstGeom>
          <a:noFill/>
          <a:ln>
            <a:solidFill>
              <a:srgbClr val="00580A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42925" indent="-542925" algn="justLow" rtl="1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ü"/>
            </a:pPr>
            <a:r>
              <a:rPr lang="fa-IR" sz="4000" dirty="0" smtClean="0"/>
              <a:t>مفهومی فراتر از یک واژه و اصلاح دارد و به فراخور سابقه و ورود آن در حوزه های مختلف علم از معانی ، تعاریف و کاربردهای متفاوتی برخوردار شده است . مفهوم نهاد هم اشاره به </a:t>
            </a:r>
            <a:r>
              <a:rPr lang="fa-IR" sz="4400" b="1" dirty="0" smtClean="0">
                <a:solidFill>
                  <a:srgbClr val="FF0000"/>
                </a:solidFill>
              </a:rPr>
              <a:t>ایجاد مکانی </a:t>
            </a:r>
            <a:r>
              <a:rPr lang="fa-IR" sz="4000" dirty="0" smtClean="0"/>
              <a:t>خاص برای فعالیت و هدفی خاص دارد هم </a:t>
            </a:r>
            <a:r>
              <a:rPr lang="fa-IR" sz="4400" b="1" dirty="0" smtClean="0">
                <a:solidFill>
                  <a:schemeClr val="accent6">
                    <a:lumMod val="50000"/>
                  </a:schemeClr>
                </a:solidFill>
              </a:rPr>
              <a:t>مفهوم ذهنی </a:t>
            </a:r>
            <a:r>
              <a:rPr lang="fa-IR" sz="4000" dirty="0" smtClean="0"/>
              <a:t>، </a:t>
            </a:r>
            <a:r>
              <a:rPr lang="fa-IR" sz="4400" b="1" dirty="0" smtClean="0">
                <a:solidFill>
                  <a:schemeClr val="accent2">
                    <a:lumMod val="50000"/>
                  </a:schemeClr>
                </a:solidFill>
              </a:rPr>
              <a:t>موضوعی یا معنوی </a:t>
            </a:r>
            <a:r>
              <a:rPr lang="fa-IR" sz="4000" dirty="0" smtClean="0"/>
              <a:t>از آن استنباط می شود 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230050" y="620688"/>
            <a:ext cx="2376264" cy="419104"/>
          </a:xfrm>
          <a:prstGeom prst="roundRect">
            <a:avLst>
              <a:gd name="adj" fmla="val 2366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b="1" dirty="0" smtClean="0"/>
              <a:t>مفهوم نهاد</a:t>
            </a:r>
            <a:endParaRPr lang="en-US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99792" y="620688"/>
            <a:ext cx="621510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400" b="1" dirty="0" smtClean="0">
                <a:solidFill>
                  <a:srgbClr val="542600"/>
                </a:solidFill>
                <a:cs typeface="B Titr" pitchFamily="2" charset="-78"/>
              </a:rPr>
              <a:t>تعریف نهاد (</a:t>
            </a:r>
            <a:r>
              <a:rPr lang="en-US" sz="4400" b="1" dirty="0" smtClean="0">
                <a:solidFill>
                  <a:srgbClr val="542600"/>
                </a:solidFill>
                <a:cs typeface="B Titr" pitchFamily="2" charset="-78"/>
              </a:rPr>
              <a:t>Intitution</a:t>
            </a:r>
            <a:r>
              <a:rPr lang="fa-IR" sz="4400" b="1" dirty="0" smtClean="0">
                <a:solidFill>
                  <a:srgbClr val="542600"/>
                </a:solidFill>
                <a:cs typeface="B Titr" pitchFamily="2" charset="-78"/>
              </a:rPr>
              <a:t>) </a:t>
            </a:r>
            <a:endParaRPr lang="en-US" sz="4400" dirty="0">
              <a:solidFill>
                <a:srgbClr val="5426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2008" y="1366748"/>
            <a:ext cx="903649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6575" indent="-536575" algn="justLow" rtl="1">
              <a:lnSpc>
                <a:spcPct val="200000"/>
              </a:lnSpc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ü"/>
            </a:pPr>
            <a:r>
              <a:rPr lang="fa-IR" sz="4000" dirty="0" smtClean="0"/>
              <a:t>ساختاری </a:t>
            </a:r>
            <a:r>
              <a:rPr lang="fa-IR" sz="4000" b="1" dirty="0" smtClean="0">
                <a:solidFill>
                  <a:schemeClr val="accent2">
                    <a:lumMod val="50000"/>
                  </a:schemeClr>
                </a:solidFill>
              </a:rPr>
              <a:t>انطباق پذیر </a:t>
            </a:r>
            <a:r>
              <a:rPr lang="fa-IR" sz="4000" dirty="0" smtClean="0"/>
              <a:t>با </a:t>
            </a:r>
            <a:r>
              <a:rPr lang="fa-IR" sz="4000" b="1" dirty="0" smtClean="0">
                <a:solidFill>
                  <a:schemeClr val="accent6">
                    <a:lumMod val="50000"/>
                  </a:schemeClr>
                </a:solidFill>
              </a:rPr>
              <a:t>بعد ارزشی </a:t>
            </a:r>
            <a:r>
              <a:rPr lang="fa-IR" sz="4000" dirty="0" smtClean="0"/>
              <a:t>بسیار قوی که اعضای آن زندگی خود را متکی به آن دانسته و هرگونه تغییر در آن و یا از میان رفتن آن، اثراتی بر روی اعضای نهاد و کل جامعه دارد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99792" y="620688"/>
            <a:ext cx="621510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400" b="1" dirty="0" smtClean="0">
                <a:solidFill>
                  <a:srgbClr val="542600"/>
                </a:solidFill>
                <a:cs typeface="B Titr" pitchFamily="2" charset="-78"/>
              </a:rPr>
              <a:t>تعریف نهاد (</a:t>
            </a:r>
            <a:r>
              <a:rPr lang="en-US" sz="4400" b="1" dirty="0" smtClean="0">
                <a:solidFill>
                  <a:srgbClr val="542600"/>
                </a:solidFill>
                <a:cs typeface="B Titr" pitchFamily="2" charset="-78"/>
              </a:rPr>
              <a:t>Intitution</a:t>
            </a:r>
            <a:r>
              <a:rPr lang="fa-IR" sz="4400" b="1" dirty="0" smtClean="0">
                <a:solidFill>
                  <a:srgbClr val="542600"/>
                </a:solidFill>
                <a:cs typeface="B Titr" pitchFamily="2" charset="-78"/>
              </a:rPr>
              <a:t>) </a:t>
            </a:r>
            <a:endParaRPr lang="en-US" sz="4400" dirty="0">
              <a:solidFill>
                <a:srgbClr val="5426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2008" y="1366748"/>
            <a:ext cx="90364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6575" indent="-536575" algn="justLow" rtl="1">
              <a:lnSpc>
                <a:spcPct val="200000"/>
              </a:lnSpc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ü"/>
            </a:pPr>
            <a:r>
              <a:rPr lang="fa-IR" sz="4000" dirty="0" smtClean="0"/>
              <a:t>نهاد یک </a:t>
            </a:r>
            <a:r>
              <a:rPr lang="fa-IR" sz="4000" b="1" dirty="0" smtClean="0">
                <a:solidFill>
                  <a:schemeClr val="accent6">
                    <a:lumMod val="50000"/>
                  </a:schemeClr>
                </a:solidFill>
              </a:rPr>
              <a:t>سازمان اجتماعی </a:t>
            </a:r>
            <a:r>
              <a:rPr lang="fa-IR" sz="4000" dirty="0" smtClean="0"/>
              <a:t>است . سازمانی که خارق العاده است و </a:t>
            </a:r>
            <a:r>
              <a:rPr lang="fa-IR" sz="4000" b="1" dirty="0" smtClean="0">
                <a:solidFill>
                  <a:schemeClr val="accent2">
                    <a:lumMod val="50000"/>
                  </a:schemeClr>
                </a:solidFill>
              </a:rPr>
              <a:t>از اول بوده و از بین رفتنی نیست </a:t>
            </a:r>
            <a:r>
              <a:rPr lang="fa-IR" sz="4000" dirty="0" smtClean="0"/>
              <a:t>. مثل خانواده ، مذهب ، اجتماع ،دولت ، اقتصاد (بازار) ، آموزش و پرورش . </a:t>
            </a:r>
            <a:r>
              <a:rPr lang="fa-IR" sz="2000" dirty="0" smtClean="0"/>
              <a:t>(دکتر حسن میرزایی اهرنجانی)</a:t>
            </a:r>
            <a:endParaRPr lang="fa-IR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3607" y="632882"/>
            <a:ext cx="89148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تعریف نهاد در حوزه های مختلف علمی 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79512" y="1916832"/>
            <a:ext cx="8784976" cy="2448272"/>
          </a:xfrm>
          <a:prstGeom prst="roundRect">
            <a:avLst>
              <a:gd name="adj" fmla="val 2596"/>
            </a:avLst>
          </a:prstGeom>
          <a:ln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08000" tIns="396000" bIns="0" rtlCol="0" anchor="ctr"/>
          <a:lstStyle/>
          <a:p>
            <a:pPr algn="justLow" rtl="1">
              <a:lnSpc>
                <a:spcPct val="110000"/>
              </a:lnSpc>
              <a:spcAft>
                <a:spcPts val="1200"/>
              </a:spcAft>
            </a:pPr>
            <a:r>
              <a:rPr lang="fa-IR" sz="2400" b="1" dirty="0" smtClean="0">
                <a:solidFill>
                  <a:schemeClr val="tx1"/>
                </a:solidFill>
              </a:rPr>
              <a:t>قدیمی ترین تعریف را جامعه شناسان فرانسوی به معنای تشکیلات و سازمانهای اجتماعی-اغلب با بعد قضایی- از نهاد ارائه داده اند .</a:t>
            </a:r>
          </a:p>
          <a:p>
            <a:pPr algn="justLow" rtl="1">
              <a:lnSpc>
                <a:spcPct val="110000"/>
              </a:lnSpc>
              <a:spcAft>
                <a:spcPts val="1200"/>
              </a:spcAft>
            </a:pPr>
            <a:r>
              <a:rPr lang="fa-IR" sz="2400" b="1" dirty="0" smtClean="0">
                <a:solidFill>
                  <a:schemeClr val="tx1"/>
                </a:solidFill>
              </a:rPr>
              <a:t>جامعه شناسان آمریکایی نیز تعاریف مختلفی شامل مجموعه ای از:الگوهای رفتاری ، الگوهای فرهنگی و نقشها برای آن برشمرده اند 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Flowchart: Preparation 10"/>
          <p:cNvSpPr/>
          <p:nvPr/>
        </p:nvSpPr>
        <p:spPr>
          <a:xfrm>
            <a:off x="179512" y="1556792"/>
            <a:ext cx="8784976" cy="648072"/>
          </a:xfrm>
          <a:prstGeom prst="flowChartPreparation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/>
              <a:t>جامعه شناسی</a:t>
            </a:r>
            <a:endParaRPr lang="en-US" sz="1100" b="1" dirty="0"/>
          </a:p>
        </p:txBody>
      </p:sp>
      <p:sp>
        <p:nvSpPr>
          <p:cNvPr id="15" name="Rounded Rectangle 14"/>
          <p:cNvSpPr/>
          <p:nvPr/>
        </p:nvSpPr>
        <p:spPr>
          <a:xfrm>
            <a:off x="179512" y="4941168"/>
            <a:ext cx="8784976" cy="1656184"/>
          </a:xfrm>
          <a:prstGeom prst="roundRect">
            <a:avLst>
              <a:gd name="adj" fmla="val 2596"/>
            </a:avLst>
          </a:prstGeom>
          <a:ln/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08000" tIns="396000" bIns="0" rtlCol="0" anchor="ctr"/>
          <a:lstStyle/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solidFill>
                  <a:schemeClr val="tx1"/>
                </a:solidFill>
              </a:rPr>
              <a:t>در روانکاوی جنبه ناخودآگاه شخصیت است که اساس تمام انگیزه های مهم رفتار انسان و نیروهای غریزی وی می باشد 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6" name="Flowchart: Preparation 15"/>
          <p:cNvSpPr/>
          <p:nvPr/>
        </p:nvSpPr>
        <p:spPr>
          <a:xfrm>
            <a:off x="179512" y="4581128"/>
            <a:ext cx="8784976" cy="648072"/>
          </a:xfrm>
          <a:prstGeom prst="flowChartPreparation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/>
              <a:t>روانشناسی</a:t>
            </a:r>
            <a:endParaRPr lang="en-US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3607" y="632882"/>
            <a:ext cx="89148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تعریف نهاد در حوزه های مختلف علمی 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79512" y="1772816"/>
            <a:ext cx="8784976" cy="2304256"/>
          </a:xfrm>
          <a:prstGeom prst="roundRect">
            <a:avLst>
              <a:gd name="adj" fmla="val 2596"/>
            </a:avLst>
          </a:prstGeom>
          <a:ln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216000" bIns="0" rtlCol="0" anchor="ctr"/>
          <a:lstStyle/>
          <a:p>
            <a:pPr algn="justLow" rtl="1">
              <a:lnSpc>
                <a:spcPct val="130000"/>
              </a:lnSpc>
              <a:spcAft>
                <a:spcPts val="1200"/>
              </a:spcAft>
            </a:pPr>
            <a:r>
              <a:rPr lang="fa-IR" sz="2400" b="1" dirty="0" smtClean="0">
                <a:solidFill>
                  <a:schemeClr val="tx1"/>
                </a:solidFill>
              </a:rPr>
              <a:t>نهاد عبارت است از مجموعه ای از قواعد و دستورهای سیاسی و حقوقی که در اثر ترکیب و تألیف قواعد عرفی و قانونی به وجود آمده اند . به شرطی که این قواعد چون تار و پود در هم تندیده شوند ، با هم هماهنگ گردند و با یکدیگر ارتباط منطقی برای هدف خاصی پیدا کنند 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Flowchart: Preparation 10"/>
          <p:cNvSpPr/>
          <p:nvPr/>
        </p:nvSpPr>
        <p:spPr>
          <a:xfrm>
            <a:off x="179512" y="1412776"/>
            <a:ext cx="8784976" cy="648072"/>
          </a:xfrm>
          <a:prstGeom prst="flowChartPreparation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/>
              <a:t>علم حقوق</a:t>
            </a:r>
            <a:endParaRPr lang="en-US" sz="1100" b="1" dirty="0"/>
          </a:p>
        </p:txBody>
      </p:sp>
      <p:sp>
        <p:nvSpPr>
          <p:cNvPr id="15" name="Rounded Rectangle 14"/>
          <p:cNvSpPr/>
          <p:nvPr/>
        </p:nvSpPr>
        <p:spPr>
          <a:xfrm>
            <a:off x="179512" y="4581128"/>
            <a:ext cx="8784976" cy="2088232"/>
          </a:xfrm>
          <a:prstGeom prst="roundRect">
            <a:avLst>
              <a:gd name="adj" fmla="val 2596"/>
            </a:avLst>
          </a:prstGeom>
          <a:ln/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08000" tIns="252000" bIns="0" rtlCol="0" anchor="ctr"/>
          <a:lstStyle/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solidFill>
                  <a:schemeClr val="tx1"/>
                </a:solidFill>
              </a:rPr>
              <a:t>قانون ، رسم ، عرف و عادت ، رویه ، سازمان یا هر عنصر دیگر در زندگی سیاسی یا اجتماعی مردم . یک اصل نظام بخش یا پیمان در خدمت نیازهای یک اجتماع سازمان یافته یا هدف های کل تمدن . آنچه که در اجتماع پابرجا و مستقر شده باشد.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6" name="Flowchart: Preparation 15"/>
          <p:cNvSpPr/>
          <p:nvPr/>
        </p:nvSpPr>
        <p:spPr>
          <a:xfrm>
            <a:off x="179512" y="4221088"/>
            <a:ext cx="8784976" cy="648072"/>
          </a:xfrm>
          <a:prstGeom prst="flowChartPreparation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/>
              <a:t>علوم سیاسی</a:t>
            </a:r>
            <a:endParaRPr lang="en-US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3607" y="632882"/>
            <a:ext cx="89148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تعریف نهاد در حوزه های مختلف علمی 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79512" y="1772816"/>
            <a:ext cx="8784976" cy="2304256"/>
          </a:xfrm>
          <a:prstGeom prst="roundRect">
            <a:avLst>
              <a:gd name="adj" fmla="val 2596"/>
            </a:avLst>
          </a:prstGeom>
          <a:ln/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08000" tIns="216000" bIns="0" rtlCol="0" anchor="ctr"/>
          <a:lstStyle/>
          <a:p>
            <a:pPr algn="justLow" rtl="1">
              <a:lnSpc>
                <a:spcPct val="130000"/>
              </a:lnSpc>
              <a:spcAft>
                <a:spcPts val="1200"/>
              </a:spcAft>
            </a:pPr>
            <a:r>
              <a:rPr lang="fa-IR" sz="2400" b="1" dirty="0" smtClean="0">
                <a:solidFill>
                  <a:schemeClr val="tx1"/>
                </a:solidFill>
              </a:rPr>
              <a:t>اقتصاد یک سازه اجتماعی است که هدف تخصیص کارای منابع را دنبال میکند.اقتصادنهادی ،بازار،بنگاه و دولت رابه عنوان نهادهای اصلی سیستم های باز درنظر می گیردکه ابزارهای جانشین برای تخصیص منابع اند وبایدترکیب درستی از انها انتخاب شوند 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Flowchart: Preparation 10"/>
          <p:cNvSpPr/>
          <p:nvPr/>
        </p:nvSpPr>
        <p:spPr>
          <a:xfrm>
            <a:off x="179512" y="1412776"/>
            <a:ext cx="8784976" cy="648072"/>
          </a:xfrm>
          <a:prstGeom prst="flowChartPreparation">
            <a:avLst/>
          </a:prstGeom>
          <a:effectLst>
            <a:glow rad="63500">
              <a:schemeClr val="accent3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/>
              <a:t>علم اقتصاد</a:t>
            </a:r>
            <a:endParaRPr lang="en-US" sz="1100" b="1" dirty="0"/>
          </a:p>
        </p:txBody>
      </p:sp>
      <p:sp>
        <p:nvSpPr>
          <p:cNvPr id="15" name="Rounded Rectangle 14"/>
          <p:cNvSpPr/>
          <p:nvPr/>
        </p:nvSpPr>
        <p:spPr>
          <a:xfrm>
            <a:off x="179512" y="4581128"/>
            <a:ext cx="8784976" cy="2088232"/>
          </a:xfrm>
          <a:prstGeom prst="roundRect">
            <a:avLst>
              <a:gd name="adj" fmla="val 2596"/>
            </a:avLst>
          </a:prstGeom>
          <a:ln/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08000" tIns="252000" bIns="0" rtlCol="0" anchor="ctr"/>
          <a:lstStyle/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solidFill>
                  <a:schemeClr val="tx1"/>
                </a:solidFill>
              </a:rPr>
              <a:t>نهادهای اجتماعی مهمترین سازمانهای اجتماعی اندکه نیازهای اساسی انسانهارادرجوامع براورده میکنند.نهادهادرهمه جوامع وجودداشته اند.علت وجودی </a:t>
            </a:r>
            <a:r>
              <a:rPr lang="fa-IR" sz="2000" b="1" dirty="0" smtClean="0">
                <a:solidFill>
                  <a:schemeClr val="tx1"/>
                </a:solidFill>
              </a:rPr>
              <a:t>ونقش انهادرجوامع بشری این است که </a:t>
            </a:r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</a:rPr>
              <a:t>نیازهای اساسی وهمیشگی</a:t>
            </a:r>
            <a:r>
              <a:rPr lang="fa-IR" sz="20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</a:rPr>
              <a:t>هرجامع</a:t>
            </a:r>
            <a:r>
              <a:rPr lang="fa-IR" sz="2000" b="1" dirty="0" smtClean="0">
                <a:solidFill>
                  <a:schemeClr val="tx1"/>
                </a:solidFill>
              </a:rPr>
              <a:t> راپاسخ میدهند 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6" name="Flowchart: Preparation 15"/>
          <p:cNvSpPr/>
          <p:nvPr/>
        </p:nvSpPr>
        <p:spPr>
          <a:xfrm>
            <a:off x="179512" y="4221088"/>
            <a:ext cx="8784976" cy="648072"/>
          </a:xfrm>
          <a:prstGeom prst="flowChartPreparation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3200" b="1" dirty="0" smtClean="0"/>
              <a:t>علوم اجتماعی</a:t>
            </a:r>
            <a:endParaRPr lang="en-US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79512" y="908720"/>
          <a:ext cx="8821644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79512" y="908720"/>
          <a:ext cx="8821644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21391" y="509771"/>
            <a:ext cx="62151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800" b="1" dirty="0" smtClean="0">
                <a:solidFill>
                  <a:srgbClr val="542600"/>
                </a:solidFill>
                <a:cs typeface="B Titr" pitchFamily="2" charset="-78"/>
              </a:rPr>
              <a:t>نهادهای اجتماعی</a:t>
            </a:r>
            <a:endParaRPr lang="en-US" sz="4800" dirty="0">
              <a:solidFill>
                <a:srgbClr val="54260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1484784"/>
            <a:ext cx="8821644" cy="4968552"/>
          </a:xfrm>
          <a:prstGeom prst="roundRect">
            <a:avLst/>
          </a:prstGeom>
          <a:solidFill>
            <a:schemeClr val="accent3">
              <a:lumMod val="60000"/>
              <a:lumOff val="40000"/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a-IR" sz="6600" dirty="0" smtClean="0">
                <a:solidFill>
                  <a:schemeClr val="tx1"/>
                </a:solidFill>
              </a:rPr>
              <a:t>مهمترین سازمان های اجتماعی اند که نیازهای اساسی انسان ها را در جوامع برآورده می کنند.</a:t>
            </a:r>
            <a:endParaRPr lang="en-US" sz="6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412776"/>
            <a:ext cx="8280920" cy="360483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1">
              <a:lnSpc>
                <a:spcPct val="150000"/>
              </a:lnSpc>
            </a:pPr>
            <a:r>
              <a:rPr lang="fa-IR" sz="166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j-cs"/>
              </a:rPr>
              <a:t>کلیات</a:t>
            </a:r>
            <a:endParaRPr lang="en-US" sz="28700" b="1" spc="50" dirty="0" smtClean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21391" y="509771"/>
            <a:ext cx="621510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400" b="1" dirty="0" smtClean="0">
                <a:solidFill>
                  <a:srgbClr val="542600"/>
                </a:solidFill>
                <a:cs typeface="B Titr" pitchFamily="2" charset="-78"/>
              </a:rPr>
              <a:t>علل وجودی و نقش نهادها</a:t>
            </a:r>
            <a:endParaRPr lang="en-US" sz="4400" dirty="0">
              <a:solidFill>
                <a:srgbClr val="542600"/>
              </a:solidFill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07504" y="1397000"/>
          <a:ext cx="8964488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86050" y="560874"/>
            <a:ext cx="62151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ویژگی های نهادها</a:t>
            </a:r>
            <a:endParaRPr lang="en-US" sz="4000" dirty="0">
              <a:solidFill>
                <a:srgbClr val="542600"/>
              </a:solidFill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79512" y="1052736"/>
          <a:ext cx="8784976" cy="5560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5127" y="620688"/>
            <a:ext cx="86633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200" b="1" dirty="0" smtClean="0">
                <a:solidFill>
                  <a:srgbClr val="542600"/>
                </a:solidFill>
                <a:cs typeface="B Titr" pitchFamily="2" charset="-78"/>
              </a:rPr>
              <a:t>ويژگي‌هاي نهاد از ديدگاه مقام معظم رهبري </a:t>
            </a:r>
            <a:r>
              <a:rPr lang="fa-IR" b="1" dirty="0" smtClean="0">
                <a:solidFill>
                  <a:srgbClr val="542600"/>
                </a:solidFill>
                <a:cs typeface="B Titr" pitchFamily="2" charset="-78"/>
              </a:rPr>
              <a:t>(89/4/23)</a:t>
            </a:r>
            <a:endParaRPr lang="fa-IR" sz="3200" b="1" dirty="0" smtClean="0">
              <a:solidFill>
                <a:srgbClr val="542600"/>
              </a:solidFill>
              <a:cs typeface="B Titr" pitchFamily="2" charset="-78"/>
            </a:endParaRPr>
          </a:p>
        </p:txBody>
      </p:sp>
      <p:graphicFrame>
        <p:nvGraphicFramePr>
          <p:cNvPr id="8" name="Diagram 7"/>
          <p:cNvGraphicFramePr/>
          <p:nvPr/>
        </p:nvGraphicFramePr>
        <p:xfrm>
          <a:off x="179512" y="1340768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5127" y="620688"/>
            <a:ext cx="86633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200" b="1" dirty="0" smtClean="0">
                <a:solidFill>
                  <a:srgbClr val="542600"/>
                </a:solidFill>
                <a:cs typeface="B Titr" pitchFamily="2" charset="-78"/>
              </a:rPr>
              <a:t>ويژگي‌هاي نهاد از ديدگاه مقام معظم رهبري</a:t>
            </a:r>
          </a:p>
        </p:txBody>
      </p:sp>
      <p:graphicFrame>
        <p:nvGraphicFramePr>
          <p:cNvPr id="8" name="Diagram 7"/>
          <p:cNvGraphicFramePr/>
          <p:nvPr/>
        </p:nvGraphicFramePr>
        <p:xfrm>
          <a:off x="179512" y="1340768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86050" y="560874"/>
            <a:ext cx="621510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400" b="1" dirty="0" smtClean="0">
                <a:solidFill>
                  <a:srgbClr val="542600"/>
                </a:solidFill>
                <a:cs typeface="B Titr" pitchFamily="2" charset="-78"/>
              </a:rPr>
              <a:t>کارکرد نهادها</a:t>
            </a:r>
            <a:endParaRPr lang="en-US" sz="4400" dirty="0">
              <a:solidFill>
                <a:srgbClr val="542600"/>
              </a:solidFill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79512" y="1397000"/>
          <a:ext cx="8784976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86050" y="560874"/>
            <a:ext cx="621510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400" b="1" dirty="0" smtClean="0">
                <a:solidFill>
                  <a:srgbClr val="542600"/>
                </a:solidFill>
                <a:cs typeface="B Titr" pitchFamily="2" charset="-78"/>
              </a:rPr>
              <a:t>کارکرد نهادها</a:t>
            </a:r>
            <a:endParaRPr lang="en-US" sz="4400" dirty="0">
              <a:solidFill>
                <a:srgbClr val="542600"/>
              </a:solidFill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79512" y="1469008"/>
          <a:ext cx="8784976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21391" y="427311"/>
            <a:ext cx="621510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400" b="1" dirty="0" smtClean="0">
                <a:solidFill>
                  <a:srgbClr val="542600"/>
                </a:solidFill>
                <a:cs typeface="B Titr" pitchFamily="2" charset="-78"/>
              </a:rPr>
              <a:t>نهادهای اولیه</a:t>
            </a:r>
            <a:endParaRPr lang="en-US" sz="4400" dirty="0">
              <a:solidFill>
                <a:srgbClr val="5426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008" y="908720"/>
            <a:ext cx="9036496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6575" indent="-536575" algn="justLow" rtl="1">
              <a:lnSpc>
                <a:spcPct val="200000"/>
              </a:lnSpc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ü"/>
            </a:pPr>
            <a:r>
              <a:rPr lang="fa-IR" sz="2800" b="1" dirty="0" smtClean="0"/>
              <a:t>پنج نهاد اجتماعی اولیه که ایجاد آنها عمدتاً ناخودآگاه بوده است :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323528" y="1772816"/>
          <a:ext cx="864096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349" y="550421"/>
            <a:ext cx="9001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ساز و کارهای نهادی شدن </a:t>
            </a:r>
            <a:endParaRPr lang="en-US" sz="3600" dirty="0">
              <a:solidFill>
                <a:srgbClr val="542600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142976" y="2269462"/>
          <a:ext cx="7858180" cy="4357718"/>
        </p:xfrm>
        <a:graphic>
          <a:graphicData uri="http://schemas.openxmlformats.org/drawingml/2006/table">
            <a:tbl>
              <a:tblPr rtl="1" firstRow="1" bandRow="1">
                <a:tableStyleId>{D7AC3CCA-C797-4891-BE02-D94E43425B78}</a:tableStyleId>
              </a:tblPr>
              <a:tblGrid>
                <a:gridCol w="3986781"/>
                <a:gridCol w="3871399"/>
              </a:tblGrid>
              <a:tr h="2020971">
                <a:tc>
                  <a:txBody>
                    <a:bodyPr/>
                    <a:lstStyle/>
                    <a:p>
                      <a:pPr algn="ctr" rtl="0"/>
                      <a:r>
                        <a:rPr lang="fa-IR" sz="3200" dirty="0" smtClean="0">
                          <a:solidFill>
                            <a:srgbClr val="00601E"/>
                          </a:solidFill>
                          <a:cs typeface="B Titr" pitchFamily="2" charset="-78"/>
                        </a:rPr>
                        <a:t>انضباط</a:t>
                      </a:r>
                    </a:p>
                    <a:p>
                      <a:pPr algn="ctr" rtl="0"/>
                      <a:r>
                        <a:rPr lang="fa-IR" sz="3200" baseline="0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شتاب کم</a:t>
                      </a:r>
                    </a:p>
                    <a:p>
                      <a:pPr algn="ctr" rtl="0"/>
                      <a:r>
                        <a:rPr lang="fa-IR" sz="3200" baseline="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ثبات زیاد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fa-IR" sz="3200" b="1" dirty="0" smtClean="0">
                          <a:solidFill>
                            <a:srgbClr val="00601E"/>
                          </a:solidFill>
                          <a:cs typeface="B Titr" pitchFamily="2" charset="-78"/>
                        </a:rPr>
                        <a:t>سلطه</a:t>
                      </a:r>
                    </a:p>
                    <a:p>
                      <a:pPr algn="ctr" rtl="0"/>
                      <a:r>
                        <a:rPr lang="fa-IR" sz="32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شتاب کم</a:t>
                      </a:r>
                    </a:p>
                    <a:p>
                      <a:pPr algn="ctr" rtl="0"/>
                      <a:r>
                        <a:rPr lang="fa-IR" sz="3200" b="1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ثبات زیاد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  <a:alpha val="9000"/>
                      </a:schemeClr>
                    </a:solidFill>
                  </a:tcPr>
                </a:tc>
              </a:tr>
              <a:tr h="2336747">
                <a:tc>
                  <a:txBody>
                    <a:bodyPr/>
                    <a:lstStyle/>
                    <a:p>
                      <a:pPr algn="ctr" rtl="0"/>
                      <a:r>
                        <a:rPr lang="fa-IR" sz="3200" b="1" dirty="0" smtClean="0">
                          <a:solidFill>
                            <a:srgbClr val="00601E"/>
                          </a:solidFill>
                          <a:cs typeface="B Titr" pitchFamily="2" charset="-78"/>
                        </a:rPr>
                        <a:t>نفوذ</a:t>
                      </a:r>
                    </a:p>
                    <a:p>
                      <a:pPr algn="ctr" rtl="0"/>
                      <a:r>
                        <a:rPr lang="fa-IR" sz="32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شتاب کم</a:t>
                      </a:r>
                    </a:p>
                    <a:p>
                      <a:pPr algn="ctr" rtl="0"/>
                      <a:r>
                        <a:rPr lang="fa-IR" sz="3200" b="1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ثبات </a:t>
                      </a:r>
                      <a:r>
                        <a:rPr lang="fa-IR" sz="3200" b="1" baseline="0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کم</a:t>
                      </a:r>
                      <a:endParaRPr lang="fa-IR" sz="100" dirty="0" smtClean="0">
                        <a:solidFill>
                          <a:srgbClr val="C00000"/>
                        </a:solidFill>
                        <a:cs typeface="B Titr" pitchFamily="2" charset="-78"/>
                      </a:endParaRPr>
                    </a:p>
                  </a:txBody>
                  <a:tcPr anchor="ctr">
                    <a:solidFill>
                      <a:schemeClr val="accent4">
                        <a:lumMod val="75000"/>
                        <a:alpha val="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3200" b="1" dirty="0" smtClean="0">
                          <a:solidFill>
                            <a:srgbClr val="00601E"/>
                          </a:solidFill>
                          <a:cs typeface="B Titr" pitchFamily="2" charset="-78"/>
                        </a:rPr>
                        <a:t>خشونت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3200" b="1" dirty="0" smtClean="0">
                          <a:solidFill>
                            <a:schemeClr val="tx1"/>
                          </a:solidFill>
                          <a:cs typeface="B Titr" pitchFamily="2" charset="-78"/>
                        </a:rPr>
                        <a:t>شتاب زیاد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3200" b="1" dirty="0" smtClean="0">
                          <a:solidFill>
                            <a:srgbClr val="C00000"/>
                          </a:solidFill>
                          <a:cs typeface="B Titr" pitchFamily="2" charset="-78"/>
                        </a:rPr>
                        <a:t>ثبات کم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  <a:alpha val="9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1142976" y="1340768"/>
            <a:ext cx="7858180" cy="857256"/>
          </a:xfrm>
          <a:prstGeom prst="roundRect">
            <a:avLst/>
          </a:prstGeom>
          <a:solidFill>
            <a:schemeClr val="accent3">
              <a:lumMod val="60000"/>
              <a:lumOff val="40000"/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7812360" y="1484784"/>
            <a:ext cx="1117358" cy="520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ctr" eaLnBrk="0" hangingPunct="0"/>
            <a:r>
              <a:rPr lang="fa-IR" sz="2800" b="1" dirty="0" smtClean="0"/>
              <a:t>ذهنیت</a:t>
            </a:r>
            <a:endParaRPr lang="en-US" b="1" dirty="0"/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1142977" y="1484784"/>
            <a:ext cx="1124767" cy="520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ctr" eaLnBrk="0" hangingPunct="0"/>
            <a:r>
              <a:rPr lang="fa-IR" sz="2800" b="1" dirty="0" smtClean="0"/>
              <a:t>عینیت</a:t>
            </a:r>
            <a:endParaRPr lang="en-US" sz="2800" b="1" dirty="0"/>
          </a:p>
        </p:txBody>
      </p:sp>
      <p:cxnSp>
        <p:nvCxnSpPr>
          <p:cNvPr id="8" name="Straight Arrow Connector 7"/>
          <p:cNvCxnSpPr>
            <a:stCxn id="7" idx="3"/>
            <a:endCxn id="6" idx="1"/>
          </p:cNvCxnSpPr>
          <p:nvPr/>
        </p:nvCxnSpPr>
        <p:spPr>
          <a:xfrm>
            <a:off x="2267744" y="1745112"/>
            <a:ext cx="5544616" cy="1588"/>
          </a:xfrm>
          <a:prstGeom prst="straightConnector1">
            <a:avLst/>
          </a:prstGeom>
          <a:ln>
            <a:solidFill>
              <a:schemeClr val="accent3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 rot="16200000">
            <a:off x="-1580845" y="3974773"/>
            <a:ext cx="4357718" cy="947048"/>
          </a:xfrm>
          <a:prstGeom prst="roundRect">
            <a:avLst/>
          </a:prstGeom>
          <a:solidFill>
            <a:schemeClr val="accent3">
              <a:lumMod val="60000"/>
              <a:lumOff val="40000"/>
              <a:alpha val="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52482" y="2300545"/>
            <a:ext cx="1063134" cy="397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ctr" eaLnBrk="0" hangingPunct="0"/>
            <a:r>
              <a:rPr lang="fa-IR" sz="2000" b="1" dirty="0" smtClean="0"/>
              <a:t>سیستمی</a:t>
            </a:r>
            <a:endParaRPr lang="en-US" sz="1600" b="1" dirty="0"/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42844" y="6127114"/>
            <a:ext cx="875609" cy="397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ctr" eaLnBrk="0" hangingPunct="0"/>
            <a:r>
              <a:rPr lang="fa-IR" sz="2000" b="1" dirty="0" smtClean="0"/>
              <a:t>مقطعی</a:t>
            </a:r>
            <a:endParaRPr lang="en-US" b="1" dirty="0"/>
          </a:p>
        </p:txBody>
      </p:sp>
      <p:cxnSp>
        <p:nvCxnSpPr>
          <p:cNvPr id="12" name="Straight Arrow Connector 11"/>
          <p:cNvCxnSpPr>
            <a:stCxn id="10" idx="2"/>
            <a:endCxn id="11" idx="0"/>
          </p:cNvCxnSpPr>
          <p:nvPr/>
        </p:nvCxnSpPr>
        <p:spPr>
          <a:xfrm rot="5400000">
            <a:off x="-1132163" y="4410902"/>
            <a:ext cx="3429024" cy="3400"/>
          </a:xfrm>
          <a:prstGeom prst="straightConnector1">
            <a:avLst/>
          </a:prstGeom>
          <a:ln>
            <a:solidFill>
              <a:schemeClr val="accent3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124491" y="1340768"/>
            <a:ext cx="928693" cy="857256"/>
          </a:xfrm>
          <a:prstGeom prst="roundRect">
            <a:avLst/>
          </a:prstGeom>
          <a:solidFill>
            <a:schemeClr val="accent6">
              <a:lumMod val="60000"/>
              <a:lumOff val="40000"/>
              <a:alpha val="1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</a:rPr>
              <a:t>SRP</a:t>
            </a:r>
            <a:r>
              <a:rPr lang="en-US" sz="1400" b="1" spc="300" dirty="0" smtClean="0">
                <a:solidFill>
                  <a:schemeClr val="accent3">
                    <a:lumMod val="50000"/>
                  </a:schemeClr>
                </a:solidFill>
              </a:rPr>
              <a:t>s</a:t>
            </a:r>
            <a:endParaRPr lang="en-US" sz="2400" b="1" spc="3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07504" y="1052736"/>
          <a:ext cx="8892480" cy="566928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096344"/>
                <a:gridCol w="2016224"/>
                <a:gridCol w="2520280"/>
                <a:gridCol w="1259632"/>
              </a:tblGrid>
              <a:tr h="529945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dirty="0" smtClean="0">
                          <a:solidFill>
                            <a:srgbClr val="0000CC"/>
                          </a:solidFill>
                          <a:cs typeface="+mj-cs"/>
                        </a:rPr>
                        <a:t>نهاد گرایان جدید</a:t>
                      </a:r>
                      <a:r>
                        <a:rPr lang="fa-IR" sz="18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 1970</a:t>
                      </a:r>
                      <a:endParaRPr lang="en-US" sz="1800" dirty="0" smtClean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dirty="0" smtClean="0">
                          <a:solidFill>
                            <a:srgbClr val="0000CC"/>
                          </a:solidFill>
                          <a:cs typeface="+mj-cs"/>
                        </a:rPr>
                        <a:t>نهاد گرایان نیمه</a:t>
                      </a:r>
                      <a:r>
                        <a:rPr lang="fa-IR" sz="16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 دوم قرن بیستم  70 - 1950</a:t>
                      </a:r>
                      <a:endParaRPr lang="en-US" sz="16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>
                          <a:solidFill>
                            <a:srgbClr val="0000CC"/>
                          </a:solidFill>
                          <a:cs typeface="+mj-cs"/>
                        </a:rPr>
                        <a:t>نهاد گرایان اولیه</a:t>
                      </a:r>
                      <a:endParaRPr lang="en-US" sz="18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600" dirty="0" smtClean="0">
                          <a:solidFill>
                            <a:srgbClr val="0000CC"/>
                          </a:solidFill>
                          <a:cs typeface="+mj-cs"/>
                        </a:rPr>
                        <a:t>موضوع</a:t>
                      </a:r>
                      <a:endParaRPr lang="en-US" sz="16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306810"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جامعه شناسی معرفت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سازمان های</a:t>
                      </a:r>
                      <a:r>
                        <a:rPr lang="fa-IR" sz="1600" baseline="0" dirty="0" smtClean="0"/>
                        <a:t> خاص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علوم سیاسی و اجتماعی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>
                          <a:solidFill>
                            <a:srgbClr val="0000CC"/>
                          </a:solidFill>
                          <a:cs typeface="+mj-cs"/>
                        </a:rPr>
                        <a:t>حوزه</a:t>
                      </a:r>
                      <a:endParaRPr lang="en-US" sz="16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976214"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آلفرد</a:t>
                      </a:r>
                      <a:r>
                        <a:rPr lang="fa-IR" sz="1600" baseline="0" dirty="0" smtClean="0"/>
                        <a:t> شولتز ، پیتر برگر ، دیلتای و هوسرل ،  سیلورمن ، گرتز ، زوکر ، می میر ، برگر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سلزنیک1950 </a:t>
                      </a:r>
                    </a:p>
                    <a:p>
                      <a:pPr algn="justLow" rtl="1"/>
                      <a:r>
                        <a:rPr lang="fa-IR" sz="1600" dirty="0" smtClean="0"/>
                        <a:t>دانشجویان کلمبیا</a:t>
                      </a:r>
                      <a:r>
                        <a:rPr lang="fa-IR" sz="1600" baseline="0" dirty="0" smtClean="0"/>
                        <a:t> به رهبری رابرت مرتن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وبلن 1919 ، برگس1902 ، ویلسن 1889 ، ویلاگبای1896</a:t>
                      </a:r>
                      <a:r>
                        <a:rPr lang="fa-IR" sz="1600" baseline="0" dirty="0" smtClean="0"/>
                        <a:t> ، بیل و هاردگریو ، کولی ، هیوز ، پایونز ، دورکیم ، ماکس وبر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>
                          <a:solidFill>
                            <a:srgbClr val="0000CC"/>
                          </a:solidFill>
                          <a:cs typeface="+mj-cs"/>
                        </a:rPr>
                        <a:t>صاحب نظران</a:t>
                      </a:r>
                      <a:endParaRPr lang="en-US" sz="16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1645618"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1. دارای دیدگاه پدیدار شناسی در مورد سازمانهاست</a:t>
                      </a:r>
                      <a:r>
                        <a:rPr lang="fa-IR" sz="1600" baseline="0" dirty="0" smtClean="0"/>
                        <a:t> </a:t>
                      </a:r>
                    </a:p>
                    <a:p>
                      <a:pPr algn="justLow" rtl="1"/>
                      <a:r>
                        <a:rPr lang="fa-IR" sz="1600" dirty="0" smtClean="0"/>
                        <a:t>2. بر روی نظام معنایی</a:t>
                      </a:r>
                      <a:r>
                        <a:rPr lang="fa-IR" sz="1600" baseline="0" dirty="0" smtClean="0"/>
                        <a:t> و روشهایی تأکید می ورزد که از طریق کنش اجتماعی ایجاد و بازسازی می شوند . </a:t>
                      </a:r>
                    </a:p>
                    <a:p>
                      <a:pPr algn="justLow" rtl="1"/>
                      <a:r>
                        <a:rPr lang="fa-IR" sz="1600" baseline="0" dirty="0" smtClean="0"/>
                        <a:t>3. واقعیت اجتماعی یک ساخت انسانی است که از کنش های متقابل اجتماعی پدید می آید.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1.</a:t>
                      </a:r>
                      <a:r>
                        <a:rPr lang="fa-IR" sz="1600" baseline="0" dirty="0" smtClean="0"/>
                        <a:t> دیدگاه بر اساس الگوی سیستم طبیعی در مورد سازمان های قابل تبیین است. </a:t>
                      </a:r>
                    </a:p>
                    <a:p>
                      <a:pPr algn="justLow" rtl="1"/>
                      <a:r>
                        <a:rPr lang="fa-IR" sz="1600" baseline="0" dirty="0" smtClean="0"/>
                        <a:t>2. گروه هایی اجتماعی برای تطابق و بقا در محیط خاصی تلاش می کنند 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1. ساخت های رسمی و نظام های قانونی </a:t>
                      </a:r>
                    </a:p>
                    <a:p>
                      <a:pPr algn="justLow" rtl="1"/>
                      <a:r>
                        <a:rPr lang="fa-IR" sz="1600" dirty="0" smtClean="0"/>
                        <a:t>2. تأکید</a:t>
                      </a:r>
                      <a:r>
                        <a:rPr lang="fa-IR" sz="1600" baseline="0" dirty="0" smtClean="0"/>
                        <a:t> بر تبیین تفصیلی نظام های خاص سیاسی</a:t>
                      </a:r>
                    </a:p>
                    <a:p>
                      <a:pPr algn="justLow" rtl="1"/>
                      <a:r>
                        <a:rPr lang="fa-IR" sz="1600" baseline="0" dirty="0" smtClean="0"/>
                        <a:t>3. محافظه کارانه و دوام و عدم تغییر</a:t>
                      </a:r>
                    </a:p>
                    <a:p>
                      <a:pPr algn="justLow" rtl="1"/>
                      <a:r>
                        <a:rPr lang="fa-IR" sz="1600" baseline="0" dirty="0" smtClean="0"/>
                        <a:t>4. مطالعات مبتنی بر فلسفه اخلاق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>
                          <a:solidFill>
                            <a:srgbClr val="0000CC"/>
                          </a:solidFill>
                          <a:cs typeface="+mj-cs"/>
                        </a:rPr>
                        <a:t>ویژگی ها</a:t>
                      </a:r>
                      <a:endParaRPr lang="en-US" sz="16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976214"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لازم موجودیت سازمان تبادل با</a:t>
                      </a:r>
                      <a:r>
                        <a:rPr lang="fa-IR" sz="1600" baseline="0" dirty="0" smtClean="0"/>
                        <a:t> محیط و محیط های سازمانی را در ایجاد نظام معنایی برای اعضای سازمان دخیل می پندارند 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محیط های سازمانی ، نقش و تأثر</a:t>
                      </a:r>
                      <a:r>
                        <a:rPr lang="fa-IR" sz="1600" baseline="0" dirty="0" smtClean="0"/>
                        <a:t> محیط و هنجارهای محیط ها را بر فرآیند نهادی شدن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1. قواعد و نظام عقلانی حاکم </a:t>
                      </a:r>
                    </a:p>
                    <a:p>
                      <a:pPr algn="justLow" rtl="1"/>
                      <a:r>
                        <a:rPr lang="fa-IR" sz="1600" dirty="0" smtClean="0"/>
                        <a:t>2. افراد علت و نهادها معلول هستند.</a:t>
                      </a:r>
                      <a:r>
                        <a:rPr lang="fa-IR" sz="1600" baseline="0" dirty="0" smtClean="0"/>
                        <a:t> </a:t>
                      </a:r>
                    </a:p>
                    <a:p>
                      <a:pPr algn="justLow" rtl="1"/>
                      <a:r>
                        <a:rPr lang="fa-IR" sz="1600" baseline="0" dirty="0" smtClean="0"/>
                        <a:t>3. نهادها در رفتار یکپارچه و استاندارد شده افراد وجود دارد 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>
                          <a:solidFill>
                            <a:srgbClr val="0000CC"/>
                          </a:solidFill>
                          <a:cs typeface="+mj-cs"/>
                        </a:rPr>
                        <a:t>دیدگاه</a:t>
                      </a:r>
                      <a:r>
                        <a:rPr lang="fa-IR" sz="1600" baseline="0" dirty="0" smtClean="0">
                          <a:solidFill>
                            <a:srgbClr val="0000CC"/>
                          </a:solidFill>
                          <a:cs typeface="+mj-cs"/>
                        </a:rPr>
                        <a:t> ناظر بر</a:t>
                      </a:r>
                      <a:endParaRPr lang="en-US" sz="16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753080"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فرآیند شناخت و مقررات بدیهی و مسلم.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عجین شدن ارزش های ماورای</a:t>
                      </a:r>
                      <a:r>
                        <a:rPr lang="fa-IR" sz="1600" baseline="0" dirty="0" smtClean="0"/>
                        <a:t> تجهیزات فنی در وظایف جاری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/>
                        <a:t>هنجارها و ارزش ها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>
                          <a:solidFill>
                            <a:srgbClr val="0000CC"/>
                          </a:solidFill>
                          <a:cs typeface="+mj-cs"/>
                        </a:rPr>
                        <a:t>تمرکز اصلی</a:t>
                      </a:r>
                      <a:endParaRPr lang="en-US" sz="1600" dirty="0">
                        <a:solidFill>
                          <a:srgbClr val="0000CC"/>
                        </a:solidFill>
                        <a:cs typeface="+mj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07349" y="404664"/>
            <a:ext cx="9001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مشخصات نهادگرایان در سه دوره</a:t>
            </a:r>
            <a:endParaRPr lang="en-US" sz="3600" dirty="0">
              <a:solidFill>
                <a:srgbClr val="542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44016" y="1340768"/>
          <a:ext cx="8892480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107349" y="548680"/>
            <a:ext cx="9001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فرآیند تحول نظریه نهادی</a:t>
            </a:r>
            <a:endParaRPr lang="en-US" sz="3600" dirty="0">
              <a:solidFill>
                <a:srgbClr val="542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349" y="550421"/>
            <a:ext cx="9001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مطالعات تجربی نهادی</a:t>
            </a:r>
            <a:endParaRPr lang="en-US" sz="3600" dirty="0">
              <a:solidFill>
                <a:srgbClr val="542600"/>
              </a:solidFill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500166" y="1312080"/>
          <a:ext cx="7500990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Pentagon 3"/>
          <p:cNvSpPr/>
          <p:nvPr/>
        </p:nvSpPr>
        <p:spPr>
          <a:xfrm>
            <a:off x="142875" y="2564904"/>
            <a:ext cx="1285875" cy="792088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18000" tIns="10800" rIns="18000" bIns="108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اول</a:t>
            </a:r>
            <a:endParaRPr lang="en-US" b="1" dirty="0">
              <a:solidFill>
                <a:srgbClr val="006600"/>
              </a:solidFill>
              <a:latin typeface="+mj-lt"/>
            </a:endParaRPr>
          </a:p>
        </p:txBody>
      </p:sp>
      <p:sp>
        <p:nvSpPr>
          <p:cNvPr id="6" name="Pentagon 5"/>
          <p:cNvSpPr/>
          <p:nvPr/>
        </p:nvSpPr>
        <p:spPr>
          <a:xfrm>
            <a:off x="142875" y="3789040"/>
            <a:ext cx="1285875" cy="858961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18000" tIns="10800" rIns="18000" bIns="108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دوم</a:t>
            </a:r>
            <a:endParaRPr lang="en-US" altLang="ko-KR" sz="1200" b="1" dirty="0">
              <a:solidFill>
                <a:srgbClr val="006600"/>
              </a:solidFill>
              <a:latin typeface="+mj-lt"/>
              <a:ea typeface="Gulim" pitchFamily="34" charset="-127"/>
              <a:cs typeface="Angsana New" pitchFamily="18" charset="-34"/>
            </a:endParaRPr>
          </a:p>
        </p:txBody>
      </p:sp>
      <p:sp>
        <p:nvSpPr>
          <p:cNvPr id="8" name="Pentagon 7"/>
          <p:cNvSpPr/>
          <p:nvPr/>
        </p:nvSpPr>
        <p:spPr>
          <a:xfrm>
            <a:off x="142875" y="5013176"/>
            <a:ext cx="1285875" cy="930399"/>
          </a:xfrm>
          <a:prstGeom prst="homePlat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8000" tIns="10800" rIns="18000" bIns="108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b="1" dirty="0" smtClean="0">
                <a:cs typeface="B Titr" pitchFamily="2" charset="-78"/>
              </a:rPr>
              <a:t>سوم</a:t>
            </a:r>
            <a:endParaRPr lang="en-US" altLang="ko-KR" sz="1200" b="1" dirty="0">
              <a:solidFill>
                <a:srgbClr val="006600"/>
              </a:solidFill>
              <a:latin typeface="Times New Roman" pitchFamily="18" charset="0"/>
              <a:ea typeface="Gulim" pitchFamily="34" charset="-127"/>
              <a:cs typeface="Angsana New" pitchFamily="18" charset="-34"/>
            </a:endParaRPr>
          </a:p>
        </p:txBody>
      </p:sp>
      <p:sp>
        <p:nvSpPr>
          <p:cNvPr id="9" name="Pentagon 8"/>
          <p:cNvSpPr/>
          <p:nvPr/>
        </p:nvSpPr>
        <p:spPr>
          <a:xfrm rot="5400000">
            <a:off x="318019" y="1479275"/>
            <a:ext cx="864096" cy="1214446"/>
          </a:xfrm>
          <a:prstGeom prst="homePlate">
            <a:avLst>
              <a:gd name="adj" fmla="val 23765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vert270" lIns="18000" tIns="10800" rIns="18000" bIns="108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altLang="ko-KR" sz="2000" b="1" dirty="0" smtClean="0">
                <a:solidFill>
                  <a:srgbClr val="C00000"/>
                </a:solidFill>
                <a:latin typeface="+mj-lt"/>
                <a:ea typeface="Gulim" pitchFamily="34" charset="-127"/>
                <a:cs typeface="+mj-cs"/>
              </a:rPr>
              <a:t>نمونه</a:t>
            </a:r>
            <a:endParaRPr lang="fa-IR" altLang="ko-KR" sz="2000" b="1" dirty="0">
              <a:solidFill>
                <a:srgbClr val="C00000"/>
              </a:solidFill>
              <a:latin typeface="+mj-lt"/>
              <a:ea typeface="Gulim" pitchFamily="34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496" y="476672"/>
            <a:ext cx="9001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محدودیت ها در تحقیقات نهادی</a:t>
            </a:r>
            <a:endParaRPr lang="en-US" sz="3600" dirty="0">
              <a:solidFill>
                <a:srgbClr val="5426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1520" y="1340768"/>
            <a:ext cx="878497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3275" indent="-803275" algn="justLow" rtl="1"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4000" dirty="0" smtClean="0"/>
              <a:t>1. نبود شاخص مورد توافق</a:t>
            </a:r>
          </a:p>
          <a:p>
            <a:pPr marL="803275" indent="-803275" algn="justLow" rtl="1"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4000" dirty="0" smtClean="0"/>
              <a:t>2. اختلافات در مفاهیم کلیدی و متغیرها</a:t>
            </a:r>
          </a:p>
          <a:p>
            <a:pPr marL="803275" indent="-803275" algn="justLow" rtl="1"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4000" dirty="0" smtClean="0"/>
              <a:t>3. کمبود تنوع در تکنیک های آماری</a:t>
            </a:r>
          </a:p>
          <a:p>
            <a:pPr marL="803275" indent="-803275" algn="justLow" rtl="1"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4000" dirty="0" smtClean="0"/>
              <a:t>4. مفهوم پردازی نشده است .</a:t>
            </a:r>
          </a:p>
          <a:p>
            <a:pPr marL="803275" indent="-803275" algn="justLow" rtl="1"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4000" dirty="0" smtClean="0"/>
              <a:t>5. اختلاف نظر در ویژگی ها و فرآیند</a:t>
            </a:r>
          </a:p>
          <a:p>
            <a:pPr marL="803275" indent="-803275" algn="justLow" rtl="1">
              <a:spcBef>
                <a:spcPts val="12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4000" dirty="0" smtClean="0"/>
              <a:t>6. نبود تکنیک اندازه گیری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835833"/>
            <a:ext cx="8280920" cy="540147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rtl="1"/>
            <a:r>
              <a:rPr lang="fa-IR" sz="115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j-cs"/>
              </a:rPr>
              <a:t>     نهاد </a:t>
            </a:r>
          </a:p>
          <a:p>
            <a:pPr algn="ctr" rtl="1"/>
            <a:r>
              <a:rPr lang="fa-IR" sz="115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j-cs"/>
              </a:rPr>
              <a:t>و </a:t>
            </a:r>
          </a:p>
          <a:p>
            <a:pPr rtl="1"/>
            <a:r>
              <a:rPr lang="fa-IR" sz="115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j-cs"/>
              </a:rPr>
              <a:t>سازمان</a:t>
            </a:r>
            <a:endParaRPr lang="en-US" sz="19900" b="1" spc="50" dirty="0" smtClean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496" y="476672"/>
            <a:ext cx="9001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محیط نهادی و محیط فنی</a:t>
            </a:r>
            <a:endParaRPr lang="en-US" sz="3600" dirty="0">
              <a:solidFill>
                <a:srgbClr val="542600"/>
              </a:solidFill>
            </a:endParaRPr>
          </a:p>
        </p:txBody>
      </p:sp>
      <p:sp>
        <p:nvSpPr>
          <p:cNvPr id="4" name="Flowchart: Alternate Process 3"/>
          <p:cNvSpPr/>
          <p:nvPr/>
        </p:nvSpPr>
        <p:spPr>
          <a:xfrm>
            <a:off x="179512" y="1196752"/>
            <a:ext cx="8784976" cy="2808312"/>
          </a:xfrm>
          <a:prstGeom prst="flowChartAlternateProcess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Low" rtl="1">
              <a:lnSpc>
                <a:spcPct val="120000"/>
              </a:lnSpc>
              <a:spcAft>
                <a:spcPts val="1200"/>
              </a:spcAft>
              <a:buClr>
                <a:srgbClr val="C00000"/>
              </a:buClr>
              <a:buFont typeface="Wingdings" pitchFamily="2" charset="2"/>
              <a:buChar char="Ø"/>
            </a:pPr>
            <a:r>
              <a:rPr lang="fa-IR" sz="2100" dirty="0" smtClean="0"/>
              <a:t>با نفوذ مفهوم </a:t>
            </a:r>
            <a:r>
              <a:rPr lang="fa-IR" sz="2100" b="1" dirty="0" smtClean="0"/>
              <a:t>سیستمهای باز </a:t>
            </a:r>
            <a:r>
              <a:rPr lang="fa-IR" sz="2100" dirty="0" smtClean="0"/>
              <a:t>به مطالعه سازمان ها ، نظریه نهادی نیز قوت گرفت . نظریه سیستمهای باز رویکردهای موجود را متحول کرد و اهمیت زمینه یا محیط وسیع تر را در تشکیل ، توسعه ، تحدید</a:t>
            </a:r>
            <a:r>
              <a:rPr lang="en-US" sz="2100" dirty="0" smtClean="0"/>
              <a:t> </a:t>
            </a:r>
            <a:r>
              <a:rPr lang="fa-IR" sz="2100" dirty="0" smtClean="0"/>
              <a:t>(تعیین حد و مرز) ، تجدید و تهدید سازمان ها مطرح ساخت .</a:t>
            </a:r>
          </a:p>
          <a:p>
            <a:pPr algn="justLow" rtl="1">
              <a:lnSpc>
                <a:spcPct val="120000"/>
              </a:lnSpc>
              <a:spcAft>
                <a:spcPts val="1200"/>
              </a:spcAft>
              <a:buClr>
                <a:srgbClr val="C00000"/>
              </a:buClr>
              <a:buFont typeface="Wingdings" pitchFamily="2" charset="2"/>
              <a:buChar char="Ø"/>
            </a:pPr>
            <a:r>
              <a:rPr lang="fa-IR" sz="2100" b="1" dirty="0" smtClean="0">
                <a:solidFill>
                  <a:srgbClr val="0000CC"/>
                </a:solidFill>
              </a:rPr>
              <a:t>سیستم بسته : </a:t>
            </a:r>
            <a:r>
              <a:rPr lang="fa-IR" sz="2100" dirty="0" smtClean="0"/>
              <a:t>توجه در آن به محیط فنی معطوف بود و سازمان یک سیستم تولید تلقی می شد.</a:t>
            </a:r>
          </a:p>
          <a:p>
            <a:pPr algn="justLow" rtl="1">
              <a:lnSpc>
                <a:spcPct val="120000"/>
              </a:lnSpc>
              <a:spcAft>
                <a:spcPts val="1200"/>
              </a:spcAft>
              <a:buClr>
                <a:srgbClr val="C00000"/>
              </a:buClr>
              <a:buFont typeface="Wingdings" pitchFamily="2" charset="2"/>
              <a:buChar char="Ø"/>
            </a:pPr>
            <a:r>
              <a:rPr lang="fa-IR" sz="2100" b="1" dirty="0" smtClean="0">
                <a:solidFill>
                  <a:srgbClr val="0000CC"/>
                </a:solidFill>
              </a:rPr>
              <a:t>سیستم باز: </a:t>
            </a:r>
            <a:r>
              <a:rPr lang="fa-IR" sz="2100" dirty="0" smtClean="0"/>
              <a:t>توجه در آن به محیط نهادی معطوف گردید و نیروهای اجتماعی و فرهنگی وسیع تر در تحلیل های سازمانی به کار رفت.</a:t>
            </a:r>
            <a:endParaRPr lang="en-US" sz="2100" dirty="0"/>
          </a:p>
        </p:txBody>
      </p:sp>
      <p:sp>
        <p:nvSpPr>
          <p:cNvPr id="7" name="Oval 6"/>
          <p:cNvSpPr/>
          <p:nvPr/>
        </p:nvSpPr>
        <p:spPr>
          <a:xfrm>
            <a:off x="179512" y="4077072"/>
            <a:ext cx="8784976" cy="2664296"/>
          </a:xfrm>
          <a:prstGeom prst="ellips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auto">
          <a:xfrm>
            <a:off x="791146" y="4797648"/>
            <a:ext cx="2664222" cy="935931"/>
          </a:xfrm>
          <a:prstGeom prst="homePlate">
            <a:avLst>
              <a:gd name="adj" fmla="val 41991"/>
            </a:avLst>
          </a:prstGeom>
          <a:solidFill>
            <a:srgbClr val="FFFCE7"/>
          </a:solid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fa-IR" sz="3600" dirty="0">
                <a:cs typeface="+mn-cs"/>
              </a:rPr>
              <a:t>درونداد </a:t>
            </a:r>
            <a:r>
              <a:rPr lang="fa-IR" sz="3600" dirty="0" smtClean="0">
                <a:cs typeface="+mn-cs"/>
              </a:rPr>
              <a:t>ورودی</a:t>
            </a:r>
            <a:endParaRPr lang="en-US" sz="3600" dirty="0">
              <a:cs typeface="+mn-cs"/>
            </a:endParaRPr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 rot="5400000">
            <a:off x="6738112" y="4407984"/>
            <a:ext cx="1211376" cy="2160240"/>
          </a:xfrm>
          <a:prstGeom prst="homePlate">
            <a:avLst>
              <a:gd name="adj" fmla="val 43044"/>
            </a:avLst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 vert="vert270" wrap="none" anchor="ctr"/>
          <a:lstStyle/>
          <a:p>
            <a:pPr algn="ctr">
              <a:defRPr/>
            </a:pPr>
            <a:r>
              <a:rPr lang="fa-IR" sz="3600" dirty="0" smtClean="0">
                <a:cs typeface="+mn-cs"/>
              </a:rPr>
              <a:t>برونداد خروجی</a:t>
            </a:r>
            <a:endParaRPr lang="en-US" sz="3600" dirty="0">
              <a:cs typeface="+mn-cs"/>
            </a:endParaRPr>
          </a:p>
        </p:txBody>
      </p:sp>
      <p:sp>
        <p:nvSpPr>
          <p:cNvPr id="12" name="Line 7"/>
          <p:cNvSpPr>
            <a:spLocks noChangeShapeType="1"/>
          </p:cNvSpPr>
          <p:nvPr/>
        </p:nvSpPr>
        <p:spPr bwMode="auto">
          <a:xfrm>
            <a:off x="7343800" y="6093791"/>
            <a:ext cx="546" cy="2874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8"/>
          <p:cNvSpPr>
            <a:spLocks noChangeShapeType="1"/>
          </p:cNvSpPr>
          <p:nvPr/>
        </p:nvSpPr>
        <p:spPr bwMode="auto">
          <a:xfrm flipH="1">
            <a:off x="1799209" y="6381279"/>
            <a:ext cx="554513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Line 9"/>
          <p:cNvSpPr>
            <a:spLocks noChangeShapeType="1"/>
          </p:cNvSpPr>
          <p:nvPr/>
        </p:nvSpPr>
        <p:spPr bwMode="auto">
          <a:xfrm flipV="1">
            <a:off x="1799209" y="5805016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5" name="Rectangle 10"/>
          <p:cNvSpPr txBox="1">
            <a:spLocks noChangeArrowheads="1"/>
          </p:cNvSpPr>
          <p:nvPr/>
        </p:nvSpPr>
        <p:spPr>
          <a:xfrm>
            <a:off x="1821434" y="6021784"/>
            <a:ext cx="5572125" cy="863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fa-I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باز خورد 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AutoShape 4"/>
          <p:cNvSpPr>
            <a:spLocks noChangeArrowheads="1"/>
          </p:cNvSpPr>
          <p:nvPr/>
        </p:nvSpPr>
        <p:spPr bwMode="auto">
          <a:xfrm>
            <a:off x="3527376" y="4797648"/>
            <a:ext cx="2664222" cy="935931"/>
          </a:xfrm>
          <a:prstGeom prst="homePlate">
            <a:avLst>
              <a:gd name="adj" fmla="val 41991"/>
            </a:avLst>
          </a:prstGeom>
          <a:solidFill>
            <a:srgbClr val="FAECFA"/>
          </a:solid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r>
              <a:rPr lang="fa-IR" sz="3600" dirty="0" smtClean="0"/>
              <a:t>فرایند تبدیل</a:t>
            </a:r>
            <a:endParaRPr lang="en-US" sz="3600" dirty="0"/>
          </a:p>
        </p:txBody>
      </p:sp>
      <p:sp>
        <p:nvSpPr>
          <p:cNvPr id="17" name="TextBox 16"/>
          <p:cNvSpPr txBox="1"/>
          <p:nvPr/>
        </p:nvSpPr>
        <p:spPr>
          <a:xfrm>
            <a:off x="3527376" y="4212873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200" dirty="0" smtClean="0">
                <a:solidFill>
                  <a:srgbClr val="C00000"/>
                </a:solidFill>
                <a:cs typeface="+mj-cs"/>
              </a:rPr>
              <a:t>محیط</a:t>
            </a:r>
            <a:endParaRPr lang="en-US" sz="3200" dirty="0">
              <a:solidFill>
                <a:srgbClr val="C00000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07504" y="1268760"/>
            <a:ext cx="5904656" cy="3456384"/>
          </a:xfrm>
          <a:prstGeom prst="ellipse">
            <a:avLst/>
          </a:prstGeom>
          <a:solidFill>
            <a:srgbClr val="00601E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3131840" y="1268760"/>
            <a:ext cx="5904656" cy="3456384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7349" y="478413"/>
            <a:ext cx="9001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وجوه اشتراک و افتراق نهاد و سازمان</a:t>
            </a:r>
            <a:endParaRPr lang="en-US" sz="3600" dirty="0">
              <a:solidFill>
                <a:srgbClr val="5426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87824" y="1973739"/>
            <a:ext cx="28083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800" b="1" dirty="0" smtClean="0">
                <a:solidFill>
                  <a:srgbClr val="0000CC"/>
                </a:solidFill>
              </a:rPr>
              <a:t>نیاز مدار</a:t>
            </a:r>
          </a:p>
          <a:p>
            <a:pPr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800" b="1" dirty="0" smtClean="0">
                <a:solidFill>
                  <a:srgbClr val="0000CC"/>
                </a:solidFill>
              </a:rPr>
              <a:t>سیستم باز اجتماعی</a:t>
            </a:r>
          </a:p>
          <a:p>
            <a:pPr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800" b="1" dirty="0" smtClean="0">
                <a:solidFill>
                  <a:srgbClr val="0000CC"/>
                </a:solidFill>
              </a:rPr>
              <a:t>تنظیم کنش</a:t>
            </a:r>
            <a:endParaRPr lang="en-US" sz="2800" b="1" dirty="0">
              <a:solidFill>
                <a:srgbClr val="0000CC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64088" y="1462132"/>
            <a:ext cx="27363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3200" b="1" dirty="0" smtClean="0">
                <a:solidFill>
                  <a:srgbClr val="002E0E"/>
                </a:solidFill>
                <a:cs typeface="+mj-cs"/>
              </a:rPr>
              <a:t>نهاد :</a:t>
            </a:r>
          </a:p>
          <a:p>
            <a:pPr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200" b="1" dirty="0" smtClean="0"/>
              <a:t>نیازهای اولیه</a:t>
            </a:r>
          </a:p>
          <a:p>
            <a:pPr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200" b="1" dirty="0" smtClean="0"/>
              <a:t>ارزش مداری</a:t>
            </a:r>
          </a:p>
          <a:p>
            <a:pPr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200" b="1" dirty="0" smtClean="0"/>
              <a:t>عقلانیت ذاتی</a:t>
            </a:r>
            <a:endParaRPr 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51520" y="1246108"/>
            <a:ext cx="2880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+mj-cs"/>
              </a:rPr>
              <a:t>سازمان :</a:t>
            </a:r>
          </a:p>
          <a:p>
            <a:pPr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200" b="1" dirty="0" smtClean="0"/>
              <a:t>نیازهای ثانویه</a:t>
            </a:r>
          </a:p>
          <a:p>
            <a:pPr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200" b="1" dirty="0" smtClean="0"/>
              <a:t>ابزارگرا</a:t>
            </a:r>
            <a:r>
              <a:rPr lang="en-US" sz="3200" b="1" dirty="0" smtClean="0"/>
              <a:t> </a:t>
            </a:r>
            <a:r>
              <a:rPr lang="fa-IR" sz="3200" b="1" dirty="0" smtClean="0"/>
              <a:t>و</a:t>
            </a:r>
            <a:r>
              <a:rPr lang="en-US" sz="3200" b="1" dirty="0" smtClean="0"/>
              <a:t> </a:t>
            </a:r>
            <a:r>
              <a:rPr lang="fa-IR" sz="3200" b="1" dirty="0" smtClean="0"/>
              <a:t>فن مدار</a:t>
            </a:r>
          </a:p>
          <a:p>
            <a:pPr algn="justLow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200" b="1" dirty="0" smtClean="0"/>
              <a:t>عقلانیت ابزاری</a:t>
            </a:r>
            <a:endParaRPr lang="en-US" sz="3200" b="1" dirty="0"/>
          </a:p>
        </p:txBody>
      </p:sp>
      <p:sp>
        <p:nvSpPr>
          <p:cNvPr id="12" name="Flowchart: Alternate Process 11"/>
          <p:cNvSpPr/>
          <p:nvPr/>
        </p:nvSpPr>
        <p:spPr>
          <a:xfrm>
            <a:off x="179512" y="4869160"/>
            <a:ext cx="8784976" cy="1800200"/>
          </a:xfrm>
          <a:prstGeom prst="flowChartAlternateProcess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73050" indent="-273050" algn="justLow" rtl="1">
              <a:lnSpc>
                <a:spcPct val="120000"/>
              </a:lnSpc>
              <a:spcAft>
                <a:spcPts val="2400"/>
              </a:spcAft>
              <a:buClr>
                <a:srgbClr val="C00000"/>
              </a:buClr>
              <a:buFont typeface="Wingdings" pitchFamily="2" charset="2"/>
              <a:buChar char="Ø"/>
            </a:pPr>
            <a:r>
              <a:rPr lang="fa-IR" sz="2400" dirty="0" smtClean="0"/>
              <a:t>سازمان ها در سیکل از بین می روند ولی نهاد ها از بین نمی روند .</a:t>
            </a:r>
          </a:p>
          <a:p>
            <a:pPr marL="273050" indent="-273050" algn="justLow" rtl="1">
              <a:lnSpc>
                <a:spcPct val="120000"/>
              </a:lnSpc>
              <a:spcAft>
                <a:spcPts val="2400"/>
              </a:spcAft>
              <a:buClr>
                <a:srgbClr val="C00000"/>
              </a:buClr>
              <a:buFont typeface="Wingdings" pitchFamily="2" charset="2"/>
              <a:buChar char="Ø"/>
            </a:pPr>
            <a:r>
              <a:rPr lang="fa-IR" sz="2400" dirty="0" smtClean="0"/>
              <a:t>سازمان ها را افراد تأسیس می کنند و بیشتر بصورت رسمی ایجاد می شود ولی نهادها خودشان در اثر تغییرات و تحولات محیطی بصورت طبیعی و آزاد بوجود می آید 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349" y="550421"/>
            <a:ext cx="9001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نهادی شدن سازمان</a:t>
            </a:r>
            <a:endParaRPr lang="en-US" sz="3600" dirty="0">
              <a:solidFill>
                <a:srgbClr val="5426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2" y="1340768"/>
            <a:ext cx="8856984" cy="4588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1813" indent="-531813" algn="justLow" rtl="1"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3600" dirty="0" smtClean="0"/>
              <a:t>مهمترین علتی که باعث پایداری نهادها گشته است تطابق آنها با محیط است . </a:t>
            </a:r>
          </a:p>
          <a:p>
            <a:pPr marL="531813" indent="-531813" algn="justLow" rtl="1">
              <a:lnSpc>
                <a:spcPct val="110000"/>
              </a:lnSpc>
              <a:spcBef>
                <a:spcPts val="6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3600" dirty="0" smtClean="0"/>
              <a:t>این امر در سازمانها یک علت اصلی و کلی به شمار می آید که اگر به نیازهای محیط نتوانند پاسخ بدهند از بین می روند . لذا هرچقدر نیازها ، نیازهای پایداری باشند ، سازمان هایی که مربوط به پاسخگویی به این نیازها می شوند تبدیل به نهاد می شوند .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1619672" y="6005512"/>
          <a:ext cx="6096000" cy="6638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Same Side Corner Rectangle 3"/>
          <p:cNvSpPr/>
          <p:nvPr/>
        </p:nvSpPr>
        <p:spPr>
          <a:xfrm>
            <a:off x="107504" y="4149080"/>
            <a:ext cx="8964488" cy="2448272"/>
          </a:xfrm>
          <a:prstGeom prst="snip2Same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07349" y="476672"/>
            <a:ext cx="90011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نهادی شدن سازمان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512" y="1346103"/>
            <a:ext cx="8856984" cy="5035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1813" indent="-531813" algn="justLow" rtl="1">
              <a:lnSpc>
                <a:spcPct val="130000"/>
              </a:lnSpc>
              <a:spcBef>
                <a:spcPts val="600"/>
              </a:spcBef>
              <a:spcAft>
                <a:spcPts val="30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3200" dirty="0" smtClean="0"/>
              <a:t>نهاد در واکنش به محیط طبیعی و آزاد و باتوجه به شرایط و تحولات محیط خودبخود بوجود می آید. خودجوش است و بصورت آگاهانه با برنامه ریزی  ایجاد نمی شود. ولی ممکن است بعد از پیدایش دارای برنامه ، هدف ، و ... گردد .</a:t>
            </a:r>
          </a:p>
          <a:p>
            <a:pPr marL="531813" indent="-531813" algn="justLow" rtl="1">
              <a:lnSpc>
                <a:spcPct val="130000"/>
              </a:lnSpc>
              <a:spcBef>
                <a:spcPts val="600"/>
              </a:spcBef>
              <a:spcAft>
                <a:spcPts val="30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3200" dirty="0" smtClean="0"/>
              <a:t>مهم شیوه پیدایش نهاد می باشد که باید به صورت خودجوش پدید آید در پاسخ به نیازهای اساسی و پایدار که این پایداری نهاد از ویژگی های مهم آن است.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79512" y="3717032"/>
            <a:ext cx="8856984" cy="2952328"/>
          </a:xfrm>
          <a:prstGeom prst="roundRect">
            <a:avLst>
              <a:gd name="adj" fmla="val 8052"/>
            </a:avLst>
          </a:prstGeom>
          <a:ln>
            <a:solidFill>
              <a:srgbClr val="00330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179512" y="1196752"/>
            <a:ext cx="8856984" cy="2376264"/>
          </a:xfrm>
          <a:prstGeom prst="roundRect">
            <a:avLst>
              <a:gd name="adj" fmla="val 8052"/>
            </a:avLst>
          </a:prstGeom>
          <a:ln>
            <a:solidFill>
              <a:srgbClr val="C0000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07349" y="476672"/>
            <a:ext cx="90011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نهادی شدن سازمان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512" y="1196752"/>
            <a:ext cx="8856984" cy="5515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1813" indent="-531813" algn="justLow" rtl="1">
              <a:lnSpc>
                <a:spcPct val="140000"/>
              </a:lnSpc>
              <a:spcBef>
                <a:spcPts val="6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3500" dirty="0" smtClean="0"/>
              <a:t>نهادی شدن شامل فرآیندهایی است که به وسیله آنها ، تعهدات و واقعیت های اجتماعی ، یک موقعیت قانون وار در تفکر و کنش اجتماعی پیدا می کنند .</a:t>
            </a:r>
          </a:p>
          <a:p>
            <a:pPr marL="531813" indent="-531813" algn="justLow" rtl="1">
              <a:lnSpc>
                <a:spcPct val="140000"/>
              </a:lnSpc>
              <a:spcBef>
                <a:spcPts val="600"/>
              </a:spcBef>
              <a:spcAft>
                <a:spcPts val="12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3400" dirty="0" smtClean="0"/>
              <a:t>سازمان ها مستقل از کارایی مولدشان ، در محیط نهادی شده وجود دارند ، و اگر در هم شکلی با این محیط ، موفق عمل کنند مشروعیت به دست می آورند و منابع مورد نیاز برای بقا را دریافت می کنند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07504" y="4963953"/>
            <a:ext cx="8928992" cy="1728192"/>
          </a:xfrm>
          <a:prstGeom prst="roundRect">
            <a:avLst>
              <a:gd name="adj" fmla="val 8052"/>
            </a:avLst>
          </a:prstGeom>
          <a:ln>
            <a:solidFill>
              <a:srgbClr val="0000CC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107504" y="3091745"/>
            <a:ext cx="8928992" cy="1728192"/>
          </a:xfrm>
          <a:prstGeom prst="roundRect">
            <a:avLst>
              <a:gd name="adj" fmla="val 8052"/>
            </a:avLst>
          </a:prstGeom>
          <a:ln>
            <a:solidFill>
              <a:srgbClr val="00330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107504" y="1219537"/>
            <a:ext cx="8928992" cy="1728192"/>
          </a:xfrm>
          <a:prstGeom prst="roundRect">
            <a:avLst>
              <a:gd name="adj" fmla="val 8052"/>
            </a:avLst>
          </a:prstGeom>
          <a:ln>
            <a:solidFill>
              <a:srgbClr val="C0000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107349" y="476672"/>
            <a:ext cx="90011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نهادی شدن سازمان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504" y="1147529"/>
            <a:ext cx="8928992" cy="55938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368300" algn="justLow" rtl="1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2700" dirty="0" smtClean="0"/>
              <a:t>سازمان ها به عنوان سیستم های اجتماعی وقتی به محیط سرشار از ارزش پاسخ می دهند نهاد می شوند . این تعهد به نهادی شدن باعث می شود کنشهای سازمانی از زمینه ، تأثیر بپذیرند.</a:t>
            </a:r>
          </a:p>
          <a:p>
            <a:pPr marL="450850" indent="-368300" algn="justLow" rtl="1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2700" dirty="0" smtClean="0"/>
              <a:t>سازمان ها به وسیله محیط هایشان ساختار یافته ، با آنها هم شکلی پیدا می کنند . اکثر تحقیقات ، محیط را منبع نهادی شدن در نظر می گیرندو سازمانها محیط های نهادی خاص خود را دارند.</a:t>
            </a:r>
          </a:p>
          <a:p>
            <a:pPr marL="450850" indent="-368300" algn="justLow" rtl="1">
              <a:lnSpc>
                <a:spcPct val="140000"/>
              </a:lnSpc>
              <a:spcBef>
                <a:spcPts val="600"/>
              </a:spcBef>
              <a:spcAft>
                <a:spcPts val="600"/>
              </a:spcAft>
              <a:buClr>
                <a:srgbClr val="7030A0"/>
              </a:buClr>
              <a:buFont typeface="Wingdings" pitchFamily="2" charset="2"/>
              <a:buChar char="v"/>
            </a:pPr>
            <a:r>
              <a:rPr lang="fa-IR" sz="2700" dirty="0" smtClean="0"/>
              <a:t>هرچقدر شناخت و اعتماد مردم به سازمان جدید بیشتر می شود ، نهادی شدن سازمان سهولت می یابد ؛ یعنی دموکاتیزه شدن سازمان موجب نهادی شدن می شود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349" y="548680"/>
            <a:ext cx="90011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ارزش های نهادی و ساختار سازمانی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7504" y="1700808"/>
            <a:ext cx="7920880" cy="86409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627063" indent="-176213" algn="justLow" rtl="1">
              <a:lnSpc>
                <a:spcPct val="120000"/>
              </a:lnSpc>
              <a:buFont typeface="Arial" pitchFamily="34" charset="0"/>
              <a:buChar char="•"/>
            </a:pPr>
            <a:r>
              <a:rPr lang="fa-IR" sz="2000" dirty="0" smtClean="0"/>
              <a:t>مقررات نهادی به وسیله افکار عمومی یا قدرت قانون حمایت می شوند . و به طور اجتناب ناپذیری درگیر تعهدات هنجاری هستند .</a:t>
            </a:r>
            <a:endParaRPr lang="en-US" sz="2000" dirty="0"/>
          </a:p>
        </p:txBody>
      </p:sp>
      <p:sp>
        <p:nvSpPr>
          <p:cNvPr id="6" name="Rounded Rectangle 5"/>
          <p:cNvSpPr/>
          <p:nvPr/>
        </p:nvSpPr>
        <p:spPr>
          <a:xfrm>
            <a:off x="107504" y="2636912"/>
            <a:ext cx="7920880" cy="864096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900113" indent="-176213" algn="justLow" rtl="1">
              <a:lnSpc>
                <a:spcPct val="120000"/>
              </a:lnSpc>
              <a:buFont typeface="Arial" pitchFamily="34" charset="0"/>
              <a:buChar char="•"/>
            </a:pPr>
            <a:r>
              <a:rPr lang="fa-IR" sz="2000" dirty="0" smtClean="0"/>
              <a:t>تولیدات ، خدمات ، فنون ، سیاست ها و برنامه های نهادی شده به عنوان ارزشهای قدرتمندی عمل می کنند و بسیاری از سازمانها آن ها را به صورت تشریفاتی می پذیرند.</a:t>
            </a:r>
            <a:endParaRPr lang="en-US" sz="2000" dirty="0"/>
          </a:p>
        </p:txBody>
      </p:sp>
      <p:sp>
        <p:nvSpPr>
          <p:cNvPr id="7" name="Rounded Rectangle 6"/>
          <p:cNvSpPr/>
          <p:nvPr/>
        </p:nvSpPr>
        <p:spPr>
          <a:xfrm>
            <a:off x="107504" y="3573016"/>
            <a:ext cx="7920880" cy="86409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82663" indent="-176213" algn="justLow" defTabSz="900113" rtl="1">
              <a:lnSpc>
                <a:spcPct val="120000"/>
              </a:lnSpc>
              <a:buFont typeface="Arial" pitchFamily="34" charset="0"/>
              <a:buChar char="•"/>
            </a:pPr>
            <a:r>
              <a:rPr lang="fa-IR" sz="2000" dirty="0" smtClean="0"/>
              <a:t>سازگاری با مقررات نهادی شده اغلب به طور جدی با معیارهای کارایی در تضاد است .</a:t>
            </a:r>
            <a:endParaRPr lang="en-US" sz="2000" dirty="0"/>
          </a:p>
        </p:txBody>
      </p:sp>
      <p:sp>
        <p:nvSpPr>
          <p:cNvPr id="8" name="Rounded Rectangle 7"/>
          <p:cNvSpPr/>
          <p:nvPr/>
        </p:nvSpPr>
        <p:spPr>
          <a:xfrm>
            <a:off x="107504" y="4509120"/>
            <a:ext cx="7920880" cy="864096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982663" indent="-176213" algn="justLow" defTabSz="982663" rtl="1">
              <a:lnSpc>
                <a:spcPct val="120000"/>
              </a:lnSpc>
              <a:buFont typeface="Arial" pitchFamily="34" charset="0"/>
              <a:buChar char="•"/>
            </a:pPr>
            <a:r>
              <a:rPr lang="fa-IR" sz="2000" dirty="0" smtClean="0"/>
              <a:t>سازمان های مختلف ، ارزش های محیطی را مشابه هم تفسیر نمی کنند .</a:t>
            </a:r>
            <a:endParaRPr lang="en-US" sz="2000" dirty="0"/>
          </a:p>
        </p:txBody>
      </p:sp>
      <p:sp>
        <p:nvSpPr>
          <p:cNvPr id="9" name="Rounded Rectangle 8"/>
          <p:cNvSpPr/>
          <p:nvPr/>
        </p:nvSpPr>
        <p:spPr>
          <a:xfrm>
            <a:off x="107504" y="5445224"/>
            <a:ext cx="7920880" cy="864096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723900" indent="-176213" algn="justLow" rtl="1">
              <a:lnSpc>
                <a:spcPct val="120000"/>
              </a:lnSpc>
              <a:buFont typeface="Arial" pitchFamily="34" charset="0"/>
              <a:buChar char="•"/>
            </a:pPr>
            <a:r>
              <a:rPr lang="fa-IR" sz="2000" dirty="0" smtClean="0"/>
              <a:t>سازمان ها ارزشهایی همچون توسعه ، عقلانیت ، رشد و عدالت را می پذیرند تا از نظر ذی نفعانی که در باور به این اساطیر مشترک اند ، مشروعیت کسب کنند .</a:t>
            </a:r>
            <a:endParaRPr lang="en-US" sz="2000" dirty="0"/>
          </a:p>
        </p:txBody>
      </p:sp>
      <p:sp>
        <p:nvSpPr>
          <p:cNvPr id="4" name="Rounded Rectangle 3"/>
          <p:cNvSpPr/>
          <p:nvPr/>
        </p:nvSpPr>
        <p:spPr>
          <a:xfrm>
            <a:off x="8028384" y="1340768"/>
            <a:ext cx="971600" cy="5328592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7164288" y="1484784"/>
            <a:ext cx="1800200" cy="5112568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>
              <a:lnSpc>
                <a:spcPct val="200000"/>
              </a:lnSpc>
            </a:pPr>
            <a:r>
              <a:rPr lang="fa-IR" sz="3200" b="1" dirty="0" smtClean="0">
                <a:cs typeface="+mj-cs"/>
              </a:rPr>
              <a:t>ارزشهای </a:t>
            </a:r>
            <a:r>
              <a:rPr lang="fa-IR" sz="3600" b="1" dirty="0" smtClean="0">
                <a:cs typeface="+mj-cs"/>
              </a:rPr>
              <a:t>نهادی</a:t>
            </a:r>
            <a:endParaRPr lang="en-US" sz="3600" b="1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349" y="548680"/>
            <a:ext cx="90011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ارزش های نهادی و ساختار سازمانی</a:t>
            </a:r>
            <a:endParaRPr lang="en-US" sz="4000" dirty="0">
              <a:solidFill>
                <a:srgbClr val="5426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7504" y="1700808"/>
            <a:ext cx="7920880" cy="864096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627063" indent="-176213" algn="justLow" rtl="1">
              <a:lnSpc>
                <a:spcPct val="120000"/>
              </a:lnSpc>
              <a:buFont typeface="Arial" pitchFamily="34" charset="0"/>
              <a:buChar char="•"/>
            </a:pPr>
            <a:r>
              <a:rPr lang="fa-IR" sz="2000" dirty="0" smtClean="0"/>
              <a:t>ارزش ها بر ساختار جامعه و نهادهای آن نفوذ گسترده ای دارند ، و ساختار و کارکرد انواع سازمانها نیز تحت تأثیر این نفوذ اجتناب ناپذیر است .</a:t>
            </a:r>
            <a:endParaRPr lang="en-US" sz="2000" dirty="0"/>
          </a:p>
        </p:txBody>
      </p:sp>
      <p:sp>
        <p:nvSpPr>
          <p:cNvPr id="6" name="Rounded Rectangle 5"/>
          <p:cNvSpPr/>
          <p:nvPr/>
        </p:nvSpPr>
        <p:spPr>
          <a:xfrm>
            <a:off x="107504" y="2636912"/>
            <a:ext cx="7920880" cy="864096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900113" indent="-176213" algn="justLow" rtl="1">
              <a:lnSpc>
                <a:spcPct val="120000"/>
              </a:lnSpc>
              <a:buFont typeface="Arial" pitchFamily="34" charset="0"/>
              <a:buChar char="•"/>
            </a:pPr>
            <a:r>
              <a:rPr lang="fa-IR" sz="2000" dirty="0" smtClean="0"/>
              <a:t>پایبندی به ارزشها اعمال غیر عقلایی ناکارآمد را عقلایی می سازد . </a:t>
            </a:r>
            <a:endParaRPr lang="en-US" sz="2000" dirty="0"/>
          </a:p>
        </p:txBody>
      </p:sp>
      <p:sp>
        <p:nvSpPr>
          <p:cNvPr id="7" name="Rounded Rectangle 6"/>
          <p:cNvSpPr/>
          <p:nvPr/>
        </p:nvSpPr>
        <p:spPr>
          <a:xfrm>
            <a:off x="107504" y="3573016"/>
            <a:ext cx="7920880" cy="864096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982663" indent="-176213" algn="justLow" defTabSz="900113" rtl="1">
              <a:lnSpc>
                <a:spcPct val="120000"/>
              </a:lnSpc>
              <a:buFont typeface="Arial" pitchFamily="34" charset="0"/>
              <a:buChar char="•"/>
            </a:pPr>
            <a:r>
              <a:rPr lang="fa-IR" sz="2000" dirty="0" smtClean="0"/>
              <a:t>مقررات نهادی به عنوان ارزشهایی عمل می کنند که برای سازمانها منابع مشروعیت و ثبات به ارمغان می آورند و دورنمای بقا را افزایش می دهند .</a:t>
            </a:r>
            <a:endParaRPr lang="en-US" sz="2000" dirty="0"/>
          </a:p>
        </p:txBody>
      </p:sp>
      <p:sp>
        <p:nvSpPr>
          <p:cNvPr id="8" name="Rounded Rectangle 7"/>
          <p:cNvSpPr/>
          <p:nvPr/>
        </p:nvSpPr>
        <p:spPr>
          <a:xfrm>
            <a:off x="107504" y="4509120"/>
            <a:ext cx="7920880" cy="864096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982663" indent="-176213" algn="justLow" defTabSz="982663" rtl="1">
              <a:lnSpc>
                <a:spcPct val="120000"/>
              </a:lnSpc>
              <a:buFont typeface="Arial" pitchFamily="34" charset="0"/>
              <a:buChar char="•"/>
            </a:pPr>
            <a:r>
              <a:rPr lang="fa-IR" sz="2000" dirty="0" smtClean="0"/>
              <a:t>سازمانهایی که ساختارهای آنها با ارزشهای محیط نهادی هم شکل می شوند به خاطر کسب و حفظ مشروعیت ،  هماهنگی و کنترل درونی شان کاهش می یابد.</a:t>
            </a:r>
            <a:endParaRPr lang="en-US" sz="2000" dirty="0"/>
          </a:p>
        </p:txBody>
      </p:sp>
      <p:sp>
        <p:nvSpPr>
          <p:cNvPr id="9" name="Rounded Rectangle 8"/>
          <p:cNvSpPr/>
          <p:nvPr/>
        </p:nvSpPr>
        <p:spPr>
          <a:xfrm>
            <a:off x="107504" y="5445224"/>
            <a:ext cx="7920880" cy="864096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723900" indent="-176213" algn="justLow" rtl="1">
              <a:lnSpc>
                <a:spcPct val="120000"/>
              </a:lnSpc>
              <a:buFont typeface="Arial" pitchFamily="34" charset="0"/>
              <a:buChar char="•"/>
            </a:pPr>
            <a:r>
              <a:rPr lang="fa-IR" sz="2000" dirty="0" smtClean="0"/>
              <a:t>ساختارهای سازمانی رسمی جوامع مدرن از زمینه های نهادی شده بر می خیزند.</a:t>
            </a:r>
            <a:endParaRPr lang="en-US" sz="2000" dirty="0"/>
          </a:p>
        </p:txBody>
      </p:sp>
      <p:sp>
        <p:nvSpPr>
          <p:cNvPr id="4" name="Rounded Rectangle 3"/>
          <p:cNvSpPr/>
          <p:nvPr/>
        </p:nvSpPr>
        <p:spPr>
          <a:xfrm>
            <a:off x="8028384" y="1340768"/>
            <a:ext cx="971600" cy="5328592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7164288" y="1484784"/>
            <a:ext cx="1800200" cy="5112568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>
              <a:lnSpc>
                <a:spcPct val="200000"/>
              </a:lnSpc>
            </a:pPr>
            <a:r>
              <a:rPr lang="fa-IR" sz="3200" b="1" dirty="0" smtClean="0">
                <a:cs typeface="+mj-cs"/>
              </a:rPr>
              <a:t>ارزشهای </a:t>
            </a:r>
            <a:r>
              <a:rPr lang="fa-IR" sz="3600" b="1" dirty="0" smtClean="0">
                <a:cs typeface="+mj-cs"/>
              </a:rPr>
              <a:t>نهادی</a:t>
            </a:r>
            <a:endParaRPr lang="en-US" sz="3600" b="1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349" y="764704"/>
            <a:ext cx="90011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ویژگی های ساختارهای رسمی ایجاد شده توسط ارزشها</a:t>
            </a:r>
            <a:endParaRPr lang="en-US" sz="3600" dirty="0">
              <a:solidFill>
                <a:srgbClr val="542600"/>
              </a:solidFill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0" y="1556792"/>
          <a:ext cx="914400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349" y="476672"/>
            <a:ext cx="90011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 smtClean="0">
                <a:solidFill>
                  <a:srgbClr val="542600"/>
                </a:solidFill>
                <a:cs typeface="B Titr" pitchFamily="2" charset="-78"/>
              </a:rPr>
              <a:t>رابطه سازمان با محیط</a:t>
            </a:r>
            <a:endParaRPr lang="en-US" sz="4000" dirty="0">
              <a:solidFill>
                <a:srgbClr val="542600"/>
              </a:solidFill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179512" y="1268760"/>
          <a:ext cx="882164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349" y="548681"/>
            <a:ext cx="9001155" cy="648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542600"/>
                </a:solidFill>
                <a:cs typeface="B Titr" pitchFamily="2" charset="-78"/>
              </a:rPr>
              <a:t>فرآیند نهادی شدن در سازمان</a:t>
            </a:r>
            <a:endParaRPr lang="en-US" sz="3600" dirty="0">
              <a:solidFill>
                <a:srgbClr val="542600"/>
              </a:solidFill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0" y="1052736"/>
          <a:ext cx="9144000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Left Arrow Callout 4"/>
          <p:cNvSpPr/>
          <p:nvPr/>
        </p:nvSpPr>
        <p:spPr>
          <a:xfrm>
            <a:off x="6876256" y="1340768"/>
            <a:ext cx="2160240" cy="4248472"/>
          </a:xfrm>
          <a:prstGeom prst="leftArrowCallout">
            <a:avLst>
              <a:gd name="adj1" fmla="val 39596"/>
              <a:gd name="adj2" fmla="val 88250"/>
              <a:gd name="adj3" fmla="val 16080"/>
              <a:gd name="adj4" fmla="val 8038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Low" rtl="1"/>
            <a:r>
              <a:rPr lang="fa-IR" sz="2800" dirty="0" smtClean="0"/>
              <a:t>توسعه معانی اجتماعی مشترک و عمومی مرتبط با این رفتارها.</a:t>
            </a:r>
            <a:endParaRPr lang="en-US" sz="2800" dirty="0" smtClean="0"/>
          </a:p>
        </p:txBody>
      </p:sp>
      <p:sp>
        <p:nvSpPr>
          <p:cNvPr id="6" name="Left Arrow Callout 5"/>
          <p:cNvSpPr/>
          <p:nvPr/>
        </p:nvSpPr>
        <p:spPr>
          <a:xfrm rot="10800000" flipV="1">
            <a:off x="107501" y="1340768"/>
            <a:ext cx="2160241" cy="4248472"/>
          </a:xfrm>
          <a:prstGeom prst="leftArrowCallout">
            <a:avLst>
              <a:gd name="adj1" fmla="val 39596"/>
              <a:gd name="adj2" fmla="val 88250"/>
              <a:gd name="adj3" fmla="val 16080"/>
              <a:gd name="adj4" fmla="val 80384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Low" rtl="1"/>
            <a:r>
              <a:rPr lang="fa-IR" sz="2800" dirty="0" smtClean="0"/>
              <a:t>توسعه رفتارهای الگودار مشکل گشا و همراهی این رفتارها با محرک های خاص.</a:t>
            </a:r>
            <a:endParaRPr lang="en-US" sz="2800" dirty="0" smtClean="0"/>
          </a:p>
        </p:txBody>
      </p:sp>
      <p:sp>
        <p:nvSpPr>
          <p:cNvPr id="7" name="Left Arrow Callout 6"/>
          <p:cNvSpPr/>
          <p:nvPr/>
        </p:nvSpPr>
        <p:spPr>
          <a:xfrm rot="5400000">
            <a:off x="3995936" y="1844825"/>
            <a:ext cx="1080120" cy="8712968"/>
          </a:xfrm>
          <a:prstGeom prst="leftArrowCallout">
            <a:avLst>
              <a:gd name="adj1" fmla="val 430041"/>
              <a:gd name="adj2" fmla="val 602762"/>
              <a:gd name="adj3" fmla="val 15716"/>
              <a:gd name="adj4" fmla="val 74066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 rtl="1"/>
            <a:r>
              <a:rPr lang="fa-IR" sz="2000" b="1" dirty="0" smtClean="0"/>
              <a:t>درجه ای است که این نمونه سازی ها به عنوان اینکه واقعیت خود را دارند به تجربه در می آیند .</a:t>
            </a:r>
            <a:endParaRPr lang="en-US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Freeform 184"/>
          <p:cNvSpPr/>
          <p:nvPr/>
        </p:nvSpPr>
        <p:spPr>
          <a:xfrm>
            <a:off x="5331854" y="3683358"/>
            <a:ext cx="3767070" cy="2698124"/>
          </a:xfrm>
          <a:custGeom>
            <a:avLst/>
            <a:gdLst>
              <a:gd name="connsiteX0" fmla="*/ 746974 w 3767070"/>
              <a:gd name="connsiteY0" fmla="*/ 25757 h 2698124"/>
              <a:gd name="connsiteX1" fmla="*/ 3767070 w 3767070"/>
              <a:gd name="connsiteY1" fmla="*/ 0 h 2698124"/>
              <a:gd name="connsiteX2" fmla="*/ 3760631 w 3767070"/>
              <a:gd name="connsiteY2" fmla="*/ 244698 h 2698124"/>
              <a:gd name="connsiteX3" fmla="*/ 3715554 w 3767070"/>
              <a:gd name="connsiteY3" fmla="*/ 489397 h 2698124"/>
              <a:gd name="connsiteX4" fmla="*/ 3657600 w 3767070"/>
              <a:gd name="connsiteY4" fmla="*/ 721217 h 2698124"/>
              <a:gd name="connsiteX5" fmla="*/ 3573887 w 3767070"/>
              <a:gd name="connsiteY5" fmla="*/ 927279 h 2698124"/>
              <a:gd name="connsiteX6" fmla="*/ 3445098 w 3767070"/>
              <a:gd name="connsiteY6" fmla="*/ 1178417 h 2698124"/>
              <a:gd name="connsiteX7" fmla="*/ 3290552 w 3767070"/>
              <a:gd name="connsiteY7" fmla="*/ 1416676 h 2698124"/>
              <a:gd name="connsiteX8" fmla="*/ 3071611 w 3767070"/>
              <a:gd name="connsiteY8" fmla="*/ 1661374 h 2698124"/>
              <a:gd name="connsiteX9" fmla="*/ 2923504 w 3767070"/>
              <a:gd name="connsiteY9" fmla="*/ 1828800 h 2698124"/>
              <a:gd name="connsiteX10" fmla="*/ 2698123 w 3767070"/>
              <a:gd name="connsiteY10" fmla="*/ 2021983 h 2698124"/>
              <a:gd name="connsiteX11" fmla="*/ 2575774 w 3767070"/>
              <a:gd name="connsiteY11" fmla="*/ 2125014 h 2698124"/>
              <a:gd name="connsiteX12" fmla="*/ 2389031 w 3767070"/>
              <a:gd name="connsiteY12" fmla="*/ 2253803 h 2698124"/>
              <a:gd name="connsiteX13" fmla="*/ 2079938 w 3767070"/>
              <a:gd name="connsiteY13" fmla="*/ 2434107 h 2698124"/>
              <a:gd name="connsiteX14" fmla="*/ 1828800 w 3767070"/>
              <a:gd name="connsiteY14" fmla="*/ 2562896 h 2698124"/>
              <a:gd name="connsiteX15" fmla="*/ 1738647 w 3767070"/>
              <a:gd name="connsiteY15" fmla="*/ 2614411 h 2698124"/>
              <a:gd name="connsiteX16" fmla="*/ 1596980 w 3767070"/>
              <a:gd name="connsiteY16" fmla="*/ 2678805 h 2698124"/>
              <a:gd name="connsiteX17" fmla="*/ 1551904 w 3767070"/>
              <a:gd name="connsiteY17" fmla="*/ 2691684 h 2698124"/>
              <a:gd name="connsiteX18" fmla="*/ 1545464 w 3767070"/>
              <a:gd name="connsiteY18" fmla="*/ 2698124 h 2698124"/>
              <a:gd name="connsiteX19" fmla="*/ 0 w 3767070"/>
              <a:gd name="connsiteY19" fmla="*/ 727656 h 2698124"/>
              <a:gd name="connsiteX20" fmla="*/ 160985 w 3767070"/>
              <a:gd name="connsiteY20" fmla="*/ 669701 h 2698124"/>
              <a:gd name="connsiteX21" fmla="*/ 302653 w 3767070"/>
              <a:gd name="connsiteY21" fmla="*/ 611746 h 2698124"/>
              <a:gd name="connsiteX22" fmla="*/ 450760 w 3767070"/>
              <a:gd name="connsiteY22" fmla="*/ 521594 h 2698124"/>
              <a:gd name="connsiteX23" fmla="*/ 592428 w 3767070"/>
              <a:gd name="connsiteY23" fmla="*/ 412124 h 2698124"/>
              <a:gd name="connsiteX24" fmla="*/ 695459 w 3767070"/>
              <a:gd name="connsiteY24" fmla="*/ 276896 h 2698124"/>
              <a:gd name="connsiteX25" fmla="*/ 753414 w 3767070"/>
              <a:gd name="connsiteY25" fmla="*/ 122349 h 2698124"/>
              <a:gd name="connsiteX26" fmla="*/ 746974 w 3767070"/>
              <a:gd name="connsiteY26" fmla="*/ 25757 h 2698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767070" h="2698124">
                <a:moveTo>
                  <a:pt x="746974" y="25757"/>
                </a:moveTo>
                <a:lnTo>
                  <a:pt x="3767070" y="0"/>
                </a:lnTo>
                <a:lnTo>
                  <a:pt x="3760631" y="244698"/>
                </a:lnTo>
                <a:lnTo>
                  <a:pt x="3715554" y="489397"/>
                </a:lnTo>
                <a:lnTo>
                  <a:pt x="3657600" y="721217"/>
                </a:lnTo>
                <a:lnTo>
                  <a:pt x="3573887" y="927279"/>
                </a:lnTo>
                <a:lnTo>
                  <a:pt x="3445098" y="1178417"/>
                </a:lnTo>
                <a:lnTo>
                  <a:pt x="3290552" y="1416676"/>
                </a:lnTo>
                <a:lnTo>
                  <a:pt x="3071611" y="1661374"/>
                </a:lnTo>
                <a:lnTo>
                  <a:pt x="2923504" y="1828800"/>
                </a:lnTo>
                <a:lnTo>
                  <a:pt x="2698123" y="2021983"/>
                </a:lnTo>
                <a:lnTo>
                  <a:pt x="2575774" y="2125014"/>
                </a:lnTo>
                <a:lnTo>
                  <a:pt x="2389031" y="2253803"/>
                </a:lnTo>
                <a:lnTo>
                  <a:pt x="2079938" y="2434107"/>
                </a:lnTo>
                <a:lnTo>
                  <a:pt x="1828800" y="2562896"/>
                </a:lnTo>
                <a:lnTo>
                  <a:pt x="1738647" y="2614411"/>
                </a:lnTo>
                <a:lnTo>
                  <a:pt x="1596980" y="2678805"/>
                </a:lnTo>
                <a:lnTo>
                  <a:pt x="1551904" y="2691684"/>
                </a:lnTo>
                <a:lnTo>
                  <a:pt x="1545464" y="2698124"/>
                </a:lnTo>
                <a:lnTo>
                  <a:pt x="0" y="727656"/>
                </a:lnTo>
                <a:lnTo>
                  <a:pt x="160985" y="669701"/>
                </a:lnTo>
                <a:lnTo>
                  <a:pt x="302653" y="611746"/>
                </a:lnTo>
                <a:lnTo>
                  <a:pt x="450760" y="521594"/>
                </a:lnTo>
                <a:lnTo>
                  <a:pt x="592428" y="412124"/>
                </a:lnTo>
                <a:lnTo>
                  <a:pt x="695459" y="276896"/>
                </a:lnTo>
                <a:lnTo>
                  <a:pt x="753414" y="122349"/>
                </a:lnTo>
                <a:lnTo>
                  <a:pt x="746974" y="25757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1" name="Freeform 190"/>
          <p:cNvSpPr/>
          <p:nvPr/>
        </p:nvSpPr>
        <p:spPr>
          <a:xfrm>
            <a:off x="2131454" y="4404575"/>
            <a:ext cx="4752304" cy="2401910"/>
          </a:xfrm>
          <a:custGeom>
            <a:avLst/>
            <a:gdLst>
              <a:gd name="connsiteX0" fmla="*/ 4752304 w 4752304"/>
              <a:gd name="connsiteY0" fmla="*/ 1983346 h 2401910"/>
              <a:gd name="connsiteX1" fmla="*/ 3206839 w 4752304"/>
              <a:gd name="connsiteY1" fmla="*/ 6439 h 2401910"/>
              <a:gd name="connsiteX2" fmla="*/ 2968580 w 4752304"/>
              <a:gd name="connsiteY2" fmla="*/ 57955 h 2401910"/>
              <a:gd name="connsiteX3" fmla="*/ 2801154 w 4752304"/>
              <a:gd name="connsiteY3" fmla="*/ 90152 h 2401910"/>
              <a:gd name="connsiteX4" fmla="*/ 2575774 w 4752304"/>
              <a:gd name="connsiteY4" fmla="*/ 103031 h 2401910"/>
              <a:gd name="connsiteX5" fmla="*/ 2395470 w 4752304"/>
              <a:gd name="connsiteY5" fmla="*/ 96591 h 2401910"/>
              <a:gd name="connsiteX6" fmla="*/ 2234484 w 4752304"/>
              <a:gd name="connsiteY6" fmla="*/ 83712 h 2401910"/>
              <a:gd name="connsiteX7" fmla="*/ 2047740 w 4752304"/>
              <a:gd name="connsiteY7" fmla="*/ 51515 h 2401910"/>
              <a:gd name="connsiteX8" fmla="*/ 1828800 w 4752304"/>
              <a:gd name="connsiteY8" fmla="*/ 0 h 2401910"/>
              <a:gd name="connsiteX9" fmla="*/ 1841678 w 4752304"/>
              <a:gd name="connsiteY9" fmla="*/ 6439 h 2401910"/>
              <a:gd name="connsiteX10" fmla="*/ 0 w 4752304"/>
              <a:gd name="connsiteY10" fmla="*/ 1906073 h 2401910"/>
              <a:gd name="connsiteX11" fmla="*/ 309092 w 4752304"/>
              <a:gd name="connsiteY11" fmla="*/ 2034862 h 2401910"/>
              <a:gd name="connsiteX12" fmla="*/ 573109 w 4752304"/>
              <a:gd name="connsiteY12" fmla="*/ 2118574 h 2401910"/>
              <a:gd name="connsiteX13" fmla="*/ 875763 w 4752304"/>
              <a:gd name="connsiteY13" fmla="*/ 2208726 h 2401910"/>
              <a:gd name="connsiteX14" fmla="*/ 1094704 w 4752304"/>
              <a:gd name="connsiteY14" fmla="*/ 2260242 h 2401910"/>
              <a:gd name="connsiteX15" fmla="*/ 1345842 w 4752304"/>
              <a:gd name="connsiteY15" fmla="*/ 2305318 h 2401910"/>
              <a:gd name="connsiteX16" fmla="*/ 1951149 w 4752304"/>
              <a:gd name="connsiteY16" fmla="*/ 2389031 h 2401910"/>
              <a:gd name="connsiteX17" fmla="*/ 2356833 w 4752304"/>
              <a:gd name="connsiteY17" fmla="*/ 2395470 h 2401910"/>
              <a:gd name="connsiteX18" fmla="*/ 2672366 w 4752304"/>
              <a:gd name="connsiteY18" fmla="*/ 2401910 h 2401910"/>
              <a:gd name="connsiteX19" fmla="*/ 2929943 w 4752304"/>
              <a:gd name="connsiteY19" fmla="*/ 2389031 h 2401910"/>
              <a:gd name="connsiteX20" fmla="*/ 3445098 w 4752304"/>
              <a:gd name="connsiteY20" fmla="*/ 2337515 h 2401910"/>
              <a:gd name="connsiteX21" fmla="*/ 3850783 w 4752304"/>
              <a:gd name="connsiteY21" fmla="*/ 2253802 h 2401910"/>
              <a:gd name="connsiteX22" fmla="*/ 4262907 w 4752304"/>
              <a:gd name="connsiteY22" fmla="*/ 2150771 h 2401910"/>
              <a:gd name="connsiteX23" fmla="*/ 4501166 w 4752304"/>
              <a:gd name="connsiteY23" fmla="*/ 2067059 h 2401910"/>
              <a:gd name="connsiteX24" fmla="*/ 4752304 w 4752304"/>
              <a:gd name="connsiteY24" fmla="*/ 1983346 h 2401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752304" h="2401910">
                <a:moveTo>
                  <a:pt x="4752304" y="1983346"/>
                </a:moveTo>
                <a:lnTo>
                  <a:pt x="3206839" y="6439"/>
                </a:lnTo>
                <a:lnTo>
                  <a:pt x="2968580" y="57955"/>
                </a:lnTo>
                <a:lnTo>
                  <a:pt x="2801154" y="90152"/>
                </a:lnTo>
                <a:lnTo>
                  <a:pt x="2575774" y="103031"/>
                </a:lnTo>
                <a:lnTo>
                  <a:pt x="2395470" y="96591"/>
                </a:lnTo>
                <a:lnTo>
                  <a:pt x="2234484" y="83712"/>
                </a:lnTo>
                <a:lnTo>
                  <a:pt x="2047740" y="51515"/>
                </a:lnTo>
                <a:lnTo>
                  <a:pt x="1828800" y="0"/>
                </a:lnTo>
                <a:lnTo>
                  <a:pt x="1841678" y="6439"/>
                </a:lnTo>
                <a:lnTo>
                  <a:pt x="0" y="1906073"/>
                </a:lnTo>
                <a:lnTo>
                  <a:pt x="309092" y="2034862"/>
                </a:lnTo>
                <a:lnTo>
                  <a:pt x="573109" y="2118574"/>
                </a:lnTo>
                <a:lnTo>
                  <a:pt x="875763" y="2208726"/>
                </a:lnTo>
                <a:lnTo>
                  <a:pt x="1094704" y="2260242"/>
                </a:lnTo>
                <a:lnTo>
                  <a:pt x="1345842" y="2305318"/>
                </a:lnTo>
                <a:lnTo>
                  <a:pt x="1951149" y="2389031"/>
                </a:lnTo>
                <a:lnTo>
                  <a:pt x="2356833" y="2395470"/>
                </a:lnTo>
                <a:lnTo>
                  <a:pt x="2672366" y="2401910"/>
                </a:lnTo>
                <a:lnTo>
                  <a:pt x="2929943" y="2389031"/>
                </a:lnTo>
                <a:lnTo>
                  <a:pt x="3445098" y="2337515"/>
                </a:lnTo>
                <a:lnTo>
                  <a:pt x="3850783" y="2253802"/>
                </a:lnTo>
                <a:lnTo>
                  <a:pt x="4262907" y="2150771"/>
                </a:lnTo>
                <a:lnTo>
                  <a:pt x="4501166" y="2067059"/>
                </a:lnTo>
                <a:lnTo>
                  <a:pt x="4752304" y="1983346"/>
                </a:lnTo>
                <a:close/>
              </a:path>
            </a:pathLst>
          </a:custGeom>
          <a:solidFill>
            <a:srgbClr val="E8FBE5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Freeform 192"/>
          <p:cNvSpPr/>
          <p:nvPr/>
        </p:nvSpPr>
        <p:spPr>
          <a:xfrm>
            <a:off x="70834" y="3683358"/>
            <a:ext cx="3902298" cy="2633729"/>
          </a:xfrm>
          <a:custGeom>
            <a:avLst/>
            <a:gdLst>
              <a:gd name="connsiteX0" fmla="*/ 3792828 w 3902298"/>
              <a:gd name="connsiteY0" fmla="*/ 695459 h 2633729"/>
              <a:gd name="connsiteX1" fmla="*/ 3902298 w 3902298"/>
              <a:gd name="connsiteY1" fmla="*/ 727656 h 2633729"/>
              <a:gd name="connsiteX2" fmla="*/ 2054180 w 3902298"/>
              <a:gd name="connsiteY2" fmla="*/ 2633729 h 2633729"/>
              <a:gd name="connsiteX3" fmla="*/ 1757966 w 3902298"/>
              <a:gd name="connsiteY3" fmla="*/ 2466304 h 2633729"/>
              <a:gd name="connsiteX4" fmla="*/ 1545465 w 3902298"/>
              <a:gd name="connsiteY4" fmla="*/ 2350394 h 2633729"/>
              <a:gd name="connsiteX5" fmla="*/ 1326524 w 3902298"/>
              <a:gd name="connsiteY5" fmla="*/ 2228045 h 2633729"/>
              <a:gd name="connsiteX6" fmla="*/ 1165538 w 3902298"/>
              <a:gd name="connsiteY6" fmla="*/ 2099256 h 2633729"/>
              <a:gd name="connsiteX7" fmla="*/ 1036749 w 3902298"/>
              <a:gd name="connsiteY7" fmla="*/ 1996225 h 2633729"/>
              <a:gd name="connsiteX8" fmla="*/ 946597 w 3902298"/>
              <a:gd name="connsiteY8" fmla="*/ 1912512 h 2633729"/>
              <a:gd name="connsiteX9" fmla="*/ 817808 w 3902298"/>
              <a:gd name="connsiteY9" fmla="*/ 1783724 h 2633729"/>
              <a:gd name="connsiteX10" fmla="*/ 714777 w 3902298"/>
              <a:gd name="connsiteY10" fmla="*/ 1700011 h 2633729"/>
              <a:gd name="connsiteX11" fmla="*/ 618186 w 3902298"/>
              <a:gd name="connsiteY11" fmla="*/ 1571222 h 2633729"/>
              <a:gd name="connsiteX12" fmla="*/ 482958 w 3902298"/>
              <a:gd name="connsiteY12" fmla="*/ 1410236 h 2633729"/>
              <a:gd name="connsiteX13" fmla="*/ 334851 w 3902298"/>
              <a:gd name="connsiteY13" fmla="*/ 1210614 h 2633729"/>
              <a:gd name="connsiteX14" fmla="*/ 186743 w 3902298"/>
              <a:gd name="connsiteY14" fmla="*/ 882203 h 2633729"/>
              <a:gd name="connsiteX15" fmla="*/ 90152 w 3902298"/>
              <a:gd name="connsiteY15" fmla="*/ 656822 h 2633729"/>
              <a:gd name="connsiteX16" fmla="*/ 96591 w 3902298"/>
              <a:gd name="connsiteY16" fmla="*/ 650383 h 2633729"/>
              <a:gd name="connsiteX17" fmla="*/ 51515 w 3902298"/>
              <a:gd name="connsiteY17" fmla="*/ 489397 h 2633729"/>
              <a:gd name="connsiteX18" fmla="*/ 12879 w 3902298"/>
              <a:gd name="connsiteY18" fmla="*/ 244698 h 2633729"/>
              <a:gd name="connsiteX19" fmla="*/ 0 w 3902298"/>
              <a:gd name="connsiteY19" fmla="*/ 0 h 2633729"/>
              <a:gd name="connsiteX20" fmla="*/ 3129566 w 3902298"/>
              <a:gd name="connsiteY20" fmla="*/ 19318 h 2633729"/>
              <a:gd name="connsiteX21" fmla="*/ 3161763 w 3902298"/>
              <a:gd name="connsiteY21" fmla="*/ 173865 h 2633729"/>
              <a:gd name="connsiteX22" fmla="*/ 3213279 w 3902298"/>
              <a:gd name="connsiteY22" fmla="*/ 270456 h 2633729"/>
              <a:gd name="connsiteX23" fmla="*/ 3309870 w 3902298"/>
              <a:gd name="connsiteY23" fmla="*/ 399245 h 2633729"/>
              <a:gd name="connsiteX24" fmla="*/ 3457977 w 3902298"/>
              <a:gd name="connsiteY24" fmla="*/ 547352 h 2633729"/>
              <a:gd name="connsiteX25" fmla="*/ 3631842 w 3902298"/>
              <a:gd name="connsiteY25" fmla="*/ 618186 h 2633729"/>
              <a:gd name="connsiteX26" fmla="*/ 3792828 w 3902298"/>
              <a:gd name="connsiteY26" fmla="*/ 695459 h 2633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902298" h="2633729">
                <a:moveTo>
                  <a:pt x="3792828" y="695459"/>
                </a:moveTo>
                <a:lnTo>
                  <a:pt x="3902298" y="727656"/>
                </a:lnTo>
                <a:lnTo>
                  <a:pt x="2054180" y="2633729"/>
                </a:lnTo>
                <a:lnTo>
                  <a:pt x="1757966" y="2466304"/>
                </a:lnTo>
                <a:lnTo>
                  <a:pt x="1545465" y="2350394"/>
                </a:lnTo>
                <a:lnTo>
                  <a:pt x="1326524" y="2228045"/>
                </a:lnTo>
                <a:lnTo>
                  <a:pt x="1165538" y="2099256"/>
                </a:lnTo>
                <a:lnTo>
                  <a:pt x="1036749" y="1996225"/>
                </a:lnTo>
                <a:lnTo>
                  <a:pt x="946597" y="1912512"/>
                </a:lnTo>
                <a:lnTo>
                  <a:pt x="817808" y="1783724"/>
                </a:lnTo>
                <a:lnTo>
                  <a:pt x="714777" y="1700011"/>
                </a:lnTo>
                <a:lnTo>
                  <a:pt x="618186" y="1571222"/>
                </a:lnTo>
                <a:lnTo>
                  <a:pt x="482958" y="1410236"/>
                </a:lnTo>
                <a:lnTo>
                  <a:pt x="334851" y="1210614"/>
                </a:lnTo>
                <a:lnTo>
                  <a:pt x="186743" y="882203"/>
                </a:lnTo>
                <a:lnTo>
                  <a:pt x="90152" y="656822"/>
                </a:lnTo>
                <a:lnTo>
                  <a:pt x="96591" y="650383"/>
                </a:lnTo>
                <a:lnTo>
                  <a:pt x="51515" y="489397"/>
                </a:lnTo>
                <a:lnTo>
                  <a:pt x="12879" y="244698"/>
                </a:lnTo>
                <a:lnTo>
                  <a:pt x="0" y="0"/>
                </a:lnTo>
                <a:lnTo>
                  <a:pt x="3129566" y="19318"/>
                </a:lnTo>
                <a:lnTo>
                  <a:pt x="3161763" y="173865"/>
                </a:lnTo>
                <a:lnTo>
                  <a:pt x="3213279" y="270456"/>
                </a:lnTo>
                <a:lnTo>
                  <a:pt x="3309870" y="399245"/>
                </a:lnTo>
                <a:lnTo>
                  <a:pt x="3457977" y="547352"/>
                </a:lnTo>
                <a:lnTo>
                  <a:pt x="3631842" y="618186"/>
                </a:lnTo>
                <a:lnTo>
                  <a:pt x="3792828" y="695459"/>
                </a:lnTo>
                <a:close/>
              </a:path>
            </a:pathLst>
          </a:custGeom>
          <a:solidFill>
            <a:srgbClr val="EFF6FF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3203848" y="2924944"/>
            <a:ext cx="2880320" cy="1584176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5" name="Straight Connector 154"/>
          <p:cNvCxnSpPr/>
          <p:nvPr/>
        </p:nvCxnSpPr>
        <p:spPr>
          <a:xfrm>
            <a:off x="3347864" y="3284984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>
            <a:endCxn id="134" idx="2"/>
          </p:cNvCxnSpPr>
          <p:nvPr/>
        </p:nvCxnSpPr>
        <p:spPr>
          <a:xfrm>
            <a:off x="3635896" y="2996952"/>
            <a:ext cx="415161" cy="6167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3923928" y="2780928"/>
            <a:ext cx="288032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>
            <a:stCxn id="175" idx="19"/>
            <a:endCxn id="107" idx="0"/>
          </p:cNvCxnSpPr>
          <p:nvPr/>
        </p:nvCxnSpPr>
        <p:spPr>
          <a:xfrm>
            <a:off x="4578439" y="2917065"/>
            <a:ext cx="32866" cy="3856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>
            <a:off x="4788024" y="2780928"/>
            <a:ext cx="72008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/>
          <p:cNvCxnSpPr/>
          <p:nvPr/>
        </p:nvCxnSpPr>
        <p:spPr>
          <a:xfrm flipH="1">
            <a:off x="5220072" y="3068960"/>
            <a:ext cx="36004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/>
          <p:cNvCxnSpPr/>
          <p:nvPr/>
        </p:nvCxnSpPr>
        <p:spPr>
          <a:xfrm flipH="1">
            <a:off x="5220072" y="3284984"/>
            <a:ext cx="64807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Straight Connector 196"/>
          <p:cNvCxnSpPr/>
          <p:nvPr/>
        </p:nvCxnSpPr>
        <p:spPr>
          <a:xfrm flipH="1">
            <a:off x="5004048" y="2924944"/>
            <a:ext cx="216024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/>
          <p:cNvCxnSpPr/>
          <p:nvPr/>
        </p:nvCxnSpPr>
        <p:spPr>
          <a:xfrm>
            <a:off x="4283968" y="2564904"/>
            <a:ext cx="144016" cy="1080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Freeform 175"/>
          <p:cNvSpPr/>
          <p:nvPr/>
        </p:nvSpPr>
        <p:spPr>
          <a:xfrm>
            <a:off x="5248141" y="920839"/>
            <a:ext cx="3857222" cy="2794716"/>
          </a:xfrm>
          <a:custGeom>
            <a:avLst/>
            <a:gdLst>
              <a:gd name="connsiteX0" fmla="*/ 0 w 3857222"/>
              <a:gd name="connsiteY0" fmla="*/ 2073499 h 2794716"/>
              <a:gd name="connsiteX1" fmla="*/ 1474631 w 3857222"/>
              <a:gd name="connsiteY1" fmla="*/ 0 h 2794716"/>
              <a:gd name="connsiteX2" fmla="*/ 1841679 w 3857222"/>
              <a:gd name="connsiteY2" fmla="*/ 154547 h 2794716"/>
              <a:gd name="connsiteX3" fmla="*/ 2215166 w 3857222"/>
              <a:gd name="connsiteY3" fmla="*/ 341291 h 2794716"/>
              <a:gd name="connsiteX4" fmla="*/ 2479183 w 3857222"/>
              <a:gd name="connsiteY4" fmla="*/ 515155 h 2794716"/>
              <a:gd name="connsiteX5" fmla="*/ 2762518 w 3857222"/>
              <a:gd name="connsiteY5" fmla="*/ 701899 h 2794716"/>
              <a:gd name="connsiteX6" fmla="*/ 3039414 w 3857222"/>
              <a:gd name="connsiteY6" fmla="*/ 959476 h 2794716"/>
              <a:gd name="connsiteX7" fmla="*/ 3284113 w 3857222"/>
              <a:gd name="connsiteY7" fmla="*/ 1236372 h 2794716"/>
              <a:gd name="connsiteX8" fmla="*/ 3503053 w 3857222"/>
              <a:gd name="connsiteY8" fmla="*/ 1526147 h 2794716"/>
              <a:gd name="connsiteX9" fmla="*/ 3676918 w 3857222"/>
              <a:gd name="connsiteY9" fmla="*/ 1867437 h 2794716"/>
              <a:gd name="connsiteX10" fmla="*/ 3760631 w 3857222"/>
              <a:gd name="connsiteY10" fmla="*/ 2105696 h 2794716"/>
              <a:gd name="connsiteX11" fmla="*/ 3837904 w 3857222"/>
              <a:gd name="connsiteY11" fmla="*/ 2479184 h 2794716"/>
              <a:gd name="connsiteX12" fmla="*/ 3850783 w 3857222"/>
              <a:gd name="connsiteY12" fmla="*/ 2717443 h 2794716"/>
              <a:gd name="connsiteX13" fmla="*/ 3857222 w 3857222"/>
              <a:gd name="connsiteY13" fmla="*/ 2749640 h 2794716"/>
              <a:gd name="connsiteX14" fmla="*/ 837127 w 3857222"/>
              <a:gd name="connsiteY14" fmla="*/ 2794716 h 2794716"/>
              <a:gd name="connsiteX15" fmla="*/ 830687 w 3857222"/>
              <a:gd name="connsiteY15" fmla="*/ 2691685 h 2794716"/>
              <a:gd name="connsiteX16" fmla="*/ 759853 w 3857222"/>
              <a:gd name="connsiteY16" fmla="*/ 2537138 h 2794716"/>
              <a:gd name="connsiteX17" fmla="*/ 637504 w 3857222"/>
              <a:gd name="connsiteY17" fmla="*/ 2382592 h 2794716"/>
              <a:gd name="connsiteX18" fmla="*/ 482958 w 3857222"/>
              <a:gd name="connsiteY18" fmla="*/ 2273122 h 2794716"/>
              <a:gd name="connsiteX19" fmla="*/ 321972 w 3857222"/>
              <a:gd name="connsiteY19" fmla="*/ 2189409 h 2794716"/>
              <a:gd name="connsiteX20" fmla="*/ 135228 w 3857222"/>
              <a:gd name="connsiteY20" fmla="*/ 2112136 h 2794716"/>
              <a:gd name="connsiteX21" fmla="*/ 0 w 3857222"/>
              <a:gd name="connsiteY21" fmla="*/ 2073499 h 279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57222" h="2794716">
                <a:moveTo>
                  <a:pt x="0" y="2073499"/>
                </a:moveTo>
                <a:lnTo>
                  <a:pt x="1474631" y="0"/>
                </a:lnTo>
                <a:lnTo>
                  <a:pt x="1841679" y="154547"/>
                </a:lnTo>
                <a:lnTo>
                  <a:pt x="2215166" y="341291"/>
                </a:lnTo>
                <a:lnTo>
                  <a:pt x="2479183" y="515155"/>
                </a:lnTo>
                <a:lnTo>
                  <a:pt x="2762518" y="701899"/>
                </a:lnTo>
                <a:lnTo>
                  <a:pt x="3039414" y="959476"/>
                </a:lnTo>
                <a:lnTo>
                  <a:pt x="3284113" y="1236372"/>
                </a:lnTo>
                <a:lnTo>
                  <a:pt x="3503053" y="1526147"/>
                </a:lnTo>
                <a:lnTo>
                  <a:pt x="3676918" y="1867437"/>
                </a:lnTo>
                <a:lnTo>
                  <a:pt x="3760631" y="2105696"/>
                </a:lnTo>
                <a:lnTo>
                  <a:pt x="3837904" y="2479184"/>
                </a:lnTo>
                <a:lnTo>
                  <a:pt x="3850783" y="2717443"/>
                </a:lnTo>
                <a:lnTo>
                  <a:pt x="3857222" y="2749640"/>
                </a:lnTo>
                <a:lnTo>
                  <a:pt x="837127" y="2794716"/>
                </a:lnTo>
                <a:lnTo>
                  <a:pt x="830687" y="2691685"/>
                </a:lnTo>
                <a:lnTo>
                  <a:pt x="759853" y="2537138"/>
                </a:lnTo>
                <a:lnTo>
                  <a:pt x="637504" y="2382592"/>
                </a:lnTo>
                <a:lnTo>
                  <a:pt x="482958" y="2273122"/>
                </a:lnTo>
                <a:lnTo>
                  <a:pt x="321972" y="2189409"/>
                </a:lnTo>
                <a:lnTo>
                  <a:pt x="135228" y="2112136"/>
                </a:lnTo>
                <a:lnTo>
                  <a:pt x="0" y="2073499"/>
                </a:lnTo>
                <a:close/>
              </a:path>
            </a:pathLst>
          </a:custGeom>
          <a:solidFill>
            <a:srgbClr val="E4F2C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5" name="Freeform 174"/>
          <p:cNvSpPr/>
          <p:nvPr/>
        </p:nvSpPr>
        <p:spPr>
          <a:xfrm>
            <a:off x="2537138" y="540913"/>
            <a:ext cx="4185634" cy="2459864"/>
          </a:xfrm>
          <a:custGeom>
            <a:avLst/>
            <a:gdLst>
              <a:gd name="connsiteX0" fmla="*/ 2717442 w 4185634"/>
              <a:gd name="connsiteY0" fmla="*/ 2459864 h 2459864"/>
              <a:gd name="connsiteX1" fmla="*/ 4185634 w 4185634"/>
              <a:gd name="connsiteY1" fmla="*/ 373487 h 2459864"/>
              <a:gd name="connsiteX2" fmla="*/ 3754192 w 4185634"/>
              <a:gd name="connsiteY2" fmla="*/ 238259 h 2459864"/>
              <a:gd name="connsiteX3" fmla="*/ 3322749 w 4185634"/>
              <a:gd name="connsiteY3" fmla="*/ 128788 h 2459864"/>
              <a:gd name="connsiteX4" fmla="*/ 3013656 w 4185634"/>
              <a:gd name="connsiteY4" fmla="*/ 77273 h 2459864"/>
              <a:gd name="connsiteX5" fmla="*/ 2743200 w 4185634"/>
              <a:gd name="connsiteY5" fmla="*/ 38636 h 2459864"/>
              <a:gd name="connsiteX6" fmla="*/ 2472744 w 4185634"/>
              <a:gd name="connsiteY6" fmla="*/ 12879 h 2459864"/>
              <a:gd name="connsiteX7" fmla="*/ 2150772 w 4185634"/>
              <a:gd name="connsiteY7" fmla="*/ 0 h 2459864"/>
              <a:gd name="connsiteX8" fmla="*/ 1828800 w 4185634"/>
              <a:gd name="connsiteY8" fmla="*/ 0 h 2459864"/>
              <a:gd name="connsiteX9" fmla="*/ 1519707 w 4185634"/>
              <a:gd name="connsiteY9" fmla="*/ 25757 h 2459864"/>
              <a:gd name="connsiteX10" fmla="*/ 1204175 w 4185634"/>
              <a:gd name="connsiteY10" fmla="*/ 51515 h 2459864"/>
              <a:gd name="connsiteX11" fmla="*/ 727656 w 4185634"/>
              <a:gd name="connsiteY11" fmla="*/ 128788 h 2459864"/>
              <a:gd name="connsiteX12" fmla="*/ 373487 w 4185634"/>
              <a:gd name="connsiteY12" fmla="*/ 225380 h 2459864"/>
              <a:gd name="connsiteX13" fmla="*/ 57955 w 4185634"/>
              <a:gd name="connsiteY13" fmla="*/ 328411 h 2459864"/>
              <a:gd name="connsiteX14" fmla="*/ 12879 w 4185634"/>
              <a:gd name="connsiteY14" fmla="*/ 341290 h 2459864"/>
              <a:gd name="connsiteX15" fmla="*/ 0 w 4185634"/>
              <a:gd name="connsiteY15" fmla="*/ 334850 h 2459864"/>
              <a:gd name="connsiteX16" fmla="*/ 6439 w 4185634"/>
              <a:gd name="connsiteY16" fmla="*/ 347729 h 2459864"/>
              <a:gd name="connsiteX17" fmla="*/ 1635617 w 4185634"/>
              <a:gd name="connsiteY17" fmla="*/ 2427667 h 2459864"/>
              <a:gd name="connsiteX18" fmla="*/ 1867437 w 4185634"/>
              <a:gd name="connsiteY18" fmla="*/ 2389031 h 2459864"/>
              <a:gd name="connsiteX19" fmla="*/ 2041301 w 4185634"/>
              <a:gd name="connsiteY19" fmla="*/ 2376152 h 2459864"/>
              <a:gd name="connsiteX20" fmla="*/ 2221606 w 4185634"/>
              <a:gd name="connsiteY20" fmla="*/ 2376152 h 2459864"/>
              <a:gd name="connsiteX21" fmla="*/ 2401910 w 4185634"/>
              <a:gd name="connsiteY21" fmla="*/ 2389031 h 2459864"/>
              <a:gd name="connsiteX22" fmla="*/ 2575775 w 4185634"/>
              <a:gd name="connsiteY22" fmla="*/ 2414788 h 2459864"/>
              <a:gd name="connsiteX23" fmla="*/ 2717442 w 4185634"/>
              <a:gd name="connsiteY23" fmla="*/ 2459864 h 245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185634" h="2459864">
                <a:moveTo>
                  <a:pt x="2717442" y="2459864"/>
                </a:moveTo>
                <a:lnTo>
                  <a:pt x="4185634" y="373487"/>
                </a:lnTo>
                <a:lnTo>
                  <a:pt x="3754192" y="238259"/>
                </a:lnTo>
                <a:lnTo>
                  <a:pt x="3322749" y="128788"/>
                </a:lnTo>
                <a:lnTo>
                  <a:pt x="3013656" y="77273"/>
                </a:lnTo>
                <a:lnTo>
                  <a:pt x="2743200" y="38636"/>
                </a:lnTo>
                <a:lnTo>
                  <a:pt x="2472744" y="12879"/>
                </a:lnTo>
                <a:lnTo>
                  <a:pt x="2150772" y="0"/>
                </a:lnTo>
                <a:lnTo>
                  <a:pt x="1828800" y="0"/>
                </a:lnTo>
                <a:lnTo>
                  <a:pt x="1519707" y="25757"/>
                </a:lnTo>
                <a:lnTo>
                  <a:pt x="1204175" y="51515"/>
                </a:lnTo>
                <a:lnTo>
                  <a:pt x="727656" y="128788"/>
                </a:lnTo>
                <a:lnTo>
                  <a:pt x="373487" y="225380"/>
                </a:lnTo>
                <a:lnTo>
                  <a:pt x="57955" y="328411"/>
                </a:lnTo>
                <a:lnTo>
                  <a:pt x="12879" y="341290"/>
                </a:lnTo>
                <a:lnTo>
                  <a:pt x="0" y="334850"/>
                </a:lnTo>
                <a:lnTo>
                  <a:pt x="6439" y="347729"/>
                </a:lnTo>
                <a:lnTo>
                  <a:pt x="1635617" y="2427667"/>
                </a:lnTo>
                <a:lnTo>
                  <a:pt x="1867437" y="2389031"/>
                </a:lnTo>
                <a:lnTo>
                  <a:pt x="2041301" y="2376152"/>
                </a:lnTo>
                <a:lnTo>
                  <a:pt x="2221606" y="2376152"/>
                </a:lnTo>
                <a:lnTo>
                  <a:pt x="2401910" y="2389031"/>
                </a:lnTo>
                <a:lnTo>
                  <a:pt x="2575775" y="2414788"/>
                </a:lnTo>
                <a:lnTo>
                  <a:pt x="2717442" y="2459864"/>
                </a:lnTo>
                <a:close/>
              </a:path>
            </a:pathLst>
          </a:custGeom>
          <a:solidFill>
            <a:srgbClr val="FAECFA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5" name="Freeform 164"/>
          <p:cNvSpPr/>
          <p:nvPr/>
        </p:nvSpPr>
        <p:spPr>
          <a:xfrm>
            <a:off x="70834" y="888642"/>
            <a:ext cx="4108360" cy="2820473"/>
          </a:xfrm>
          <a:custGeom>
            <a:avLst/>
            <a:gdLst>
              <a:gd name="connsiteX0" fmla="*/ 4108360 w 4108360"/>
              <a:gd name="connsiteY0" fmla="*/ 2079938 h 2820473"/>
              <a:gd name="connsiteX1" fmla="*/ 2472743 w 4108360"/>
              <a:gd name="connsiteY1" fmla="*/ 0 h 2820473"/>
              <a:gd name="connsiteX2" fmla="*/ 2054180 w 4108360"/>
              <a:gd name="connsiteY2" fmla="*/ 154547 h 2820473"/>
              <a:gd name="connsiteX3" fmla="*/ 1764405 w 4108360"/>
              <a:gd name="connsiteY3" fmla="*/ 302654 h 2820473"/>
              <a:gd name="connsiteX4" fmla="*/ 1307205 w 4108360"/>
              <a:gd name="connsiteY4" fmla="*/ 585989 h 2820473"/>
              <a:gd name="connsiteX5" fmla="*/ 940158 w 4108360"/>
              <a:gd name="connsiteY5" fmla="*/ 869324 h 2820473"/>
              <a:gd name="connsiteX6" fmla="*/ 714777 w 4108360"/>
              <a:gd name="connsiteY6" fmla="*/ 1088265 h 2820473"/>
              <a:gd name="connsiteX7" fmla="*/ 482958 w 4108360"/>
              <a:gd name="connsiteY7" fmla="*/ 1378040 h 2820473"/>
              <a:gd name="connsiteX8" fmla="*/ 270456 w 4108360"/>
              <a:gd name="connsiteY8" fmla="*/ 1712890 h 2820473"/>
              <a:gd name="connsiteX9" fmla="*/ 109470 w 4108360"/>
              <a:gd name="connsiteY9" fmla="*/ 2079938 h 2820473"/>
              <a:gd name="connsiteX10" fmla="*/ 38636 w 4108360"/>
              <a:gd name="connsiteY10" fmla="*/ 2369713 h 2820473"/>
              <a:gd name="connsiteX11" fmla="*/ 0 w 4108360"/>
              <a:gd name="connsiteY11" fmla="*/ 2685245 h 2820473"/>
              <a:gd name="connsiteX12" fmla="*/ 0 w 4108360"/>
              <a:gd name="connsiteY12" fmla="*/ 2781837 h 2820473"/>
              <a:gd name="connsiteX13" fmla="*/ 3142445 w 4108360"/>
              <a:gd name="connsiteY13" fmla="*/ 2820473 h 2820473"/>
              <a:gd name="connsiteX14" fmla="*/ 3142445 w 4108360"/>
              <a:gd name="connsiteY14" fmla="*/ 2723882 h 2820473"/>
              <a:gd name="connsiteX15" fmla="*/ 3181081 w 4108360"/>
              <a:gd name="connsiteY15" fmla="*/ 2607972 h 2820473"/>
              <a:gd name="connsiteX16" fmla="*/ 3290552 w 4108360"/>
              <a:gd name="connsiteY16" fmla="*/ 2466304 h 2820473"/>
              <a:gd name="connsiteX17" fmla="*/ 3412901 w 4108360"/>
              <a:gd name="connsiteY17" fmla="*/ 2356834 h 2820473"/>
              <a:gd name="connsiteX18" fmla="*/ 3580327 w 4108360"/>
              <a:gd name="connsiteY18" fmla="*/ 2260243 h 2820473"/>
              <a:gd name="connsiteX19" fmla="*/ 3773510 w 4108360"/>
              <a:gd name="connsiteY19" fmla="*/ 2170090 h 2820473"/>
              <a:gd name="connsiteX20" fmla="*/ 3947374 w 4108360"/>
              <a:gd name="connsiteY20" fmla="*/ 2112135 h 2820473"/>
              <a:gd name="connsiteX21" fmla="*/ 4108360 w 4108360"/>
              <a:gd name="connsiteY21" fmla="*/ 2079938 h 2820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108360" h="2820473">
                <a:moveTo>
                  <a:pt x="4108360" y="2079938"/>
                </a:moveTo>
                <a:lnTo>
                  <a:pt x="2472743" y="0"/>
                </a:lnTo>
                <a:lnTo>
                  <a:pt x="2054180" y="154547"/>
                </a:lnTo>
                <a:lnTo>
                  <a:pt x="1764405" y="302654"/>
                </a:lnTo>
                <a:lnTo>
                  <a:pt x="1307205" y="585989"/>
                </a:lnTo>
                <a:lnTo>
                  <a:pt x="940158" y="869324"/>
                </a:lnTo>
                <a:lnTo>
                  <a:pt x="714777" y="1088265"/>
                </a:lnTo>
                <a:lnTo>
                  <a:pt x="482958" y="1378040"/>
                </a:lnTo>
                <a:lnTo>
                  <a:pt x="270456" y="1712890"/>
                </a:lnTo>
                <a:lnTo>
                  <a:pt x="109470" y="2079938"/>
                </a:lnTo>
                <a:lnTo>
                  <a:pt x="38636" y="2369713"/>
                </a:lnTo>
                <a:lnTo>
                  <a:pt x="0" y="2685245"/>
                </a:lnTo>
                <a:lnTo>
                  <a:pt x="0" y="2781837"/>
                </a:lnTo>
                <a:lnTo>
                  <a:pt x="3142445" y="2820473"/>
                </a:lnTo>
                <a:lnTo>
                  <a:pt x="3142445" y="2723882"/>
                </a:lnTo>
                <a:lnTo>
                  <a:pt x="3181081" y="2607972"/>
                </a:lnTo>
                <a:lnTo>
                  <a:pt x="3290552" y="2466304"/>
                </a:lnTo>
                <a:lnTo>
                  <a:pt x="3412901" y="2356834"/>
                </a:lnTo>
                <a:lnTo>
                  <a:pt x="3580327" y="2260243"/>
                </a:lnTo>
                <a:lnTo>
                  <a:pt x="3773510" y="2170090"/>
                </a:lnTo>
                <a:lnTo>
                  <a:pt x="3947374" y="2112135"/>
                </a:lnTo>
                <a:lnTo>
                  <a:pt x="4108360" y="2079938"/>
                </a:lnTo>
                <a:close/>
              </a:path>
            </a:pathLst>
          </a:custGeom>
          <a:solidFill>
            <a:srgbClr val="FFFAD5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/>
          <p:nvPr/>
        </p:nvSpPr>
        <p:spPr>
          <a:xfrm>
            <a:off x="395536" y="836712"/>
            <a:ext cx="8352928" cy="56886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72008" y="545181"/>
            <a:ext cx="9036496" cy="626469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11560" y="1124744"/>
            <a:ext cx="7920880" cy="5184576"/>
          </a:xfrm>
          <a:prstGeom prst="ellipse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>
            <a:stCxn id="2" idx="6"/>
            <a:endCxn id="5" idx="6"/>
          </p:cNvCxnSpPr>
          <p:nvPr/>
        </p:nvCxnSpPr>
        <p:spPr>
          <a:xfrm flipV="1">
            <a:off x="5364088" y="3677529"/>
            <a:ext cx="3744416" cy="34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2" idx="2"/>
            <a:endCxn id="5" idx="2"/>
          </p:cNvCxnSpPr>
          <p:nvPr/>
        </p:nvCxnSpPr>
        <p:spPr>
          <a:xfrm flipH="1" flipV="1">
            <a:off x="72008" y="3677529"/>
            <a:ext cx="3779912" cy="34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5292080" y="908720"/>
            <a:ext cx="1440160" cy="2088232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65" idx="0"/>
          </p:cNvCxnSpPr>
          <p:nvPr/>
        </p:nvCxnSpPr>
        <p:spPr>
          <a:xfrm flipH="1" flipV="1">
            <a:off x="2555776" y="908722"/>
            <a:ext cx="1623418" cy="2059859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 rot="977459">
            <a:off x="5399462" y="920063"/>
            <a:ext cx="504056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7030A0"/>
                </a:solidFill>
              </a:rPr>
              <a:t>نهاد</a:t>
            </a:r>
            <a:endParaRPr lang="en-US" sz="1400" b="1" dirty="0">
              <a:solidFill>
                <a:srgbClr val="7030A0"/>
              </a:solidFill>
            </a:endParaRPr>
          </a:p>
        </p:txBody>
      </p:sp>
      <p:cxnSp>
        <p:nvCxnSpPr>
          <p:cNvPr id="62" name="Straight Connector 61"/>
          <p:cNvCxnSpPr>
            <a:stCxn id="3" idx="0"/>
            <a:endCxn id="139" idx="2"/>
          </p:cNvCxnSpPr>
          <p:nvPr/>
        </p:nvCxnSpPr>
        <p:spPr>
          <a:xfrm flipH="1" flipV="1">
            <a:off x="4608004" y="846004"/>
            <a:ext cx="36004" cy="207894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H="1" flipV="1">
            <a:off x="1115623" y="2060849"/>
            <a:ext cx="2376257" cy="115212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5796136" y="2204867"/>
            <a:ext cx="2376264" cy="100810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 rot="21226795">
            <a:off x="3432988" y="855312"/>
            <a:ext cx="64244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7030A0"/>
                </a:solidFill>
              </a:rPr>
              <a:t>سازمان</a:t>
            </a:r>
            <a:endParaRPr lang="en-US" sz="1400" b="1" dirty="0">
              <a:solidFill>
                <a:srgbClr val="7030A0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 rot="3855363">
            <a:off x="8163063" y="2834938"/>
            <a:ext cx="669055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404F21"/>
                </a:solidFill>
              </a:rPr>
              <a:t>نهاد</a:t>
            </a:r>
            <a:endParaRPr lang="en-US" sz="1400" b="1" dirty="0">
              <a:solidFill>
                <a:srgbClr val="404F21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 rot="2732490">
            <a:off x="7123106" y="1676867"/>
            <a:ext cx="74626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404F21"/>
                </a:solidFill>
              </a:rPr>
              <a:t>سازمان</a:t>
            </a:r>
            <a:endParaRPr lang="en-US" sz="1400" b="1" dirty="0">
              <a:solidFill>
                <a:srgbClr val="404F21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 rot="17989630">
            <a:off x="334035" y="2626832"/>
            <a:ext cx="80867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826300"/>
                </a:solidFill>
              </a:rPr>
              <a:t>سازمان</a:t>
            </a:r>
            <a:endParaRPr lang="en-US" sz="1400" b="1" dirty="0">
              <a:solidFill>
                <a:srgbClr val="826300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 rot="19530690">
            <a:off x="1656419" y="1427316"/>
            <a:ext cx="63447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826300"/>
                </a:solidFill>
              </a:rPr>
              <a:t>نهاد</a:t>
            </a:r>
            <a:endParaRPr lang="en-US" sz="1400" b="1" dirty="0">
              <a:solidFill>
                <a:srgbClr val="826300"/>
              </a:solidFill>
            </a:endParaRPr>
          </a:p>
        </p:txBody>
      </p:sp>
      <p:cxnSp>
        <p:nvCxnSpPr>
          <p:cNvPr id="109" name="Straight Connector 108"/>
          <p:cNvCxnSpPr/>
          <p:nvPr/>
        </p:nvCxnSpPr>
        <p:spPr>
          <a:xfrm>
            <a:off x="5868144" y="4149080"/>
            <a:ext cx="2160240" cy="108012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>
            <a:endCxn id="193" idx="23"/>
          </p:cNvCxnSpPr>
          <p:nvPr/>
        </p:nvCxnSpPr>
        <p:spPr>
          <a:xfrm flipV="1">
            <a:off x="1043608" y="4082603"/>
            <a:ext cx="2337096" cy="107458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 rot="12997548">
            <a:off x="1327700" y="5466603"/>
            <a:ext cx="68819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0000CC"/>
                </a:solidFill>
              </a:rPr>
              <a:t>سازمان</a:t>
            </a:r>
            <a:endParaRPr lang="en-US" sz="1400" b="1" dirty="0">
              <a:solidFill>
                <a:srgbClr val="0000CC"/>
              </a:solidFill>
            </a:endParaRPr>
          </a:p>
        </p:txBody>
      </p:sp>
      <p:sp>
        <p:nvSpPr>
          <p:cNvPr id="128" name="TextBox 127"/>
          <p:cNvSpPr txBox="1"/>
          <p:nvPr/>
        </p:nvSpPr>
        <p:spPr>
          <a:xfrm rot="14799835">
            <a:off x="349571" y="4241490"/>
            <a:ext cx="58550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0000CC"/>
                </a:solidFill>
              </a:rPr>
              <a:t>نهاد</a:t>
            </a:r>
            <a:endParaRPr lang="en-US" sz="1400" b="1" dirty="0">
              <a:solidFill>
                <a:srgbClr val="0000CC"/>
              </a:solidFill>
            </a:endParaRPr>
          </a:p>
        </p:txBody>
      </p:sp>
      <p:sp>
        <p:nvSpPr>
          <p:cNvPr id="129" name="TextBox 128"/>
          <p:cNvSpPr txBox="1"/>
          <p:nvPr/>
        </p:nvSpPr>
        <p:spPr>
          <a:xfrm rot="11777044">
            <a:off x="3027742" y="6149603"/>
            <a:ext cx="52879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404F21"/>
                </a:solidFill>
              </a:rPr>
              <a:t>نهاد</a:t>
            </a:r>
            <a:endParaRPr lang="en-US" sz="1400" b="1" dirty="0">
              <a:solidFill>
                <a:srgbClr val="404F21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 rot="10452853">
            <a:off x="5182420" y="6180075"/>
            <a:ext cx="759371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404F21"/>
                </a:solidFill>
              </a:rPr>
              <a:t>سازمان</a:t>
            </a:r>
            <a:endParaRPr lang="en-US" sz="1400" b="1" dirty="0">
              <a:solidFill>
                <a:srgbClr val="404F21"/>
              </a:solidFill>
            </a:endParaRPr>
          </a:p>
        </p:txBody>
      </p:sp>
      <p:sp>
        <p:nvSpPr>
          <p:cNvPr id="131" name="TextBox 130"/>
          <p:cNvSpPr txBox="1"/>
          <p:nvPr/>
        </p:nvSpPr>
        <p:spPr>
          <a:xfrm rot="8627863">
            <a:off x="7243010" y="5397518"/>
            <a:ext cx="634478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6B3305"/>
                </a:solidFill>
              </a:rPr>
              <a:t>نهاد</a:t>
            </a:r>
            <a:endParaRPr lang="en-US" sz="1400" b="1" dirty="0">
              <a:solidFill>
                <a:srgbClr val="6B3305"/>
              </a:solidFill>
            </a:endParaRPr>
          </a:p>
        </p:txBody>
      </p:sp>
      <p:sp>
        <p:nvSpPr>
          <p:cNvPr id="132" name="TextBox 131"/>
          <p:cNvSpPr txBox="1"/>
          <p:nvPr/>
        </p:nvSpPr>
        <p:spPr>
          <a:xfrm rot="6986891">
            <a:off x="8114864" y="4266893"/>
            <a:ext cx="758755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400" b="1" dirty="0" smtClean="0">
                <a:solidFill>
                  <a:srgbClr val="6B3305"/>
                </a:solidFill>
              </a:rPr>
              <a:t>سازمان</a:t>
            </a:r>
            <a:endParaRPr lang="en-US" sz="1400" b="1" dirty="0">
              <a:solidFill>
                <a:srgbClr val="6B3305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3779912" y="47667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+mj-cs"/>
              </a:rPr>
              <a:t>استراتژی</a:t>
            </a:r>
            <a:endParaRPr lang="en-US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140" name="TextBox 139"/>
          <p:cNvSpPr txBox="1"/>
          <p:nvPr/>
        </p:nvSpPr>
        <p:spPr>
          <a:xfrm rot="3216084">
            <a:off x="7523756" y="1997541"/>
            <a:ext cx="1752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+mj-cs"/>
              </a:rPr>
              <a:t>سیستم</a:t>
            </a:r>
            <a:endParaRPr lang="en-US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142" name="TextBox 141"/>
          <p:cNvSpPr txBox="1"/>
          <p:nvPr/>
        </p:nvSpPr>
        <p:spPr>
          <a:xfrm rot="18730262">
            <a:off x="-43559" y="1967001"/>
            <a:ext cx="1752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+mj-cs"/>
              </a:rPr>
              <a:t>ساختار</a:t>
            </a:r>
            <a:endParaRPr lang="en-US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143" name="TextBox 142"/>
          <p:cNvSpPr txBox="1"/>
          <p:nvPr/>
        </p:nvSpPr>
        <p:spPr>
          <a:xfrm rot="13604213">
            <a:off x="472386" y="5069902"/>
            <a:ext cx="754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>
                <a:solidFill>
                  <a:srgbClr val="0000CC"/>
                </a:solidFill>
                <a:cs typeface="+mj-cs"/>
              </a:rPr>
              <a:t>مهارت</a:t>
            </a:r>
            <a:endParaRPr lang="en-US" dirty="0">
              <a:solidFill>
                <a:srgbClr val="0000CC"/>
              </a:solidFill>
              <a:cs typeface="+mj-cs"/>
            </a:endParaRPr>
          </a:p>
        </p:txBody>
      </p:sp>
      <p:sp>
        <p:nvSpPr>
          <p:cNvPr id="145" name="TextBox 144"/>
          <p:cNvSpPr txBox="1"/>
          <p:nvPr/>
        </p:nvSpPr>
        <p:spPr>
          <a:xfrm rot="7981205">
            <a:off x="7736085" y="5143117"/>
            <a:ext cx="9686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1600" dirty="0" smtClean="0">
                <a:solidFill>
                  <a:srgbClr val="0000CC"/>
                </a:solidFill>
                <a:cs typeface="+mj-cs"/>
              </a:rPr>
              <a:t>کارکنان</a:t>
            </a:r>
            <a:endParaRPr lang="en-US" sz="1600" dirty="0">
              <a:solidFill>
                <a:srgbClr val="0000CC"/>
              </a:solidFill>
              <a:cs typeface="+mj-cs"/>
            </a:endParaRPr>
          </a:p>
        </p:txBody>
      </p:sp>
      <p:sp>
        <p:nvSpPr>
          <p:cNvPr id="147" name="TextBox 146"/>
          <p:cNvSpPr txBox="1"/>
          <p:nvPr/>
        </p:nvSpPr>
        <p:spPr>
          <a:xfrm rot="18196591">
            <a:off x="2368221" y="1434544"/>
            <a:ext cx="1309169" cy="2067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مبتنی بر نظریه سلولی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مبتنی بر اعتماد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چابک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شبکه ای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بهره وری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نیازپایه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خودکنترلی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شفافیت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اورگانیک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پویا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ایثارگرانه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بوم پایه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کل نگر</a:t>
            </a:r>
          </a:p>
        </p:txBody>
      </p:sp>
      <p:sp>
        <p:nvSpPr>
          <p:cNvPr id="151" name="TextBox 150"/>
          <p:cNvSpPr txBox="1"/>
          <p:nvPr/>
        </p:nvSpPr>
        <p:spPr>
          <a:xfrm rot="17053674">
            <a:off x="1534597" y="2171472"/>
            <a:ext cx="1344874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مبتنی بر نظریه رقابتی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مبتنی بر کنترل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سنگین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سلسله مراتبی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کارایی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هدف مدار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کنترل بیرونی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نا شفاف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مکانیک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ایستا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رقابتی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تقلیدی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جزنگر</a:t>
            </a:r>
          </a:p>
        </p:txBody>
      </p:sp>
      <p:sp>
        <p:nvSpPr>
          <p:cNvPr id="152" name="TextBox 151"/>
          <p:cNvSpPr txBox="1"/>
          <p:nvPr/>
        </p:nvSpPr>
        <p:spPr>
          <a:xfrm rot="19049812">
            <a:off x="-347131" y="1321668"/>
            <a:ext cx="20653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smtClean="0">
                <a:solidFill>
                  <a:srgbClr val="FF0000"/>
                </a:solidFill>
                <a:cs typeface="+mj-cs"/>
              </a:rPr>
              <a:t>S </a:t>
            </a:r>
            <a:r>
              <a:rPr lang="fa-IR" sz="2800" b="1" dirty="0" smtClean="0">
                <a:solidFill>
                  <a:srgbClr val="FF0000"/>
                </a:solidFill>
                <a:cs typeface="+mj-cs"/>
              </a:rPr>
              <a:t> های سخت</a:t>
            </a:r>
            <a:endParaRPr lang="en-US" sz="2800" b="1" dirty="0">
              <a:solidFill>
                <a:srgbClr val="FF0000"/>
              </a:solidFill>
              <a:cs typeface="+mj-cs"/>
            </a:endParaRPr>
          </a:p>
        </p:txBody>
      </p:sp>
      <p:sp>
        <p:nvSpPr>
          <p:cNvPr id="153" name="TextBox 152"/>
          <p:cNvSpPr txBox="1"/>
          <p:nvPr/>
        </p:nvSpPr>
        <p:spPr>
          <a:xfrm rot="13493856">
            <a:off x="55112" y="5966382"/>
            <a:ext cx="1476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>
                <a:solidFill>
                  <a:srgbClr val="0000CC"/>
                </a:solidFill>
                <a:cs typeface="+mj-cs"/>
              </a:rPr>
              <a:t>S </a:t>
            </a:r>
            <a:r>
              <a:rPr lang="fa-IR" sz="2400" b="1" dirty="0" smtClean="0">
                <a:solidFill>
                  <a:srgbClr val="0000CC"/>
                </a:solidFill>
                <a:cs typeface="+mj-cs"/>
              </a:rPr>
              <a:t> های نرم</a:t>
            </a:r>
            <a:endParaRPr lang="en-US" sz="2400" b="1" dirty="0">
              <a:solidFill>
                <a:srgbClr val="0000CC"/>
              </a:solidFill>
              <a:cs typeface="+mj-cs"/>
            </a:endParaRPr>
          </a:p>
        </p:txBody>
      </p:sp>
      <p:cxnSp>
        <p:nvCxnSpPr>
          <p:cNvPr id="156" name="Straight Connector 155"/>
          <p:cNvCxnSpPr/>
          <p:nvPr/>
        </p:nvCxnSpPr>
        <p:spPr>
          <a:xfrm flipH="1">
            <a:off x="4499992" y="4509120"/>
            <a:ext cx="72008" cy="2019723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TextBox 166"/>
          <p:cNvSpPr txBox="1"/>
          <p:nvPr/>
        </p:nvSpPr>
        <p:spPr>
          <a:xfrm rot="10800000">
            <a:off x="3707905" y="6477848"/>
            <a:ext cx="162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>
                <a:solidFill>
                  <a:srgbClr val="0000CC"/>
                </a:solidFill>
                <a:cs typeface="+mj-cs"/>
              </a:rPr>
              <a:t>سبک</a:t>
            </a:r>
            <a:endParaRPr lang="en-US" dirty="0">
              <a:solidFill>
                <a:srgbClr val="0000CC"/>
              </a:solidFill>
              <a:cs typeface="+mj-cs"/>
            </a:endParaRPr>
          </a:p>
        </p:txBody>
      </p:sp>
      <p:cxnSp>
        <p:nvCxnSpPr>
          <p:cNvPr id="172" name="Straight Connector 171"/>
          <p:cNvCxnSpPr/>
          <p:nvPr/>
        </p:nvCxnSpPr>
        <p:spPr>
          <a:xfrm>
            <a:off x="5364088" y="4437112"/>
            <a:ext cx="1512168" cy="1944216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/>
          <p:cNvCxnSpPr/>
          <p:nvPr/>
        </p:nvCxnSpPr>
        <p:spPr>
          <a:xfrm flipV="1">
            <a:off x="2123728" y="4437112"/>
            <a:ext cx="1800200" cy="1872208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 rot="20821826">
            <a:off x="3524492" y="1160905"/>
            <a:ext cx="1217081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ایستا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درون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ریسک گریز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توجه به قوت ها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دستوری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تفکر خطی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تحقق اهداف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نقد ناپذیر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وظیفه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کوتاه مدت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نتیجه گرا</a:t>
            </a:r>
          </a:p>
        </p:txBody>
      </p:sp>
      <p:sp>
        <p:nvSpPr>
          <p:cNvPr id="42" name="TextBox 41"/>
          <p:cNvSpPr txBox="1"/>
          <p:nvPr/>
        </p:nvSpPr>
        <p:spPr>
          <a:xfrm rot="1266755">
            <a:off x="4725907" y="1204964"/>
            <a:ext cx="1131846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پویا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برون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ریسک پذیر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توجه به فرصت ها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تحلیلی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تفکر خلاق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درونی کردن اهداف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چالشی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ارزش محور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بلند مدت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تکلیف گرا</a:t>
            </a:r>
          </a:p>
        </p:txBody>
      </p:sp>
      <p:sp>
        <p:nvSpPr>
          <p:cNvPr id="43" name="TextBox 42"/>
          <p:cNvSpPr txBox="1"/>
          <p:nvPr/>
        </p:nvSpPr>
        <p:spPr>
          <a:xfrm rot="3602511">
            <a:off x="5750656" y="1503122"/>
            <a:ext cx="1384205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سیستم بسته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کند و سنگین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فرآیندهای پیچیده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پاداش مبتنی بر حضور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جزیره ای 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تأکید بر کارایی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ماشینی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روزمرگی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برنامه محور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ابزار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سخت افزاری</a:t>
            </a:r>
          </a:p>
          <a:p>
            <a:pPr algn="ctr">
              <a:lnSpc>
                <a:spcPct val="80000"/>
              </a:lnSpc>
            </a:pPr>
            <a:endParaRPr lang="fa-IR" sz="1200" dirty="0" smtClean="0"/>
          </a:p>
        </p:txBody>
      </p:sp>
      <p:sp>
        <p:nvSpPr>
          <p:cNvPr id="47" name="TextBox 46"/>
          <p:cNvSpPr txBox="1"/>
          <p:nvPr/>
        </p:nvSpPr>
        <p:spPr>
          <a:xfrm rot="14206305">
            <a:off x="2066452" y="4070931"/>
            <a:ext cx="1259026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مهارت های فنی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کنترل عملکرد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توسعه ی دانش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نگرش عقلایی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الگو بردار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تأکید بر آموزش و توسعه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جزء نگر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کارایی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توجه به بهبود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حضور فیزیکی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وظیفه گرا</a:t>
            </a:r>
          </a:p>
        </p:txBody>
      </p:sp>
      <p:sp>
        <p:nvSpPr>
          <p:cNvPr id="54" name="TextBox 53"/>
          <p:cNvSpPr txBox="1"/>
          <p:nvPr/>
        </p:nvSpPr>
        <p:spPr>
          <a:xfrm rot="15333706">
            <a:off x="978084" y="3439545"/>
            <a:ext cx="1641868" cy="158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100" dirty="0" smtClean="0"/>
              <a:t>مهارت های ارتباطی و ادراکی</a:t>
            </a:r>
          </a:p>
          <a:p>
            <a:pPr algn="ctr">
              <a:lnSpc>
                <a:spcPct val="80000"/>
              </a:lnSpc>
            </a:pPr>
            <a:r>
              <a:rPr lang="fa-IR" sz="1100" dirty="0" smtClean="0"/>
              <a:t>تعالی بخش عملکرد</a:t>
            </a:r>
          </a:p>
          <a:p>
            <a:pPr algn="ctr">
              <a:lnSpc>
                <a:spcPct val="80000"/>
              </a:lnSpc>
            </a:pPr>
            <a:r>
              <a:rPr lang="fa-IR" sz="1100" dirty="0" smtClean="0"/>
              <a:t>توسعه خودآگاهی</a:t>
            </a:r>
          </a:p>
          <a:p>
            <a:pPr algn="ctr">
              <a:lnSpc>
                <a:spcPct val="80000"/>
              </a:lnSpc>
            </a:pPr>
            <a:r>
              <a:rPr lang="fa-IR" sz="1100" dirty="0" smtClean="0"/>
              <a:t>تفکر ادراکی و شهودی</a:t>
            </a:r>
          </a:p>
          <a:p>
            <a:pPr algn="ctr">
              <a:lnSpc>
                <a:spcPct val="80000"/>
              </a:lnSpc>
            </a:pPr>
            <a:r>
              <a:rPr lang="fa-IR" sz="1100" dirty="0" smtClean="0"/>
              <a:t>الگوساز</a:t>
            </a:r>
          </a:p>
          <a:p>
            <a:pPr algn="ctr">
              <a:lnSpc>
                <a:spcPct val="80000"/>
              </a:lnSpc>
            </a:pPr>
            <a:r>
              <a:rPr lang="fa-IR" sz="1100" dirty="0" smtClean="0"/>
              <a:t>تأکید بر تربیت و پرورش</a:t>
            </a:r>
          </a:p>
          <a:p>
            <a:pPr algn="ctr">
              <a:lnSpc>
                <a:spcPct val="80000"/>
              </a:lnSpc>
            </a:pPr>
            <a:r>
              <a:rPr lang="fa-IR" sz="1100" dirty="0" smtClean="0"/>
              <a:t>کل نگر</a:t>
            </a:r>
          </a:p>
          <a:p>
            <a:pPr algn="ctr">
              <a:lnSpc>
                <a:spcPct val="80000"/>
              </a:lnSpc>
            </a:pPr>
            <a:r>
              <a:rPr lang="fa-IR" sz="1100" dirty="0" smtClean="0"/>
              <a:t>بهره وری</a:t>
            </a:r>
          </a:p>
          <a:p>
            <a:pPr algn="ctr">
              <a:lnSpc>
                <a:spcPct val="80000"/>
              </a:lnSpc>
            </a:pPr>
            <a:r>
              <a:rPr lang="fa-IR" sz="1100" dirty="0" smtClean="0"/>
              <a:t>توجه به نوآوری</a:t>
            </a:r>
          </a:p>
          <a:p>
            <a:pPr algn="ctr">
              <a:lnSpc>
                <a:spcPct val="80000"/>
              </a:lnSpc>
            </a:pPr>
            <a:r>
              <a:rPr lang="fa-IR" sz="1100" dirty="0" smtClean="0"/>
              <a:t>دنیای مجازی</a:t>
            </a:r>
          </a:p>
          <a:p>
            <a:pPr algn="ctr">
              <a:lnSpc>
                <a:spcPct val="80000"/>
              </a:lnSpc>
            </a:pPr>
            <a:r>
              <a:rPr lang="fa-IR" sz="1100" dirty="0" smtClean="0"/>
              <a:t>تکلیف گرا</a:t>
            </a:r>
          </a:p>
        </p:txBody>
      </p:sp>
      <p:sp>
        <p:nvSpPr>
          <p:cNvPr id="55" name="TextBox 54"/>
          <p:cNvSpPr txBox="1"/>
          <p:nvPr/>
        </p:nvSpPr>
        <p:spPr>
          <a:xfrm rot="12128855">
            <a:off x="3152611" y="4399241"/>
            <a:ext cx="1607267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رهبر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نهادی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ارتباطات چندلایه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فرصت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خودیاب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تحول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چالش پذیر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کل نگر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ارزش پایه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چشم انداز محور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عدم تمرکز</a:t>
            </a:r>
          </a:p>
        </p:txBody>
      </p:sp>
      <p:sp>
        <p:nvSpPr>
          <p:cNvPr id="63" name="TextBox 62"/>
          <p:cNvSpPr txBox="1"/>
          <p:nvPr/>
        </p:nvSpPr>
        <p:spPr>
          <a:xfrm rot="5940777">
            <a:off x="6567292" y="3353243"/>
            <a:ext cx="1131846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فعال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بی اعتمادی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عملگرا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تخصص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تمرکز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مکانیستی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روابط رسمی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انسان – ابزار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ثبات کاری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نتیجه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مدیر مدار</a:t>
            </a:r>
          </a:p>
          <a:p>
            <a:pPr algn="ctr">
              <a:lnSpc>
                <a:spcPct val="80000"/>
              </a:lnSpc>
            </a:pPr>
            <a:endParaRPr lang="fa-IR" sz="1200" dirty="0" smtClean="0"/>
          </a:p>
        </p:txBody>
      </p:sp>
      <p:sp>
        <p:nvSpPr>
          <p:cNvPr id="64" name="TextBox 63"/>
          <p:cNvSpPr txBox="1"/>
          <p:nvPr/>
        </p:nvSpPr>
        <p:spPr>
          <a:xfrm rot="7347915">
            <a:off x="5869680" y="4087815"/>
            <a:ext cx="1214249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تعاملی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دارای اعتماد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تحلیل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تعهد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عدم تمرکز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ارگانیستی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روابط انسانی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انسان – سرمایه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تنوع کاری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تکلیف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مشتری مدار</a:t>
            </a:r>
          </a:p>
          <a:p>
            <a:pPr algn="ctr">
              <a:lnSpc>
                <a:spcPct val="80000"/>
              </a:lnSpc>
            </a:pPr>
            <a:endParaRPr lang="fa-IR" sz="1200" dirty="0" smtClean="0"/>
          </a:p>
        </p:txBody>
      </p:sp>
      <p:sp>
        <p:nvSpPr>
          <p:cNvPr id="65" name="TextBox 64"/>
          <p:cNvSpPr txBox="1"/>
          <p:nvPr/>
        </p:nvSpPr>
        <p:spPr>
          <a:xfrm rot="10085795">
            <a:off x="4175430" y="4408947"/>
            <a:ext cx="2049430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مدیر محور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نمادین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سلسله مراتبی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تهدید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خود شیفته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ثبات گرا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چالش گریز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جزءنگر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دانش پایه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برنامه محور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تمرکزی</a:t>
            </a:r>
          </a:p>
        </p:txBody>
      </p:sp>
      <p:sp>
        <p:nvSpPr>
          <p:cNvPr id="66" name="TextBox 65"/>
          <p:cNvSpPr txBox="1"/>
          <p:nvPr/>
        </p:nvSpPr>
        <p:spPr>
          <a:xfrm rot="4665034">
            <a:off x="6482036" y="2166894"/>
            <a:ext cx="1398114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سیستم باز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چالاک و چابک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فرآیندهای ساده و روان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پاداش مبتنی بر عملکرد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فراگیر و هم افزا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تأکید بر اثر بخشی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انسانی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پویا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چشم انداز محور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ارزش مدار</a:t>
            </a:r>
          </a:p>
          <a:p>
            <a:pPr algn="ctr">
              <a:lnSpc>
                <a:spcPct val="80000"/>
              </a:lnSpc>
            </a:pPr>
            <a:r>
              <a:rPr lang="fa-IR" sz="1200" dirty="0" smtClean="0"/>
              <a:t>مغز افزاری</a:t>
            </a:r>
          </a:p>
          <a:p>
            <a:pPr algn="ctr">
              <a:lnSpc>
                <a:spcPct val="80000"/>
              </a:lnSpc>
            </a:pPr>
            <a:endParaRPr lang="fa-IR" sz="1200" dirty="0" smtClean="0"/>
          </a:p>
          <a:p>
            <a:pPr algn="ctr">
              <a:lnSpc>
                <a:spcPct val="80000"/>
              </a:lnSpc>
            </a:pPr>
            <a:endParaRPr lang="fa-IR" sz="1200" dirty="0" smtClean="0"/>
          </a:p>
        </p:txBody>
      </p:sp>
      <p:sp>
        <p:nvSpPr>
          <p:cNvPr id="141" name="Rectangle 140"/>
          <p:cNvSpPr/>
          <p:nvPr/>
        </p:nvSpPr>
        <p:spPr>
          <a:xfrm rot="12083751">
            <a:off x="2551120" y="5871327"/>
            <a:ext cx="1591837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تأکید بر انگیزاننده های درونی</a:t>
            </a:r>
          </a:p>
        </p:txBody>
      </p:sp>
      <p:sp>
        <p:nvSpPr>
          <p:cNvPr id="146" name="Rectangle 145"/>
          <p:cNvSpPr/>
          <p:nvPr/>
        </p:nvSpPr>
        <p:spPr>
          <a:xfrm rot="10292431">
            <a:off x="4715514" y="5958645"/>
            <a:ext cx="1604927" cy="2492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200" dirty="0" smtClean="0"/>
              <a:t>تأکید بر انگیزاننده های بیرونی</a:t>
            </a:r>
          </a:p>
        </p:txBody>
      </p:sp>
      <p:sp>
        <p:nvSpPr>
          <p:cNvPr id="134" name="Rectangle 133"/>
          <p:cNvSpPr/>
          <p:nvPr/>
        </p:nvSpPr>
        <p:spPr>
          <a:xfrm>
            <a:off x="3958691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a-IR" dirty="0"/>
          </a:p>
        </p:txBody>
      </p:sp>
      <p:sp>
        <p:nvSpPr>
          <p:cNvPr id="136" name="Rectangle 135"/>
          <p:cNvSpPr/>
          <p:nvPr/>
        </p:nvSpPr>
        <p:spPr>
          <a:xfrm>
            <a:off x="3934646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a-IR" dirty="0" smtClean="0"/>
          </a:p>
        </p:txBody>
      </p:sp>
      <p:sp>
        <p:nvSpPr>
          <p:cNvPr id="144" name="Rectangle 143"/>
          <p:cNvSpPr/>
          <p:nvPr/>
        </p:nvSpPr>
        <p:spPr>
          <a:xfrm>
            <a:off x="4572000" y="5445224"/>
            <a:ext cx="5068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200" dirty="0" smtClean="0"/>
              <a:t>عقلایی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16216" y="52951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cs typeface="+mj-cs"/>
              </a:rPr>
              <a:t>مقایسه هفت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cs typeface="+mj-cs"/>
              </a:rPr>
              <a:t>S </a:t>
            </a:r>
            <a:r>
              <a:rPr lang="fa-IR" b="1" dirty="0" smtClean="0">
                <a:solidFill>
                  <a:schemeClr val="accent2">
                    <a:lumMod val="50000"/>
                  </a:schemeClr>
                </a:solidFill>
                <a:cs typeface="+mj-cs"/>
              </a:rPr>
              <a:t> درسازمان ونهاد</a:t>
            </a:r>
            <a:endParaRPr lang="en-US" b="1" dirty="0">
              <a:solidFill>
                <a:schemeClr val="accent2">
                  <a:lumMod val="50000"/>
                </a:schemeClr>
              </a:solidFill>
              <a:cs typeface="+mj-cs"/>
            </a:endParaRPr>
          </a:p>
        </p:txBody>
      </p:sp>
      <p:sp>
        <p:nvSpPr>
          <p:cNvPr id="215" name="Rectangle 214"/>
          <p:cNvSpPr/>
          <p:nvPr/>
        </p:nvSpPr>
        <p:spPr>
          <a:xfrm rot="20686706">
            <a:off x="5355942" y="3440623"/>
            <a:ext cx="73705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1050" dirty="0" smtClean="0"/>
              <a:t>به دنبال رشد</a:t>
            </a:r>
          </a:p>
        </p:txBody>
      </p:sp>
      <p:sp>
        <p:nvSpPr>
          <p:cNvPr id="217" name="Rectangle 216"/>
          <p:cNvSpPr/>
          <p:nvPr/>
        </p:nvSpPr>
        <p:spPr>
          <a:xfrm rot="19259793">
            <a:off x="5201935" y="3178605"/>
            <a:ext cx="6657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000" dirty="0" smtClean="0"/>
              <a:t>استراتژی </a:t>
            </a:r>
            <a:endParaRPr lang="en-US" sz="1000" dirty="0" smtClean="0"/>
          </a:p>
          <a:p>
            <a:pPr algn="ctr">
              <a:lnSpc>
                <a:spcPct val="80000"/>
              </a:lnSpc>
            </a:pPr>
            <a:r>
              <a:rPr lang="fa-IR" sz="1000" dirty="0" smtClean="0"/>
              <a:t>محور</a:t>
            </a:r>
            <a:endParaRPr lang="fa-IR" sz="1000" dirty="0"/>
          </a:p>
        </p:txBody>
      </p:sp>
      <p:sp>
        <p:nvSpPr>
          <p:cNvPr id="218" name="Rectangle 217"/>
          <p:cNvSpPr/>
          <p:nvPr/>
        </p:nvSpPr>
        <p:spPr>
          <a:xfrm rot="18085957">
            <a:off x="4939493" y="3058872"/>
            <a:ext cx="663440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000" dirty="0" smtClean="0"/>
              <a:t>مبتنی بر اهداف</a:t>
            </a:r>
          </a:p>
        </p:txBody>
      </p:sp>
      <p:sp>
        <p:nvSpPr>
          <p:cNvPr id="219" name="Rectangle 218"/>
          <p:cNvSpPr/>
          <p:nvPr/>
        </p:nvSpPr>
        <p:spPr>
          <a:xfrm rot="790122">
            <a:off x="4775884" y="2916190"/>
            <a:ext cx="4534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fa-IR" sz="1000" dirty="0" smtClean="0"/>
              <a:t>مهارت فنی و انسانی</a:t>
            </a:r>
          </a:p>
        </p:txBody>
      </p:sp>
      <p:sp>
        <p:nvSpPr>
          <p:cNvPr id="222" name="Rectangle 221"/>
          <p:cNvSpPr/>
          <p:nvPr/>
        </p:nvSpPr>
        <p:spPr>
          <a:xfrm rot="16524325">
            <a:off x="4478255" y="2991663"/>
            <a:ext cx="46679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050" dirty="0" smtClean="0"/>
              <a:t>عقلایی</a:t>
            </a:r>
          </a:p>
        </p:txBody>
      </p:sp>
      <p:sp>
        <p:nvSpPr>
          <p:cNvPr id="223" name="Rectangle 222"/>
          <p:cNvSpPr/>
          <p:nvPr/>
        </p:nvSpPr>
        <p:spPr>
          <a:xfrm rot="16018757">
            <a:off x="4110139" y="2934314"/>
            <a:ext cx="7200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000" dirty="0" smtClean="0"/>
              <a:t>رییس مرئوسی</a:t>
            </a:r>
          </a:p>
        </p:txBody>
      </p:sp>
      <p:sp>
        <p:nvSpPr>
          <p:cNvPr id="232" name="Rectangle 231"/>
          <p:cNvSpPr/>
          <p:nvPr/>
        </p:nvSpPr>
        <p:spPr>
          <a:xfrm rot="15459994">
            <a:off x="3858922" y="2899969"/>
            <a:ext cx="7034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fa-IR" sz="1000" dirty="0" smtClean="0"/>
              <a:t>ارزشهای دستوری</a:t>
            </a:r>
          </a:p>
        </p:txBody>
      </p:sp>
      <p:sp>
        <p:nvSpPr>
          <p:cNvPr id="241" name="Rectangle 240"/>
          <p:cNvSpPr/>
          <p:nvPr/>
        </p:nvSpPr>
        <p:spPr>
          <a:xfrm rot="14122488">
            <a:off x="3708338" y="3036836"/>
            <a:ext cx="4251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fa-IR" sz="1000" dirty="0" smtClean="0"/>
              <a:t>وظیفه</a:t>
            </a:r>
            <a:endParaRPr lang="en-US" sz="1000" dirty="0" smtClean="0"/>
          </a:p>
          <a:p>
            <a:pPr>
              <a:lnSpc>
                <a:spcPct val="80000"/>
              </a:lnSpc>
            </a:pPr>
            <a:r>
              <a:rPr lang="fa-IR" sz="1000" dirty="0" smtClean="0"/>
              <a:t> مدار</a:t>
            </a:r>
          </a:p>
        </p:txBody>
      </p:sp>
      <p:sp>
        <p:nvSpPr>
          <p:cNvPr id="242" name="Rectangle 241"/>
          <p:cNvSpPr/>
          <p:nvPr/>
        </p:nvSpPr>
        <p:spPr>
          <a:xfrm rot="13104207">
            <a:off x="3444583" y="3259855"/>
            <a:ext cx="52450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1000" dirty="0" smtClean="0"/>
              <a:t>روزمرگی</a:t>
            </a:r>
            <a:endParaRPr lang="en-US" sz="1000" dirty="0"/>
          </a:p>
        </p:txBody>
      </p:sp>
      <p:sp>
        <p:nvSpPr>
          <p:cNvPr id="243" name="Rectangle 242"/>
          <p:cNvSpPr/>
          <p:nvPr/>
        </p:nvSpPr>
        <p:spPr>
          <a:xfrm rot="12029769">
            <a:off x="3270966" y="3439534"/>
            <a:ext cx="45135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1000" dirty="0" smtClean="0"/>
              <a:t>نمادین</a:t>
            </a:r>
            <a:endParaRPr lang="en-US" sz="1000" dirty="0"/>
          </a:p>
        </p:txBody>
      </p:sp>
      <p:sp>
        <p:nvSpPr>
          <p:cNvPr id="244" name="Rectangle 243"/>
          <p:cNvSpPr/>
          <p:nvPr/>
        </p:nvSpPr>
        <p:spPr>
          <a:xfrm rot="421379">
            <a:off x="5345217" y="3735380"/>
            <a:ext cx="73609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1000" dirty="0" smtClean="0"/>
              <a:t>به دنبال تعالی</a:t>
            </a:r>
          </a:p>
        </p:txBody>
      </p:sp>
      <p:cxnSp>
        <p:nvCxnSpPr>
          <p:cNvPr id="245" name="Straight Connector 244"/>
          <p:cNvCxnSpPr>
            <a:stCxn id="2" idx="4"/>
          </p:cNvCxnSpPr>
          <p:nvPr/>
        </p:nvCxnSpPr>
        <p:spPr>
          <a:xfrm>
            <a:off x="4608004" y="4077072"/>
            <a:ext cx="3600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8" name="Straight Connector 247"/>
          <p:cNvCxnSpPr/>
          <p:nvPr/>
        </p:nvCxnSpPr>
        <p:spPr>
          <a:xfrm>
            <a:off x="4788024" y="4077072"/>
            <a:ext cx="72008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Straight Connector 250"/>
          <p:cNvCxnSpPr/>
          <p:nvPr/>
        </p:nvCxnSpPr>
        <p:spPr>
          <a:xfrm>
            <a:off x="5292080" y="3861048"/>
            <a:ext cx="64807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Straight Connector 255"/>
          <p:cNvCxnSpPr/>
          <p:nvPr/>
        </p:nvCxnSpPr>
        <p:spPr>
          <a:xfrm>
            <a:off x="5076056" y="3933056"/>
            <a:ext cx="64807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/>
          <p:cNvCxnSpPr/>
          <p:nvPr/>
        </p:nvCxnSpPr>
        <p:spPr>
          <a:xfrm>
            <a:off x="4932040" y="3789040"/>
            <a:ext cx="432048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Straight Connector 262"/>
          <p:cNvCxnSpPr>
            <a:stCxn id="108" idx="1"/>
          </p:cNvCxnSpPr>
          <p:nvPr/>
        </p:nvCxnSpPr>
        <p:spPr>
          <a:xfrm>
            <a:off x="4355976" y="3927540"/>
            <a:ext cx="0" cy="5815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Straight Connector 265"/>
          <p:cNvCxnSpPr/>
          <p:nvPr/>
        </p:nvCxnSpPr>
        <p:spPr>
          <a:xfrm flipH="1">
            <a:off x="3995936" y="3933056"/>
            <a:ext cx="216024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Straight Connector 269"/>
          <p:cNvCxnSpPr>
            <a:endCxn id="193" idx="25"/>
          </p:cNvCxnSpPr>
          <p:nvPr/>
        </p:nvCxnSpPr>
        <p:spPr>
          <a:xfrm flipH="1">
            <a:off x="3702676" y="3933056"/>
            <a:ext cx="293260" cy="368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Straight Connector 272"/>
          <p:cNvCxnSpPr>
            <a:endCxn id="193" idx="23"/>
          </p:cNvCxnSpPr>
          <p:nvPr/>
        </p:nvCxnSpPr>
        <p:spPr>
          <a:xfrm flipH="1">
            <a:off x="3380704" y="3789040"/>
            <a:ext cx="615232" cy="2935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3851920" y="3284984"/>
            <a:ext cx="1512168" cy="792088"/>
          </a:xfrm>
          <a:prstGeom prst="ellipse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>
              <a:lnSpc>
                <a:spcPct val="150000"/>
              </a:lnSpc>
            </a:pPr>
            <a:r>
              <a:rPr lang="fa-IR" sz="1400" dirty="0" smtClean="0">
                <a:solidFill>
                  <a:srgbClr val="0000CC"/>
                </a:solidFill>
                <a:cs typeface="+mj-cs"/>
              </a:rPr>
              <a:t>ارزشهای مشترک</a:t>
            </a:r>
            <a:endParaRPr lang="en-US" sz="1400" dirty="0">
              <a:solidFill>
                <a:srgbClr val="0000CC"/>
              </a:solidFill>
              <a:cs typeface="+mj-cs"/>
            </a:endParaRPr>
          </a:p>
        </p:txBody>
      </p:sp>
      <p:sp>
        <p:nvSpPr>
          <p:cNvPr id="107" name="TextBox 106"/>
          <p:cNvSpPr txBox="1"/>
          <p:nvPr/>
        </p:nvSpPr>
        <p:spPr>
          <a:xfrm rot="189809">
            <a:off x="4282438" y="3302500"/>
            <a:ext cx="64244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200" b="1" dirty="0" smtClean="0">
                <a:solidFill>
                  <a:srgbClr val="6B3305"/>
                </a:solidFill>
              </a:rPr>
              <a:t>سازمان</a:t>
            </a:r>
            <a:endParaRPr lang="en-US" sz="1200" b="1" dirty="0">
              <a:solidFill>
                <a:srgbClr val="6B3305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4355976" y="3789040"/>
            <a:ext cx="504056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a-IR" sz="1200" b="1" dirty="0" smtClean="0">
                <a:solidFill>
                  <a:srgbClr val="6B3305"/>
                </a:solidFill>
              </a:rPr>
              <a:t>نهاد</a:t>
            </a:r>
            <a:endParaRPr lang="en-US" sz="1200" b="1" dirty="0">
              <a:solidFill>
                <a:srgbClr val="6B3305"/>
              </a:solidFill>
            </a:endParaRPr>
          </a:p>
        </p:txBody>
      </p:sp>
      <p:sp>
        <p:nvSpPr>
          <p:cNvPr id="281" name="Rectangle 280"/>
          <p:cNvSpPr/>
          <p:nvPr/>
        </p:nvSpPr>
        <p:spPr>
          <a:xfrm rot="1101637">
            <a:off x="5090028" y="3941840"/>
            <a:ext cx="90693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000" dirty="0" smtClean="0"/>
              <a:t>چشم انداز محور</a:t>
            </a:r>
          </a:p>
        </p:txBody>
      </p:sp>
      <p:sp>
        <p:nvSpPr>
          <p:cNvPr id="282" name="Rectangle 281"/>
          <p:cNvSpPr/>
          <p:nvPr/>
        </p:nvSpPr>
        <p:spPr>
          <a:xfrm rot="2280616">
            <a:off x="5071321" y="4048189"/>
            <a:ext cx="66320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000" dirty="0" smtClean="0"/>
              <a:t>مبتنی بر </a:t>
            </a:r>
            <a:endParaRPr lang="en-US" sz="1000" dirty="0" smtClean="0"/>
          </a:p>
          <a:p>
            <a:pPr algn="ctr">
              <a:lnSpc>
                <a:spcPct val="80000"/>
              </a:lnSpc>
            </a:pPr>
            <a:r>
              <a:rPr lang="fa-IR" sz="1000" dirty="0" smtClean="0"/>
              <a:t>ارزش</a:t>
            </a:r>
          </a:p>
        </p:txBody>
      </p:sp>
      <p:sp>
        <p:nvSpPr>
          <p:cNvPr id="289" name="Rectangle 288"/>
          <p:cNvSpPr/>
          <p:nvPr/>
        </p:nvSpPr>
        <p:spPr>
          <a:xfrm rot="9866403">
            <a:off x="4699544" y="4029806"/>
            <a:ext cx="5922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000" dirty="0" smtClean="0"/>
              <a:t>مهارت انسانی و ادراکی</a:t>
            </a:r>
          </a:p>
        </p:txBody>
      </p:sp>
      <p:sp>
        <p:nvSpPr>
          <p:cNvPr id="296" name="Rectangle 295"/>
          <p:cNvSpPr/>
          <p:nvPr/>
        </p:nvSpPr>
        <p:spPr>
          <a:xfrm rot="5008743">
            <a:off x="4558037" y="4227083"/>
            <a:ext cx="38455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1000" dirty="0" smtClean="0"/>
              <a:t>پویا</a:t>
            </a:r>
            <a:endParaRPr lang="en-US" sz="1000" dirty="0"/>
          </a:p>
        </p:txBody>
      </p:sp>
      <p:sp>
        <p:nvSpPr>
          <p:cNvPr id="298" name="Rectangle 297"/>
          <p:cNvSpPr/>
          <p:nvPr/>
        </p:nvSpPr>
        <p:spPr>
          <a:xfrm rot="5400000">
            <a:off x="4222477" y="4123819"/>
            <a:ext cx="5760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fa-IR" sz="1000" dirty="0" smtClean="0"/>
              <a:t>خرد </a:t>
            </a:r>
            <a:endParaRPr lang="en-US" sz="1000" dirty="0" smtClean="0"/>
          </a:p>
          <a:p>
            <a:pPr algn="ctr">
              <a:lnSpc>
                <a:spcPct val="80000"/>
              </a:lnSpc>
            </a:pPr>
            <a:r>
              <a:rPr lang="fa-IR" sz="1000" dirty="0" smtClean="0"/>
              <a:t>جمعی</a:t>
            </a:r>
          </a:p>
        </p:txBody>
      </p:sp>
      <p:sp>
        <p:nvSpPr>
          <p:cNvPr id="300" name="Rectangle 299"/>
          <p:cNvSpPr/>
          <p:nvPr/>
        </p:nvSpPr>
        <p:spPr>
          <a:xfrm rot="6281166">
            <a:off x="3902124" y="4132192"/>
            <a:ext cx="612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fa-IR" sz="1000" dirty="0" smtClean="0"/>
              <a:t>ارزشهای نهادینه</a:t>
            </a:r>
          </a:p>
        </p:txBody>
      </p:sp>
      <p:sp>
        <p:nvSpPr>
          <p:cNvPr id="309" name="Rectangle 308"/>
          <p:cNvSpPr/>
          <p:nvPr/>
        </p:nvSpPr>
        <p:spPr>
          <a:xfrm rot="7451951">
            <a:off x="3599402" y="4077936"/>
            <a:ext cx="67154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1000" dirty="0" smtClean="0"/>
              <a:t>تکلیف مدار</a:t>
            </a:r>
          </a:p>
        </p:txBody>
      </p:sp>
      <p:sp>
        <p:nvSpPr>
          <p:cNvPr id="310" name="Rectangle 309"/>
          <p:cNvSpPr/>
          <p:nvPr/>
        </p:nvSpPr>
        <p:spPr>
          <a:xfrm rot="8772035">
            <a:off x="3353380" y="3907615"/>
            <a:ext cx="83921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en-US" sz="1000" dirty="0" smtClean="0"/>
              <a:t> </a:t>
            </a:r>
            <a:r>
              <a:rPr lang="fa-IR" sz="1000" dirty="0" smtClean="0"/>
              <a:t>نوآور و خلاق</a:t>
            </a:r>
          </a:p>
        </p:txBody>
      </p:sp>
      <p:sp>
        <p:nvSpPr>
          <p:cNvPr id="311" name="Rectangle 310"/>
          <p:cNvSpPr/>
          <p:nvPr/>
        </p:nvSpPr>
        <p:spPr>
          <a:xfrm rot="9855801">
            <a:off x="3285761" y="3773880"/>
            <a:ext cx="4427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1000" dirty="0" smtClean="0"/>
              <a:t>نهادین</a:t>
            </a:r>
            <a:endParaRPr lang="en-US" sz="1000" dirty="0"/>
          </a:p>
        </p:txBody>
      </p:sp>
      <p:sp>
        <p:nvSpPr>
          <p:cNvPr id="104" name="TextBox 103"/>
          <p:cNvSpPr txBox="1"/>
          <p:nvPr/>
        </p:nvSpPr>
        <p:spPr>
          <a:xfrm>
            <a:off x="6516216" y="6309320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 smtClean="0">
                <a:solidFill>
                  <a:schemeClr val="accent2">
                    <a:lumMod val="50000"/>
                  </a:schemeClr>
                </a:solidFill>
                <a:cs typeface="+mj-cs"/>
              </a:rPr>
              <a:t>(نظریه ی نهاد و سازمان)</a:t>
            </a:r>
            <a:endParaRPr lang="en-US" sz="1600" b="1" dirty="0">
              <a:solidFill>
                <a:schemeClr val="accent2">
                  <a:lumMod val="50000"/>
                </a:schemeClr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176"/>
          <p:cNvGraphicFramePr>
            <a:graphicFrameLocks/>
          </p:cNvGraphicFramePr>
          <p:nvPr/>
        </p:nvGraphicFramePr>
        <p:xfrm>
          <a:off x="107504" y="764698"/>
          <a:ext cx="8208912" cy="5927896"/>
        </p:xfrm>
        <a:graphic>
          <a:graphicData uri="http://schemas.openxmlformats.org/drawingml/2006/table">
            <a:tbl>
              <a:tblPr rtl="1">
                <a:tableStyleId>{1E171933-4619-4E11-9A3F-F7608DF75F80}</a:tableStyleId>
              </a:tblPr>
              <a:tblGrid>
                <a:gridCol w="3356161"/>
                <a:gridCol w="1401657"/>
                <a:gridCol w="3451094"/>
              </a:tblGrid>
              <a:tr h="211462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100" b="1" u="none" strike="noStrike" cap="none" normalizeH="0" baseline="0" dirty="0" smtClean="0">
                          <a:ln>
                            <a:noFill/>
                          </a:ln>
                          <a:effectLst/>
                          <a:cs typeface="+mj-cs"/>
                        </a:rPr>
                        <a:t>کل نگري (نهاد)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+mj-cs"/>
                      </a:endParaRPr>
                    </a:p>
                  </a:txBody>
                  <a:tcPr marL="0" marR="0" marT="0" marB="0" anchor="ctr" horzOverflow="overflow">
                    <a:solidFill>
                      <a:srgbClr val="FFE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  <a:cs typeface="+mj-cs"/>
                        </a:rPr>
                        <a:t>در مقابل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+mj-cs"/>
                      </a:endParaRPr>
                    </a:p>
                  </a:txBody>
                  <a:tcPr marL="0" marR="0" marT="0" marB="0" anchor="ctr" horzOverflow="overflow">
                    <a:solidFill>
                      <a:srgbClr val="FFE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100" b="1" u="none" strike="noStrike" cap="none" normalizeH="0" baseline="0" dirty="0" smtClean="0">
                          <a:ln>
                            <a:noFill/>
                          </a:ln>
                          <a:effectLst/>
                          <a:cs typeface="+mj-cs"/>
                        </a:rPr>
                        <a:t>جزء نگري (سازمان)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+mj-cs"/>
                      </a:endParaRPr>
                    </a:p>
                  </a:txBody>
                  <a:tcPr marL="0" marR="0" marT="0" marB="0" anchor="ctr" horzOverflow="overflow">
                    <a:solidFill>
                      <a:srgbClr val="FFE5FC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توجه به موجوديت ماهوي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توجه به موجوديت فيزيكي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توجه به اثربخشي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توجه به كارايي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توجه به پويايي سازمان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توجه به پايايي سازمان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توجه به نتيجه كار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توجه به اجزاي تشكيل دهنده كار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أ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كيد بر جريان كار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أ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كيد بر تقسيم كار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ارزش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گذاري بر نتيجه كار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ارزش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گذاري به حجم كار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سازمان مسطح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/ 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سطوح سلسله مراتب كم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سازمان عمودي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/ 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سطوح سلسله مراتب زياد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در پي کارهاي نهادي و نهادينه است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در پي کارهاي نمادي و نمادين است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بهسازي و بهبود مستمر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بهسازي و بهبود دوره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اي و موردي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كاركنان حرفه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گرا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كاركنان تخصصي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گرا و وظيفه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گرا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تصميم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گيري توزيع شده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تصميم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گيري متمركز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سطح بالاتر به منزله مربي</a:t>
                      </a:r>
                      <a:endParaRPr kumimoji="0" lang="en-US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 به منزله رئيس يا سرپرست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 ب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ه 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عنوان تسهيل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كننده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 ب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ه 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عنوان كنترل كننده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ترفيعات براساس توان مورد نياز</a:t>
                      </a:r>
                      <a:endParaRPr kumimoji="0" lang="en-US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ترفيعات براساس عملكرد گذشته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حقوق و دستمزد به توان افراد داده مي</a:t>
                      </a:r>
                      <a:r>
                        <a:rPr kumimoji="0" lang="fa-IR" altLang="en-US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شود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حقوق و</a:t>
                      </a:r>
                      <a:r>
                        <a:rPr kumimoji="0" lang="fa-IR" altLang="en-US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ar-SA" altLang="en-US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دستمزد به سابقه كار افراد داده مي</a:t>
                      </a:r>
                      <a:r>
                        <a:rPr kumimoji="0" lang="fa-IR" altLang="en-US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شود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استفاده از فن</a:t>
                      </a:r>
                      <a:r>
                        <a:rPr kumimoji="0" lang="fa-IR" altLang="en-US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آوري اطلاعات</a:t>
                      </a:r>
                      <a:endParaRPr kumimoji="0" lang="en-US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0" fontAlgn="base" latinLnBrk="0" hangingPunct="0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ar-SA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استفاده از جلسات و كميسيون</a:t>
                      </a:r>
                      <a:r>
                        <a:rPr kumimoji="0" lang="fa-IR" altLang="ar-SA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ar-SA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ها و غيره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بالاتر، به افراد در كار الهام مي</a:t>
                      </a:r>
                      <a:r>
                        <a:rPr kumimoji="0" lang="fa-IR" alt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بخشد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افراد را وادار به كار مي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كند</a:t>
                      </a:r>
                      <a:r>
                        <a:rPr kumimoji="0" lang="en-US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ar-SA" altLang="fa-IR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سطح بالاتر، به حسن نيت تكيه دارد</a:t>
                      </a:r>
                      <a:endParaRPr kumimoji="0" lang="en-US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وابسته به قدرت است</a:t>
                      </a:r>
                      <a:r>
                        <a:rPr kumimoji="0" lang="en-US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fa-I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بالاتر، حسن اعتماد  را اشاعه مي</a:t>
                      </a:r>
                      <a:r>
                        <a:rPr kumimoji="0" lang="fa-IR" altLang="fa-I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fa-I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دهد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ترس را اشاعه مي دهد</a:t>
                      </a:r>
                      <a:r>
                        <a:rPr kumimoji="0" lang="en-US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fa-IR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در اينجا </a:t>
                      </a:r>
                      <a:r>
                        <a:rPr kumimoji="0" lang="fa-IR" altLang="fa-IR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«</a:t>
                      </a:r>
                      <a:r>
                        <a:rPr kumimoji="0" lang="ar-SA" altLang="fa-IR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ما</a:t>
                      </a:r>
                      <a:r>
                        <a:rPr kumimoji="0" lang="fa-IR" altLang="fa-IR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» </a:t>
                      </a:r>
                      <a:r>
                        <a:rPr kumimoji="0" lang="ar-SA" altLang="fa-IR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يعني جمع مطرح است</a:t>
                      </a:r>
                      <a:endParaRPr kumimoji="0" lang="en-US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در اينجا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«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من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»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يعني فرد مطرح است</a:t>
                      </a:r>
                      <a:r>
                        <a:rPr kumimoji="0" lang="en-US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اشتباه  را نشان مي دهد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خطا كار را نشان مي دهد</a:t>
                      </a:r>
                      <a:r>
                        <a:rPr kumimoji="0" lang="en-US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fa-IR" sz="1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سطح بالاتر، مي</a:t>
                      </a:r>
                      <a:r>
                        <a:rPr kumimoji="0" lang="fa-IR" altLang="fa-IR" sz="1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fa-IR" sz="1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داند كار چگونه بايد انجام</a:t>
                      </a:r>
                      <a:r>
                        <a:rPr kumimoji="0" lang="fa-IR" altLang="fa-IR" sz="1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fa-IR" sz="1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شود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 مي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گويد كار بايد انجام شود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 ، احترام  را بر مي</a:t>
                      </a:r>
                      <a:r>
                        <a:rPr kumimoji="0" lang="fa-IR" alt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‌</a:t>
                      </a:r>
                      <a:r>
                        <a:rPr kumimoji="0" lang="ar-SA" alt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انگيزد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سطح بالاتر</a:t>
                      </a:r>
                      <a:r>
                        <a:rPr kumimoji="0" lang="fa-IR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،</a:t>
                      </a:r>
                      <a:r>
                        <a:rPr kumimoji="0" lang="ar-SA" altLang="en-US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توقع احترام دارد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fa-IR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ب</a:t>
                      </a:r>
                      <a:r>
                        <a:rPr kumimoji="0" lang="fa-IR" altLang="fa-IR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ه </a:t>
                      </a:r>
                      <a:r>
                        <a:rPr kumimoji="0" lang="ar-SA" altLang="fa-IR" sz="105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دنبال تحليل انحرافات است</a:t>
                      </a:r>
                      <a:endParaRPr kumimoji="0" lang="en-US" sz="105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ب</a:t>
                      </a:r>
                      <a:r>
                        <a:rPr kumimoji="0" lang="fa-IR" alt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ه </a:t>
                      </a:r>
                      <a:r>
                        <a:rPr kumimoji="0" lang="ar-SA" altLang="fa-IR" sz="105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دنبال تعيين انحرافات است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EFFEB"/>
                    </a:solidFill>
                  </a:tcPr>
                </a:tc>
              </a:tr>
              <a:tr h="227728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ar-SA" altLang="fa-I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در پي تعيين و سنجش نيازهاي مشتري است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fa-I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در پي تعيين و سنجش نيازهاي سازمان است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Arial" charset="0"/>
                        <a:cs typeface="Zar" pitchFamily="2" charset="-78"/>
                      </a:endParaRPr>
                    </a:p>
                  </a:txBody>
                  <a:tcPr marL="0" marR="0" marT="0" marB="0" anchor="ctr" horzOverflow="overflow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AutoShape 139"/>
          <p:cNvSpPr>
            <a:spLocks noChangeArrowheads="1"/>
          </p:cNvSpPr>
          <p:nvPr/>
        </p:nvSpPr>
        <p:spPr bwMode="auto">
          <a:xfrm rot="5400000">
            <a:off x="5759239" y="3464111"/>
            <a:ext cx="5904656" cy="505842"/>
          </a:xfrm>
          <a:prstGeom prst="roundRect">
            <a:avLst>
              <a:gd name="adj" fmla="val 16667"/>
            </a:avLst>
          </a:prstGeom>
          <a:solidFill>
            <a:srgbClr val="FFE5FC"/>
          </a:solidFill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104306" tIns="52153" rIns="104306" bIns="52153" anchor="ctr">
            <a:flatTx/>
          </a:bodyPr>
          <a:lstStyle/>
          <a:p>
            <a:pPr algn="ctr" defTabSz="1042988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altLang="en-US" sz="1900" b="1">
                <a:solidFill>
                  <a:srgbClr val="800000"/>
                </a:solidFill>
                <a:latin typeface="Times New Roman" pitchFamily="18" charset="0"/>
                <a:cs typeface="Zar" pitchFamily="2" charset="-78"/>
              </a:rPr>
              <a:t>رويكرد </a:t>
            </a:r>
            <a:r>
              <a:rPr lang="fa-IR" altLang="en-US" sz="1900" b="1">
                <a:solidFill>
                  <a:srgbClr val="800000"/>
                </a:solidFill>
                <a:latin typeface="Times New Roman" pitchFamily="18" charset="0"/>
                <a:cs typeface="Zar" pitchFamily="2" charset="-78"/>
              </a:rPr>
              <a:t>کل‌نگر و تکليف‌گرا</a:t>
            </a:r>
            <a:r>
              <a:rPr lang="ar-SA" altLang="en-US" sz="1900" b="1">
                <a:solidFill>
                  <a:srgbClr val="800000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fa-IR" altLang="en-US" sz="1900" b="1">
                <a:solidFill>
                  <a:srgbClr val="800000"/>
                </a:solidFill>
                <a:latin typeface="Times New Roman" pitchFamily="18" charset="0"/>
                <a:cs typeface="Zar" pitchFamily="2" charset="-78"/>
              </a:rPr>
              <a:t> </a:t>
            </a:r>
            <a:r>
              <a:rPr lang="ar-SA" altLang="en-US" sz="1900" b="1">
                <a:solidFill>
                  <a:srgbClr val="800000"/>
                </a:solidFill>
                <a:latin typeface="Times New Roman" pitchFamily="18" charset="0"/>
                <a:cs typeface="Zar" pitchFamily="2" charset="-78"/>
              </a:rPr>
              <a:t>در مقابل رويكرد </a:t>
            </a:r>
            <a:r>
              <a:rPr lang="fa-IR" altLang="en-US" sz="1900" b="1">
                <a:solidFill>
                  <a:srgbClr val="800000"/>
                </a:solidFill>
                <a:latin typeface="Times New Roman" pitchFamily="18" charset="0"/>
                <a:cs typeface="Zar" pitchFamily="2" charset="-78"/>
              </a:rPr>
              <a:t>جزءنگر و تثبيت‌گرا</a:t>
            </a:r>
            <a:endParaRPr lang="en-US" altLang="en-US" sz="1900" b="1">
              <a:solidFill>
                <a:srgbClr val="800000"/>
              </a:solidFill>
              <a:latin typeface="Times New Roman" pitchFamily="18" charset="0"/>
              <a:cs typeface="Zar" pitchFamily="2" charset="-78"/>
            </a:endParaRPr>
          </a:p>
        </p:txBody>
      </p:sp>
      <p:sp>
        <p:nvSpPr>
          <p:cNvPr id="5" name="AutoShape 141"/>
          <p:cNvSpPr>
            <a:spLocks noChangeArrowheads="1"/>
          </p:cNvSpPr>
          <p:nvPr/>
        </p:nvSpPr>
        <p:spPr bwMode="auto">
          <a:xfrm>
            <a:off x="3768278" y="1052736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AutoShape 142"/>
          <p:cNvSpPr>
            <a:spLocks noChangeArrowheads="1"/>
          </p:cNvSpPr>
          <p:nvPr/>
        </p:nvSpPr>
        <p:spPr bwMode="auto">
          <a:xfrm>
            <a:off x="3765103" y="1268760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AutoShape 143"/>
          <p:cNvSpPr>
            <a:spLocks noChangeArrowheads="1"/>
          </p:cNvSpPr>
          <p:nvPr/>
        </p:nvSpPr>
        <p:spPr bwMode="auto">
          <a:xfrm>
            <a:off x="3765103" y="1484784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AutoShape 144"/>
          <p:cNvSpPr>
            <a:spLocks noChangeArrowheads="1"/>
          </p:cNvSpPr>
          <p:nvPr/>
        </p:nvSpPr>
        <p:spPr bwMode="auto">
          <a:xfrm>
            <a:off x="3765103" y="1746399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AutoShape 145"/>
          <p:cNvSpPr>
            <a:spLocks noChangeArrowheads="1"/>
          </p:cNvSpPr>
          <p:nvPr/>
        </p:nvSpPr>
        <p:spPr bwMode="auto">
          <a:xfrm>
            <a:off x="3765103" y="1962423"/>
            <a:ext cx="946150" cy="98425"/>
          </a:xfrm>
          <a:prstGeom prst="leftRightArrow">
            <a:avLst>
              <a:gd name="adj1" fmla="val 42102"/>
              <a:gd name="adj2" fmla="val 69783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AutoShape 146"/>
          <p:cNvSpPr>
            <a:spLocks noChangeArrowheads="1"/>
          </p:cNvSpPr>
          <p:nvPr/>
        </p:nvSpPr>
        <p:spPr bwMode="auto">
          <a:xfrm>
            <a:off x="3765103" y="2178447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AutoShape 147"/>
          <p:cNvSpPr>
            <a:spLocks noChangeArrowheads="1"/>
          </p:cNvSpPr>
          <p:nvPr/>
        </p:nvSpPr>
        <p:spPr bwMode="auto">
          <a:xfrm>
            <a:off x="3765103" y="2420888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AutoShape 148"/>
          <p:cNvSpPr>
            <a:spLocks noChangeArrowheads="1"/>
          </p:cNvSpPr>
          <p:nvPr/>
        </p:nvSpPr>
        <p:spPr bwMode="auto">
          <a:xfrm>
            <a:off x="3765103" y="2636912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AutoShape 149"/>
          <p:cNvSpPr>
            <a:spLocks noChangeArrowheads="1"/>
          </p:cNvSpPr>
          <p:nvPr/>
        </p:nvSpPr>
        <p:spPr bwMode="auto">
          <a:xfrm>
            <a:off x="3765103" y="2852936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AutoShape 150"/>
          <p:cNvSpPr>
            <a:spLocks noChangeArrowheads="1"/>
          </p:cNvSpPr>
          <p:nvPr/>
        </p:nvSpPr>
        <p:spPr bwMode="auto">
          <a:xfrm>
            <a:off x="3765103" y="3114551"/>
            <a:ext cx="946150" cy="98425"/>
          </a:xfrm>
          <a:prstGeom prst="leftRightArrow">
            <a:avLst>
              <a:gd name="adj1" fmla="val 42102"/>
              <a:gd name="adj2" fmla="val 69783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AutoShape 151"/>
          <p:cNvSpPr>
            <a:spLocks noChangeArrowheads="1"/>
          </p:cNvSpPr>
          <p:nvPr/>
        </p:nvSpPr>
        <p:spPr bwMode="auto">
          <a:xfrm>
            <a:off x="3765103" y="3330575"/>
            <a:ext cx="946150" cy="98425"/>
          </a:xfrm>
          <a:prstGeom prst="leftRightArrow">
            <a:avLst>
              <a:gd name="adj1" fmla="val 42102"/>
              <a:gd name="adj2" fmla="val 69783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AutoShape 152"/>
          <p:cNvSpPr>
            <a:spLocks noChangeArrowheads="1"/>
          </p:cNvSpPr>
          <p:nvPr/>
        </p:nvSpPr>
        <p:spPr bwMode="auto">
          <a:xfrm>
            <a:off x="3765103" y="3546599"/>
            <a:ext cx="946150" cy="98425"/>
          </a:xfrm>
          <a:prstGeom prst="leftRightArrow">
            <a:avLst>
              <a:gd name="adj1" fmla="val 42102"/>
              <a:gd name="adj2" fmla="val 69783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AutoShape 153"/>
          <p:cNvSpPr>
            <a:spLocks noChangeArrowheads="1"/>
          </p:cNvSpPr>
          <p:nvPr/>
        </p:nvSpPr>
        <p:spPr bwMode="auto">
          <a:xfrm>
            <a:off x="3765103" y="3762623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AutoShape 154"/>
          <p:cNvSpPr>
            <a:spLocks noChangeArrowheads="1"/>
          </p:cNvSpPr>
          <p:nvPr/>
        </p:nvSpPr>
        <p:spPr bwMode="auto">
          <a:xfrm>
            <a:off x="3765103" y="4005064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AutoShape 155"/>
          <p:cNvSpPr>
            <a:spLocks noChangeArrowheads="1"/>
          </p:cNvSpPr>
          <p:nvPr/>
        </p:nvSpPr>
        <p:spPr bwMode="auto">
          <a:xfrm>
            <a:off x="3765103" y="4221088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AutoShape 156"/>
          <p:cNvSpPr>
            <a:spLocks noChangeArrowheads="1"/>
          </p:cNvSpPr>
          <p:nvPr/>
        </p:nvSpPr>
        <p:spPr bwMode="auto">
          <a:xfrm>
            <a:off x="3746053" y="4482703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" name="AutoShape 157"/>
          <p:cNvSpPr>
            <a:spLocks noChangeArrowheads="1"/>
          </p:cNvSpPr>
          <p:nvPr/>
        </p:nvSpPr>
        <p:spPr bwMode="auto">
          <a:xfrm>
            <a:off x="3747641" y="4698727"/>
            <a:ext cx="946150" cy="98425"/>
          </a:xfrm>
          <a:prstGeom prst="leftRightArrow">
            <a:avLst>
              <a:gd name="adj1" fmla="val 42102"/>
              <a:gd name="adj2" fmla="val 69783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" name="AutoShape 158"/>
          <p:cNvSpPr>
            <a:spLocks noChangeArrowheads="1"/>
          </p:cNvSpPr>
          <p:nvPr/>
        </p:nvSpPr>
        <p:spPr bwMode="auto">
          <a:xfrm>
            <a:off x="3746053" y="4914751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AutoShape 159"/>
          <p:cNvSpPr>
            <a:spLocks noChangeArrowheads="1"/>
          </p:cNvSpPr>
          <p:nvPr/>
        </p:nvSpPr>
        <p:spPr bwMode="auto">
          <a:xfrm>
            <a:off x="3746053" y="5157192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4" name="AutoShape 160"/>
          <p:cNvSpPr>
            <a:spLocks noChangeArrowheads="1"/>
          </p:cNvSpPr>
          <p:nvPr/>
        </p:nvSpPr>
        <p:spPr bwMode="auto">
          <a:xfrm>
            <a:off x="3746053" y="5373216"/>
            <a:ext cx="947738" cy="98425"/>
          </a:xfrm>
          <a:prstGeom prst="leftRightArrow">
            <a:avLst>
              <a:gd name="adj1" fmla="val 42102"/>
              <a:gd name="adj2" fmla="val 69900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" name="AutoShape 161"/>
          <p:cNvSpPr>
            <a:spLocks noChangeArrowheads="1"/>
          </p:cNvSpPr>
          <p:nvPr/>
        </p:nvSpPr>
        <p:spPr bwMode="auto">
          <a:xfrm>
            <a:off x="3747641" y="5589240"/>
            <a:ext cx="946150" cy="98425"/>
          </a:xfrm>
          <a:prstGeom prst="leftRightArrow">
            <a:avLst>
              <a:gd name="adj1" fmla="val 42102"/>
              <a:gd name="adj2" fmla="val 69783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" name="AutoShape 162"/>
          <p:cNvSpPr>
            <a:spLocks noChangeArrowheads="1"/>
          </p:cNvSpPr>
          <p:nvPr/>
        </p:nvSpPr>
        <p:spPr bwMode="auto">
          <a:xfrm>
            <a:off x="3747641" y="5805264"/>
            <a:ext cx="946150" cy="98425"/>
          </a:xfrm>
          <a:prstGeom prst="leftRightArrow">
            <a:avLst>
              <a:gd name="adj1" fmla="val 42102"/>
              <a:gd name="adj2" fmla="val 69783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" name="AutoShape 163"/>
          <p:cNvSpPr>
            <a:spLocks noChangeArrowheads="1"/>
          </p:cNvSpPr>
          <p:nvPr/>
        </p:nvSpPr>
        <p:spPr bwMode="auto">
          <a:xfrm>
            <a:off x="3747641" y="6066879"/>
            <a:ext cx="946150" cy="98425"/>
          </a:xfrm>
          <a:prstGeom prst="leftRightArrow">
            <a:avLst>
              <a:gd name="adj1" fmla="val 42102"/>
              <a:gd name="adj2" fmla="val 69783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8" name="AutoShape 164"/>
          <p:cNvSpPr>
            <a:spLocks noChangeArrowheads="1"/>
          </p:cNvSpPr>
          <p:nvPr/>
        </p:nvSpPr>
        <p:spPr bwMode="auto">
          <a:xfrm>
            <a:off x="3747641" y="6309320"/>
            <a:ext cx="946150" cy="98425"/>
          </a:xfrm>
          <a:prstGeom prst="leftRightArrow">
            <a:avLst>
              <a:gd name="adj1" fmla="val 42102"/>
              <a:gd name="adj2" fmla="val 69783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AutoShape 164"/>
          <p:cNvSpPr>
            <a:spLocks noChangeArrowheads="1"/>
          </p:cNvSpPr>
          <p:nvPr/>
        </p:nvSpPr>
        <p:spPr bwMode="auto">
          <a:xfrm>
            <a:off x="3769866" y="6525344"/>
            <a:ext cx="946150" cy="98425"/>
          </a:xfrm>
          <a:prstGeom prst="leftRightArrow">
            <a:avLst>
              <a:gd name="adj1" fmla="val 42102"/>
              <a:gd name="adj2" fmla="val 69783"/>
            </a:avLst>
          </a:prstGeom>
          <a:gradFill rotWithShape="1">
            <a:gsLst>
              <a:gs pos="0">
                <a:srgbClr val="0082B0"/>
              </a:gs>
              <a:gs pos="50000">
                <a:schemeClr val="bg1"/>
              </a:gs>
              <a:gs pos="100000">
                <a:srgbClr val="0082B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PerspectiveBottom"/>
            <a:lightRig rig="legacyFlat3" dir="r"/>
          </a:scene3d>
          <a:sp3d extrusionH="227000" prstMaterial="legacyPlastic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ounded Rectangle 40"/>
          <p:cNvSpPr/>
          <p:nvPr/>
        </p:nvSpPr>
        <p:spPr>
          <a:xfrm>
            <a:off x="219561" y="990806"/>
            <a:ext cx="8749636" cy="652220"/>
          </a:xfrm>
          <a:prstGeom prst="roundRect">
            <a:avLst>
              <a:gd name="adj" fmla="val 1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360000" tIns="0" bIns="0" anchor="ctr" anchorCtr="1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fa-IR" sz="2400" b="1" dirty="0" smtClean="0">
                <a:ln w="50800"/>
                <a:solidFill>
                  <a:srgbClr val="C00000"/>
                </a:solidFill>
                <a:latin typeface="Tahoma" pitchFamily="34" charset="0"/>
                <a:cs typeface="B Titr" pitchFamily="2" charset="-78"/>
              </a:rPr>
              <a:t>مــنابــع</a:t>
            </a:r>
            <a:endParaRPr lang="en-US" sz="2400" b="1" dirty="0" smtClean="0">
              <a:ln w="50800"/>
              <a:solidFill>
                <a:srgbClr val="C00000"/>
              </a:solidFill>
              <a:latin typeface="Tahoma" pitchFamily="34" charset="0"/>
              <a:cs typeface="B Titr" pitchFamily="2" charset="-78"/>
            </a:endParaRPr>
          </a:p>
          <a:p>
            <a:pPr algn="ctr" eaLnBrk="0" hangingPunct="0">
              <a:defRPr/>
            </a:pPr>
            <a:r>
              <a:rPr lang="en-US" sz="1050" b="1" dirty="0" err="1" smtClean="0">
                <a:ln w="50800"/>
                <a:solidFill>
                  <a:srgbClr val="C00000"/>
                </a:solidFill>
                <a:latin typeface="Tahoma" pitchFamily="34" charset="0"/>
                <a:cs typeface="B Titr" pitchFamily="2" charset="-78"/>
              </a:rPr>
              <a:t>Refrence</a:t>
            </a:r>
            <a:endParaRPr lang="en-US" sz="1050" b="1" dirty="0" smtClean="0">
              <a:ln w="50800"/>
              <a:solidFill>
                <a:srgbClr val="C00000"/>
              </a:solidFill>
              <a:latin typeface="Tahoma" pitchFamily="34" charset="0"/>
              <a:cs typeface="B Titr" pitchFamily="2" charset="-78"/>
            </a:endParaRPr>
          </a:p>
        </p:txBody>
      </p:sp>
      <p:sp>
        <p:nvSpPr>
          <p:cNvPr id="55" name="Rectangle 3"/>
          <p:cNvSpPr>
            <a:spLocks noChangeArrowheads="1"/>
          </p:cNvSpPr>
          <p:nvPr/>
        </p:nvSpPr>
        <p:spPr bwMode="auto">
          <a:xfrm>
            <a:off x="76685" y="928670"/>
            <a:ext cx="9031819" cy="64291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28398" dir="20006097" algn="ctr" rotWithShape="0">
              <a:schemeClr val="bg2"/>
            </a:outerShdw>
          </a:effectLst>
        </p:spPr>
        <p:txBody>
          <a:bodyPr wrap="none" lIns="92075" tIns="46038" rIns="92075" bIns="46038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0" hangingPunct="0">
              <a:defRPr/>
            </a:pPr>
            <a:endParaRPr lang="en-US" sz="1050" b="1" dirty="0" smtClean="0">
              <a:ln w="50800"/>
              <a:solidFill>
                <a:schemeClr val="bg1">
                  <a:shade val="50000"/>
                </a:schemeClr>
              </a:solidFill>
              <a:latin typeface="Tahoma" pitchFamily="34" charset="0"/>
              <a:cs typeface="B Titr" pitchFamily="2" charset="-78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19561" y="177281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AF3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الوانی، سید مهدی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مدیریت عمومی </a:t>
            </a:r>
            <a:r>
              <a:rPr lang="fa-IR" sz="1400" b="1" dirty="0" smtClean="0">
                <a:solidFill>
                  <a:sysClr val="windowText" lastClr="000000"/>
                </a:solidFill>
              </a:rPr>
              <a:t>.</a:t>
            </a:r>
            <a:r>
              <a:rPr lang="fa-IR" sz="1600" dirty="0" smtClean="0">
                <a:solidFill>
                  <a:sysClr val="windowText" lastClr="000000"/>
                </a:solidFill>
              </a:rPr>
              <a:t> - تهران : نشر نی.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14852" y="3217694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AF3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ای اف استونر ، جیمز . فری من ، آر ادوارد . گیلبرت ، دانیل آر . (1379)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مدیریت ج1  </a:t>
            </a:r>
            <a:r>
              <a:rPr lang="fa-IR" sz="1600" dirty="0" smtClean="0">
                <a:solidFill>
                  <a:sysClr val="windowText" lastClr="000000"/>
                </a:solidFill>
              </a:rPr>
              <a:t>. ترجمه اعرابی ، سید محمد و پارساییان ، علی . - تهران : دفتر پژوهش های فرهنگی 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14852" y="393305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AF3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ای اف استونر ، جیمز . فری من ، آر ادوارد . گیلبرت ، دانیل آر . ترجمه اعرابی ، سید محمد و پارساییان ، علی (1379)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مدیریت ج2 </a:t>
            </a:r>
            <a:r>
              <a:rPr lang="fa-IR" sz="1600" dirty="0" smtClean="0">
                <a:solidFill>
                  <a:sysClr val="windowText" lastClr="000000"/>
                </a:solidFill>
              </a:rPr>
              <a:t>. - تهران : دفتر پژوهش های فرهنگی 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14852" y="249289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AF3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ایروانی ، محمد جواد (1380)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درآمدی بر نظریه نهادی</a:t>
            </a:r>
            <a:r>
              <a:rPr lang="fa-IR" sz="1600" dirty="0" smtClean="0">
                <a:solidFill>
                  <a:sysClr val="windowText" lastClr="000000"/>
                </a:solidFill>
              </a:rPr>
              <a:t>. - تهران : نشر سیاست 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19561" y="537321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AF3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جاسبی ، عبدالله (1369)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اصول و مبانی مدیریت </a:t>
            </a:r>
            <a:r>
              <a:rPr lang="fa-IR" sz="1600" dirty="0" smtClean="0">
                <a:solidFill>
                  <a:sysClr val="windowText" lastClr="000000"/>
                </a:solidFill>
              </a:rPr>
              <a:t>. - تهران : انتشارات دانشگاه آزاد اسلامی 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19561" y="6088578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AF3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دفت ، ریچارد . ال . (1377)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تئوری و طراحی سازمان </a:t>
            </a:r>
            <a:r>
              <a:rPr lang="fa-IR" sz="1600" dirty="0" smtClean="0">
                <a:solidFill>
                  <a:sysClr val="windowText" lastClr="000000"/>
                </a:solidFill>
              </a:rPr>
              <a:t>. ترجمه  اعرابی ، سید محمد . پارساییان ، علی .- تهران : دفتر پژوهشهای فرهنگی.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14852" y="465313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7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marL="350838" indent="-350838" algn="r" rtl="1">
              <a:buFontTx/>
              <a:buChar char="•"/>
              <a:tabLst>
                <a:tab pos="180975" algn="l"/>
              </a:tabLst>
            </a:pPr>
            <a:r>
              <a:rPr lang="fa-IR" sz="1600" dirty="0" smtClean="0">
                <a:cs typeface="Nazanin" pitchFamily="2" charset="-78"/>
              </a:rPr>
              <a:t>تافلر، الوين (1373)، </a:t>
            </a:r>
            <a:r>
              <a:rPr lang="fa-IR" sz="1600" b="1" dirty="0" smtClean="0">
                <a:cs typeface="Nazanin" pitchFamily="2" charset="-78"/>
              </a:rPr>
              <a:t>شوك آينده</a:t>
            </a:r>
            <a:r>
              <a:rPr lang="fa-IR" sz="1600" dirty="0" smtClean="0">
                <a:cs typeface="Nazanin" pitchFamily="2" charset="-78"/>
              </a:rPr>
              <a:t>، ترجمه حشمت</a:t>
            </a:r>
            <a:r>
              <a:rPr lang="fa-IR" sz="1600" dirty="0" smtClean="0"/>
              <a:t>‌</a:t>
            </a:r>
            <a:r>
              <a:rPr lang="fa-IR" sz="1600" dirty="0" smtClean="0">
                <a:cs typeface="Nazanin" pitchFamily="2" charset="-78"/>
              </a:rPr>
              <a:t>الله كامراني، تهران: چاپخانه گلشن.</a:t>
            </a:r>
            <a:endParaRPr lang="en-US" sz="1600" dirty="0">
              <a:cs typeface="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ounded Rectangle 40"/>
          <p:cNvSpPr/>
          <p:nvPr/>
        </p:nvSpPr>
        <p:spPr>
          <a:xfrm>
            <a:off x="219561" y="990806"/>
            <a:ext cx="8749636" cy="652220"/>
          </a:xfrm>
          <a:prstGeom prst="roundRect">
            <a:avLst>
              <a:gd name="adj" fmla="val 1000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360000" tIns="0" bIns="0" anchor="ctr" anchorCtr="1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fa-IR" sz="2400" b="1" dirty="0" smtClean="0">
                <a:ln w="50800"/>
                <a:solidFill>
                  <a:srgbClr val="C00000"/>
                </a:solidFill>
                <a:latin typeface="Tahoma" pitchFamily="34" charset="0"/>
                <a:cs typeface="B Titr" pitchFamily="2" charset="-78"/>
              </a:rPr>
              <a:t>مــنابــع</a:t>
            </a:r>
            <a:endParaRPr lang="en-US" sz="2400" b="1" dirty="0" smtClean="0">
              <a:ln w="50800"/>
              <a:solidFill>
                <a:srgbClr val="C00000"/>
              </a:solidFill>
              <a:latin typeface="Tahoma" pitchFamily="34" charset="0"/>
              <a:cs typeface="B Titr" pitchFamily="2" charset="-78"/>
            </a:endParaRPr>
          </a:p>
          <a:p>
            <a:pPr algn="ctr" eaLnBrk="0" hangingPunct="0">
              <a:defRPr/>
            </a:pPr>
            <a:r>
              <a:rPr lang="en-US" sz="1050" b="1" dirty="0" err="1" smtClean="0">
                <a:ln w="50800"/>
                <a:solidFill>
                  <a:srgbClr val="C00000"/>
                </a:solidFill>
                <a:latin typeface="Tahoma" pitchFamily="34" charset="0"/>
                <a:cs typeface="B Titr" pitchFamily="2" charset="-78"/>
              </a:rPr>
              <a:t>Refrence</a:t>
            </a:r>
            <a:endParaRPr lang="en-US" sz="1050" b="1" dirty="0" smtClean="0">
              <a:ln w="50800"/>
              <a:solidFill>
                <a:srgbClr val="C00000"/>
              </a:solidFill>
              <a:latin typeface="Tahoma" pitchFamily="34" charset="0"/>
              <a:cs typeface="B Titr" pitchFamily="2" charset="-78"/>
            </a:endParaRPr>
          </a:p>
        </p:txBody>
      </p:sp>
      <p:sp>
        <p:nvSpPr>
          <p:cNvPr id="55" name="Rectangle 3"/>
          <p:cNvSpPr>
            <a:spLocks noChangeArrowheads="1"/>
          </p:cNvSpPr>
          <p:nvPr/>
        </p:nvSpPr>
        <p:spPr bwMode="auto">
          <a:xfrm>
            <a:off x="76685" y="928670"/>
            <a:ext cx="9031819" cy="64291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outerShdw dist="28398" dir="20006097" algn="ctr" rotWithShape="0">
              <a:schemeClr val="bg2"/>
            </a:outerShdw>
          </a:effectLst>
        </p:spPr>
        <p:txBody>
          <a:bodyPr wrap="none" lIns="92075" tIns="46038" rIns="92075" bIns="46038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0" hangingPunct="0">
              <a:defRPr/>
            </a:pPr>
            <a:endParaRPr lang="en-US" sz="1050" b="1" dirty="0" smtClean="0">
              <a:ln w="50800"/>
              <a:solidFill>
                <a:schemeClr val="bg1">
                  <a:shade val="50000"/>
                </a:schemeClr>
              </a:solidFill>
              <a:latin typeface="Tahoma" pitchFamily="34" charset="0"/>
              <a:cs typeface="B Titr" pitchFamily="2" charset="-78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14852" y="321297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AF3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رضاییان ، علی (1387)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مبانی سازمان و مدیریت  </a:t>
            </a:r>
            <a:r>
              <a:rPr lang="fa-IR" sz="1600" dirty="0" smtClean="0">
                <a:solidFill>
                  <a:sysClr val="windowText" lastClr="000000"/>
                </a:solidFill>
              </a:rPr>
              <a:t>. - تهران : انشارات وزارت فرهنگ و ارشاد کشور 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14852" y="465313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AF3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سید جوادین، سید رضا (1382)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مبانی سازمان و مدیریت  </a:t>
            </a:r>
            <a:r>
              <a:rPr lang="fa-IR" sz="1600" dirty="0" smtClean="0">
                <a:solidFill>
                  <a:sysClr val="windowText" lastClr="000000"/>
                </a:solidFill>
              </a:rPr>
              <a:t>. - تهران : نشر نگاه دانش 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14852" y="609329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7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قلی پور ، آرین. (1388)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جامعه شناسی سازمانها </a:t>
            </a:r>
            <a:r>
              <a:rPr lang="fa-IR" sz="1600" dirty="0" smtClean="0">
                <a:solidFill>
                  <a:sysClr val="windowText" lastClr="000000"/>
                </a:solidFill>
              </a:rPr>
              <a:t>. - تهران : سازمان مطالعه و تدوین کتب علوم انسانی دانشگاه ها (سمت).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19561" y="537036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7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قلی پور ، آرین (1384) 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نهادها و سازمان ها (اکولوژی نهادی سازمان ها ) </a:t>
            </a:r>
            <a:r>
              <a:rPr lang="fa-IR" sz="1400" b="1" dirty="0" smtClean="0">
                <a:solidFill>
                  <a:sysClr val="windowText" lastClr="000000"/>
                </a:solidFill>
              </a:rPr>
              <a:t>.</a:t>
            </a:r>
            <a:r>
              <a:rPr lang="fa-IR" sz="1600" dirty="0" smtClean="0">
                <a:solidFill>
                  <a:sysClr val="windowText" lastClr="000000"/>
                </a:solidFill>
              </a:rPr>
              <a:t> - تهران : سازمان مطالعه و تدوین کتب علوم انسانی دانشگاه ها (سمت).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19561" y="3928338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7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زاهدی ، شمس السادات . الوانی ، فقیهی ، ابوالحسن (1376)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فرهنگ جامع مدیریت </a:t>
            </a:r>
            <a:r>
              <a:rPr lang="fa-IR" sz="1600" dirty="0" smtClean="0">
                <a:solidFill>
                  <a:sysClr val="windowText" lastClr="000000"/>
                </a:solidFill>
              </a:rPr>
              <a:t>. - تهران : دانشگاه علامه طباطبایی (ره).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19561" y="184010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7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lvl="0" indent="266700" algn="justLow" rtl="1">
              <a:buFont typeface="Wingdings" pitchFamily="2" charset="2"/>
              <a:buChar char="§"/>
            </a:pPr>
            <a:r>
              <a:rPr lang="fa-IR" sz="1600" dirty="0" smtClean="0">
                <a:solidFill>
                  <a:sysClr val="windowText" lastClr="000000"/>
                </a:solidFill>
              </a:rPr>
              <a:t>رابینز ، استیفن . (1376) . </a:t>
            </a:r>
            <a:r>
              <a:rPr lang="fa-IR" sz="1600" b="1" dirty="0" smtClean="0">
                <a:solidFill>
                  <a:sysClr val="windowText" lastClr="000000"/>
                </a:solidFill>
              </a:rPr>
              <a:t>تئوری سازمان (ساختار ، طراحی ، کاربردها) </a:t>
            </a:r>
            <a:r>
              <a:rPr lang="fa-IR" sz="1600" dirty="0" smtClean="0">
                <a:solidFill>
                  <a:sysClr val="windowText" lastClr="000000"/>
                </a:solidFill>
              </a:rPr>
              <a:t>. ترجمه الوانی ، سید مهدی و دانایی فرد ، حسن .- تهران: نشر موج.</a:t>
            </a:r>
            <a:endParaRPr lang="en-US" sz="1600" dirty="0" smtClean="0">
              <a:solidFill>
                <a:sysClr val="windowText" lastClr="000000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14852" y="2492896"/>
            <a:ext cx="8749636" cy="580782"/>
          </a:xfrm>
          <a:prstGeom prst="roundRect">
            <a:avLst>
              <a:gd name="adj" fmla="val 10000"/>
            </a:avLst>
          </a:prstGeom>
          <a:solidFill>
            <a:srgbClr val="FFF7FF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anchorCtr="0"/>
          <a:lstStyle/>
          <a:p>
            <a:pPr marL="350838" lvl="0" indent="-350838" algn="justLow" rtl="1">
              <a:buFontTx/>
              <a:buChar char="•"/>
              <a:tabLst>
                <a:tab pos="180975" algn="l"/>
              </a:tabLst>
            </a:pPr>
            <a:r>
              <a:rPr lang="fa-IR" sz="1600" dirty="0" smtClean="0">
                <a:cs typeface="Nazanin" pitchFamily="2" charset="-78"/>
              </a:rPr>
              <a:t>رابينز، استيفن (1377)، </a:t>
            </a:r>
            <a:r>
              <a:rPr lang="fa-IR" sz="1600" b="1" dirty="0" smtClean="0">
                <a:cs typeface="Nazanin" pitchFamily="2" charset="-78"/>
              </a:rPr>
              <a:t>مديريت رفتار سازماني</a:t>
            </a:r>
            <a:r>
              <a:rPr lang="fa-IR" sz="1600" dirty="0" smtClean="0">
                <a:cs typeface="Nazanin" pitchFamily="2" charset="-78"/>
              </a:rPr>
              <a:t> . ترجمه علي پارساييان و سيدمحمد اعرابي، تهران: انتشارات دفتر پژوهش</a:t>
            </a:r>
            <a:r>
              <a:rPr lang="fa-IR" sz="1600" dirty="0" smtClean="0"/>
              <a:t>‌</a:t>
            </a:r>
            <a:r>
              <a:rPr lang="fa-IR" sz="1600" dirty="0" smtClean="0">
                <a:cs typeface="Nazanin" pitchFamily="2" charset="-78"/>
              </a:rPr>
              <a:t>هاي فرهنگي</a:t>
            </a:r>
            <a:endParaRPr lang="en-US" sz="1600" dirty="0">
              <a:cs typeface="Nazanin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anagerial">
      <a:majorFont>
        <a:latin typeface="Calibri"/>
        <a:ea typeface=""/>
        <a:cs typeface="B Titr"/>
      </a:majorFont>
      <a:minorFont>
        <a:latin typeface="Calibri"/>
        <a:ea typeface=""/>
        <a:cs typeface="B Nazani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17533</TotalTime>
  <Words>4427</Words>
  <Application>Microsoft Office PowerPoint</Application>
  <PresentationFormat>On-screen Show (4:3)</PresentationFormat>
  <Paragraphs>624</Paragraphs>
  <Slides>49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aghileh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وب سایت مدیریتی ایران</dc:title>
  <dc:subject>نهاد و نهادگرایی</dc:subject>
  <dc:creator>دکتر احمد ورزشکار</dc:creator>
  <cp:lastModifiedBy>Windows User</cp:lastModifiedBy>
  <cp:revision>1192</cp:revision>
  <dcterms:created xsi:type="dcterms:W3CDTF">2011-08-03T15:28:01Z</dcterms:created>
  <dcterms:modified xsi:type="dcterms:W3CDTF">2020-05-10T19:15:19Z</dcterms:modified>
</cp:coreProperties>
</file>