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60" r:id="rId3"/>
    <p:sldId id="256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6" d="100"/>
          <a:sy n="106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18809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54954" y="614745"/>
            <a:ext cx="8761413" cy="706964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پیش بینی رفتارهای سلامت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4" y="1486967"/>
            <a:ext cx="8761412" cy="476855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رفتار سلامت چیست؟</a:t>
            </a:r>
          </a:p>
          <a:p>
            <a:pPr algn="ct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هرفعالیتی که به منظور پیشگیری یا تشخیص بیماری یا بهبود سلامت و بهزیستی انجام می شود تعریف کرده اند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.مثل پایبندی به رژیم درمانی،استفاده از خدمات پزشکی و رفتارهای سلامت خودگردان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آیا می توانیم پیش بینی کنیم چه کسانی بیشتر رفتارهای سلامت را انجام میدهند؟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بین افرادی که رفتارهای سلامت انجام می دهند و یا انجام نمی دهند تفاوتهای زیادی وجود دارد: </a:t>
            </a:r>
          </a:p>
          <a:p>
            <a:pPr marL="0" indent="0" algn="ctr" rtl="1">
              <a:buNone/>
            </a:pP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عوامل جمعیت شناختی/ اجتماعی/ شخصیتی/ شناختی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متغیرهای جمعیتی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مانند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سن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،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جنس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، موقعیت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اقتصادی و نژادی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افراد جوانتر،ثروتمندتر و تحصیل کرده تر بیشتر رفتارهای ارتقا سلامت انجام می دهند).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عوامل اجتماعی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مانند الگوهای والدینی ، تاثیر همسالان و ارزش های فرهنگی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شخصیتی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مانند باوجدان بودن طول عمر را پیش بینی می کند.</a:t>
            </a:r>
          </a:p>
          <a:p>
            <a:pPr marL="0" indent="0" algn="r" rtl="1">
              <a:buNone/>
            </a:pP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عوامل شناختی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= آگاهی داشتن،  ادراک خطر برای سلامت.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6عامل برجسته در انجام رفتارهای سلامت از نظر کامینگز، بکر و مایله :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دسترسی به خدمات بهداشتی و درمانی- نگرش به مراقبتهای بهداشتی- ادراک تهدید بیماری- دانش درباره بیماری-ویژگی های شبکه اجتماعی-عوامل جمعیت شناختی</a:t>
            </a: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marL="0" indent="0" algn="r" rtl="1">
              <a:buNone/>
            </a:pP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330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153681"/>
            <a:ext cx="8761412" cy="519584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رفتارهای سلامت از 3 طریق بر سلامت تأثیر می گذارند: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1- ایجاد تغییرات مستقیم زیست شناختی</a:t>
            </a:r>
            <a:r>
              <a:rPr lang="en-US" dirty="0" smtClean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وقتی مصرف افراطی الکل به کبد آسیب می رساند)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2-اجتناب از مواجهه با خطرات سلامت</a:t>
            </a:r>
            <a:r>
              <a:rPr lang="en-US" dirty="0" smtClean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استفاده از کاندوم برای جلوگیری از </a:t>
            </a:r>
            <a:r>
              <a:rPr lang="en-US" dirty="0" smtClean="0">
                <a:solidFill>
                  <a:schemeClr val="tx1"/>
                </a:solidFill>
                <a:cs typeface="B Zar" panose="00000400000000000000" pitchFamily="2" charset="-78"/>
              </a:rPr>
              <a:t>HIV(</a:t>
            </a:r>
            <a:endParaRPr lang="fa-IR" dirty="0" smtClean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3-تشخیص و درمان زودهنگام بیماریها( تشخیص زودهنگام سرطان).</a:t>
            </a:r>
          </a:p>
          <a:p>
            <a:pPr algn="ct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مدل های شناخت های اجتماعی</a:t>
            </a:r>
            <a:endParaRPr lang="en-US" b="1" dirty="0" smtClean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این مدلها اهمیت شناخت های را در افرادی که رفتارهای سلامت انجام می دهند و نمی دهند را نشان می دهد.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تاکید بر شناخت ها و فرایندهای فکری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پژوهش روی مدلهای شناخت اجتماعی  را می توان بخشی از پژوهش های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«خودتنظیمی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» در نظر گرفت: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فرایندهای خودتنظیمی چیستند؟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فرایندهای ذهنی و رفتارهایی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هستند که از طریق آنها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فرد خودپنداره اش را بروز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می دهد،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رفتارش را اصلاح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می کند، یا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محیطش را تغییر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می دهد تا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پیامدهایی را ایجاد کند که همسو با ادراکش و اهداف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شخصیش باشد.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دو مرحله فعالیتهای</a:t>
            </a:r>
            <a:r>
              <a:rPr lang="en-US" dirty="0" smtClean="0">
                <a:solidFill>
                  <a:schemeClr val="tx1"/>
                </a:solidFill>
                <a:cs typeface="B Zar" panose="00000400000000000000" pitchFamily="2" charset="-78"/>
              </a:rPr>
              <a:t>self –regulation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: مرحله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انگیزشی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و مرحله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ارادی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در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مرحله انگیزشی برای انتخاب بین اهداف و رفتارها ، سود و زیان ها را مدنظر قرار می دهیم.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در مرحله ارادی برنامه ریزی و عمل برای رسیدن به اهداف تعیین شده، انجام می شود.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724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4" y="1845891"/>
            <a:ext cx="8761412" cy="474291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sz="2800" b="1" dirty="0" smtClean="0">
                <a:solidFill>
                  <a:schemeClr val="tx1"/>
                </a:solidFill>
                <a:cs typeface="B Zar" panose="00000400000000000000" pitchFamily="2" charset="-78"/>
              </a:rPr>
              <a:t>1-مدل باورهای سلامت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اولین و پراستفاده ترین مدل شناخت اجتماعی</a:t>
            </a:r>
          </a:p>
          <a:p>
            <a:pPr algn="ctr" rtl="1"/>
            <a:r>
              <a:rPr lang="fa-IR" b="1" dirty="0">
                <a:solidFill>
                  <a:schemeClr val="tx1"/>
                </a:solidFill>
                <a:cs typeface="B Zar" panose="00000400000000000000" pitchFamily="2" charset="-78"/>
              </a:rPr>
              <a:t>این 4باور تعیین کننده احتمال انجام رفتارهای سلامت توسط افراد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هستند: </a:t>
            </a:r>
            <a:endParaRPr lang="en-US" b="1" dirty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1- </a:t>
            </a:r>
            <a:r>
              <a:rPr lang="fa-IR" b="1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ادراک تهدید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بیماری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.   ادراک 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تهدید بر دو باور بنا شده: </a:t>
            </a:r>
            <a:r>
              <a:rPr lang="fa-IR" b="1" dirty="0">
                <a:solidFill>
                  <a:schemeClr val="tx1"/>
                </a:solidFill>
                <a:cs typeface="B Zar" panose="00000400000000000000" pitchFamily="2" charset="-78"/>
              </a:rPr>
              <a:t>1-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 آسیب پذیری ادراک شده فرد نسبت به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بیماری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b="1" dirty="0">
                <a:solidFill>
                  <a:schemeClr val="tx1"/>
                </a:solidFill>
                <a:cs typeface="B Zar" panose="00000400000000000000" pitchFamily="2" charset="-78"/>
              </a:rPr>
              <a:t>2- 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شدت ادراک شده پیامدهای بیماری</a:t>
            </a:r>
            <a:endParaRPr lang="fa-IR" dirty="0" smtClean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   2- </a:t>
            </a:r>
            <a:r>
              <a:rPr lang="fa-IR" b="1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ارزیابی اثربخشی رفتارها در خنثی کردن این تهدید-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ارزیابی پاسخ دو جنبه دارد: 1- هزینه ها2 -موانع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افرادی احتمالا رفتار سلامت خاصی را پی می گیرند که باور دارند نسبت به بیماری خاصی آسیب پذیر هستند که جدی هم هست و باور دارند انجام عملی برای خنثی کردن تهدید به هزینه های آن می ارزد.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2متغیر دیگر در این مدل: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آغازگرهای(سرنخ های) عمل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و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انگیزه عمل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سرنخ های عمل دامنه متنوعی از راه اندازهایی است که افراد را به عمل وامی دارند: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درونی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نشانه جسمی)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بیرونی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رسانه جمعی یا توصیه اطرافیان)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انگیزه سلامت  به تفاوت های پایدار بین افراد در ارزشی که برای سلامتشان قائل هستند و برای مراقبت از سلامتی با انگیزه هستند.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مدلهای اصلی شناخت اجتماعی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487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88970" y="-151662"/>
            <a:ext cx="5069102" cy="67588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4198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نظریه انگیزه حفاظت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مدل اصلاح شده و گسترش یافته مدل باورهای سلامت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تعیین کننده اصلی رفتار سلامت= انگیزش برای حفظ سلامت یا قصد انجام رفتار سلامت است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ارزیابی انگیزه حفاظت از طریق دو فرایند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: 1-ارزیابی تهدید 2- ارزیابی مقابله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ارزیابی تهدید= مبتنی است بر در نظر گرفتن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ادراک آسیب پذیری به بیماری- شدت تهدید سلامت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ارزیابی مقابله= ارزیابی رفتارهای جایگزینی است که می توانند تهدید را کاهش دهند – که  بر دو مولفه اصلی مبتنی است: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کار آمدی پاسخ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انتظار شخص در مورد اینکه انجام یک رفتار بتواند تهدید را از بین ببرد) 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و خودکارآمدی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توانایی خود فرد در اجرای موفق آن رفتار)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مجموع این دو فرایند ارزیابی، باعث می شوند که فرد پاسخ سازگارانه یا ناسازگارانه بدهد. 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389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نظریه رفتار برنامه ریزی شده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algn="r" rtl="1"/>
            <a:endParaRPr lang="fa-IR" dirty="0" smtClean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دو عامل تعیین کننده رفتار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b="1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قصد پرداختن به رفتار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=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 انگیزه فرد یا برنامه هوشیارانه یا تصمیم به تلاش برای انجام رفتار</a:t>
            </a:r>
          </a:p>
          <a:p>
            <a:pPr algn="r" rtl="1"/>
            <a:r>
              <a:rPr lang="fa-IR" b="1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کنترل رفتاری ادراک شده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= 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باور فرد در این مورد که انجام رفتار در کنترلش است و اطمینان از اینکه می تواند رفتار را انجام دهد.شبیه خود کارآمدی بندورا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.</a:t>
            </a:r>
          </a:p>
          <a:p>
            <a:pPr algn="ct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قصد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توسط سه عامل تعیین می شود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نگرش ها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= ارزیابی فرد از رفتار بصورت کلی منفی یا مثبت است ( شبیه فواید و موانع در مدل باورهای سلامت)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هنجارهای ذهنی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= باور در مورد اینکه آیا افراد مهم زندگی شان فکر می کنند آنها باید به آن رفتار بپردازند یا خیر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کنترل رفتاری ادراک شده=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آیا فرد به منابع لازم و فرصت های انجام موفق رفتار دسترسی دارد یا خیر= سنجش از طریق توان ادراک شده یا اهمیت هر عامل در تسهیل یا بازداری عامل.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مثلا وقتی انتظار کنترل رفتاری نیرومندی در مورد ترک سیگار می رود که فرد سیگاری باور داشته باشد عوامل تسهیل کننده ترک سیگار بیشتر از عوامل بازدارنده ترک آن است. </a:t>
            </a:r>
          </a:p>
          <a:p>
            <a:pPr algn="r" rtl="1"/>
            <a:endParaRPr lang="fa-IR" dirty="0">
              <a:solidFill>
                <a:schemeClr val="tx1"/>
              </a:solidFill>
              <a:cs typeface="B Zar" panose="00000400000000000000" pitchFamily="2" charset="-78"/>
            </a:endParaRPr>
          </a:p>
          <a:p>
            <a:pPr algn="r" rtl="1"/>
            <a:endParaRPr lang="en-US" u="sng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252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نظریه دو عامل رفتار برنامه ریزی شده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نگرش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= مؤلفه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عاطفی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باورها و ارزیابی ها در مورد اینکه انجام دادن یک رفتار چه احساسی به دنبال خواهد داشت)  و مؤلفه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شناختی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( باورها و ارزیابی ها درباره سایر پیامدها).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مثلا ترک سیگار ممکن است ناخوشایند( عاطفی)  اما مفید( شناختی) ادراک شود.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هنجارها=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هنجارهای ذهنی و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توصیفی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بجای باورها نسبت به تایید رفتار توسط دیگران به ادراک او از آنچه دیگران انجام می دهند اشاره دارد مثلا همه دوستانم این کار را انجام می دهند.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کنترل رفتاری ادراک شده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= شامل کنترل ادراک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شده و اطمینان ادراک شده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( شبیه خودکارآمدی- مشخص شده که نیرومندترین پیش بینی کننده ی قصدها و رفتار است)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مثلا فردی ممکن است ادراک کند که ترک سیگار در کنترلش است اما نسبت به اینکه می تواند به راحتی سیگار را ترک کند احساس اطمینان نکند.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4115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نظریه شناخت اجتماعی بندورا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رفتار بوسیله سه عامل تعیین می شود: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1-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اهداف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: برنامه هایی برای عمل هستند و می توان آنها را بعنوان قصد انجام رفتار تعریف کرد.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2-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انتظار پیامد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: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جسمان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ی(مثل سلامت) ،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اجتماعی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( توجه مثبت از سوی دیگران)و </a:t>
            </a:r>
            <a:r>
              <a:rPr lang="fa-IR" u="sng" dirty="0" smtClean="0">
                <a:solidFill>
                  <a:schemeClr val="tx1"/>
                </a:solidFill>
                <a:cs typeface="B Zar" panose="00000400000000000000" pitchFamily="2" charset="-78"/>
              </a:rPr>
              <a:t>خودارزیاب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ی ( احساس خوب به خود)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3-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خودکارآمدی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: درجه اطمینان فرد به اینکه رفتار را علیرغم موانع مختلف انجام می دهد.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4- به تازگی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عوامل ساختاری-اجتماعی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را به نظریه اش افزود= موانع یا فرصت های مرتبط با شرایط خاصی در زندگی، سیستم بهداشتی،سیستم های سیاسی، اقتصادی یا محیطی  اشاره دارند.  این عوامل بر تعیین هدف تاثیر می گذارند و از خودکارآمدی تاثیر می پذیرند.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مثال) احتمال ترک سیگار در کسانی بیشتر است که هدفشان ترک سیگار است ، کسانی که تصور می کنند ترک سیگار پیامدهای مثبت جسمانی( مانند سلامت) و اجتماعی و خودارزیابی در پی خواهد داشت و کسانی که در مواجهه با موانع مختلف به ترک سیگار احساس اطمینان دارند.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127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مدل مرحله ای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فرض مدلهای قبلی این است که تعیین کننده های شناختی رفتارهای سلامت هم هنگام شروع و هم هنگام تداوم عمل بطور مشابه عمل می کنند.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در مدل های مرحله ای تعیین کننده های روانشناختی در طول مراحل تغییر رفتار تغییر می کنند.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مدل فرانظری تغییر پروچاسکا و دی کلمنته: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در تحلیل فرایند تغییر در درمان الکلیسم وترک  سیگار زیاد استفاده شده است.</a:t>
            </a:r>
          </a:p>
          <a:p>
            <a:pPr algn="r" rtl="1"/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5 مرحله تغییر: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1- پیش تأمل( به تغییر فکر نمی کند)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2-تأمل( از نیاز به تغییر آگاه است)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3-آمادگی( قصد ایجاد تغییر در آینده نزدیک و اقدام جهت آماده شدن برای تغییر)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4-عمل ( اقدام به تغییر)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5-تداوم( حفظ رفتار جدید)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626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 rtl="1"/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رویکرد ترکیب کردن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مدلها(مدل یکپارچه شناخت اجتماعی)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955" y="1837346"/>
            <a:ext cx="8761412" cy="41824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8متغیر شامل دو گروه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گروه اول= متغیرهایی که می توان آنها را تعیین کننده های لازم و کافی رفتار در نظر گرفت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1)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قصد نیرومندی داشته باشد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2) از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مهارتهای لازم برای انجام رفتار برخوردار باشد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.</a:t>
            </a:r>
            <a:r>
              <a:rPr lang="fa-IR" dirty="0">
                <a:solidFill>
                  <a:schemeClr val="tx1"/>
                </a:solidFill>
                <a:cs typeface="B Zar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3)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احساس کند در محیط محدودیتی که مانع رفتار شود وجود ندارد</a:t>
            </a:r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گروه دوم= متغیرهایی که بر قصد اثر می گذارند: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وقتی قصدی نیرومند شکل می گیرد که :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4) افراد ادراک کنند که مزیت های (فواید)  انجام رفتار بیشتر از معایب ادراک شده ( هزینه ها) آنهاست.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5) ادراک کنند که فشار هنجارهای اجتماعی برای انجام رفتار بیشتر از فشار برای انجام ندادن آن است.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6) باور داشته باشند که رفتار همسو با خودانگاره شان است.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7) پیش بینی کنند که واکنش هیجانی انجام رفتار بیشتر مثبت خواهد بود تا منفی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 8) خودکارآمدی بالایی داشته باشند.</a:t>
            </a:r>
          </a:p>
          <a:p>
            <a:pPr algn="r" rtl="1"/>
            <a:endParaRPr lang="fa-IR" dirty="0" smtClean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095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530</TotalTime>
  <Words>1474</Words>
  <Application>Microsoft Office PowerPoint</Application>
  <PresentationFormat>Custom</PresentationFormat>
  <Paragraphs>86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Ion Boardroom</vt:lpstr>
      <vt:lpstr>بنام خدا</vt:lpstr>
      <vt:lpstr>پیش بینی رفتارهای سلامت</vt:lpstr>
      <vt:lpstr>PowerPoint Presentation</vt:lpstr>
      <vt:lpstr>مدلهای اصلی شناخت اجتماعی</vt:lpstr>
      <vt:lpstr>PowerPoint Presentation</vt:lpstr>
      <vt:lpstr>نظریه انگیزه حفاظت</vt:lpstr>
      <vt:lpstr>نظریه رفتار برنامه ریزی شده</vt:lpstr>
      <vt:lpstr>نظریه دو عامل رفتار برنامه ریزی شده</vt:lpstr>
      <vt:lpstr>نظریه شناخت اجتماعی بندورا</vt:lpstr>
      <vt:lpstr>مدل مرحله ای</vt:lpstr>
      <vt:lpstr>رویکرد ترکیب کردن مدلها(مدل یکپارچه شناخت اجتماعی)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50</cp:revision>
  <dcterms:created xsi:type="dcterms:W3CDTF">2018-11-25T06:51:10Z</dcterms:created>
  <dcterms:modified xsi:type="dcterms:W3CDTF">2020-06-16T14:37:27Z</dcterms:modified>
</cp:coreProperties>
</file>