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29"/>
  </p:notesMasterIdLst>
  <p:handoutMasterIdLst>
    <p:handoutMasterId r:id="rId30"/>
  </p:handoutMasterIdLst>
  <p:sldIdLst>
    <p:sldId id="292" r:id="rId2"/>
    <p:sldId id="293" r:id="rId3"/>
    <p:sldId id="309" r:id="rId4"/>
    <p:sldId id="310" r:id="rId5"/>
    <p:sldId id="311" r:id="rId6"/>
    <p:sldId id="294" r:id="rId7"/>
    <p:sldId id="302" r:id="rId8"/>
    <p:sldId id="303" r:id="rId9"/>
    <p:sldId id="305" r:id="rId10"/>
    <p:sldId id="306" r:id="rId11"/>
    <p:sldId id="308" r:id="rId12"/>
    <p:sldId id="315" r:id="rId13"/>
    <p:sldId id="316" r:id="rId14"/>
    <p:sldId id="319" r:id="rId15"/>
    <p:sldId id="317" r:id="rId16"/>
    <p:sldId id="313" r:id="rId17"/>
    <p:sldId id="320" r:id="rId18"/>
    <p:sldId id="321" r:id="rId19"/>
    <p:sldId id="322" r:id="rId20"/>
    <p:sldId id="324" r:id="rId21"/>
    <p:sldId id="314" r:id="rId22"/>
    <p:sldId id="325" r:id="rId23"/>
    <p:sldId id="327" r:id="rId24"/>
    <p:sldId id="328" r:id="rId25"/>
    <p:sldId id="299" r:id="rId26"/>
    <p:sldId id="261" r:id="rId27"/>
    <p:sldId id="295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9B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03" autoAdjust="0"/>
    <p:restoredTop sz="94671" autoAdjust="0"/>
  </p:normalViewPr>
  <p:slideViewPr>
    <p:cSldViewPr>
      <p:cViewPr varScale="1">
        <p:scale>
          <a:sx n="70" d="100"/>
          <a:sy n="70" d="100"/>
        </p:scale>
        <p:origin x="582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32" y="4785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8B9A73-698C-4161-9F42-8D84C82DD884}" type="doc">
      <dgm:prSet loTypeId="urn:microsoft.com/office/officeart/2005/8/layout/pyramid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6974B6-0C24-44AA-BBAD-ECD1EDAA05B4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accent4">
              <a:lumMod val="40000"/>
              <a:lumOff val="60000"/>
            </a:schemeClr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pPr rtl="1"/>
          <a:r>
            <a:rPr lang="fa-IR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rPr>
            <a:t>نسبت</a:t>
          </a:r>
          <a:endParaRPr lang="en-US" sz="5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B Mitra" pitchFamily="2" charset="-78"/>
          </a:endParaRPr>
        </a:p>
      </dgm:t>
    </dgm:pt>
    <dgm:pt modelId="{BAB17450-3097-4A91-A5B6-9826A265F4DB}" type="parTrans" cxnId="{CE424B12-03E6-4D06-AEB8-47913AAD8025}">
      <dgm:prSet/>
      <dgm:spPr/>
      <dgm:t>
        <a:bodyPr/>
        <a:lstStyle/>
        <a:p>
          <a:endParaRPr lang="en-US"/>
        </a:p>
      </dgm:t>
    </dgm:pt>
    <dgm:pt modelId="{8BB88388-D66C-438C-8CC1-C56A19EA5544}" type="sibTrans" cxnId="{CE424B12-03E6-4D06-AEB8-47913AAD8025}">
      <dgm:prSet/>
      <dgm:spPr/>
      <dgm:t>
        <a:bodyPr/>
        <a:lstStyle/>
        <a:p>
          <a:endParaRPr lang="en-US"/>
        </a:p>
      </dgm:t>
    </dgm:pt>
    <dgm:pt modelId="{CD112CFD-FCD0-4752-80AD-72A9EADE9042}">
      <dgm:prSet phldrT="[Text]" custT="1"/>
      <dgm:spPr>
        <a:solidFill>
          <a:schemeClr val="accent5">
            <a:lumMod val="40000"/>
            <a:lumOff val="60000"/>
            <a:alpha val="90000"/>
          </a:schemeClr>
        </a:solidFill>
        <a:effectLst>
          <a:innerShdw blurRad="114300">
            <a:prstClr val="black"/>
          </a:innerShdw>
        </a:effectLst>
      </dgm:spPr>
      <dgm:t>
        <a:bodyPr/>
        <a:lstStyle/>
        <a:p>
          <a:r>
            <a:rPr lang="fa-IR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rPr>
            <a:t>نسبت‌های مساوی</a:t>
          </a:r>
          <a:endParaRPr lang="en-US" sz="4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B Mitra" pitchFamily="2" charset="-78"/>
          </a:endParaRPr>
        </a:p>
      </dgm:t>
    </dgm:pt>
    <dgm:pt modelId="{0D4F6D1E-4623-409A-9D15-3D1E9A7C86F4}" type="parTrans" cxnId="{43E113E2-3083-45DC-AA1D-D399277CD073}">
      <dgm:prSet/>
      <dgm:spPr/>
      <dgm:t>
        <a:bodyPr/>
        <a:lstStyle/>
        <a:p>
          <a:endParaRPr lang="en-US"/>
        </a:p>
      </dgm:t>
    </dgm:pt>
    <dgm:pt modelId="{3452FD8B-5512-4C53-9DB4-E17B5E9E52DE}" type="sibTrans" cxnId="{43E113E2-3083-45DC-AA1D-D399277CD073}">
      <dgm:prSet/>
      <dgm:spPr/>
      <dgm:t>
        <a:bodyPr/>
        <a:lstStyle/>
        <a:p>
          <a:endParaRPr lang="en-US"/>
        </a:p>
      </dgm:t>
    </dgm:pt>
    <dgm:pt modelId="{7CCE9427-D74F-4CDA-9146-EF3311C28ADF}">
      <dgm:prSet phldrT="[Text]" custT="1"/>
      <dgm:spPr>
        <a:solidFill>
          <a:schemeClr val="accent3">
            <a:lumMod val="60000"/>
            <a:lumOff val="40000"/>
            <a:alpha val="90000"/>
          </a:schemeClr>
        </a:solidFill>
        <a:effectLst>
          <a:innerShdw blurRad="114300">
            <a:prstClr val="black"/>
          </a:innerShdw>
        </a:effectLst>
      </dgm:spPr>
      <dgm:t>
        <a:bodyPr/>
        <a:lstStyle/>
        <a:p>
          <a:r>
            <a:rPr lang="fa-IR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rPr>
            <a:t>تناسب</a:t>
          </a:r>
          <a:endParaRPr lang="en-US" sz="4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B Mitra" pitchFamily="2" charset="-78"/>
          </a:endParaRPr>
        </a:p>
      </dgm:t>
    </dgm:pt>
    <dgm:pt modelId="{DC337B3D-691E-4212-85A1-229FE5DD9D11}" type="parTrans" cxnId="{5FE93A25-6677-4FEF-A286-6340B655178A}">
      <dgm:prSet/>
      <dgm:spPr/>
      <dgm:t>
        <a:bodyPr/>
        <a:lstStyle/>
        <a:p>
          <a:endParaRPr lang="en-US"/>
        </a:p>
      </dgm:t>
    </dgm:pt>
    <dgm:pt modelId="{A17833AB-0A05-42EC-BD00-1AEDE64F502B}" type="sibTrans" cxnId="{5FE93A25-6677-4FEF-A286-6340B655178A}">
      <dgm:prSet/>
      <dgm:spPr/>
      <dgm:t>
        <a:bodyPr/>
        <a:lstStyle/>
        <a:p>
          <a:endParaRPr lang="en-US"/>
        </a:p>
      </dgm:t>
    </dgm:pt>
    <dgm:pt modelId="{DA659888-7703-49FE-95B2-7F6C640951AF}">
      <dgm:prSet phldrT="[Text]" custT="1"/>
      <dgm:spPr>
        <a:solidFill>
          <a:schemeClr val="accent2">
            <a:lumMod val="20000"/>
            <a:lumOff val="80000"/>
            <a:alpha val="90000"/>
          </a:schemeClr>
        </a:solidFill>
        <a:effectLst>
          <a:innerShdw blurRad="114300">
            <a:prstClr val="black"/>
          </a:innerShdw>
        </a:effectLst>
      </dgm:spPr>
      <dgm:t>
        <a:bodyPr/>
        <a:lstStyle/>
        <a:p>
          <a:r>
            <a:rPr lang="fa-IR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rPr>
            <a:t>درصد</a:t>
          </a:r>
          <a:endParaRPr lang="en-US" sz="4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B Mitra" pitchFamily="2" charset="-78"/>
          </a:endParaRPr>
        </a:p>
      </dgm:t>
    </dgm:pt>
    <dgm:pt modelId="{994BFC1D-9D2E-4CA0-89F1-88CA39AE6614}" type="parTrans" cxnId="{BE1095B6-67F5-45E0-839B-EF2CD1151E5B}">
      <dgm:prSet/>
      <dgm:spPr/>
      <dgm:t>
        <a:bodyPr/>
        <a:lstStyle/>
        <a:p>
          <a:endParaRPr lang="en-US"/>
        </a:p>
      </dgm:t>
    </dgm:pt>
    <dgm:pt modelId="{FAD6E28F-D43F-4957-8091-12DA0AD35FB8}" type="sibTrans" cxnId="{BE1095B6-67F5-45E0-839B-EF2CD1151E5B}">
      <dgm:prSet/>
      <dgm:spPr/>
      <dgm:t>
        <a:bodyPr/>
        <a:lstStyle/>
        <a:p>
          <a:endParaRPr lang="en-US"/>
        </a:p>
      </dgm:t>
    </dgm:pt>
    <dgm:pt modelId="{D4422034-F6CA-43CE-AD8B-D5CEA3713ED2}" type="pres">
      <dgm:prSet presAssocID="{908B9A73-698C-4161-9F42-8D84C82DD884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431137FD-B972-412F-8027-2D6B63542262}" type="pres">
      <dgm:prSet presAssocID="{908B9A73-698C-4161-9F42-8D84C82DD884}" presName="pyramid" presStyleLbl="node1" presStyleIdx="0" presStyleCnt="1" custScaleX="149617"/>
      <dgm:spPr/>
    </dgm:pt>
    <dgm:pt modelId="{3C7B99B6-DDFC-4806-8A5C-01D8A26C399B}" type="pres">
      <dgm:prSet presAssocID="{908B9A73-698C-4161-9F42-8D84C82DD884}" presName="theList" presStyleCnt="0"/>
      <dgm:spPr/>
    </dgm:pt>
    <dgm:pt modelId="{7BD67283-5824-49A9-A5D2-9A0B59B8FADB}" type="pres">
      <dgm:prSet presAssocID="{E46974B6-0C24-44AA-BBAD-ECD1EDAA05B4}" presName="aNode" presStyleLbl="fgAcc1" presStyleIdx="0" presStyleCnt="4" custScaleX="146344" custScaleY="206637" custLinFactNeighborX="1180" custLinFactNeighborY="-66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AA983C-3642-46DC-B7E2-B41A9421D04D}" type="pres">
      <dgm:prSet presAssocID="{E46974B6-0C24-44AA-BBAD-ECD1EDAA05B4}" presName="aSpace" presStyleCnt="0"/>
      <dgm:spPr/>
    </dgm:pt>
    <dgm:pt modelId="{FED6C1A5-B0E7-48C7-8F54-07C484E002D6}" type="pres">
      <dgm:prSet presAssocID="{CD112CFD-FCD0-4752-80AD-72A9EADE9042}" presName="aNode" presStyleLbl="fgAcc1" presStyleIdx="1" presStyleCnt="4" custScaleX="146344" custScaleY="206637" custLinFactNeighborX="1180" custLinFactNeighborY="-66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1486E9-E079-4B1C-B242-B158A840D835}" type="pres">
      <dgm:prSet presAssocID="{CD112CFD-FCD0-4752-80AD-72A9EADE9042}" presName="aSpace" presStyleCnt="0"/>
      <dgm:spPr/>
    </dgm:pt>
    <dgm:pt modelId="{AEA9B249-52C1-4150-BB70-931B8736F16C}" type="pres">
      <dgm:prSet presAssocID="{7CCE9427-D74F-4CDA-9146-EF3311C28ADF}" presName="aNode" presStyleLbl="fgAcc1" presStyleIdx="2" presStyleCnt="4" custScaleX="146344" custScaleY="206637" custLinFactNeighborX="1180" custLinFactNeighborY="-66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50D292-B429-4FFB-926F-226C21CA96FA}" type="pres">
      <dgm:prSet presAssocID="{7CCE9427-D74F-4CDA-9146-EF3311C28ADF}" presName="aSpace" presStyleCnt="0"/>
      <dgm:spPr/>
    </dgm:pt>
    <dgm:pt modelId="{A0918EE5-AB4B-4DD4-BE3F-3096D9D5A2DA}" type="pres">
      <dgm:prSet presAssocID="{DA659888-7703-49FE-95B2-7F6C640951AF}" presName="aNode" presStyleLbl="fgAcc1" presStyleIdx="3" presStyleCnt="4" custScaleX="146344" custScaleY="206637" custLinFactNeighborX="1180" custLinFactNeighborY="-66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6641BA-452A-4664-9BF3-6ADD83FC0181}" type="pres">
      <dgm:prSet presAssocID="{DA659888-7703-49FE-95B2-7F6C640951AF}" presName="aSpace" presStyleCnt="0"/>
      <dgm:spPr/>
    </dgm:pt>
  </dgm:ptLst>
  <dgm:cxnLst>
    <dgm:cxn modelId="{B427BF26-71E8-4159-AED4-B473454F979F}" type="presOf" srcId="{DA659888-7703-49FE-95B2-7F6C640951AF}" destId="{A0918EE5-AB4B-4DD4-BE3F-3096D9D5A2DA}" srcOrd="0" destOrd="0" presId="urn:microsoft.com/office/officeart/2005/8/layout/pyramid2"/>
    <dgm:cxn modelId="{8D2F7B88-AC28-4A7E-9D30-45EFB48CC804}" type="presOf" srcId="{908B9A73-698C-4161-9F42-8D84C82DD884}" destId="{D4422034-F6CA-43CE-AD8B-D5CEA3713ED2}" srcOrd="0" destOrd="0" presId="urn:microsoft.com/office/officeart/2005/8/layout/pyramid2"/>
    <dgm:cxn modelId="{9228CBCD-CFD0-4894-AEA4-4860C9F94420}" type="presOf" srcId="{E46974B6-0C24-44AA-BBAD-ECD1EDAA05B4}" destId="{7BD67283-5824-49A9-A5D2-9A0B59B8FADB}" srcOrd="0" destOrd="0" presId="urn:microsoft.com/office/officeart/2005/8/layout/pyramid2"/>
    <dgm:cxn modelId="{587E600E-B282-4780-A079-67854E5876A7}" type="presOf" srcId="{CD112CFD-FCD0-4752-80AD-72A9EADE9042}" destId="{FED6C1A5-B0E7-48C7-8F54-07C484E002D6}" srcOrd="0" destOrd="0" presId="urn:microsoft.com/office/officeart/2005/8/layout/pyramid2"/>
    <dgm:cxn modelId="{BE1095B6-67F5-45E0-839B-EF2CD1151E5B}" srcId="{908B9A73-698C-4161-9F42-8D84C82DD884}" destId="{DA659888-7703-49FE-95B2-7F6C640951AF}" srcOrd="3" destOrd="0" parTransId="{994BFC1D-9D2E-4CA0-89F1-88CA39AE6614}" sibTransId="{FAD6E28F-D43F-4957-8091-12DA0AD35FB8}"/>
    <dgm:cxn modelId="{5FE93A25-6677-4FEF-A286-6340B655178A}" srcId="{908B9A73-698C-4161-9F42-8D84C82DD884}" destId="{7CCE9427-D74F-4CDA-9146-EF3311C28ADF}" srcOrd="2" destOrd="0" parTransId="{DC337B3D-691E-4212-85A1-229FE5DD9D11}" sibTransId="{A17833AB-0A05-42EC-BD00-1AEDE64F502B}"/>
    <dgm:cxn modelId="{CE424B12-03E6-4D06-AEB8-47913AAD8025}" srcId="{908B9A73-698C-4161-9F42-8D84C82DD884}" destId="{E46974B6-0C24-44AA-BBAD-ECD1EDAA05B4}" srcOrd="0" destOrd="0" parTransId="{BAB17450-3097-4A91-A5B6-9826A265F4DB}" sibTransId="{8BB88388-D66C-438C-8CC1-C56A19EA5544}"/>
    <dgm:cxn modelId="{43E113E2-3083-45DC-AA1D-D399277CD073}" srcId="{908B9A73-698C-4161-9F42-8D84C82DD884}" destId="{CD112CFD-FCD0-4752-80AD-72A9EADE9042}" srcOrd="1" destOrd="0" parTransId="{0D4F6D1E-4623-409A-9D15-3D1E9A7C86F4}" sibTransId="{3452FD8B-5512-4C53-9DB4-E17B5E9E52DE}"/>
    <dgm:cxn modelId="{A3D23392-89A0-4BA6-9155-23AF301AB772}" type="presOf" srcId="{7CCE9427-D74F-4CDA-9146-EF3311C28ADF}" destId="{AEA9B249-52C1-4150-BB70-931B8736F16C}" srcOrd="0" destOrd="0" presId="urn:microsoft.com/office/officeart/2005/8/layout/pyramid2"/>
    <dgm:cxn modelId="{B1A4A3F8-9912-435F-BA3E-55AFA20627CA}" type="presParOf" srcId="{D4422034-F6CA-43CE-AD8B-D5CEA3713ED2}" destId="{431137FD-B972-412F-8027-2D6B63542262}" srcOrd="0" destOrd="0" presId="urn:microsoft.com/office/officeart/2005/8/layout/pyramid2"/>
    <dgm:cxn modelId="{E03E4BAE-4B44-4999-A801-DE56682CAC06}" type="presParOf" srcId="{D4422034-F6CA-43CE-AD8B-D5CEA3713ED2}" destId="{3C7B99B6-DDFC-4806-8A5C-01D8A26C399B}" srcOrd="1" destOrd="0" presId="urn:microsoft.com/office/officeart/2005/8/layout/pyramid2"/>
    <dgm:cxn modelId="{898F5CB5-A754-4A69-922A-9636FEDD787B}" type="presParOf" srcId="{3C7B99B6-DDFC-4806-8A5C-01D8A26C399B}" destId="{7BD67283-5824-49A9-A5D2-9A0B59B8FADB}" srcOrd="0" destOrd="0" presId="urn:microsoft.com/office/officeart/2005/8/layout/pyramid2"/>
    <dgm:cxn modelId="{5F5D1142-70A1-42B6-8B4E-8F20CD7CEA22}" type="presParOf" srcId="{3C7B99B6-DDFC-4806-8A5C-01D8A26C399B}" destId="{CAAA983C-3642-46DC-B7E2-B41A9421D04D}" srcOrd="1" destOrd="0" presId="urn:microsoft.com/office/officeart/2005/8/layout/pyramid2"/>
    <dgm:cxn modelId="{C58DABE2-2241-4BB5-B2AF-1D0F4B82C696}" type="presParOf" srcId="{3C7B99B6-DDFC-4806-8A5C-01D8A26C399B}" destId="{FED6C1A5-B0E7-48C7-8F54-07C484E002D6}" srcOrd="2" destOrd="0" presId="urn:microsoft.com/office/officeart/2005/8/layout/pyramid2"/>
    <dgm:cxn modelId="{89BE688B-F47A-4207-9675-8A8366DD3CD1}" type="presParOf" srcId="{3C7B99B6-DDFC-4806-8A5C-01D8A26C399B}" destId="{AC1486E9-E079-4B1C-B242-B158A840D835}" srcOrd="3" destOrd="0" presId="urn:microsoft.com/office/officeart/2005/8/layout/pyramid2"/>
    <dgm:cxn modelId="{BB826D75-41BC-47A6-9F29-1432464144DD}" type="presParOf" srcId="{3C7B99B6-DDFC-4806-8A5C-01D8A26C399B}" destId="{AEA9B249-52C1-4150-BB70-931B8736F16C}" srcOrd="4" destOrd="0" presId="urn:microsoft.com/office/officeart/2005/8/layout/pyramid2"/>
    <dgm:cxn modelId="{D83032F8-478B-4DC7-9F77-E734C1436915}" type="presParOf" srcId="{3C7B99B6-DDFC-4806-8A5C-01D8A26C399B}" destId="{6150D292-B429-4FFB-926F-226C21CA96FA}" srcOrd="5" destOrd="0" presId="urn:microsoft.com/office/officeart/2005/8/layout/pyramid2"/>
    <dgm:cxn modelId="{DE1B7685-7803-43C8-A32A-9AB18288731F}" type="presParOf" srcId="{3C7B99B6-DDFC-4806-8A5C-01D8A26C399B}" destId="{A0918EE5-AB4B-4DD4-BE3F-3096D9D5A2DA}" srcOrd="6" destOrd="0" presId="urn:microsoft.com/office/officeart/2005/8/layout/pyramid2"/>
    <dgm:cxn modelId="{5797998B-32EC-4A70-9EA8-68A571F23249}" type="presParOf" srcId="{3C7B99B6-DDFC-4806-8A5C-01D8A26C399B}" destId="{026641BA-452A-4664-9BF3-6ADD83FC0181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20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4" Type="http://schemas.openxmlformats.org/officeDocument/2006/relationships/image" Target="../media/image5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image" Target="../media/image57.wmf"/><Relationship Id="rId7" Type="http://schemas.openxmlformats.org/officeDocument/2006/relationships/image" Target="../media/image59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6" Type="http://schemas.openxmlformats.org/officeDocument/2006/relationships/image" Target="../media/image58.wmf"/><Relationship Id="rId5" Type="http://schemas.openxmlformats.org/officeDocument/2006/relationships/image" Target="../media/image52.wmf"/><Relationship Id="rId4" Type="http://schemas.openxmlformats.org/officeDocument/2006/relationships/image" Target="../media/image5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CB8A1-AACE-4561-9A35-80A0309E3BA2}" type="datetimeFigureOut">
              <a:rPr lang="en-US" smtClean="0"/>
              <a:t>12/25/2019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6D6CD2-8F2C-4C99-8701-2E8ACC02DA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0583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A8EC0-D387-4A7C-829E-0903E559E102}" type="datetimeFigureOut">
              <a:rPr lang="en-US" smtClean="0"/>
              <a:t>12/25/2019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DFF036-6D0E-4247-A847-80BB08048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9266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DFF036-6D0E-4247-A847-80BB0804830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848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DFF036-6D0E-4247-A847-80BB0804830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934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A296-6E4B-4EA1-8714-A88EA6591E22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543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4C4B6-5824-417F-8A73-DB5CDEF8CCC2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589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BE35C-3218-44B9-B040-61D6EF4297C8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543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FF338-3A93-4101-BC49-EEFB1C900FF9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969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6B542-9F7C-4060-B613-47D8D44C0A2A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480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77DF-3693-4B3F-98DC-53C1EBD3A22E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8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5C777-793F-4B9E-9827-2D7D9BB757B7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198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74514-A5F5-4D8E-A1EC-78FEB9BF95E1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408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0BBA7-199A-403F-A4A8-372656D74FE7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084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7CFC4-BB0A-4372-9156-A74CBE20D966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73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4A82C-D697-4F4F-899C-D5537FEACF2F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805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/>
          <p:cNvSpPr/>
          <p:nvPr userDrawn="1"/>
        </p:nvSpPr>
        <p:spPr>
          <a:xfrm>
            <a:off x="1600200" y="3505200"/>
            <a:ext cx="1371600" cy="335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aseline="-2500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2" name="Picture 2" descr="C:\Documents and Settings\Afzal\Desktop\Untitled-1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66700" y="1752600"/>
            <a:ext cx="2247900" cy="4972050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22835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9666AEE-C6AD-431E-91A5-73CD8778BB11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761F879-B28C-48D3-AC1A-A124AFB98F13}" type="slidenum">
              <a:rPr lang="en-US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1879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0005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77165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029200" y="1771650"/>
            <a:ext cx="38100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41400" y="61579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78BE77C-5BA0-4EEB-BDC6-D5A19F07661D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505200" y="61579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34200" y="61579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1048AED-6B83-4E96-9697-50DE75DA0B56}" type="slidenum">
              <a:rPr lang="en-US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356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457200"/>
                  <a:endParaRPr lang="en-US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B698DF9-802E-4C8E-8697-2B983047BAC0}" type="datetime1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12/25/2019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fa-IR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آبان 90</a:t>
            </a:r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46F924C-39A4-4A54-A705-F4ECC398256B}" type="slidenum">
              <a:rPr 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06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9.wmf"/><Relationship Id="rId18" Type="http://schemas.openxmlformats.org/officeDocument/2006/relationships/oleObject" Target="../embeddings/oleObject9.bin"/><Relationship Id="rId3" Type="http://schemas.openxmlformats.org/officeDocument/2006/relationships/image" Target="../media/image4.png"/><Relationship Id="rId21" Type="http://schemas.openxmlformats.org/officeDocument/2006/relationships/oleObject" Target="../embeddings/oleObject11.bin"/><Relationship Id="rId7" Type="http://schemas.openxmlformats.org/officeDocument/2006/relationships/image" Target="../media/image6.wmf"/><Relationship Id="rId12" Type="http://schemas.openxmlformats.org/officeDocument/2006/relationships/oleObject" Target="../embeddings/oleObject6.bin"/><Relationship Id="rId17" Type="http://schemas.openxmlformats.org/officeDocument/2006/relationships/image" Target="../media/image11.wmf"/><Relationship Id="rId25" Type="http://schemas.openxmlformats.org/officeDocument/2006/relationships/image" Target="../media/image14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.bin"/><Relationship Id="rId20" Type="http://schemas.openxmlformats.org/officeDocument/2006/relationships/image" Target="../media/image12.wmf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8.wmf"/><Relationship Id="rId24" Type="http://schemas.openxmlformats.org/officeDocument/2006/relationships/oleObject" Target="../embeddings/oleObject13.bin"/><Relationship Id="rId5" Type="http://schemas.openxmlformats.org/officeDocument/2006/relationships/image" Target="../media/image5.wmf"/><Relationship Id="rId15" Type="http://schemas.openxmlformats.org/officeDocument/2006/relationships/image" Target="../media/image10.wmf"/><Relationship Id="rId23" Type="http://schemas.openxmlformats.org/officeDocument/2006/relationships/oleObject" Target="../embeddings/oleObject12.bin"/><Relationship Id="rId10" Type="http://schemas.openxmlformats.org/officeDocument/2006/relationships/oleObject" Target="../embeddings/oleObject5.bin"/><Relationship Id="rId19" Type="http://schemas.openxmlformats.org/officeDocument/2006/relationships/oleObject" Target="../embeddings/oleObject10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7.wmf"/><Relationship Id="rId14" Type="http://schemas.openxmlformats.org/officeDocument/2006/relationships/oleObject" Target="../embeddings/oleObject7.bin"/><Relationship Id="rId22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oleObject" Target="../embeddings/oleObject18.bin"/><Relationship Id="rId18" Type="http://schemas.openxmlformats.org/officeDocument/2006/relationships/image" Target="../media/image19.wmf"/><Relationship Id="rId3" Type="http://schemas.openxmlformats.org/officeDocument/2006/relationships/image" Target="../media/image21.png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8.wmf"/><Relationship Id="rId1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0.bin"/><Relationship Id="rId20" Type="http://schemas.openxmlformats.org/officeDocument/2006/relationships/image" Target="../media/image20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5" Type="http://schemas.openxmlformats.org/officeDocument/2006/relationships/image" Target="../media/image18.wmf"/><Relationship Id="rId10" Type="http://schemas.openxmlformats.org/officeDocument/2006/relationships/image" Target="../media/image17.wmf"/><Relationship Id="rId19" Type="http://schemas.openxmlformats.org/officeDocument/2006/relationships/oleObject" Target="../embeddings/oleObject22.bin"/><Relationship Id="rId4" Type="http://schemas.openxmlformats.org/officeDocument/2006/relationships/image" Target="../media/image22.png"/><Relationship Id="rId9" Type="http://schemas.openxmlformats.org/officeDocument/2006/relationships/oleObject" Target="../embeddings/oleObject16.bin"/><Relationship Id="rId14" Type="http://schemas.openxmlformats.org/officeDocument/2006/relationships/oleObject" Target="../embeddings/oleObject19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24.jpeg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openxmlformats.org/officeDocument/2006/relationships/oleObject" Target="../embeddings/oleObject24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31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34.png"/><Relationship Id="rId4" Type="http://schemas.openxmlformats.org/officeDocument/2006/relationships/image" Target="../media/image32.png"/><Relationship Id="rId9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3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image" Target="../media/image47.png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4.wmf"/><Relationship Id="rId11" Type="http://schemas.openxmlformats.org/officeDocument/2006/relationships/image" Target="../media/image28.png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46.wmf"/><Relationship Id="rId4" Type="http://schemas.openxmlformats.org/officeDocument/2006/relationships/image" Target="../media/image48.png"/><Relationship Id="rId9" Type="http://schemas.openxmlformats.org/officeDocument/2006/relationships/oleObject" Target="../embeddings/oleObject32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image" Target="../media/image47.png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3.bin"/><Relationship Id="rId9" Type="http://schemas.openxmlformats.org/officeDocument/2006/relationships/image" Target="../media/image49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image" Target="../media/image47.png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8.bin"/><Relationship Id="rId11" Type="http://schemas.openxmlformats.org/officeDocument/2006/relationships/image" Target="../media/image54.wmf"/><Relationship Id="rId5" Type="http://schemas.openxmlformats.org/officeDocument/2006/relationships/image" Target="../media/image51.wmf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7.bin"/><Relationship Id="rId9" Type="http://schemas.openxmlformats.org/officeDocument/2006/relationships/image" Target="../media/image53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13" Type="http://schemas.openxmlformats.org/officeDocument/2006/relationships/oleObject" Target="../embeddings/oleObject45.bin"/><Relationship Id="rId18" Type="http://schemas.openxmlformats.org/officeDocument/2006/relationships/oleObject" Target="../embeddings/oleObject48.bin"/><Relationship Id="rId3" Type="http://schemas.openxmlformats.org/officeDocument/2006/relationships/image" Target="../media/image61.png"/><Relationship Id="rId21" Type="http://schemas.openxmlformats.org/officeDocument/2006/relationships/image" Target="../media/image60.wmf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53.wmf"/><Relationship Id="rId17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8.wmf"/><Relationship Id="rId20" Type="http://schemas.openxmlformats.org/officeDocument/2006/relationships/oleObject" Target="../embeddings/oleObject49.bin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5.wmf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41.bin"/><Relationship Id="rId15" Type="http://schemas.openxmlformats.org/officeDocument/2006/relationships/oleObject" Target="../embeddings/oleObject46.bin"/><Relationship Id="rId10" Type="http://schemas.openxmlformats.org/officeDocument/2006/relationships/image" Target="../media/image57.wmf"/><Relationship Id="rId19" Type="http://schemas.openxmlformats.org/officeDocument/2006/relationships/image" Target="../media/image59.wmf"/><Relationship Id="rId4" Type="http://schemas.openxmlformats.org/officeDocument/2006/relationships/image" Target="../media/image64.png"/><Relationship Id="rId9" Type="http://schemas.openxmlformats.org/officeDocument/2006/relationships/oleObject" Target="../embeddings/oleObject43.bin"/><Relationship Id="rId14" Type="http://schemas.openxmlformats.org/officeDocument/2006/relationships/image" Target="../media/image52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13" Type="http://schemas.openxmlformats.org/officeDocument/2006/relationships/oleObject" Target="../embeddings/oleObject55.bin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6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3.wmf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51.bin"/><Relationship Id="rId15" Type="http://schemas.openxmlformats.org/officeDocument/2006/relationships/image" Target="../media/image68.png"/><Relationship Id="rId10" Type="http://schemas.openxmlformats.org/officeDocument/2006/relationships/image" Target="../media/image65.wmf"/><Relationship Id="rId4" Type="http://schemas.openxmlformats.org/officeDocument/2006/relationships/image" Target="../media/image62.wmf"/><Relationship Id="rId9" Type="http://schemas.openxmlformats.org/officeDocument/2006/relationships/oleObject" Target="../embeddings/oleObject53.bin"/><Relationship Id="rId14" Type="http://schemas.openxmlformats.org/officeDocument/2006/relationships/image" Target="../media/image67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ltGray">
          <a:xfrm>
            <a:off x="4414838" y="1485900"/>
            <a:ext cx="3630612" cy="3289300"/>
          </a:xfrm>
          <a:custGeom>
            <a:avLst/>
            <a:gdLst>
              <a:gd name="T0" fmla="*/ 3622675 w 2287"/>
              <a:gd name="T1" fmla="*/ 7937 h 2072"/>
              <a:gd name="T2" fmla="*/ 3487737 w 2287"/>
              <a:gd name="T3" fmla="*/ 322262 h 2072"/>
              <a:gd name="T4" fmla="*/ 3217861 w 2287"/>
              <a:gd name="T5" fmla="*/ 682625 h 2072"/>
              <a:gd name="T6" fmla="*/ 2543174 w 2287"/>
              <a:gd name="T7" fmla="*/ 1133475 h 2072"/>
              <a:gd name="T8" fmla="*/ 1687512 w 2287"/>
              <a:gd name="T9" fmla="*/ 1357312 h 2072"/>
              <a:gd name="T10" fmla="*/ 1012825 w 2287"/>
              <a:gd name="T11" fmla="*/ 1403350 h 2072"/>
              <a:gd name="T12" fmla="*/ 606425 w 2287"/>
              <a:gd name="T13" fmla="*/ 1357312 h 2072"/>
              <a:gd name="T14" fmla="*/ 517525 w 2287"/>
              <a:gd name="T15" fmla="*/ 1268412 h 2072"/>
              <a:gd name="T16" fmla="*/ 427037 w 2287"/>
              <a:gd name="T17" fmla="*/ 1357312 h 2072"/>
              <a:gd name="T18" fmla="*/ 247650 w 2287"/>
              <a:gd name="T19" fmla="*/ 1493837 h 2072"/>
              <a:gd name="T20" fmla="*/ 112712 w 2287"/>
              <a:gd name="T21" fmla="*/ 1717675 h 2072"/>
              <a:gd name="T22" fmla="*/ 22225 w 2287"/>
              <a:gd name="T23" fmla="*/ 2033587 h 2072"/>
              <a:gd name="T24" fmla="*/ 4762 w 2287"/>
              <a:gd name="T25" fmla="*/ 2406650 h 2072"/>
              <a:gd name="T26" fmla="*/ 11112 w 2287"/>
              <a:gd name="T27" fmla="*/ 3276600 h 2072"/>
              <a:gd name="T28" fmla="*/ 66675 w 2287"/>
              <a:gd name="T29" fmla="*/ 2482850 h 2072"/>
              <a:gd name="T30" fmla="*/ 112712 w 2287"/>
              <a:gd name="T31" fmla="*/ 2033587 h 2072"/>
              <a:gd name="T32" fmla="*/ 157162 w 2287"/>
              <a:gd name="T33" fmla="*/ 1763712 h 2072"/>
              <a:gd name="T34" fmla="*/ 247650 w 2287"/>
              <a:gd name="T35" fmla="*/ 1673225 h 2072"/>
              <a:gd name="T36" fmla="*/ 382587 w 2287"/>
              <a:gd name="T37" fmla="*/ 1628775 h 2072"/>
              <a:gd name="T38" fmla="*/ 517525 w 2287"/>
              <a:gd name="T39" fmla="*/ 1673225 h 2072"/>
              <a:gd name="T40" fmla="*/ 561975 w 2287"/>
              <a:gd name="T41" fmla="*/ 1717675 h 2072"/>
              <a:gd name="T42" fmla="*/ 652462 w 2287"/>
              <a:gd name="T43" fmla="*/ 1628775 h 2072"/>
              <a:gd name="T44" fmla="*/ 831850 w 2287"/>
              <a:gd name="T45" fmla="*/ 1673225 h 2072"/>
              <a:gd name="T46" fmla="*/ 1371600 w 2287"/>
              <a:gd name="T47" fmla="*/ 1673225 h 2072"/>
              <a:gd name="T48" fmla="*/ 1866900 w 2287"/>
              <a:gd name="T49" fmla="*/ 1582737 h 2072"/>
              <a:gd name="T50" fmla="*/ 2587624 w 2287"/>
              <a:gd name="T51" fmla="*/ 1312862 h 2072"/>
              <a:gd name="T52" fmla="*/ 2954337 w 2287"/>
              <a:gd name="T53" fmla="*/ 1074737 h 2072"/>
              <a:gd name="T54" fmla="*/ 3217861 w 2287"/>
              <a:gd name="T55" fmla="*/ 863600 h 2072"/>
              <a:gd name="T56" fmla="*/ 3397250 w 2287"/>
              <a:gd name="T57" fmla="*/ 638175 h 2072"/>
              <a:gd name="T58" fmla="*/ 3532187 w 2287"/>
              <a:gd name="T59" fmla="*/ 368300 h 2072"/>
              <a:gd name="T60" fmla="*/ 3622675 w 2287"/>
              <a:gd name="T61" fmla="*/ 7937 h 207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2287"/>
              <a:gd name="T94" fmla="*/ 0 h 2072"/>
              <a:gd name="T95" fmla="*/ 2287 w 2287"/>
              <a:gd name="T96" fmla="*/ 2072 h 2072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2287" h="2072">
                <a:moveTo>
                  <a:pt x="2282" y="5"/>
                </a:moveTo>
                <a:cubicBezTo>
                  <a:pt x="2277" y="0"/>
                  <a:pt x="2239" y="132"/>
                  <a:pt x="2197" y="203"/>
                </a:cubicBezTo>
                <a:cubicBezTo>
                  <a:pt x="2155" y="274"/>
                  <a:pt x="2126" y="345"/>
                  <a:pt x="2027" y="430"/>
                </a:cubicBezTo>
                <a:cubicBezTo>
                  <a:pt x="1928" y="515"/>
                  <a:pt x="1762" y="643"/>
                  <a:pt x="1602" y="714"/>
                </a:cubicBezTo>
                <a:cubicBezTo>
                  <a:pt x="1442" y="785"/>
                  <a:pt x="1224" y="827"/>
                  <a:pt x="1063" y="855"/>
                </a:cubicBezTo>
                <a:cubicBezTo>
                  <a:pt x="902" y="883"/>
                  <a:pt x="751" y="884"/>
                  <a:pt x="638" y="884"/>
                </a:cubicBezTo>
                <a:cubicBezTo>
                  <a:pt x="525" y="884"/>
                  <a:pt x="434" y="869"/>
                  <a:pt x="382" y="855"/>
                </a:cubicBezTo>
                <a:cubicBezTo>
                  <a:pt x="330" y="841"/>
                  <a:pt x="345" y="799"/>
                  <a:pt x="326" y="799"/>
                </a:cubicBezTo>
                <a:cubicBezTo>
                  <a:pt x="307" y="799"/>
                  <a:pt x="297" y="831"/>
                  <a:pt x="269" y="855"/>
                </a:cubicBezTo>
                <a:cubicBezTo>
                  <a:pt x="241" y="879"/>
                  <a:pt x="189" y="903"/>
                  <a:pt x="156" y="941"/>
                </a:cubicBezTo>
                <a:cubicBezTo>
                  <a:pt x="123" y="979"/>
                  <a:pt x="95" y="1025"/>
                  <a:pt x="71" y="1082"/>
                </a:cubicBezTo>
                <a:cubicBezTo>
                  <a:pt x="47" y="1139"/>
                  <a:pt x="25" y="1209"/>
                  <a:pt x="14" y="1281"/>
                </a:cubicBezTo>
                <a:cubicBezTo>
                  <a:pt x="3" y="1353"/>
                  <a:pt x="4" y="1386"/>
                  <a:pt x="3" y="1516"/>
                </a:cubicBezTo>
                <a:cubicBezTo>
                  <a:pt x="2" y="1646"/>
                  <a:pt x="0" y="2056"/>
                  <a:pt x="7" y="2064"/>
                </a:cubicBezTo>
                <a:cubicBezTo>
                  <a:pt x="14" y="2072"/>
                  <a:pt x="31" y="1694"/>
                  <a:pt x="42" y="1564"/>
                </a:cubicBezTo>
                <a:cubicBezTo>
                  <a:pt x="53" y="1434"/>
                  <a:pt x="62" y="1356"/>
                  <a:pt x="71" y="1281"/>
                </a:cubicBezTo>
                <a:cubicBezTo>
                  <a:pt x="80" y="1206"/>
                  <a:pt x="85" y="1149"/>
                  <a:pt x="99" y="1111"/>
                </a:cubicBezTo>
                <a:cubicBezTo>
                  <a:pt x="113" y="1073"/>
                  <a:pt x="132" y="1068"/>
                  <a:pt x="156" y="1054"/>
                </a:cubicBezTo>
                <a:cubicBezTo>
                  <a:pt x="180" y="1040"/>
                  <a:pt x="213" y="1026"/>
                  <a:pt x="241" y="1026"/>
                </a:cubicBezTo>
                <a:cubicBezTo>
                  <a:pt x="269" y="1026"/>
                  <a:pt x="307" y="1045"/>
                  <a:pt x="326" y="1054"/>
                </a:cubicBezTo>
                <a:cubicBezTo>
                  <a:pt x="345" y="1063"/>
                  <a:pt x="340" y="1087"/>
                  <a:pt x="354" y="1082"/>
                </a:cubicBezTo>
                <a:cubicBezTo>
                  <a:pt x="368" y="1077"/>
                  <a:pt x="383" y="1031"/>
                  <a:pt x="411" y="1026"/>
                </a:cubicBezTo>
                <a:cubicBezTo>
                  <a:pt x="439" y="1021"/>
                  <a:pt x="449" y="1049"/>
                  <a:pt x="524" y="1054"/>
                </a:cubicBezTo>
                <a:cubicBezTo>
                  <a:pt x="599" y="1059"/>
                  <a:pt x="755" y="1064"/>
                  <a:pt x="864" y="1054"/>
                </a:cubicBezTo>
                <a:cubicBezTo>
                  <a:pt x="973" y="1044"/>
                  <a:pt x="1048" y="1035"/>
                  <a:pt x="1176" y="997"/>
                </a:cubicBezTo>
                <a:cubicBezTo>
                  <a:pt x="1304" y="959"/>
                  <a:pt x="1516" y="880"/>
                  <a:pt x="1630" y="827"/>
                </a:cubicBezTo>
                <a:cubicBezTo>
                  <a:pt x="1744" y="774"/>
                  <a:pt x="1795" y="724"/>
                  <a:pt x="1861" y="677"/>
                </a:cubicBezTo>
                <a:cubicBezTo>
                  <a:pt x="1927" y="630"/>
                  <a:pt x="1981" y="590"/>
                  <a:pt x="2027" y="544"/>
                </a:cubicBezTo>
                <a:cubicBezTo>
                  <a:pt x="2073" y="498"/>
                  <a:pt x="2107" y="454"/>
                  <a:pt x="2140" y="402"/>
                </a:cubicBezTo>
                <a:cubicBezTo>
                  <a:pt x="2173" y="350"/>
                  <a:pt x="2201" y="298"/>
                  <a:pt x="2225" y="232"/>
                </a:cubicBezTo>
                <a:cubicBezTo>
                  <a:pt x="2249" y="166"/>
                  <a:pt x="2287" y="10"/>
                  <a:pt x="2282" y="5"/>
                </a:cubicBezTo>
                <a:close/>
              </a:path>
            </a:pathLst>
          </a:custGeom>
          <a:gradFill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bliqueTopRigh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ltGray">
          <a:xfrm>
            <a:off x="3824288" y="925513"/>
            <a:ext cx="1377950" cy="1974850"/>
          </a:xfrm>
          <a:custGeom>
            <a:avLst/>
            <a:gdLst>
              <a:gd name="T0" fmla="*/ 882650 w 868"/>
              <a:gd name="T1" fmla="*/ 658812 h 1244"/>
              <a:gd name="T2" fmla="*/ 1062038 w 868"/>
              <a:gd name="T3" fmla="*/ 523875 h 1244"/>
              <a:gd name="T4" fmla="*/ 1192213 w 868"/>
              <a:gd name="T5" fmla="*/ 401637 h 1244"/>
              <a:gd name="T6" fmla="*/ 1287463 w 868"/>
              <a:gd name="T7" fmla="*/ 207963 h 1244"/>
              <a:gd name="T8" fmla="*/ 1333500 w 868"/>
              <a:gd name="T9" fmla="*/ 73025 h 1244"/>
              <a:gd name="T10" fmla="*/ 1377950 w 868"/>
              <a:gd name="T11" fmla="*/ 28575 h 1244"/>
              <a:gd name="T12" fmla="*/ 1338263 w 868"/>
              <a:gd name="T13" fmla="*/ 249237 h 1244"/>
              <a:gd name="T14" fmla="*/ 1333500 w 868"/>
              <a:gd name="T15" fmla="*/ 568325 h 1244"/>
              <a:gd name="T16" fmla="*/ 1287463 w 868"/>
              <a:gd name="T17" fmla="*/ 882650 h 1244"/>
              <a:gd name="T18" fmla="*/ 1152525 w 868"/>
              <a:gd name="T19" fmla="*/ 1243012 h 1244"/>
              <a:gd name="T20" fmla="*/ 985838 w 868"/>
              <a:gd name="T21" fmla="*/ 1425575 h 1244"/>
              <a:gd name="T22" fmla="*/ 960438 w 868"/>
              <a:gd name="T23" fmla="*/ 1439862 h 1244"/>
              <a:gd name="T24" fmla="*/ 931863 w 868"/>
              <a:gd name="T25" fmla="*/ 1443037 h 1244"/>
              <a:gd name="T26" fmla="*/ 857250 w 868"/>
              <a:gd name="T27" fmla="*/ 1412875 h 1244"/>
              <a:gd name="T28" fmla="*/ 785812 w 868"/>
              <a:gd name="T29" fmla="*/ 1358900 h 1244"/>
              <a:gd name="T30" fmla="*/ 709612 w 868"/>
              <a:gd name="T31" fmla="*/ 1258887 h 1244"/>
              <a:gd name="T32" fmla="*/ 693737 w 868"/>
              <a:gd name="T33" fmla="*/ 1225550 h 1244"/>
              <a:gd name="T34" fmla="*/ 682625 w 868"/>
              <a:gd name="T35" fmla="*/ 1171575 h 1244"/>
              <a:gd name="T36" fmla="*/ 704850 w 868"/>
              <a:gd name="T37" fmla="*/ 871538 h 1244"/>
              <a:gd name="T38" fmla="*/ 838200 w 868"/>
              <a:gd name="T39" fmla="*/ 568325 h 1244"/>
              <a:gd name="T40" fmla="*/ 927100 w 868"/>
              <a:gd name="T41" fmla="*/ 388937 h 1244"/>
              <a:gd name="T42" fmla="*/ 1108075 w 868"/>
              <a:gd name="T43" fmla="*/ 207963 h 1244"/>
              <a:gd name="T44" fmla="*/ 1071563 w 868"/>
              <a:gd name="T45" fmla="*/ 668337 h 1244"/>
              <a:gd name="T46" fmla="*/ 1062038 w 868"/>
              <a:gd name="T47" fmla="*/ 928688 h 1244"/>
              <a:gd name="T48" fmla="*/ 973138 w 868"/>
              <a:gd name="T49" fmla="*/ 1204912 h 1244"/>
              <a:gd name="T50" fmla="*/ 927100 w 868"/>
              <a:gd name="T51" fmla="*/ 1289050 h 1244"/>
              <a:gd name="T52" fmla="*/ 898525 w 868"/>
              <a:gd name="T53" fmla="*/ 1333500 h 1244"/>
              <a:gd name="T54" fmla="*/ 709612 w 868"/>
              <a:gd name="T55" fmla="*/ 1487487 h 1244"/>
              <a:gd name="T56" fmla="*/ 582613 w 868"/>
              <a:gd name="T57" fmla="*/ 1557337 h 1244"/>
              <a:gd name="T58" fmla="*/ 477838 w 868"/>
              <a:gd name="T59" fmla="*/ 1738313 h 1244"/>
              <a:gd name="T60" fmla="*/ 347662 w 868"/>
              <a:gd name="T61" fmla="*/ 1887538 h 1244"/>
              <a:gd name="T62" fmla="*/ 207963 w 868"/>
              <a:gd name="T63" fmla="*/ 1963738 h 1244"/>
              <a:gd name="T64" fmla="*/ 17463 w 868"/>
              <a:gd name="T65" fmla="*/ 1951038 h 1244"/>
              <a:gd name="T66" fmla="*/ 101600 w 868"/>
              <a:gd name="T67" fmla="*/ 1903413 h 1244"/>
              <a:gd name="T68" fmla="*/ 252413 w 868"/>
              <a:gd name="T69" fmla="*/ 1811338 h 1244"/>
              <a:gd name="T70" fmla="*/ 433388 w 868"/>
              <a:gd name="T71" fmla="*/ 1603375 h 1244"/>
              <a:gd name="T72" fmla="*/ 595313 w 868"/>
              <a:gd name="T73" fmla="*/ 1417637 h 1244"/>
              <a:gd name="T74" fmla="*/ 754062 w 868"/>
              <a:gd name="T75" fmla="*/ 1309687 h 1244"/>
              <a:gd name="T76" fmla="*/ 842963 w 868"/>
              <a:gd name="T77" fmla="*/ 1277937 h 1244"/>
              <a:gd name="T78" fmla="*/ 952500 w 868"/>
              <a:gd name="T79" fmla="*/ 1119187 h 1244"/>
              <a:gd name="T80" fmla="*/ 1001713 w 868"/>
              <a:gd name="T81" fmla="*/ 795337 h 1244"/>
              <a:gd name="T82" fmla="*/ 1017588 w 868"/>
              <a:gd name="T83" fmla="*/ 568325 h 1244"/>
              <a:gd name="T84" fmla="*/ 1046163 w 868"/>
              <a:gd name="T85" fmla="*/ 376237 h 1244"/>
              <a:gd name="T86" fmla="*/ 982663 w 868"/>
              <a:gd name="T87" fmla="*/ 407988 h 1244"/>
              <a:gd name="T88" fmla="*/ 812800 w 868"/>
              <a:gd name="T89" fmla="*/ 741362 h 1244"/>
              <a:gd name="T90" fmla="*/ 747712 w 868"/>
              <a:gd name="T91" fmla="*/ 1017587 h 1244"/>
              <a:gd name="T92" fmla="*/ 760412 w 868"/>
              <a:gd name="T93" fmla="*/ 1233487 h 1244"/>
              <a:gd name="T94" fmla="*/ 804862 w 868"/>
              <a:gd name="T95" fmla="*/ 1346200 h 1244"/>
              <a:gd name="T96" fmla="*/ 822325 w 868"/>
              <a:gd name="T97" fmla="*/ 1358900 h 1244"/>
              <a:gd name="T98" fmla="*/ 844550 w 868"/>
              <a:gd name="T99" fmla="*/ 1355725 h 1244"/>
              <a:gd name="T100" fmla="*/ 1017588 w 868"/>
              <a:gd name="T101" fmla="*/ 1289050 h 1244"/>
              <a:gd name="T102" fmla="*/ 1152525 w 868"/>
              <a:gd name="T103" fmla="*/ 1063625 h 1244"/>
              <a:gd name="T104" fmla="*/ 1243013 w 868"/>
              <a:gd name="T105" fmla="*/ 793750 h 1244"/>
              <a:gd name="T106" fmla="*/ 1255713 w 868"/>
              <a:gd name="T107" fmla="*/ 515937 h 1244"/>
              <a:gd name="T108" fmla="*/ 1249363 w 868"/>
              <a:gd name="T109" fmla="*/ 395287 h 1244"/>
              <a:gd name="T110" fmla="*/ 1185863 w 868"/>
              <a:gd name="T111" fmla="*/ 515937 h 1244"/>
              <a:gd name="T112" fmla="*/ 1116013 w 868"/>
              <a:gd name="T113" fmla="*/ 566737 h 1244"/>
              <a:gd name="T114" fmla="*/ 882650 w 868"/>
              <a:gd name="T115" fmla="*/ 658812 h 1244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868"/>
              <a:gd name="T175" fmla="*/ 0 h 1244"/>
              <a:gd name="T176" fmla="*/ 868 w 868"/>
              <a:gd name="T177" fmla="*/ 1244 h 1244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868" h="1244">
                <a:moveTo>
                  <a:pt x="556" y="415"/>
                </a:moveTo>
                <a:cubicBezTo>
                  <a:pt x="551" y="410"/>
                  <a:pt x="637" y="357"/>
                  <a:pt x="669" y="330"/>
                </a:cubicBezTo>
                <a:cubicBezTo>
                  <a:pt x="701" y="303"/>
                  <a:pt x="727" y="286"/>
                  <a:pt x="751" y="253"/>
                </a:cubicBezTo>
                <a:cubicBezTo>
                  <a:pt x="775" y="220"/>
                  <a:pt x="796" y="165"/>
                  <a:pt x="811" y="131"/>
                </a:cubicBezTo>
                <a:cubicBezTo>
                  <a:pt x="826" y="97"/>
                  <a:pt x="831" y="65"/>
                  <a:pt x="840" y="46"/>
                </a:cubicBezTo>
                <a:cubicBezTo>
                  <a:pt x="849" y="27"/>
                  <a:pt x="868" y="0"/>
                  <a:pt x="868" y="18"/>
                </a:cubicBezTo>
                <a:cubicBezTo>
                  <a:pt x="868" y="36"/>
                  <a:pt x="848" y="100"/>
                  <a:pt x="843" y="157"/>
                </a:cubicBezTo>
                <a:cubicBezTo>
                  <a:pt x="838" y="214"/>
                  <a:pt x="845" y="292"/>
                  <a:pt x="840" y="358"/>
                </a:cubicBezTo>
                <a:cubicBezTo>
                  <a:pt x="835" y="424"/>
                  <a:pt x="830" y="485"/>
                  <a:pt x="811" y="556"/>
                </a:cubicBezTo>
                <a:cubicBezTo>
                  <a:pt x="792" y="627"/>
                  <a:pt x="758" y="726"/>
                  <a:pt x="726" y="783"/>
                </a:cubicBezTo>
                <a:cubicBezTo>
                  <a:pt x="694" y="840"/>
                  <a:pt x="641" y="877"/>
                  <a:pt x="621" y="898"/>
                </a:cubicBezTo>
                <a:cubicBezTo>
                  <a:pt x="601" y="919"/>
                  <a:pt x="611" y="905"/>
                  <a:pt x="605" y="907"/>
                </a:cubicBezTo>
                <a:cubicBezTo>
                  <a:pt x="599" y="909"/>
                  <a:pt x="598" y="912"/>
                  <a:pt x="587" y="909"/>
                </a:cubicBezTo>
                <a:cubicBezTo>
                  <a:pt x="576" y="906"/>
                  <a:pt x="555" y="899"/>
                  <a:pt x="540" y="890"/>
                </a:cubicBezTo>
                <a:cubicBezTo>
                  <a:pt x="525" y="881"/>
                  <a:pt x="511" y="872"/>
                  <a:pt x="495" y="856"/>
                </a:cubicBezTo>
                <a:cubicBezTo>
                  <a:pt x="479" y="840"/>
                  <a:pt x="457" y="807"/>
                  <a:pt x="447" y="793"/>
                </a:cubicBezTo>
                <a:cubicBezTo>
                  <a:pt x="437" y="779"/>
                  <a:pt x="440" y="781"/>
                  <a:pt x="437" y="772"/>
                </a:cubicBezTo>
                <a:cubicBezTo>
                  <a:pt x="434" y="763"/>
                  <a:pt x="429" y="775"/>
                  <a:pt x="430" y="738"/>
                </a:cubicBezTo>
                <a:cubicBezTo>
                  <a:pt x="431" y="701"/>
                  <a:pt x="428" y="612"/>
                  <a:pt x="444" y="549"/>
                </a:cubicBezTo>
                <a:cubicBezTo>
                  <a:pt x="460" y="486"/>
                  <a:pt x="505" y="409"/>
                  <a:pt x="528" y="358"/>
                </a:cubicBezTo>
                <a:cubicBezTo>
                  <a:pt x="551" y="307"/>
                  <a:pt x="556" y="283"/>
                  <a:pt x="584" y="245"/>
                </a:cubicBezTo>
                <a:cubicBezTo>
                  <a:pt x="612" y="207"/>
                  <a:pt x="683" y="102"/>
                  <a:pt x="698" y="131"/>
                </a:cubicBezTo>
                <a:cubicBezTo>
                  <a:pt x="713" y="160"/>
                  <a:pt x="680" y="345"/>
                  <a:pt x="675" y="421"/>
                </a:cubicBezTo>
                <a:cubicBezTo>
                  <a:pt x="670" y="497"/>
                  <a:pt x="679" y="529"/>
                  <a:pt x="669" y="585"/>
                </a:cubicBezTo>
                <a:cubicBezTo>
                  <a:pt x="659" y="641"/>
                  <a:pt x="627" y="721"/>
                  <a:pt x="613" y="759"/>
                </a:cubicBezTo>
                <a:cubicBezTo>
                  <a:pt x="599" y="797"/>
                  <a:pt x="592" y="799"/>
                  <a:pt x="584" y="812"/>
                </a:cubicBezTo>
                <a:cubicBezTo>
                  <a:pt x="576" y="825"/>
                  <a:pt x="589" y="819"/>
                  <a:pt x="566" y="840"/>
                </a:cubicBezTo>
                <a:cubicBezTo>
                  <a:pt x="543" y="861"/>
                  <a:pt x="480" y="913"/>
                  <a:pt x="447" y="937"/>
                </a:cubicBezTo>
                <a:cubicBezTo>
                  <a:pt x="414" y="961"/>
                  <a:pt x="391" y="955"/>
                  <a:pt x="367" y="981"/>
                </a:cubicBezTo>
                <a:cubicBezTo>
                  <a:pt x="343" y="1007"/>
                  <a:pt x="326" y="1060"/>
                  <a:pt x="301" y="1095"/>
                </a:cubicBezTo>
                <a:cubicBezTo>
                  <a:pt x="276" y="1130"/>
                  <a:pt x="247" y="1165"/>
                  <a:pt x="219" y="1189"/>
                </a:cubicBezTo>
                <a:cubicBezTo>
                  <a:pt x="191" y="1213"/>
                  <a:pt x="166" y="1230"/>
                  <a:pt x="131" y="1237"/>
                </a:cubicBezTo>
                <a:cubicBezTo>
                  <a:pt x="96" y="1244"/>
                  <a:pt x="22" y="1235"/>
                  <a:pt x="11" y="1229"/>
                </a:cubicBezTo>
                <a:cubicBezTo>
                  <a:pt x="0" y="1223"/>
                  <a:pt x="39" y="1214"/>
                  <a:pt x="64" y="1199"/>
                </a:cubicBezTo>
                <a:cubicBezTo>
                  <a:pt x="89" y="1184"/>
                  <a:pt x="124" y="1172"/>
                  <a:pt x="159" y="1141"/>
                </a:cubicBezTo>
                <a:cubicBezTo>
                  <a:pt x="194" y="1110"/>
                  <a:pt x="237" y="1051"/>
                  <a:pt x="273" y="1010"/>
                </a:cubicBezTo>
                <a:cubicBezTo>
                  <a:pt x="309" y="969"/>
                  <a:pt x="341" y="924"/>
                  <a:pt x="375" y="893"/>
                </a:cubicBezTo>
                <a:cubicBezTo>
                  <a:pt x="409" y="862"/>
                  <a:pt x="449" y="840"/>
                  <a:pt x="475" y="825"/>
                </a:cubicBezTo>
                <a:cubicBezTo>
                  <a:pt x="501" y="810"/>
                  <a:pt x="510" y="825"/>
                  <a:pt x="531" y="805"/>
                </a:cubicBezTo>
                <a:cubicBezTo>
                  <a:pt x="552" y="785"/>
                  <a:pt x="583" y="756"/>
                  <a:pt x="600" y="705"/>
                </a:cubicBezTo>
                <a:cubicBezTo>
                  <a:pt x="617" y="654"/>
                  <a:pt x="624" y="559"/>
                  <a:pt x="631" y="501"/>
                </a:cubicBezTo>
                <a:cubicBezTo>
                  <a:pt x="638" y="443"/>
                  <a:pt x="636" y="402"/>
                  <a:pt x="641" y="358"/>
                </a:cubicBezTo>
                <a:cubicBezTo>
                  <a:pt x="646" y="314"/>
                  <a:pt x="663" y="254"/>
                  <a:pt x="659" y="237"/>
                </a:cubicBezTo>
                <a:cubicBezTo>
                  <a:pt x="655" y="220"/>
                  <a:pt x="643" y="219"/>
                  <a:pt x="619" y="257"/>
                </a:cubicBezTo>
                <a:cubicBezTo>
                  <a:pt x="595" y="295"/>
                  <a:pt x="537" y="403"/>
                  <a:pt x="512" y="467"/>
                </a:cubicBezTo>
                <a:cubicBezTo>
                  <a:pt x="487" y="531"/>
                  <a:pt x="477" y="589"/>
                  <a:pt x="471" y="641"/>
                </a:cubicBezTo>
                <a:cubicBezTo>
                  <a:pt x="465" y="693"/>
                  <a:pt x="473" y="743"/>
                  <a:pt x="479" y="777"/>
                </a:cubicBezTo>
                <a:cubicBezTo>
                  <a:pt x="485" y="811"/>
                  <a:pt x="501" y="835"/>
                  <a:pt x="507" y="848"/>
                </a:cubicBezTo>
                <a:cubicBezTo>
                  <a:pt x="513" y="861"/>
                  <a:pt x="514" y="855"/>
                  <a:pt x="518" y="856"/>
                </a:cubicBezTo>
                <a:cubicBezTo>
                  <a:pt x="522" y="857"/>
                  <a:pt x="512" y="861"/>
                  <a:pt x="532" y="854"/>
                </a:cubicBezTo>
                <a:cubicBezTo>
                  <a:pt x="552" y="847"/>
                  <a:pt x="609" y="843"/>
                  <a:pt x="641" y="812"/>
                </a:cubicBezTo>
                <a:cubicBezTo>
                  <a:pt x="673" y="781"/>
                  <a:pt x="702" y="722"/>
                  <a:pt x="726" y="670"/>
                </a:cubicBezTo>
                <a:cubicBezTo>
                  <a:pt x="750" y="618"/>
                  <a:pt x="772" y="557"/>
                  <a:pt x="783" y="500"/>
                </a:cubicBezTo>
                <a:cubicBezTo>
                  <a:pt x="794" y="443"/>
                  <a:pt x="790" y="367"/>
                  <a:pt x="791" y="325"/>
                </a:cubicBezTo>
                <a:cubicBezTo>
                  <a:pt x="792" y="283"/>
                  <a:pt x="794" y="249"/>
                  <a:pt x="787" y="249"/>
                </a:cubicBezTo>
                <a:cubicBezTo>
                  <a:pt x="780" y="249"/>
                  <a:pt x="761" y="307"/>
                  <a:pt x="747" y="325"/>
                </a:cubicBezTo>
                <a:cubicBezTo>
                  <a:pt x="733" y="343"/>
                  <a:pt x="735" y="342"/>
                  <a:pt x="703" y="357"/>
                </a:cubicBezTo>
                <a:cubicBezTo>
                  <a:pt x="671" y="372"/>
                  <a:pt x="587" y="403"/>
                  <a:pt x="556" y="415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ltGray">
          <a:xfrm>
            <a:off x="1289050" y="1755775"/>
            <a:ext cx="3252788" cy="4760913"/>
          </a:xfrm>
          <a:custGeom>
            <a:avLst/>
            <a:gdLst>
              <a:gd name="T0" fmla="*/ 2608262 w 2049"/>
              <a:gd name="T1" fmla="*/ 233363 h 2999"/>
              <a:gd name="T2" fmla="*/ 2652712 w 2049"/>
              <a:gd name="T3" fmla="*/ 142875 h 2999"/>
              <a:gd name="T4" fmla="*/ 2743200 w 2049"/>
              <a:gd name="T5" fmla="*/ 52388 h 2999"/>
              <a:gd name="T6" fmla="*/ 2878137 w 2049"/>
              <a:gd name="T7" fmla="*/ 7938 h 2999"/>
              <a:gd name="T8" fmla="*/ 3103562 w 2049"/>
              <a:gd name="T9" fmla="*/ 7938 h 2999"/>
              <a:gd name="T10" fmla="*/ 3238500 w 2049"/>
              <a:gd name="T11" fmla="*/ 52388 h 2999"/>
              <a:gd name="T12" fmla="*/ 3192462 w 2049"/>
              <a:gd name="T13" fmla="*/ 142875 h 2999"/>
              <a:gd name="T14" fmla="*/ 3103562 w 2049"/>
              <a:gd name="T15" fmla="*/ 233363 h 2999"/>
              <a:gd name="T16" fmla="*/ 2922587 w 2049"/>
              <a:gd name="T17" fmla="*/ 323850 h 2999"/>
              <a:gd name="T18" fmla="*/ 2787650 w 2049"/>
              <a:gd name="T19" fmla="*/ 368300 h 2999"/>
              <a:gd name="T20" fmla="*/ 2743200 w 2049"/>
              <a:gd name="T21" fmla="*/ 458788 h 2999"/>
              <a:gd name="T22" fmla="*/ 2833687 w 2049"/>
              <a:gd name="T23" fmla="*/ 458788 h 2999"/>
              <a:gd name="T24" fmla="*/ 2878137 w 2049"/>
              <a:gd name="T25" fmla="*/ 547688 h 2999"/>
              <a:gd name="T26" fmla="*/ 2832100 w 2049"/>
              <a:gd name="T27" fmla="*/ 650875 h 2999"/>
              <a:gd name="T28" fmla="*/ 2787650 w 2049"/>
              <a:gd name="T29" fmla="*/ 728663 h 2999"/>
              <a:gd name="T30" fmla="*/ 2697162 w 2049"/>
              <a:gd name="T31" fmla="*/ 773113 h 2999"/>
              <a:gd name="T32" fmla="*/ 2338388 w 2049"/>
              <a:gd name="T33" fmla="*/ 908050 h 2999"/>
              <a:gd name="T34" fmla="*/ 2022475 w 2049"/>
              <a:gd name="T35" fmla="*/ 1087438 h 2999"/>
              <a:gd name="T36" fmla="*/ 1617662 w 2049"/>
              <a:gd name="T37" fmla="*/ 1312863 h 2999"/>
              <a:gd name="T38" fmla="*/ 1392237 w 2049"/>
              <a:gd name="T39" fmla="*/ 1447800 h 2999"/>
              <a:gd name="T40" fmla="*/ 942975 w 2049"/>
              <a:gd name="T41" fmla="*/ 1717675 h 2999"/>
              <a:gd name="T42" fmla="*/ 508000 w 2049"/>
              <a:gd name="T43" fmla="*/ 2149475 h 2999"/>
              <a:gd name="T44" fmla="*/ 171450 w 2049"/>
              <a:gd name="T45" fmla="*/ 2682875 h 2999"/>
              <a:gd name="T46" fmla="*/ 114300 w 2049"/>
              <a:gd name="T47" fmla="*/ 2879725 h 2999"/>
              <a:gd name="T48" fmla="*/ 88900 w 2049"/>
              <a:gd name="T49" fmla="*/ 3038475 h 2999"/>
              <a:gd name="T50" fmla="*/ 87312 w 2049"/>
              <a:gd name="T51" fmla="*/ 3294063 h 2999"/>
              <a:gd name="T52" fmla="*/ 260350 w 2049"/>
              <a:gd name="T53" fmla="*/ 3889376 h 2999"/>
              <a:gd name="T54" fmla="*/ 628650 w 2049"/>
              <a:gd name="T55" fmla="*/ 4346576 h 2999"/>
              <a:gd name="T56" fmla="*/ 825500 w 2049"/>
              <a:gd name="T57" fmla="*/ 4486276 h 2999"/>
              <a:gd name="T58" fmla="*/ 850900 w 2049"/>
              <a:gd name="T59" fmla="*/ 4645026 h 2999"/>
              <a:gd name="T60" fmla="*/ 831850 w 2049"/>
              <a:gd name="T61" fmla="*/ 4721226 h 2999"/>
              <a:gd name="T62" fmla="*/ 381000 w 2049"/>
              <a:gd name="T63" fmla="*/ 4403726 h 2999"/>
              <a:gd name="T64" fmla="*/ 101600 w 2049"/>
              <a:gd name="T65" fmla="*/ 3971926 h 2999"/>
              <a:gd name="T66" fmla="*/ 12700 w 2049"/>
              <a:gd name="T67" fmla="*/ 3387726 h 2999"/>
              <a:gd name="T68" fmla="*/ 25400 w 2049"/>
              <a:gd name="T69" fmla="*/ 2981325 h 2999"/>
              <a:gd name="T70" fmla="*/ 114300 w 2049"/>
              <a:gd name="T71" fmla="*/ 2619375 h 2999"/>
              <a:gd name="T72" fmla="*/ 538163 w 2049"/>
              <a:gd name="T73" fmla="*/ 1898650 h 2999"/>
              <a:gd name="T74" fmla="*/ 1303337 w 2049"/>
              <a:gd name="T75" fmla="*/ 1312863 h 2999"/>
              <a:gd name="T76" fmla="*/ 2112963 w 2049"/>
              <a:gd name="T77" fmla="*/ 863600 h 2999"/>
              <a:gd name="T78" fmla="*/ 2470150 w 2049"/>
              <a:gd name="T79" fmla="*/ 695325 h 2999"/>
              <a:gd name="T80" fmla="*/ 2489200 w 2049"/>
              <a:gd name="T81" fmla="*/ 638175 h 2999"/>
              <a:gd name="T82" fmla="*/ 2562225 w 2049"/>
              <a:gd name="T83" fmla="*/ 458788 h 2999"/>
              <a:gd name="T84" fmla="*/ 2697162 w 2049"/>
              <a:gd name="T85" fmla="*/ 323850 h 2999"/>
              <a:gd name="T86" fmla="*/ 3013075 w 2049"/>
              <a:gd name="T87" fmla="*/ 187325 h 2999"/>
              <a:gd name="T88" fmla="*/ 3057525 w 2049"/>
              <a:gd name="T89" fmla="*/ 142875 h 2999"/>
              <a:gd name="T90" fmla="*/ 2968625 w 2049"/>
              <a:gd name="T91" fmla="*/ 142875 h 2999"/>
              <a:gd name="T92" fmla="*/ 2833687 w 2049"/>
              <a:gd name="T93" fmla="*/ 98425 h 2999"/>
              <a:gd name="T94" fmla="*/ 2743200 w 2049"/>
              <a:gd name="T95" fmla="*/ 142875 h 2999"/>
              <a:gd name="T96" fmla="*/ 2697162 w 2049"/>
              <a:gd name="T97" fmla="*/ 187325 h 2999"/>
              <a:gd name="T98" fmla="*/ 2608262 w 2049"/>
              <a:gd name="T99" fmla="*/ 233363 h 299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049"/>
              <a:gd name="T151" fmla="*/ 0 h 2999"/>
              <a:gd name="T152" fmla="*/ 2049 w 2049"/>
              <a:gd name="T153" fmla="*/ 2999 h 2999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049" h="2999">
                <a:moveTo>
                  <a:pt x="1643" y="147"/>
                </a:moveTo>
                <a:cubicBezTo>
                  <a:pt x="1638" y="142"/>
                  <a:pt x="1657" y="109"/>
                  <a:pt x="1671" y="90"/>
                </a:cubicBezTo>
                <a:cubicBezTo>
                  <a:pt x="1685" y="71"/>
                  <a:pt x="1704" y="47"/>
                  <a:pt x="1728" y="33"/>
                </a:cubicBezTo>
                <a:cubicBezTo>
                  <a:pt x="1752" y="19"/>
                  <a:pt x="1775" y="10"/>
                  <a:pt x="1813" y="5"/>
                </a:cubicBezTo>
                <a:cubicBezTo>
                  <a:pt x="1851" y="0"/>
                  <a:pt x="1917" y="0"/>
                  <a:pt x="1955" y="5"/>
                </a:cubicBezTo>
                <a:cubicBezTo>
                  <a:pt x="1993" y="10"/>
                  <a:pt x="2031" y="19"/>
                  <a:pt x="2040" y="33"/>
                </a:cubicBezTo>
                <a:cubicBezTo>
                  <a:pt x="2049" y="47"/>
                  <a:pt x="2025" y="71"/>
                  <a:pt x="2011" y="90"/>
                </a:cubicBezTo>
                <a:cubicBezTo>
                  <a:pt x="1997" y="109"/>
                  <a:pt x="1983" y="128"/>
                  <a:pt x="1955" y="147"/>
                </a:cubicBezTo>
                <a:cubicBezTo>
                  <a:pt x="1927" y="166"/>
                  <a:pt x="1874" y="190"/>
                  <a:pt x="1841" y="204"/>
                </a:cubicBezTo>
                <a:cubicBezTo>
                  <a:pt x="1808" y="218"/>
                  <a:pt x="1775" y="218"/>
                  <a:pt x="1756" y="232"/>
                </a:cubicBezTo>
                <a:cubicBezTo>
                  <a:pt x="1737" y="246"/>
                  <a:pt x="1723" y="280"/>
                  <a:pt x="1728" y="289"/>
                </a:cubicBezTo>
                <a:cubicBezTo>
                  <a:pt x="1733" y="298"/>
                  <a:pt x="1771" y="280"/>
                  <a:pt x="1785" y="289"/>
                </a:cubicBezTo>
                <a:cubicBezTo>
                  <a:pt x="1799" y="298"/>
                  <a:pt x="1813" y="325"/>
                  <a:pt x="1813" y="345"/>
                </a:cubicBezTo>
                <a:cubicBezTo>
                  <a:pt x="1813" y="365"/>
                  <a:pt x="1794" y="391"/>
                  <a:pt x="1784" y="410"/>
                </a:cubicBezTo>
                <a:cubicBezTo>
                  <a:pt x="1774" y="429"/>
                  <a:pt x="1770" y="446"/>
                  <a:pt x="1756" y="459"/>
                </a:cubicBezTo>
                <a:cubicBezTo>
                  <a:pt x="1742" y="472"/>
                  <a:pt x="1746" y="468"/>
                  <a:pt x="1699" y="487"/>
                </a:cubicBezTo>
                <a:cubicBezTo>
                  <a:pt x="1652" y="506"/>
                  <a:pt x="1544" y="539"/>
                  <a:pt x="1473" y="572"/>
                </a:cubicBezTo>
                <a:cubicBezTo>
                  <a:pt x="1402" y="605"/>
                  <a:pt x="1350" y="642"/>
                  <a:pt x="1274" y="685"/>
                </a:cubicBezTo>
                <a:cubicBezTo>
                  <a:pt x="1198" y="728"/>
                  <a:pt x="1085" y="789"/>
                  <a:pt x="1019" y="827"/>
                </a:cubicBezTo>
                <a:cubicBezTo>
                  <a:pt x="953" y="865"/>
                  <a:pt x="948" y="870"/>
                  <a:pt x="877" y="912"/>
                </a:cubicBezTo>
                <a:cubicBezTo>
                  <a:pt x="806" y="954"/>
                  <a:pt x="687" y="1008"/>
                  <a:pt x="594" y="1082"/>
                </a:cubicBezTo>
                <a:cubicBezTo>
                  <a:pt x="501" y="1156"/>
                  <a:pt x="401" y="1253"/>
                  <a:pt x="320" y="1354"/>
                </a:cubicBezTo>
                <a:cubicBezTo>
                  <a:pt x="239" y="1455"/>
                  <a:pt x="149" y="1613"/>
                  <a:pt x="108" y="1690"/>
                </a:cubicBezTo>
                <a:cubicBezTo>
                  <a:pt x="67" y="1767"/>
                  <a:pt x="81" y="1777"/>
                  <a:pt x="72" y="1814"/>
                </a:cubicBezTo>
                <a:cubicBezTo>
                  <a:pt x="63" y="1851"/>
                  <a:pt x="59" y="1871"/>
                  <a:pt x="56" y="1914"/>
                </a:cubicBezTo>
                <a:cubicBezTo>
                  <a:pt x="53" y="1957"/>
                  <a:pt x="37" y="1986"/>
                  <a:pt x="55" y="2075"/>
                </a:cubicBezTo>
                <a:cubicBezTo>
                  <a:pt x="73" y="2164"/>
                  <a:pt x="107" y="2340"/>
                  <a:pt x="164" y="2450"/>
                </a:cubicBezTo>
                <a:cubicBezTo>
                  <a:pt x="221" y="2560"/>
                  <a:pt x="337" y="2675"/>
                  <a:pt x="396" y="2738"/>
                </a:cubicBezTo>
                <a:cubicBezTo>
                  <a:pt x="455" y="2801"/>
                  <a:pt x="497" y="2795"/>
                  <a:pt x="520" y="2826"/>
                </a:cubicBezTo>
                <a:cubicBezTo>
                  <a:pt x="543" y="2857"/>
                  <a:pt x="535" y="2901"/>
                  <a:pt x="536" y="2926"/>
                </a:cubicBezTo>
                <a:cubicBezTo>
                  <a:pt x="537" y="2951"/>
                  <a:pt x="573" y="2999"/>
                  <a:pt x="524" y="2974"/>
                </a:cubicBezTo>
                <a:cubicBezTo>
                  <a:pt x="475" y="2949"/>
                  <a:pt x="317" y="2853"/>
                  <a:pt x="240" y="2774"/>
                </a:cubicBezTo>
                <a:cubicBezTo>
                  <a:pt x="163" y="2695"/>
                  <a:pt x="103" y="2609"/>
                  <a:pt x="64" y="2502"/>
                </a:cubicBezTo>
                <a:cubicBezTo>
                  <a:pt x="25" y="2395"/>
                  <a:pt x="16" y="2238"/>
                  <a:pt x="8" y="2134"/>
                </a:cubicBezTo>
                <a:cubicBezTo>
                  <a:pt x="0" y="2030"/>
                  <a:pt x="5" y="1959"/>
                  <a:pt x="16" y="1878"/>
                </a:cubicBezTo>
                <a:cubicBezTo>
                  <a:pt x="27" y="1797"/>
                  <a:pt x="18" y="1764"/>
                  <a:pt x="72" y="1650"/>
                </a:cubicBezTo>
                <a:cubicBezTo>
                  <a:pt x="126" y="1536"/>
                  <a:pt x="214" y="1333"/>
                  <a:pt x="339" y="1196"/>
                </a:cubicBezTo>
                <a:cubicBezTo>
                  <a:pt x="464" y="1059"/>
                  <a:pt x="656" y="936"/>
                  <a:pt x="821" y="827"/>
                </a:cubicBezTo>
                <a:cubicBezTo>
                  <a:pt x="986" y="718"/>
                  <a:pt x="1209" y="609"/>
                  <a:pt x="1331" y="544"/>
                </a:cubicBezTo>
                <a:cubicBezTo>
                  <a:pt x="1453" y="479"/>
                  <a:pt x="1516" y="462"/>
                  <a:pt x="1556" y="438"/>
                </a:cubicBezTo>
                <a:cubicBezTo>
                  <a:pt x="1596" y="414"/>
                  <a:pt x="1558" y="427"/>
                  <a:pt x="1568" y="402"/>
                </a:cubicBezTo>
                <a:cubicBezTo>
                  <a:pt x="1578" y="377"/>
                  <a:pt x="1592" y="322"/>
                  <a:pt x="1614" y="289"/>
                </a:cubicBezTo>
                <a:cubicBezTo>
                  <a:pt x="1636" y="256"/>
                  <a:pt x="1652" y="232"/>
                  <a:pt x="1699" y="204"/>
                </a:cubicBezTo>
                <a:cubicBezTo>
                  <a:pt x="1746" y="176"/>
                  <a:pt x="1860" y="137"/>
                  <a:pt x="1898" y="118"/>
                </a:cubicBezTo>
                <a:cubicBezTo>
                  <a:pt x="1936" y="99"/>
                  <a:pt x="1931" y="95"/>
                  <a:pt x="1926" y="90"/>
                </a:cubicBezTo>
                <a:cubicBezTo>
                  <a:pt x="1921" y="85"/>
                  <a:pt x="1893" y="95"/>
                  <a:pt x="1870" y="90"/>
                </a:cubicBezTo>
                <a:cubicBezTo>
                  <a:pt x="1847" y="85"/>
                  <a:pt x="1809" y="62"/>
                  <a:pt x="1785" y="62"/>
                </a:cubicBezTo>
                <a:cubicBezTo>
                  <a:pt x="1761" y="62"/>
                  <a:pt x="1742" y="81"/>
                  <a:pt x="1728" y="90"/>
                </a:cubicBezTo>
                <a:cubicBezTo>
                  <a:pt x="1714" y="99"/>
                  <a:pt x="1713" y="108"/>
                  <a:pt x="1699" y="118"/>
                </a:cubicBezTo>
                <a:cubicBezTo>
                  <a:pt x="1685" y="128"/>
                  <a:pt x="1648" y="152"/>
                  <a:pt x="1643" y="147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bliqueTopRigh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Freeform 10"/>
          <p:cNvSpPr>
            <a:spLocks/>
          </p:cNvSpPr>
          <p:nvPr/>
        </p:nvSpPr>
        <p:spPr bwMode="ltGray">
          <a:xfrm>
            <a:off x="1000100" y="642918"/>
            <a:ext cx="4000500" cy="3217863"/>
          </a:xfrm>
          <a:custGeom>
            <a:avLst/>
            <a:gdLst>
              <a:gd name="T0" fmla="*/ 3297238 w 2520"/>
              <a:gd name="T1" fmla="*/ 142875 h 2027"/>
              <a:gd name="T2" fmla="*/ 3341688 w 2520"/>
              <a:gd name="T3" fmla="*/ 98425 h 2027"/>
              <a:gd name="T4" fmla="*/ 3386138 w 2520"/>
              <a:gd name="T5" fmla="*/ 52388 h 2027"/>
              <a:gd name="T6" fmla="*/ 3432175 w 2520"/>
              <a:gd name="T7" fmla="*/ 7938 h 2027"/>
              <a:gd name="T8" fmla="*/ 3567113 w 2520"/>
              <a:gd name="T9" fmla="*/ 7938 h 2027"/>
              <a:gd name="T10" fmla="*/ 3743325 w 2520"/>
              <a:gd name="T11" fmla="*/ 55563 h 2027"/>
              <a:gd name="T12" fmla="*/ 3829050 w 2520"/>
              <a:gd name="T13" fmla="*/ 95250 h 2027"/>
              <a:gd name="T14" fmla="*/ 3937000 w 2520"/>
              <a:gd name="T15" fmla="*/ 125413 h 2027"/>
              <a:gd name="T16" fmla="*/ 3994150 w 2520"/>
              <a:gd name="T17" fmla="*/ 106363 h 2027"/>
              <a:gd name="T18" fmla="*/ 3975100 w 2520"/>
              <a:gd name="T19" fmla="*/ 195263 h 2027"/>
              <a:gd name="T20" fmla="*/ 3881438 w 2520"/>
              <a:gd name="T21" fmla="*/ 277813 h 2027"/>
              <a:gd name="T22" fmla="*/ 3792538 w 2520"/>
              <a:gd name="T23" fmla="*/ 322263 h 2027"/>
              <a:gd name="T24" fmla="*/ 3441700 w 2520"/>
              <a:gd name="T25" fmla="*/ 550863 h 2027"/>
              <a:gd name="T26" fmla="*/ 3333750 w 2520"/>
              <a:gd name="T27" fmla="*/ 633413 h 2027"/>
              <a:gd name="T28" fmla="*/ 3219450 w 2520"/>
              <a:gd name="T29" fmla="*/ 709613 h 2027"/>
              <a:gd name="T30" fmla="*/ 2892425 w 2520"/>
              <a:gd name="T31" fmla="*/ 908050 h 2027"/>
              <a:gd name="T32" fmla="*/ 2397125 w 2520"/>
              <a:gd name="T33" fmla="*/ 1133475 h 2027"/>
              <a:gd name="T34" fmla="*/ 1631950 w 2520"/>
              <a:gd name="T35" fmla="*/ 1268413 h 2027"/>
              <a:gd name="T36" fmla="*/ 1181100 w 2520"/>
              <a:gd name="T37" fmla="*/ 1222375 h 2027"/>
              <a:gd name="T38" fmla="*/ 990600 w 2520"/>
              <a:gd name="T39" fmla="*/ 1098550 h 2027"/>
              <a:gd name="T40" fmla="*/ 952500 w 2520"/>
              <a:gd name="T41" fmla="*/ 1033463 h 2027"/>
              <a:gd name="T42" fmla="*/ 850900 w 2520"/>
              <a:gd name="T43" fmla="*/ 1046163 h 2027"/>
              <a:gd name="T44" fmla="*/ 768350 w 2520"/>
              <a:gd name="T45" fmla="*/ 1071563 h 2027"/>
              <a:gd name="T46" fmla="*/ 731837 w 2520"/>
              <a:gd name="T47" fmla="*/ 1133475 h 2027"/>
              <a:gd name="T48" fmla="*/ 776287 w 2520"/>
              <a:gd name="T49" fmla="*/ 1177925 h 2027"/>
              <a:gd name="T50" fmla="*/ 866775 w 2520"/>
              <a:gd name="T51" fmla="*/ 1222375 h 2027"/>
              <a:gd name="T52" fmla="*/ 911225 w 2520"/>
              <a:gd name="T53" fmla="*/ 1268413 h 2027"/>
              <a:gd name="T54" fmla="*/ 820738 w 2520"/>
              <a:gd name="T55" fmla="*/ 1403350 h 2027"/>
              <a:gd name="T56" fmla="*/ 749300 w 2520"/>
              <a:gd name="T57" fmla="*/ 1490663 h 2027"/>
              <a:gd name="T58" fmla="*/ 635000 w 2520"/>
              <a:gd name="T59" fmla="*/ 1528763 h 2027"/>
              <a:gd name="T60" fmla="*/ 419100 w 2520"/>
              <a:gd name="T61" fmla="*/ 1560513 h 2027"/>
              <a:gd name="T62" fmla="*/ 236538 w 2520"/>
              <a:gd name="T63" fmla="*/ 1673226 h 2027"/>
              <a:gd name="T64" fmla="*/ 101600 w 2520"/>
              <a:gd name="T65" fmla="*/ 1916113 h 2027"/>
              <a:gd name="T66" fmla="*/ 57150 w 2520"/>
              <a:gd name="T67" fmla="*/ 2347913 h 2027"/>
              <a:gd name="T68" fmla="*/ 31750 w 2520"/>
              <a:gd name="T69" fmla="*/ 3135313 h 2027"/>
              <a:gd name="T70" fmla="*/ 11112 w 2520"/>
              <a:gd name="T71" fmla="*/ 2843213 h 2027"/>
              <a:gd name="T72" fmla="*/ 0 w 2520"/>
              <a:gd name="T73" fmla="*/ 2341563 h 2027"/>
              <a:gd name="T74" fmla="*/ 11112 w 2520"/>
              <a:gd name="T75" fmla="*/ 2122488 h 2027"/>
              <a:gd name="T76" fmla="*/ 44450 w 2520"/>
              <a:gd name="T77" fmla="*/ 1936751 h 2027"/>
              <a:gd name="T78" fmla="*/ 101600 w 2520"/>
              <a:gd name="T79" fmla="*/ 1757363 h 2027"/>
              <a:gd name="T80" fmla="*/ 236538 w 2520"/>
              <a:gd name="T81" fmla="*/ 1538288 h 2027"/>
              <a:gd name="T82" fmla="*/ 415925 w 2520"/>
              <a:gd name="T83" fmla="*/ 1403350 h 2027"/>
              <a:gd name="T84" fmla="*/ 539750 w 2520"/>
              <a:gd name="T85" fmla="*/ 1357313 h 2027"/>
              <a:gd name="T86" fmla="*/ 590550 w 2520"/>
              <a:gd name="T87" fmla="*/ 1268413 h 2027"/>
              <a:gd name="T88" fmla="*/ 641350 w 2520"/>
              <a:gd name="T89" fmla="*/ 1133475 h 2027"/>
              <a:gd name="T90" fmla="*/ 762000 w 2520"/>
              <a:gd name="T91" fmla="*/ 989013 h 2027"/>
              <a:gd name="T92" fmla="*/ 819150 w 2520"/>
              <a:gd name="T93" fmla="*/ 944563 h 2027"/>
              <a:gd name="T94" fmla="*/ 1001712 w 2520"/>
              <a:gd name="T95" fmla="*/ 863600 h 2027"/>
              <a:gd name="T96" fmla="*/ 1054100 w 2520"/>
              <a:gd name="T97" fmla="*/ 893763 h 2027"/>
              <a:gd name="T98" fmla="*/ 1497012 w 2520"/>
              <a:gd name="T99" fmla="*/ 998538 h 2027"/>
              <a:gd name="T100" fmla="*/ 2262187 w 2520"/>
              <a:gd name="T101" fmla="*/ 952500 h 2027"/>
              <a:gd name="T102" fmla="*/ 3003550 w 2520"/>
              <a:gd name="T103" fmla="*/ 677863 h 2027"/>
              <a:gd name="T104" fmla="*/ 3297238 w 2520"/>
              <a:gd name="T105" fmla="*/ 504825 h 2027"/>
              <a:gd name="T106" fmla="*/ 3476625 w 2520"/>
              <a:gd name="T107" fmla="*/ 368300 h 2027"/>
              <a:gd name="T108" fmla="*/ 3702050 w 2520"/>
              <a:gd name="T109" fmla="*/ 233363 h 2027"/>
              <a:gd name="T110" fmla="*/ 3656013 w 2520"/>
              <a:gd name="T111" fmla="*/ 187325 h 2027"/>
              <a:gd name="T112" fmla="*/ 3476625 w 2520"/>
              <a:gd name="T113" fmla="*/ 98425 h 2027"/>
              <a:gd name="T114" fmla="*/ 3432175 w 2520"/>
              <a:gd name="T115" fmla="*/ 98425 h 2027"/>
              <a:gd name="T116" fmla="*/ 3344863 w 2520"/>
              <a:gd name="T117" fmla="*/ 146050 h 2027"/>
              <a:gd name="T118" fmla="*/ 3297238 w 2520"/>
              <a:gd name="T119" fmla="*/ 187325 h 2027"/>
              <a:gd name="T120" fmla="*/ 3297238 w 2520"/>
              <a:gd name="T121" fmla="*/ 142875 h 2027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2520"/>
              <a:gd name="T184" fmla="*/ 0 h 2027"/>
              <a:gd name="T185" fmla="*/ 2520 w 2520"/>
              <a:gd name="T186" fmla="*/ 2027 h 2027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2520" h="2027">
                <a:moveTo>
                  <a:pt x="2077" y="90"/>
                </a:moveTo>
                <a:cubicBezTo>
                  <a:pt x="2082" y="81"/>
                  <a:pt x="2096" y="71"/>
                  <a:pt x="2105" y="62"/>
                </a:cubicBezTo>
                <a:cubicBezTo>
                  <a:pt x="2114" y="53"/>
                  <a:pt x="2124" y="42"/>
                  <a:pt x="2133" y="33"/>
                </a:cubicBezTo>
                <a:cubicBezTo>
                  <a:pt x="2142" y="24"/>
                  <a:pt x="2143" y="10"/>
                  <a:pt x="2162" y="5"/>
                </a:cubicBezTo>
                <a:cubicBezTo>
                  <a:pt x="2181" y="0"/>
                  <a:pt x="2214" y="0"/>
                  <a:pt x="2247" y="5"/>
                </a:cubicBezTo>
                <a:cubicBezTo>
                  <a:pt x="2280" y="10"/>
                  <a:pt x="2331" y="26"/>
                  <a:pt x="2358" y="35"/>
                </a:cubicBezTo>
                <a:cubicBezTo>
                  <a:pt x="2385" y="44"/>
                  <a:pt x="2392" y="53"/>
                  <a:pt x="2412" y="60"/>
                </a:cubicBezTo>
                <a:cubicBezTo>
                  <a:pt x="2432" y="67"/>
                  <a:pt x="2463" y="78"/>
                  <a:pt x="2480" y="79"/>
                </a:cubicBezTo>
                <a:cubicBezTo>
                  <a:pt x="2497" y="80"/>
                  <a:pt x="2512" y="60"/>
                  <a:pt x="2516" y="67"/>
                </a:cubicBezTo>
                <a:cubicBezTo>
                  <a:pt x="2520" y="74"/>
                  <a:pt x="2516" y="105"/>
                  <a:pt x="2504" y="123"/>
                </a:cubicBezTo>
                <a:cubicBezTo>
                  <a:pt x="2492" y="141"/>
                  <a:pt x="2464" y="162"/>
                  <a:pt x="2445" y="175"/>
                </a:cubicBezTo>
                <a:cubicBezTo>
                  <a:pt x="2426" y="188"/>
                  <a:pt x="2435" y="174"/>
                  <a:pt x="2389" y="203"/>
                </a:cubicBezTo>
                <a:cubicBezTo>
                  <a:pt x="2343" y="232"/>
                  <a:pt x="2216" y="314"/>
                  <a:pt x="2168" y="347"/>
                </a:cubicBezTo>
                <a:cubicBezTo>
                  <a:pt x="2120" y="380"/>
                  <a:pt x="2123" y="382"/>
                  <a:pt x="2100" y="399"/>
                </a:cubicBezTo>
                <a:cubicBezTo>
                  <a:pt x="2077" y="416"/>
                  <a:pt x="2074" y="418"/>
                  <a:pt x="2028" y="447"/>
                </a:cubicBezTo>
                <a:cubicBezTo>
                  <a:pt x="1982" y="476"/>
                  <a:pt x="1908" y="528"/>
                  <a:pt x="1822" y="572"/>
                </a:cubicBezTo>
                <a:cubicBezTo>
                  <a:pt x="1736" y="616"/>
                  <a:pt x="1642" y="676"/>
                  <a:pt x="1510" y="714"/>
                </a:cubicBezTo>
                <a:cubicBezTo>
                  <a:pt x="1378" y="752"/>
                  <a:pt x="1156" y="790"/>
                  <a:pt x="1028" y="799"/>
                </a:cubicBezTo>
                <a:cubicBezTo>
                  <a:pt x="900" y="808"/>
                  <a:pt x="811" y="788"/>
                  <a:pt x="744" y="770"/>
                </a:cubicBezTo>
                <a:cubicBezTo>
                  <a:pt x="677" y="752"/>
                  <a:pt x="648" y="712"/>
                  <a:pt x="624" y="692"/>
                </a:cubicBezTo>
                <a:cubicBezTo>
                  <a:pt x="600" y="672"/>
                  <a:pt x="615" y="657"/>
                  <a:pt x="600" y="651"/>
                </a:cubicBezTo>
                <a:cubicBezTo>
                  <a:pt x="585" y="645"/>
                  <a:pt x="555" y="655"/>
                  <a:pt x="536" y="659"/>
                </a:cubicBezTo>
                <a:cubicBezTo>
                  <a:pt x="517" y="663"/>
                  <a:pt x="496" y="666"/>
                  <a:pt x="484" y="675"/>
                </a:cubicBezTo>
                <a:cubicBezTo>
                  <a:pt x="472" y="684"/>
                  <a:pt x="460" y="703"/>
                  <a:pt x="461" y="714"/>
                </a:cubicBezTo>
                <a:cubicBezTo>
                  <a:pt x="462" y="725"/>
                  <a:pt x="475" y="733"/>
                  <a:pt x="489" y="742"/>
                </a:cubicBezTo>
                <a:cubicBezTo>
                  <a:pt x="503" y="751"/>
                  <a:pt x="532" y="761"/>
                  <a:pt x="546" y="770"/>
                </a:cubicBezTo>
                <a:cubicBezTo>
                  <a:pt x="560" y="779"/>
                  <a:pt x="579" y="780"/>
                  <a:pt x="574" y="799"/>
                </a:cubicBezTo>
                <a:cubicBezTo>
                  <a:pt x="569" y="818"/>
                  <a:pt x="534" y="861"/>
                  <a:pt x="517" y="884"/>
                </a:cubicBezTo>
                <a:cubicBezTo>
                  <a:pt x="500" y="907"/>
                  <a:pt x="492" y="926"/>
                  <a:pt x="472" y="939"/>
                </a:cubicBezTo>
                <a:cubicBezTo>
                  <a:pt x="452" y="952"/>
                  <a:pt x="435" y="956"/>
                  <a:pt x="400" y="963"/>
                </a:cubicBezTo>
                <a:cubicBezTo>
                  <a:pt x="365" y="970"/>
                  <a:pt x="306" y="968"/>
                  <a:pt x="264" y="983"/>
                </a:cubicBezTo>
                <a:cubicBezTo>
                  <a:pt x="222" y="998"/>
                  <a:pt x="182" y="1017"/>
                  <a:pt x="149" y="1054"/>
                </a:cubicBezTo>
                <a:cubicBezTo>
                  <a:pt x="116" y="1091"/>
                  <a:pt x="83" y="1136"/>
                  <a:pt x="64" y="1207"/>
                </a:cubicBezTo>
                <a:cubicBezTo>
                  <a:pt x="45" y="1278"/>
                  <a:pt x="43" y="1351"/>
                  <a:pt x="36" y="1479"/>
                </a:cubicBezTo>
                <a:cubicBezTo>
                  <a:pt x="29" y="1607"/>
                  <a:pt x="25" y="1923"/>
                  <a:pt x="20" y="1975"/>
                </a:cubicBezTo>
                <a:cubicBezTo>
                  <a:pt x="15" y="2027"/>
                  <a:pt x="10" y="1874"/>
                  <a:pt x="7" y="1791"/>
                </a:cubicBezTo>
                <a:cubicBezTo>
                  <a:pt x="4" y="1708"/>
                  <a:pt x="0" y="1551"/>
                  <a:pt x="0" y="1475"/>
                </a:cubicBezTo>
                <a:cubicBezTo>
                  <a:pt x="0" y="1399"/>
                  <a:pt x="2" y="1379"/>
                  <a:pt x="7" y="1337"/>
                </a:cubicBezTo>
                <a:cubicBezTo>
                  <a:pt x="12" y="1295"/>
                  <a:pt x="19" y="1258"/>
                  <a:pt x="28" y="1220"/>
                </a:cubicBezTo>
                <a:cubicBezTo>
                  <a:pt x="37" y="1182"/>
                  <a:pt x="44" y="1149"/>
                  <a:pt x="64" y="1107"/>
                </a:cubicBezTo>
                <a:cubicBezTo>
                  <a:pt x="84" y="1065"/>
                  <a:pt x="116" y="1006"/>
                  <a:pt x="149" y="969"/>
                </a:cubicBezTo>
                <a:cubicBezTo>
                  <a:pt x="182" y="932"/>
                  <a:pt x="230" y="903"/>
                  <a:pt x="262" y="884"/>
                </a:cubicBezTo>
                <a:cubicBezTo>
                  <a:pt x="294" y="865"/>
                  <a:pt x="322" y="869"/>
                  <a:pt x="340" y="855"/>
                </a:cubicBezTo>
                <a:cubicBezTo>
                  <a:pt x="358" y="841"/>
                  <a:pt x="361" y="822"/>
                  <a:pt x="372" y="799"/>
                </a:cubicBezTo>
                <a:cubicBezTo>
                  <a:pt x="383" y="776"/>
                  <a:pt x="386" y="743"/>
                  <a:pt x="404" y="714"/>
                </a:cubicBezTo>
                <a:cubicBezTo>
                  <a:pt x="422" y="685"/>
                  <a:pt x="461" y="643"/>
                  <a:pt x="480" y="623"/>
                </a:cubicBezTo>
                <a:cubicBezTo>
                  <a:pt x="499" y="603"/>
                  <a:pt x="491" y="608"/>
                  <a:pt x="516" y="595"/>
                </a:cubicBezTo>
                <a:cubicBezTo>
                  <a:pt x="541" y="582"/>
                  <a:pt x="606" y="549"/>
                  <a:pt x="631" y="544"/>
                </a:cubicBezTo>
                <a:cubicBezTo>
                  <a:pt x="656" y="539"/>
                  <a:pt x="612" y="549"/>
                  <a:pt x="664" y="563"/>
                </a:cubicBezTo>
                <a:cubicBezTo>
                  <a:pt x="716" y="577"/>
                  <a:pt x="816" y="623"/>
                  <a:pt x="943" y="629"/>
                </a:cubicBezTo>
                <a:cubicBezTo>
                  <a:pt x="1070" y="635"/>
                  <a:pt x="1267" y="634"/>
                  <a:pt x="1425" y="600"/>
                </a:cubicBezTo>
                <a:cubicBezTo>
                  <a:pt x="1583" y="566"/>
                  <a:pt x="1783" y="474"/>
                  <a:pt x="1892" y="427"/>
                </a:cubicBezTo>
                <a:cubicBezTo>
                  <a:pt x="2001" y="380"/>
                  <a:pt x="2027" y="350"/>
                  <a:pt x="2077" y="318"/>
                </a:cubicBezTo>
                <a:cubicBezTo>
                  <a:pt x="2127" y="286"/>
                  <a:pt x="2148" y="260"/>
                  <a:pt x="2190" y="232"/>
                </a:cubicBezTo>
                <a:cubicBezTo>
                  <a:pt x="2232" y="204"/>
                  <a:pt x="2313" y="166"/>
                  <a:pt x="2332" y="147"/>
                </a:cubicBezTo>
                <a:cubicBezTo>
                  <a:pt x="2351" y="128"/>
                  <a:pt x="2327" y="132"/>
                  <a:pt x="2303" y="118"/>
                </a:cubicBezTo>
                <a:cubicBezTo>
                  <a:pt x="2279" y="104"/>
                  <a:pt x="2213" y="71"/>
                  <a:pt x="2190" y="62"/>
                </a:cubicBezTo>
                <a:cubicBezTo>
                  <a:pt x="2167" y="53"/>
                  <a:pt x="2176" y="57"/>
                  <a:pt x="2162" y="62"/>
                </a:cubicBezTo>
                <a:cubicBezTo>
                  <a:pt x="2148" y="67"/>
                  <a:pt x="2121" y="83"/>
                  <a:pt x="2107" y="92"/>
                </a:cubicBezTo>
                <a:cubicBezTo>
                  <a:pt x="2093" y="101"/>
                  <a:pt x="2082" y="118"/>
                  <a:pt x="2077" y="118"/>
                </a:cubicBezTo>
                <a:cubicBezTo>
                  <a:pt x="2072" y="118"/>
                  <a:pt x="2072" y="99"/>
                  <a:pt x="2077" y="90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bliqueTopRigh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Freeform 12"/>
          <p:cNvSpPr>
            <a:spLocks/>
          </p:cNvSpPr>
          <p:nvPr/>
        </p:nvSpPr>
        <p:spPr bwMode="ltGray">
          <a:xfrm>
            <a:off x="2636838" y="549275"/>
            <a:ext cx="1377950" cy="1974850"/>
          </a:xfrm>
          <a:custGeom>
            <a:avLst/>
            <a:gdLst>
              <a:gd name="T0" fmla="*/ 882650 w 868"/>
              <a:gd name="T1" fmla="*/ 658812 h 1244"/>
              <a:gd name="T2" fmla="*/ 1062038 w 868"/>
              <a:gd name="T3" fmla="*/ 523875 h 1244"/>
              <a:gd name="T4" fmla="*/ 1192213 w 868"/>
              <a:gd name="T5" fmla="*/ 401637 h 1244"/>
              <a:gd name="T6" fmla="*/ 1287463 w 868"/>
              <a:gd name="T7" fmla="*/ 207963 h 1244"/>
              <a:gd name="T8" fmla="*/ 1333500 w 868"/>
              <a:gd name="T9" fmla="*/ 73025 h 1244"/>
              <a:gd name="T10" fmla="*/ 1377950 w 868"/>
              <a:gd name="T11" fmla="*/ 28575 h 1244"/>
              <a:gd name="T12" fmla="*/ 1338263 w 868"/>
              <a:gd name="T13" fmla="*/ 249237 h 1244"/>
              <a:gd name="T14" fmla="*/ 1333500 w 868"/>
              <a:gd name="T15" fmla="*/ 568325 h 1244"/>
              <a:gd name="T16" fmla="*/ 1287463 w 868"/>
              <a:gd name="T17" fmla="*/ 882650 h 1244"/>
              <a:gd name="T18" fmla="*/ 1152525 w 868"/>
              <a:gd name="T19" fmla="*/ 1243012 h 1244"/>
              <a:gd name="T20" fmla="*/ 985838 w 868"/>
              <a:gd name="T21" fmla="*/ 1425575 h 1244"/>
              <a:gd name="T22" fmla="*/ 960438 w 868"/>
              <a:gd name="T23" fmla="*/ 1439862 h 1244"/>
              <a:gd name="T24" fmla="*/ 931863 w 868"/>
              <a:gd name="T25" fmla="*/ 1443037 h 1244"/>
              <a:gd name="T26" fmla="*/ 857250 w 868"/>
              <a:gd name="T27" fmla="*/ 1412875 h 1244"/>
              <a:gd name="T28" fmla="*/ 785812 w 868"/>
              <a:gd name="T29" fmla="*/ 1358900 h 1244"/>
              <a:gd name="T30" fmla="*/ 709612 w 868"/>
              <a:gd name="T31" fmla="*/ 1258887 h 1244"/>
              <a:gd name="T32" fmla="*/ 693737 w 868"/>
              <a:gd name="T33" fmla="*/ 1225550 h 1244"/>
              <a:gd name="T34" fmla="*/ 682625 w 868"/>
              <a:gd name="T35" fmla="*/ 1171575 h 1244"/>
              <a:gd name="T36" fmla="*/ 704850 w 868"/>
              <a:gd name="T37" fmla="*/ 871538 h 1244"/>
              <a:gd name="T38" fmla="*/ 838200 w 868"/>
              <a:gd name="T39" fmla="*/ 568325 h 1244"/>
              <a:gd name="T40" fmla="*/ 927100 w 868"/>
              <a:gd name="T41" fmla="*/ 388937 h 1244"/>
              <a:gd name="T42" fmla="*/ 1108075 w 868"/>
              <a:gd name="T43" fmla="*/ 207963 h 1244"/>
              <a:gd name="T44" fmla="*/ 1071563 w 868"/>
              <a:gd name="T45" fmla="*/ 668337 h 1244"/>
              <a:gd name="T46" fmla="*/ 1062038 w 868"/>
              <a:gd name="T47" fmla="*/ 928688 h 1244"/>
              <a:gd name="T48" fmla="*/ 973138 w 868"/>
              <a:gd name="T49" fmla="*/ 1204912 h 1244"/>
              <a:gd name="T50" fmla="*/ 927100 w 868"/>
              <a:gd name="T51" fmla="*/ 1289050 h 1244"/>
              <a:gd name="T52" fmla="*/ 898525 w 868"/>
              <a:gd name="T53" fmla="*/ 1333500 h 1244"/>
              <a:gd name="T54" fmla="*/ 709612 w 868"/>
              <a:gd name="T55" fmla="*/ 1487487 h 1244"/>
              <a:gd name="T56" fmla="*/ 582613 w 868"/>
              <a:gd name="T57" fmla="*/ 1557337 h 1244"/>
              <a:gd name="T58" fmla="*/ 477838 w 868"/>
              <a:gd name="T59" fmla="*/ 1738313 h 1244"/>
              <a:gd name="T60" fmla="*/ 347662 w 868"/>
              <a:gd name="T61" fmla="*/ 1887538 h 1244"/>
              <a:gd name="T62" fmla="*/ 207963 w 868"/>
              <a:gd name="T63" fmla="*/ 1963738 h 1244"/>
              <a:gd name="T64" fmla="*/ 17463 w 868"/>
              <a:gd name="T65" fmla="*/ 1951038 h 1244"/>
              <a:gd name="T66" fmla="*/ 101600 w 868"/>
              <a:gd name="T67" fmla="*/ 1903413 h 1244"/>
              <a:gd name="T68" fmla="*/ 252413 w 868"/>
              <a:gd name="T69" fmla="*/ 1811338 h 1244"/>
              <a:gd name="T70" fmla="*/ 433388 w 868"/>
              <a:gd name="T71" fmla="*/ 1603375 h 1244"/>
              <a:gd name="T72" fmla="*/ 595313 w 868"/>
              <a:gd name="T73" fmla="*/ 1417637 h 1244"/>
              <a:gd name="T74" fmla="*/ 754062 w 868"/>
              <a:gd name="T75" fmla="*/ 1309687 h 1244"/>
              <a:gd name="T76" fmla="*/ 842963 w 868"/>
              <a:gd name="T77" fmla="*/ 1277937 h 1244"/>
              <a:gd name="T78" fmla="*/ 952500 w 868"/>
              <a:gd name="T79" fmla="*/ 1119187 h 1244"/>
              <a:gd name="T80" fmla="*/ 1001713 w 868"/>
              <a:gd name="T81" fmla="*/ 795337 h 1244"/>
              <a:gd name="T82" fmla="*/ 1017588 w 868"/>
              <a:gd name="T83" fmla="*/ 568325 h 1244"/>
              <a:gd name="T84" fmla="*/ 1046163 w 868"/>
              <a:gd name="T85" fmla="*/ 376237 h 1244"/>
              <a:gd name="T86" fmla="*/ 982663 w 868"/>
              <a:gd name="T87" fmla="*/ 407988 h 1244"/>
              <a:gd name="T88" fmla="*/ 812800 w 868"/>
              <a:gd name="T89" fmla="*/ 741362 h 1244"/>
              <a:gd name="T90" fmla="*/ 747712 w 868"/>
              <a:gd name="T91" fmla="*/ 1017587 h 1244"/>
              <a:gd name="T92" fmla="*/ 760412 w 868"/>
              <a:gd name="T93" fmla="*/ 1233487 h 1244"/>
              <a:gd name="T94" fmla="*/ 804862 w 868"/>
              <a:gd name="T95" fmla="*/ 1346200 h 1244"/>
              <a:gd name="T96" fmla="*/ 822325 w 868"/>
              <a:gd name="T97" fmla="*/ 1358900 h 1244"/>
              <a:gd name="T98" fmla="*/ 844550 w 868"/>
              <a:gd name="T99" fmla="*/ 1355725 h 1244"/>
              <a:gd name="T100" fmla="*/ 1017588 w 868"/>
              <a:gd name="T101" fmla="*/ 1289050 h 1244"/>
              <a:gd name="T102" fmla="*/ 1152525 w 868"/>
              <a:gd name="T103" fmla="*/ 1063625 h 1244"/>
              <a:gd name="T104" fmla="*/ 1243013 w 868"/>
              <a:gd name="T105" fmla="*/ 793750 h 1244"/>
              <a:gd name="T106" fmla="*/ 1255713 w 868"/>
              <a:gd name="T107" fmla="*/ 515937 h 1244"/>
              <a:gd name="T108" fmla="*/ 1249363 w 868"/>
              <a:gd name="T109" fmla="*/ 395287 h 1244"/>
              <a:gd name="T110" fmla="*/ 1185863 w 868"/>
              <a:gd name="T111" fmla="*/ 515937 h 1244"/>
              <a:gd name="T112" fmla="*/ 1116013 w 868"/>
              <a:gd name="T113" fmla="*/ 566737 h 1244"/>
              <a:gd name="T114" fmla="*/ 882650 w 868"/>
              <a:gd name="T115" fmla="*/ 658812 h 1244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868"/>
              <a:gd name="T175" fmla="*/ 0 h 1244"/>
              <a:gd name="T176" fmla="*/ 868 w 868"/>
              <a:gd name="T177" fmla="*/ 1244 h 1244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868" h="1244">
                <a:moveTo>
                  <a:pt x="556" y="415"/>
                </a:moveTo>
                <a:cubicBezTo>
                  <a:pt x="551" y="410"/>
                  <a:pt x="637" y="357"/>
                  <a:pt x="669" y="330"/>
                </a:cubicBezTo>
                <a:cubicBezTo>
                  <a:pt x="701" y="303"/>
                  <a:pt x="727" y="286"/>
                  <a:pt x="751" y="253"/>
                </a:cubicBezTo>
                <a:cubicBezTo>
                  <a:pt x="775" y="220"/>
                  <a:pt x="796" y="165"/>
                  <a:pt x="811" y="131"/>
                </a:cubicBezTo>
                <a:cubicBezTo>
                  <a:pt x="826" y="97"/>
                  <a:pt x="831" y="65"/>
                  <a:pt x="840" y="46"/>
                </a:cubicBezTo>
                <a:cubicBezTo>
                  <a:pt x="849" y="27"/>
                  <a:pt x="868" y="0"/>
                  <a:pt x="868" y="18"/>
                </a:cubicBezTo>
                <a:cubicBezTo>
                  <a:pt x="868" y="36"/>
                  <a:pt x="848" y="100"/>
                  <a:pt x="843" y="157"/>
                </a:cubicBezTo>
                <a:cubicBezTo>
                  <a:pt x="838" y="214"/>
                  <a:pt x="845" y="292"/>
                  <a:pt x="840" y="358"/>
                </a:cubicBezTo>
                <a:cubicBezTo>
                  <a:pt x="835" y="424"/>
                  <a:pt x="830" y="485"/>
                  <a:pt x="811" y="556"/>
                </a:cubicBezTo>
                <a:cubicBezTo>
                  <a:pt x="792" y="627"/>
                  <a:pt x="758" y="726"/>
                  <a:pt x="726" y="783"/>
                </a:cubicBezTo>
                <a:cubicBezTo>
                  <a:pt x="694" y="840"/>
                  <a:pt x="641" y="877"/>
                  <a:pt x="621" y="898"/>
                </a:cubicBezTo>
                <a:cubicBezTo>
                  <a:pt x="601" y="919"/>
                  <a:pt x="611" y="905"/>
                  <a:pt x="605" y="907"/>
                </a:cubicBezTo>
                <a:cubicBezTo>
                  <a:pt x="599" y="909"/>
                  <a:pt x="598" y="912"/>
                  <a:pt x="587" y="909"/>
                </a:cubicBezTo>
                <a:cubicBezTo>
                  <a:pt x="576" y="906"/>
                  <a:pt x="555" y="899"/>
                  <a:pt x="540" y="890"/>
                </a:cubicBezTo>
                <a:cubicBezTo>
                  <a:pt x="525" y="881"/>
                  <a:pt x="511" y="872"/>
                  <a:pt x="495" y="856"/>
                </a:cubicBezTo>
                <a:cubicBezTo>
                  <a:pt x="479" y="840"/>
                  <a:pt x="457" y="807"/>
                  <a:pt x="447" y="793"/>
                </a:cubicBezTo>
                <a:cubicBezTo>
                  <a:pt x="437" y="779"/>
                  <a:pt x="440" y="781"/>
                  <a:pt x="437" y="772"/>
                </a:cubicBezTo>
                <a:cubicBezTo>
                  <a:pt x="434" y="763"/>
                  <a:pt x="429" y="775"/>
                  <a:pt x="430" y="738"/>
                </a:cubicBezTo>
                <a:cubicBezTo>
                  <a:pt x="431" y="701"/>
                  <a:pt x="428" y="612"/>
                  <a:pt x="444" y="549"/>
                </a:cubicBezTo>
                <a:cubicBezTo>
                  <a:pt x="460" y="486"/>
                  <a:pt x="505" y="409"/>
                  <a:pt x="528" y="358"/>
                </a:cubicBezTo>
                <a:cubicBezTo>
                  <a:pt x="551" y="307"/>
                  <a:pt x="556" y="283"/>
                  <a:pt x="584" y="245"/>
                </a:cubicBezTo>
                <a:cubicBezTo>
                  <a:pt x="612" y="207"/>
                  <a:pt x="683" y="102"/>
                  <a:pt x="698" y="131"/>
                </a:cubicBezTo>
                <a:cubicBezTo>
                  <a:pt x="713" y="160"/>
                  <a:pt x="680" y="345"/>
                  <a:pt x="675" y="421"/>
                </a:cubicBezTo>
                <a:cubicBezTo>
                  <a:pt x="670" y="497"/>
                  <a:pt x="679" y="529"/>
                  <a:pt x="669" y="585"/>
                </a:cubicBezTo>
                <a:cubicBezTo>
                  <a:pt x="659" y="641"/>
                  <a:pt x="627" y="721"/>
                  <a:pt x="613" y="759"/>
                </a:cubicBezTo>
                <a:cubicBezTo>
                  <a:pt x="599" y="797"/>
                  <a:pt x="592" y="799"/>
                  <a:pt x="584" y="812"/>
                </a:cubicBezTo>
                <a:cubicBezTo>
                  <a:pt x="576" y="825"/>
                  <a:pt x="589" y="819"/>
                  <a:pt x="566" y="840"/>
                </a:cubicBezTo>
                <a:cubicBezTo>
                  <a:pt x="543" y="861"/>
                  <a:pt x="480" y="913"/>
                  <a:pt x="447" y="937"/>
                </a:cubicBezTo>
                <a:cubicBezTo>
                  <a:pt x="414" y="961"/>
                  <a:pt x="391" y="955"/>
                  <a:pt x="367" y="981"/>
                </a:cubicBezTo>
                <a:cubicBezTo>
                  <a:pt x="343" y="1007"/>
                  <a:pt x="326" y="1060"/>
                  <a:pt x="301" y="1095"/>
                </a:cubicBezTo>
                <a:cubicBezTo>
                  <a:pt x="276" y="1130"/>
                  <a:pt x="247" y="1165"/>
                  <a:pt x="219" y="1189"/>
                </a:cubicBezTo>
                <a:cubicBezTo>
                  <a:pt x="191" y="1213"/>
                  <a:pt x="166" y="1230"/>
                  <a:pt x="131" y="1237"/>
                </a:cubicBezTo>
                <a:cubicBezTo>
                  <a:pt x="96" y="1244"/>
                  <a:pt x="22" y="1235"/>
                  <a:pt x="11" y="1229"/>
                </a:cubicBezTo>
                <a:cubicBezTo>
                  <a:pt x="0" y="1223"/>
                  <a:pt x="39" y="1214"/>
                  <a:pt x="64" y="1199"/>
                </a:cubicBezTo>
                <a:cubicBezTo>
                  <a:pt x="89" y="1184"/>
                  <a:pt x="124" y="1172"/>
                  <a:pt x="159" y="1141"/>
                </a:cubicBezTo>
                <a:cubicBezTo>
                  <a:pt x="194" y="1110"/>
                  <a:pt x="237" y="1051"/>
                  <a:pt x="273" y="1010"/>
                </a:cubicBezTo>
                <a:cubicBezTo>
                  <a:pt x="309" y="969"/>
                  <a:pt x="341" y="924"/>
                  <a:pt x="375" y="893"/>
                </a:cubicBezTo>
                <a:cubicBezTo>
                  <a:pt x="409" y="862"/>
                  <a:pt x="449" y="840"/>
                  <a:pt x="475" y="825"/>
                </a:cubicBezTo>
                <a:cubicBezTo>
                  <a:pt x="501" y="810"/>
                  <a:pt x="510" y="825"/>
                  <a:pt x="531" y="805"/>
                </a:cubicBezTo>
                <a:cubicBezTo>
                  <a:pt x="552" y="785"/>
                  <a:pt x="583" y="756"/>
                  <a:pt x="600" y="705"/>
                </a:cubicBezTo>
                <a:cubicBezTo>
                  <a:pt x="617" y="654"/>
                  <a:pt x="624" y="559"/>
                  <a:pt x="631" y="501"/>
                </a:cubicBezTo>
                <a:cubicBezTo>
                  <a:pt x="638" y="443"/>
                  <a:pt x="636" y="402"/>
                  <a:pt x="641" y="358"/>
                </a:cubicBezTo>
                <a:cubicBezTo>
                  <a:pt x="646" y="314"/>
                  <a:pt x="663" y="254"/>
                  <a:pt x="659" y="237"/>
                </a:cubicBezTo>
                <a:cubicBezTo>
                  <a:pt x="655" y="220"/>
                  <a:pt x="643" y="219"/>
                  <a:pt x="619" y="257"/>
                </a:cubicBezTo>
                <a:cubicBezTo>
                  <a:pt x="595" y="295"/>
                  <a:pt x="537" y="403"/>
                  <a:pt x="512" y="467"/>
                </a:cubicBezTo>
                <a:cubicBezTo>
                  <a:pt x="487" y="531"/>
                  <a:pt x="477" y="589"/>
                  <a:pt x="471" y="641"/>
                </a:cubicBezTo>
                <a:cubicBezTo>
                  <a:pt x="465" y="693"/>
                  <a:pt x="473" y="743"/>
                  <a:pt x="479" y="777"/>
                </a:cubicBezTo>
                <a:cubicBezTo>
                  <a:pt x="485" y="811"/>
                  <a:pt x="501" y="835"/>
                  <a:pt x="507" y="848"/>
                </a:cubicBezTo>
                <a:cubicBezTo>
                  <a:pt x="513" y="861"/>
                  <a:pt x="514" y="855"/>
                  <a:pt x="518" y="856"/>
                </a:cubicBezTo>
                <a:cubicBezTo>
                  <a:pt x="522" y="857"/>
                  <a:pt x="512" y="861"/>
                  <a:pt x="532" y="854"/>
                </a:cubicBezTo>
                <a:cubicBezTo>
                  <a:pt x="552" y="847"/>
                  <a:pt x="609" y="843"/>
                  <a:pt x="641" y="812"/>
                </a:cubicBezTo>
                <a:cubicBezTo>
                  <a:pt x="673" y="781"/>
                  <a:pt x="702" y="722"/>
                  <a:pt x="726" y="670"/>
                </a:cubicBezTo>
                <a:cubicBezTo>
                  <a:pt x="750" y="618"/>
                  <a:pt x="772" y="557"/>
                  <a:pt x="783" y="500"/>
                </a:cubicBezTo>
                <a:cubicBezTo>
                  <a:pt x="794" y="443"/>
                  <a:pt x="790" y="367"/>
                  <a:pt x="791" y="325"/>
                </a:cubicBezTo>
                <a:cubicBezTo>
                  <a:pt x="792" y="283"/>
                  <a:pt x="794" y="249"/>
                  <a:pt x="787" y="249"/>
                </a:cubicBezTo>
                <a:cubicBezTo>
                  <a:pt x="780" y="249"/>
                  <a:pt x="761" y="307"/>
                  <a:pt x="747" y="325"/>
                </a:cubicBezTo>
                <a:cubicBezTo>
                  <a:pt x="733" y="343"/>
                  <a:pt x="735" y="342"/>
                  <a:pt x="703" y="357"/>
                </a:cubicBezTo>
                <a:cubicBezTo>
                  <a:pt x="671" y="372"/>
                  <a:pt x="587" y="403"/>
                  <a:pt x="556" y="415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bliqueTopRigh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 w="18000">
                <a:solidFill>
                  <a:srgbClr val="CD3333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9" name="Freeform 11"/>
          <p:cNvSpPr>
            <a:spLocks/>
          </p:cNvSpPr>
          <p:nvPr/>
        </p:nvSpPr>
        <p:spPr bwMode="ltGray">
          <a:xfrm>
            <a:off x="2262188" y="2071688"/>
            <a:ext cx="531812" cy="323850"/>
          </a:xfrm>
          <a:custGeom>
            <a:avLst/>
            <a:gdLst>
              <a:gd name="T0" fmla="*/ 14287 w 335"/>
              <a:gd name="T1" fmla="*/ 277813 h 204"/>
              <a:gd name="T2" fmla="*/ 104775 w 335"/>
              <a:gd name="T3" fmla="*/ 322263 h 204"/>
              <a:gd name="T4" fmla="*/ 163512 w 335"/>
              <a:gd name="T5" fmla="*/ 284163 h 204"/>
              <a:gd name="T6" fmla="*/ 220662 w 335"/>
              <a:gd name="T7" fmla="*/ 233363 h 204"/>
              <a:gd name="T8" fmla="*/ 271462 w 335"/>
              <a:gd name="T9" fmla="*/ 220663 h 204"/>
              <a:gd name="T10" fmla="*/ 374650 w 335"/>
              <a:gd name="T11" fmla="*/ 277813 h 204"/>
              <a:gd name="T12" fmla="*/ 509587 w 335"/>
              <a:gd name="T13" fmla="*/ 96837 h 204"/>
              <a:gd name="T14" fmla="*/ 509587 w 335"/>
              <a:gd name="T15" fmla="*/ 52388 h 204"/>
              <a:gd name="T16" fmla="*/ 374650 w 335"/>
              <a:gd name="T17" fmla="*/ 7938 h 204"/>
              <a:gd name="T18" fmla="*/ 284162 w 335"/>
              <a:gd name="T19" fmla="*/ 96837 h 204"/>
              <a:gd name="T20" fmla="*/ 149225 w 335"/>
              <a:gd name="T21" fmla="*/ 52388 h 204"/>
              <a:gd name="T22" fmla="*/ 14287 w 335"/>
              <a:gd name="T23" fmla="*/ 231775 h 204"/>
              <a:gd name="T24" fmla="*/ 60325 w 335"/>
              <a:gd name="T25" fmla="*/ 322263 h 20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35"/>
              <a:gd name="T40" fmla="*/ 0 h 204"/>
              <a:gd name="T41" fmla="*/ 335 w 335"/>
              <a:gd name="T42" fmla="*/ 204 h 204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35" h="204">
                <a:moveTo>
                  <a:pt x="9" y="175"/>
                </a:moveTo>
                <a:cubicBezTo>
                  <a:pt x="28" y="189"/>
                  <a:pt x="50" y="202"/>
                  <a:pt x="66" y="203"/>
                </a:cubicBezTo>
                <a:cubicBezTo>
                  <a:pt x="82" y="204"/>
                  <a:pt x="91" y="188"/>
                  <a:pt x="103" y="179"/>
                </a:cubicBezTo>
                <a:cubicBezTo>
                  <a:pt x="115" y="170"/>
                  <a:pt x="128" y="154"/>
                  <a:pt x="139" y="147"/>
                </a:cubicBezTo>
                <a:cubicBezTo>
                  <a:pt x="150" y="140"/>
                  <a:pt x="155" y="134"/>
                  <a:pt x="171" y="139"/>
                </a:cubicBezTo>
                <a:cubicBezTo>
                  <a:pt x="187" y="144"/>
                  <a:pt x="211" y="188"/>
                  <a:pt x="236" y="175"/>
                </a:cubicBezTo>
                <a:cubicBezTo>
                  <a:pt x="261" y="162"/>
                  <a:pt x="307" y="85"/>
                  <a:pt x="321" y="61"/>
                </a:cubicBezTo>
                <a:cubicBezTo>
                  <a:pt x="335" y="37"/>
                  <a:pt x="335" y="42"/>
                  <a:pt x="321" y="33"/>
                </a:cubicBezTo>
                <a:cubicBezTo>
                  <a:pt x="307" y="24"/>
                  <a:pt x="260" y="0"/>
                  <a:pt x="236" y="5"/>
                </a:cubicBezTo>
                <a:cubicBezTo>
                  <a:pt x="212" y="10"/>
                  <a:pt x="203" y="56"/>
                  <a:pt x="179" y="61"/>
                </a:cubicBezTo>
                <a:cubicBezTo>
                  <a:pt x="155" y="66"/>
                  <a:pt x="122" y="19"/>
                  <a:pt x="94" y="33"/>
                </a:cubicBezTo>
                <a:cubicBezTo>
                  <a:pt x="66" y="47"/>
                  <a:pt x="18" y="118"/>
                  <a:pt x="9" y="146"/>
                </a:cubicBezTo>
                <a:cubicBezTo>
                  <a:pt x="0" y="174"/>
                  <a:pt x="19" y="188"/>
                  <a:pt x="38" y="203"/>
                </a:cubicBezTo>
              </a:path>
            </a:pathLst>
          </a:custGeom>
          <a:gradFill rotWithShape="1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Freeform 15"/>
          <p:cNvSpPr>
            <a:spLocks/>
          </p:cNvSpPr>
          <p:nvPr/>
        </p:nvSpPr>
        <p:spPr bwMode="ltGray">
          <a:xfrm>
            <a:off x="2478088" y="2406650"/>
            <a:ext cx="74612" cy="501650"/>
          </a:xfrm>
          <a:custGeom>
            <a:avLst/>
            <a:gdLst>
              <a:gd name="T0" fmla="*/ 23812 w 47"/>
              <a:gd name="T1" fmla="*/ 31750 h 316"/>
              <a:gd name="T2" fmla="*/ 63500 w 47"/>
              <a:gd name="T3" fmla="*/ 234950 h 316"/>
              <a:gd name="T4" fmla="*/ 68262 w 47"/>
              <a:gd name="T5" fmla="*/ 347662 h 316"/>
              <a:gd name="T6" fmla="*/ 20637 w 47"/>
              <a:gd name="T7" fmla="*/ 501650 h 316"/>
              <a:gd name="T8" fmla="*/ 39687 w 47"/>
              <a:gd name="T9" fmla="*/ 350837 h 316"/>
              <a:gd name="T10" fmla="*/ 34925 w 47"/>
              <a:gd name="T11" fmla="*/ 260350 h 316"/>
              <a:gd name="T12" fmla="*/ 1587 w 47"/>
              <a:gd name="T13" fmla="*/ 77787 h 316"/>
              <a:gd name="T14" fmla="*/ 23812 w 47"/>
              <a:gd name="T15" fmla="*/ 31750 h 31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7"/>
              <a:gd name="T25" fmla="*/ 0 h 316"/>
              <a:gd name="T26" fmla="*/ 47 w 47"/>
              <a:gd name="T27" fmla="*/ 316 h 31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7" h="316">
                <a:moveTo>
                  <a:pt x="15" y="20"/>
                </a:moveTo>
                <a:cubicBezTo>
                  <a:pt x="21" y="36"/>
                  <a:pt x="35" y="115"/>
                  <a:pt x="40" y="148"/>
                </a:cubicBezTo>
                <a:cubicBezTo>
                  <a:pt x="45" y="181"/>
                  <a:pt x="47" y="191"/>
                  <a:pt x="43" y="219"/>
                </a:cubicBezTo>
                <a:cubicBezTo>
                  <a:pt x="39" y="247"/>
                  <a:pt x="16" y="316"/>
                  <a:pt x="13" y="316"/>
                </a:cubicBezTo>
                <a:cubicBezTo>
                  <a:pt x="10" y="316"/>
                  <a:pt x="23" y="246"/>
                  <a:pt x="25" y="221"/>
                </a:cubicBezTo>
                <a:cubicBezTo>
                  <a:pt x="27" y="196"/>
                  <a:pt x="26" y="193"/>
                  <a:pt x="22" y="164"/>
                </a:cubicBezTo>
                <a:cubicBezTo>
                  <a:pt x="18" y="135"/>
                  <a:pt x="2" y="73"/>
                  <a:pt x="1" y="49"/>
                </a:cubicBezTo>
                <a:cubicBezTo>
                  <a:pt x="0" y="25"/>
                  <a:pt x="9" y="0"/>
                  <a:pt x="15" y="20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ltGray">
          <a:xfrm>
            <a:off x="3311525" y="2168525"/>
            <a:ext cx="269875" cy="314325"/>
          </a:xfrm>
          <a:custGeom>
            <a:avLst/>
            <a:gdLst>
              <a:gd name="T0" fmla="*/ 84430 w 179"/>
              <a:gd name="T1" fmla="*/ 19822 h 222"/>
              <a:gd name="T2" fmla="*/ 0 w 179"/>
              <a:gd name="T3" fmla="*/ 220877 h 222"/>
              <a:gd name="T4" fmla="*/ 84430 w 179"/>
              <a:gd name="T5" fmla="*/ 260522 h 222"/>
              <a:gd name="T6" fmla="*/ 128153 w 179"/>
              <a:gd name="T7" fmla="*/ 301582 h 222"/>
              <a:gd name="T8" fmla="*/ 256306 w 179"/>
              <a:gd name="T9" fmla="*/ 181232 h 222"/>
              <a:gd name="T10" fmla="*/ 212583 w 179"/>
              <a:gd name="T11" fmla="*/ 100527 h 222"/>
              <a:gd name="T12" fmla="*/ 84430 w 179"/>
              <a:gd name="T13" fmla="*/ 19822 h 22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9"/>
              <a:gd name="T22" fmla="*/ 0 h 222"/>
              <a:gd name="T23" fmla="*/ 179 w 179"/>
              <a:gd name="T24" fmla="*/ 222 h 22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9" h="222">
                <a:moveTo>
                  <a:pt x="56" y="14"/>
                </a:moveTo>
                <a:cubicBezTo>
                  <a:pt x="33" y="28"/>
                  <a:pt x="0" y="128"/>
                  <a:pt x="0" y="156"/>
                </a:cubicBezTo>
                <a:cubicBezTo>
                  <a:pt x="0" y="184"/>
                  <a:pt x="42" y="175"/>
                  <a:pt x="56" y="184"/>
                </a:cubicBezTo>
                <a:cubicBezTo>
                  <a:pt x="70" y="193"/>
                  <a:pt x="66" y="222"/>
                  <a:pt x="85" y="213"/>
                </a:cubicBezTo>
                <a:cubicBezTo>
                  <a:pt x="104" y="204"/>
                  <a:pt x="161" y="152"/>
                  <a:pt x="170" y="128"/>
                </a:cubicBezTo>
                <a:cubicBezTo>
                  <a:pt x="179" y="104"/>
                  <a:pt x="155" y="90"/>
                  <a:pt x="141" y="71"/>
                </a:cubicBezTo>
                <a:cubicBezTo>
                  <a:pt x="127" y="52"/>
                  <a:pt x="79" y="0"/>
                  <a:pt x="56" y="14"/>
                </a:cubicBezTo>
                <a:close/>
              </a:path>
            </a:pathLst>
          </a:custGeom>
          <a:gradFill rotWithShape="0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Freeform 3"/>
          <p:cNvSpPr>
            <a:spLocks/>
          </p:cNvSpPr>
          <p:nvPr/>
        </p:nvSpPr>
        <p:spPr bwMode="ltGray">
          <a:xfrm>
            <a:off x="7227888" y="2776538"/>
            <a:ext cx="284162" cy="352425"/>
          </a:xfrm>
          <a:custGeom>
            <a:avLst/>
            <a:gdLst>
              <a:gd name="T0" fmla="*/ 88900 w 179"/>
              <a:gd name="T1" fmla="*/ 22225 h 222"/>
              <a:gd name="T2" fmla="*/ 0 w 179"/>
              <a:gd name="T3" fmla="*/ 247650 h 222"/>
              <a:gd name="T4" fmla="*/ 88900 w 179"/>
              <a:gd name="T5" fmla="*/ 292100 h 222"/>
              <a:gd name="T6" fmla="*/ 134937 w 179"/>
              <a:gd name="T7" fmla="*/ 338138 h 222"/>
              <a:gd name="T8" fmla="*/ 269875 w 179"/>
              <a:gd name="T9" fmla="*/ 203200 h 222"/>
              <a:gd name="T10" fmla="*/ 223837 w 179"/>
              <a:gd name="T11" fmla="*/ 112713 h 222"/>
              <a:gd name="T12" fmla="*/ 88900 w 179"/>
              <a:gd name="T13" fmla="*/ 22225 h 22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9"/>
              <a:gd name="T22" fmla="*/ 0 h 222"/>
              <a:gd name="T23" fmla="*/ 179 w 179"/>
              <a:gd name="T24" fmla="*/ 222 h 22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9" h="222">
                <a:moveTo>
                  <a:pt x="56" y="14"/>
                </a:moveTo>
                <a:cubicBezTo>
                  <a:pt x="33" y="28"/>
                  <a:pt x="0" y="128"/>
                  <a:pt x="0" y="156"/>
                </a:cubicBezTo>
                <a:cubicBezTo>
                  <a:pt x="0" y="184"/>
                  <a:pt x="42" y="175"/>
                  <a:pt x="56" y="184"/>
                </a:cubicBezTo>
                <a:cubicBezTo>
                  <a:pt x="70" y="193"/>
                  <a:pt x="66" y="222"/>
                  <a:pt x="85" y="213"/>
                </a:cubicBezTo>
                <a:cubicBezTo>
                  <a:pt x="104" y="204"/>
                  <a:pt x="161" y="152"/>
                  <a:pt x="170" y="128"/>
                </a:cubicBezTo>
                <a:cubicBezTo>
                  <a:pt x="179" y="104"/>
                  <a:pt x="155" y="90"/>
                  <a:pt x="141" y="71"/>
                </a:cubicBezTo>
                <a:cubicBezTo>
                  <a:pt x="127" y="52"/>
                  <a:pt x="79" y="0"/>
                  <a:pt x="56" y="14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Freeform 4"/>
          <p:cNvSpPr>
            <a:spLocks/>
          </p:cNvSpPr>
          <p:nvPr/>
        </p:nvSpPr>
        <p:spPr bwMode="ltGray">
          <a:xfrm>
            <a:off x="2898775" y="969963"/>
            <a:ext cx="3162300" cy="2762250"/>
          </a:xfrm>
          <a:custGeom>
            <a:avLst/>
            <a:gdLst>
              <a:gd name="T0" fmla="*/ 3025775 w 1992"/>
              <a:gd name="T1" fmla="*/ 325438 h 1740"/>
              <a:gd name="T2" fmla="*/ 3159125 w 1992"/>
              <a:gd name="T3" fmla="*/ 28575 h 1740"/>
              <a:gd name="T4" fmla="*/ 3127375 w 1992"/>
              <a:gd name="T5" fmla="*/ 566738 h 1740"/>
              <a:gd name="T6" fmla="*/ 3092450 w 1992"/>
              <a:gd name="T7" fmla="*/ 1192213 h 1740"/>
              <a:gd name="T8" fmla="*/ 2952750 w 1992"/>
              <a:gd name="T9" fmla="*/ 1525587 h 1740"/>
              <a:gd name="T10" fmla="*/ 2752725 w 1992"/>
              <a:gd name="T11" fmla="*/ 1738313 h 1740"/>
              <a:gd name="T12" fmla="*/ 2492375 w 1992"/>
              <a:gd name="T13" fmla="*/ 1677988 h 1740"/>
              <a:gd name="T14" fmla="*/ 2378075 w 1992"/>
              <a:gd name="T15" fmla="*/ 1482725 h 1740"/>
              <a:gd name="T16" fmla="*/ 2490788 w 1992"/>
              <a:gd name="T17" fmla="*/ 1041400 h 1740"/>
              <a:gd name="T18" fmla="*/ 2843213 w 1992"/>
              <a:gd name="T19" fmla="*/ 703262 h 1740"/>
              <a:gd name="T20" fmla="*/ 2932113 w 1992"/>
              <a:gd name="T21" fmla="*/ 869950 h 1740"/>
              <a:gd name="T22" fmla="*/ 2887663 w 1992"/>
              <a:gd name="T23" fmla="*/ 1244600 h 1740"/>
              <a:gd name="T24" fmla="*/ 2695575 w 1992"/>
              <a:gd name="T25" fmla="*/ 1589087 h 1740"/>
              <a:gd name="T26" fmla="*/ 2528888 w 1992"/>
              <a:gd name="T27" fmla="*/ 1558925 h 1740"/>
              <a:gd name="T28" fmla="*/ 2347913 w 1992"/>
              <a:gd name="T29" fmla="*/ 1738313 h 1740"/>
              <a:gd name="T30" fmla="*/ 2168525 w 1992"/>
              <a:gd name="T31" fmla="*/ 1693863 h 1740"/>
              <a:gd name="T32" fmla="*/ 1876425 w 1992"/>
              <a:gd name="T33" fmla="*/ 1722438 h 1740"/>
              <a:gd name="T34" fmla="*/ 1641475 w 1992"/>
              <a:gd name="T35" fmla="*/ 1931988 h 1740"/>
              <a:gd name="T36" fmla="*/ 1308100 w 1992"/>
              <a:gd name="T37" fmla="*/ 2332038 h 1740"/>
              <a:gd name="T38" fmla="*/ 863600 w 1992"/>
              <a:gd name="T39" fmla="*/ 2684463 h 1740"/>
              <a:gd name="T40" fmla="*/ 187325 w 1992"/>
              <a:gd name="T41" fmla="*/ 2684463 h 1740"/>
              <a:gd name="T42" fmla="*/ 7938 w 1992"/>
              <a:gd name="T43" fmla="*/ 2233613 h 1740"/>
              <a:gd name="T44" fmla="*/ 142875 w 1992"/>
              <a:gd name="T45" fmla="*/ 1963738 h 1740"/>
              <a:gd name="T46" fmla="*/ 52388 w 1992"/>
              <a:gd name="T47" fmla="*/ 2324100 h 1740"/>
              <a:gd name="T48" fmla="*/ 339725 w 1992"/>
              <a:gd name="T49" fmla="*/ 2655888 h 1740"/>
              <a:gd name="T50" fmla="*/ 625475 w 1992"/>
              <a:gd name="T51" fmla="*/ 2687638 h 1740"/>
              <a:gd name="T52" fmla="*/ 944563 w 1992"/>
              <a:gd name="T53" fmla="*/ 2554288 h 1740"/>
              <a:gd name="T54" fmla="*/ 1254125 w 1992"/>
              <a:gd name="T55" fmla="*/ 2278063 h 1740"/>
              <a:gd name="T56" fmla="*/ 1673225 w 1992"/>
              <a:gd name="T57" fmla="*/ 1738313 h 1740"/>
              <a:gd name="T58" fmla="*/ 1958975 w 1992"/>
              <a:gd name="T59" fmla="*/ 1500187 h 1740"/>
              <a:gd name="T60" fmla="*/ 2212975 w 1992"/>
              <a:gd name="T61" fmla="*/ 1449387 h 1740"/>
              <a:gd name="T62" fmla="*/ 2482850 w 1992"/>
              <a:gd name="T63" fmla="*/ 1514475 h 1740"/>
              <a:gd name="T64" fmla="*/ 2573338 w 1992"/>
              <a:gd name="T65" fmla="*/ 1333500 h 1740"/>
              <a:gd name="T66" fmla="*/ 2663825 w 1992"/>
              <a:gd name="T67" fmla="*/ 1333500 h 1740"/>
              <a:gd name="T68" fmla="*/ 2824163 w 1992"/>
              <a:gd name="T69" fmla="*/ 1277938 h 1740"/>
              <a:gd name="T70" fmla="*/ 2847975 w 1992"/>
              <a:gd name="T71" fmla="*/ 909638 h 1740"/>
              <a:gd name="T72" fmla="*/ 2771775 w 1992"/>
              <a:gd name="T73" fmla="*/ 801687 h 1740"/>
              <a:gd name="T74" fmla="*/ 2438400 w 1992"/>
              <a:gd name="T75" fmla="*/ 1333500 h 1740"/>
              <a:gd name="T76" fmla="*/ 2617788 w 1992"/>
              <a:gd name="T77" fmla="*/ 1693863 h 1740"/>
              <a:gd name="T78" fmla="*/ 2997200 w 1992"/>
              <a:gd name="T79" fmla="*/ 1300163 h 1740"/>
              <a:gd name="T80" fmla="*/ 3051175 w 1992"/>
              <a:gd name="T81" fmla="*/ 604838 h 1740"/>
              <a:gd name="T82" fmla="*/ 3076575 w 1992"/>
              <a:gd name="T83" fmla="*/ 338138 h 1740"/>
              <a:gd name="T84" fmla="*/ 2933700 w 1992"/>
              <a:gd name="T85" fmla="*/ 568325 h 1740"/>
              <a:gd name="T86" fmla="*/ 2798763 w 1992"/>
              <a:gd name="T87" fmla="*/ 568325 h 174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992"/>
              <a:gd name="T133" fmla="*/ 0 h 1740"/>
              <a:gd name="T134" fmla="*/ 1992 w 1992"/>
              <a:gd name="T135" fmla="*/ 1740 h 1740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992" h="1740">
                <a:moveTo>
                  <a:pt x="1763" y="358"/>
                </a:moveTo>
                <a:cubicBezTo>
                  <a:pt x="1782" y="337"/>
                  <a:pt x="1873" y="252"/>
                  <a:pt x="1906" y="205"/>
                </a:cubicBezTo>
                <a:cubicBezTo>
                  <a:pt x="1939" y="158"/>
                  <a:pt x="1947" y="106"/>
                  <a:pt x="1961" y="75"/>
                </a:cubicBezTo>
                <a:cubicBezTo>
                  <a:pt x="1975" y="44"/>
                  <a:pt x="1988" y="0"/>
                  <a:pt x="1990" y="18"/>
                </a:cubicBezTo>
                <a:cubicBezTo>
                  <a:pt x="1992" y="36"/>
                  <a:pt x="1973" y="125"/>
                  <a:pt x="1970" y="181"/>
                </a:cubicBezTo>
                <a:cubicBezTo>
                  <a:pt x="1967" y="237"/>
                  <a:pt x="1971" y="300"/>
                  <a:pt x="1970" y="357"/>
                </a:cubicBezTo>
                <a:cubicBezTo>
                  <a:pt x="1969" y="414"/>
                  <a:pt x="1966" y="455"/>
                  <a:pt x="1962" y="521"/>
                </a:cubicBezTo>
                <a:cubicBezTo>
                  <a:pt x="1958" y="587"/>
                  <a:pt x="1958" y="688"/>
                  <a:pt x="1948" y="751"/>
                </a:cubicBezTo>
                <a:cubicBezTo>
                  <a:pt x="1938" y="814"/>
                  <a:pt x="1919" y="862"/>
                  <a:pt x="1904" y="897"/>
                </a:cubicBezTo>
                <a:cubicBezTo>
                  <a:pt x="1889" y="932"/>
                  <a:pt x="1874" y="942"/>
                  <a:pt x="1860" y="961"/>
                </a:cubicBezTo>
                <a:cubicBezTo>
                  <a:pt x="1846" y="980"/>
                  <a:pt x="1840" y="988"/>
                  <a:pt x="1819" y="1010"/>
                </a:cubicBezTo>
                <a:cubicBezTo>
                  <a:pt x="1798" y="1032"/>
                  <a:pt x="1767" y="1081"/>
                  <a:pt x="1734" y="1095"/>
                </a:cubicBezTo>
                <a:cubicBezTo>
                  <a:pt x="1701" y="1109"/>
                  <a:pt x="1648" y="1101"/>
                  <a:pt x="1621" y="1095"/>
                </a:cubicBezTo>
                <a:cubicBezTo>
                  <a:pt x="1594" y="1089"/>
                  <a:pt x="1585" y="1071"/>
                  <a:pt x="1570" y="1057"/>
                </a:cubicBezTo>
                <a:cubicBezTo>
                  <a:pt x="1555" y="1043"/>
                  <a:pt x="1542" y="1033"/>
                  <a:pt x="1530" y="1013"/>
                </a:cubicBezTo>
                <a:cubicBezTo>
                  <a:pt x="1518" y="993"/>
                  <a:pt x="1503" y="960"/>
                  <a:pt x="1498" y="934"/>
                </a:cubicBezTo>
                <a:cubicBezTo>
                  <a:pt x="1493" y="908"/>
                  <a:pt x="1489" y="905"/>
                  <a:pt x="1501" y="859"/>
                </a:cubicBezTo>
                <a:cubicBezTo>
                  <a:pt x="1513" y="813"/>
                  <a:pt x="1540" y="714"/>
                  <a:pt x="1569" y="656"/>
                </a:cubicBezTo>
                <a:cubicBezTo>
                  <a:pt x="1598" y="598"/>
                  <a:pt x="1641" y="545"/>
                  <a:pt x="1678" y="509"/>
                </a:cubicBezTo>
                <a:cubicBezTo>
                  <a:pt x="1715" y="473"/>
                  <a:pt x="1763" y="459"/>
                  <a:pt x="1791" y="443"/>
                </a:cubicBezTo>
                <a:cubicBezTo>
                  <a:pt x="1819" y="427"/>
                  <a:pt x="1839" y="398"/>
                  <a:pt x="1848" y="415"/>
                </a:cubicBezTo>
                <a:cubicBezTo>
                  <a:pt x="1857" y="432"/>
                  <a:pt x="1847" y="515"/>
                  <a:pt x="1847" y="548"/>
                </a:cubicBezTo>
                <a:cubicBezTo>
                  <a:pt x="1847" y="581"/>
                  <a:pt x="1853" y="574"/>
                  <a:pt x="1848" y="613"/>
                </a:cubicBezTo>
                <a:cubicBezTo>
                  <a:pt x="1843" y="652"/>
                  <a:pt x="1833" y="727"/>
                  <a:pt x="1819" y="784"/>
                </a:cubicBezTo>
                <a:cubicBezTo>
                  <a:pt x="1805" y="841"/>
                  <a:pt x="1783" y="918"/>
                  <a:pt x="1763" y="954"/>
                </a:cubicBezTo>
                <a:cubicBezTo>
                  <a:pt x="1743" y="990"/>
                  <a:pt x="1718" y="992"/>
                  <a:pt x="1698" y="1001"/>
                </a:cubicBezTo>
                <a:cubicBezTo>
                  <a:pt x="1678" y="1010"/>
                  <a:pt x="1659" y="1012"/>
                  <a:pt x="1642" y="1009"/>
                </a:cubicBezTo>
                <a:cubicBezTo>
                  <a:pt x="1625" y="1006"/>
                  <a:pt x="1611" y="972"/>
                  <a:pt x="1593" y="982"/>
                </a:cubicBezTo>
                <a:cubicBezTo>
                  <a:pt x="1575" y="992"/>
                  <a:pt x="1555" y="1048"/>
                  <a:pt x="1536" y="1067"/>
                </a:cubicBezTo>
                <a:cubicBezTo>
                  <a:pt x="1517" y="1086"/>
                  <a:pt x="1498" y="1090"/>
                  <a:pt x="1479" y="1095"/>
                </a:cubicBezTo>
                <a:cubicBezTo>
                  <a:pt x="1460" y="1100"/>
                  <a:pt x="1442" y="1100"/>
                  <a:pt x="1423" y="1095"/>
                </a:cubicBezTo>
                <a:cubicBezTo>
                  <a:pt x="1404" y="1090"/>
                  <a:pt x="1387" y="1075"/>
                  <a:pt x="1366" y="1067"/>
                </a:cubicBezTo>
                <a:cubicBezTo>
                  <a:pt x="1345" y="1059"/>
                  <a:pt x="1329" y="1046"/>
                  <a:pt x="1298" y="1049"/>
                </a:cubicBezTo>
                <a:cubicBezTo>
                  <a:pt x="1267" y="1052"/>
                  <a:pt x="1213" y="1068"/>
                  <a:pt x="1182" y="1085"/>
                </a:cubicBezTo>
                <a:cubicBezTo>
                  <a:pt x="1151" y="1102"/>
                  <a:pt x="1136" y="1130"/>
                  <a:pt x="1111" y="1152"/>
                </a:cubicBezTo>
                <a:cubicBezTo>
                  <a:pt x="1086" y="1174"/>
                  <a:pt x="1062" y="1189"/>
                  <a:pt x="1034" y="1217"/>
                </a:cubicBezTo>
                <a:cubicBezTo>
                  <a:pt x="1006" y="1245"/>
                  <a:pt x="976" y="1280"/>
                  <a:pt x="941" y="1322"/>
                </a:cubicBezTo>
                <a:cubicBezTo>
                  <a:pt x="906" y="1364"/>
                  <a:pt x="862" y="1427"/>
                  <a:pt x="824" y="1469"/>
                </a:cubicBezTo>
                <a:cubicBezTo>
                  <a:pt x="786" y="1511"/>
                  <a:pt x="761" y="1540"/>
                  <a:pt x="714" y="1577"/>
                </a:cubicBezTo>
                <a:cubicBezTo>
                  <a:pt x="667" y="1614"/>
                  <a:pt x="609" y="1664"/>
                  <a:pt x="544" y="1691"/>
                </a:cubicBezTo>
                <a:cubicBezTo>
                  <a:pt x="479" y="1718"/>
                  <a:pt x="393" y="1740"/>
                  <a:pt x="322" y="1740"/>
                </a:cubicBezTo>
                <a:cubicBezTo>
                  <a:pt x="251" y="1740"/>
                  <a:pt x="166" y="1718"/>
                  <a:pt x="118" y="1691"/>
                </a:cubicBezTo>
                <a:cubicBezTo>
                  <a:pt x="70" y="1664"/>
                  <a:pt x="52" y="1624"/>
                  <a:pt x="33" y="1577"/>
                </a:cubicBezTo>
                <a:cubicBezTo>
                  <a:pt x="14" y="1530"/>
                  <a:pt x="0" y="1454"/>
                  <a:pt x="5" y="1407"/>
                </a:cubicBezTo>
                <a:cubicBezTo>
                  <a:pt x="10" y="1360"/>
                  <a:pt x="48" y="1322"/>
                  <a:pt x="62" y="1294"/>
                </a:cubicBezTo>
                <a:cubicBezTo>
                  <a:pt x="76" y="1266"/>
                  <a:pt x="95" y="1227"/>
                  <a:pt x="90" y="1237"/>
                </a:cubicBezTo>
                <a:cubicBezTo>
                  <a:pt x="85" y="1247"/>
                  <a:pt x="43" y="1315"/>
                  <a:pt x="34" y="1353"/>
                </a:cubicBezTo>
                <a:cubicBezTo>
                  <a:pt x="25" y="1391"/>
                  <a:pt x="24" y="1422"/>
                  <a:pt x="33" y="1464"/>
                </a:cubicBezTo>
                <a:cubicBezTo>
                  <a:pt x="42" y="1506"/>
                  <a:pt x="60" y="1571"/>
                  <a:pt x="90" y="1606"/>
                </a:cubicBezTo>
                <a:cubicBezTo>
                  <a:pt x="120" y="1641"/>
                  <a:pt x="176" y="1659"/>
                  <a:pt x="214" y="1673"/>
                </a:cubicBezTo>
                <a:cubicBezTo>
                  <a:pt x="252" y="1687"/>
                  <a:pt x="286" y="1687"/>
                  <a:pt x="316" y="1690"/>
                </a:cubicBezTo>
                <a:cubicBezTo>
                  <a:pt x="346" y="1693"/>
                  <a:pt x="371" y="1695"/>
                  <a:pt x="394" y="1693"/>
                </a:cubicBezTo>
                <a:cubicBezTo>
                  <a:pt x="417" y="1691"/>
                  <a:pt x="421" y="1695"/>
                  <a:pt x="454" y="1681"/>
                </a:cubicBezTo>
                <a:cubicBezTo>
                  <a:pt x="487" y="1667"/>
                  <a:pt x="550" y="1637"/>
                  <a:pt x="595" y="1609"/>
                </a:cubicBezTo>
                <a:cubicBezTo>
                  <a:pt x="640" y="1581"/>
                  <a:pt x="690" y="1539"/>
                  <a:pt x="722" y="1510"/>
                </a:cubicBezTo>
                <a:cubicBezTo>
                  <a:pt x="754" y="1481"/>
                  <a:pt x="754" y="1480"/>
                  <a:pt x="790" y="1435"/>
                </a:cubicBezTo>
                <a:cubicBezTo>
                  <a:pt x="826" y="1390"/>
                  <a:pt x="897" y="1294"/>
                  <a:pt x="941" y="1237"/>
                </a:cubicBezTo>
                <a:cubicBezTo>
                  <a:pt x="985" y="1180"/>
                  <a:pt x="1022" y="1134"/>
                  <a:pt x="1054" y="1095"/>
                </a:cubicBezTo>
                <a:cubicBezTo>
                  <a:pt x="1086" y="1056"/>
                  <a:pt x="1104" y="1026"/>
                  <a:pt x="1134" y="1001"/>
                </a:cubicBezTo>
                <a:cubicBezTo>
                  <a:pt x="1164" y="976"/>
                  <a:pt x="1210" y="958"/>
                  <a:pt x="1234" y="945"/>
                </a:cubicBezTo>
                <a:cubicBezTo>
                  <a:pt x="1258" y="932"/>
                  <a:pt x="1254" y="930"/>
                  <a:pt x="1281" y="925"/>
                </a:cubicBezTo>
                <a:cubicBezTo>
                  <a:pt x="1308" y="920"/>
                  <a:pt x="1356" y="908"/>
                  <a:pt x="1394" y="913"/>
                </a:cubicBezTo>
                <a:cubicBezTo>
                  <a:pt x="1432" y="918"/>
                  <a:pt x="1480" y="947"/>
                  <a:pt x="1508" y="954"/>
                </a:cubicBezTo>
                <a:cubicBezTo>
                  <a:pt x="1536" y="961"/>
                  <a:pt x="1550" y="963"/>
                  <a:pt x="1564" y="954"/>
                </a:cubicBezTo>
                <a:cubicBezTo>
                  <a:pt x="1578" y="945"/>
                  <a:pt x="1584" y="916"/>
                  <a:pt x="1593" y="897"/>
                </a:cubicBezTo>
                <a:cubicBezTo>
                  <a:pt x="1602" y="878"/>
                  <a:pt x="1612" y="854"/>
                  <a:pt x="1621" y="840"/>
                </a:cubicBezTo>
                <a:cubicBezTo>
                  <a:pt x="1630" y="826"/>
                  <a:pt x="1640" y="812"/>
                  <a:pt x="1649" y="812"/>
                </a:cubicBezTo>
                <a:cubicBezTo>
                  <a:pt x="1658" y="812"/>
                  <a:pt x="1664" y="831"/>
                  <a:pt x="1678" y="840"/>
                </a:cubicBezTo>
                <a:cubicBezTo>
                  <a:pt x="1692" y="849"/>
                  <a:pt x="1717" y="875"/>
                  <a:pt x="1734" y="869"/>
                </a:cubicBezTo>
                <a:cubicBezTo>
                  <a:pt x="1751" y="863"/>
                  <a:pt x="1772" y="837"/>
                  <a:pt x="1779" y="805"/>
                </a:cubicBezTo>
                <a:cubicBezTo>
                  <a:pt x="1786" y="773"/>
                  <a:pt x="1776" y="716"/>
                  <a:pt x="1779" y="677"/>
                </a:cubicBezTo>
                <a:cubicBezTo>
                  <a:pt x="1782" y="638"/>
                  <a:pt x="1787" y="607"/>
                  <a:pt x="1794" y="573"/>
                </a:cubicBezTo>
                <a:cubicBezTo>
                  <a:pt x="1801" y="539"/>
                  <a:pt x="1827" y="483"/>
                  <a:pt x="1819" y="472"/>
                </a:cubicBezTo>
                <a:cubicBezTo>
                  <a:pt x="1811" y="461"/>
                  <a:pt x="1779" y="478"/>
                  <a:pt x="1746" y="505"/>
                </a:cubicBezTo>
                <a:cubicBezTo>
                  <a:pt x="1713" y="532"/>
                  <a:pt x="1658" y="580"/>
                  <a:pt x="1623" y="636"/>
                </a:cubicBezTo>
                <a:cubicBezTo>
                  <a:pt x="1588" y="692"/>
                  <a:pt x="1548" y="780"/>
                  <a:pt x="1536" y="840"/>
                </a:cubicBezTo>
                <a:cubicBezTo>
                  <a:pt x="1524" y="900"/>
                  <a:pt x="1531" y="959"/>
                  <a:pt x="1550" y="997"/>
                </a:cubicBezTo>
                <a:cubicBezTo>
                  <a:pt x="1569" y="1035"/>
                  <a:pt x="1609" y="1069"/>
                  <a:pt x="1649" y="1067"/>
                </a:cubicBezTo>
                <a:cubicBezTo>
                  <a:pt x="1689" y="1065"/>
                  <a:pt x="1751" y="1023"/>
                  <a:pt x="1791" y="982"/>
                </a:cubicBezTo>
                <a:cubicBezTo>
                  <a:pt x="1831" y="941"/>
                  <a:pt x="1866" y="891"/>
                  <a:pt x="1888" y="819"/>
                </a:cubicBezTo>
                <a:cubicBezTo>
                  <a:pt x="1910" y="747"/>
                  <a:pt x="1915" y="621"/>
                  <a:pt x="1921" y="548"/>
                </a:cubicBezTo>
                <a:cubicBezTo>
                  <a:pt x="1927" y="475"/>
                  <a:pt x="1920" y="422"/>
                  <a:pt x="1922" y="381"/>
                </a:cubicBezTo>
                <a:cubicBezTo>
                  <a:pt x="1924" y="340"/>
                  <a:pt x="1930" y="330"/>
                  <a:pt x="1933" y="302"/>
                </a:cubicBezTo>
                <a:cubicBezTo>
                  <a:pt x="1936" y="274"/>
                  <a:pt x="1947" y="208"/>
                  <a:pt x="1938" y="213"/>
                </a:cubicBezTo>
                <a:cubicBezTo>
                  <a:pt x="1929" y="218"/>
                  <a:pt x="1891" y="306"/>
                  <a:pt x="1876" y="330"/>
                </a:cubicBezTo>
                <a:cubicBezTo>
                  <a:pt x="1861" y="354"/>
                  <a:pt x="1861" y="355"/>
                  <a:pt x="1848" y="358"/>
                </a:cubicBezTo>
                <a:cubicBezTo>
                  <a:pt x="1835" y="361"/>
                  <a:pt x="1811" y="346"/>
                  <a:pt x="1797" y="346"/>
                </a:cubicBezTo>
                <a:cubicBezTo>
                  <a:pt x="1783" y="346"/>
                  <a:pt x="1770" y="356"/>
                  <a:pt x="1763" y="358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  <a:scene3d>
            <a:camera prst="obliqueTopRight"/>
            <a:lightRig rig="threePt" dir="t"/>
          </a:scene3d>
          <a:sp3d>
            <a:bevelT prst="angle"/>
          </a:sp3d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ltGray">
          <a:xfrm>
            <a:off x="5334000" y="1581150"/>
            <a:ext cx="182563" cy="228600"/>
          </a:xfrm>
          <a:custGeom>
            <a:avLst/>
            <a:gdLst>
              <a:gd name="T0" fmla="*/ 138113 w 115"/>
              <a:gd name="T1" fmla="*/ 3175 h 144"/>
              <a:gd name="T2" fmla="*/ 146050 w 115"/>
              <a:gd name="T3" fmla="*/ 71437 h 144"/>
              <a:gd name="T4" fmla="*/ 136525 w 115"/>
              <a:gd name="T5" fmla="*/ 117475 h 144"/>
              <a:gd name="T6" fmla="*/ 95250 w 115"/>
              <a:gd name="T7" fmla="*/ 119062 h 144"/>
              <a:gd name="T8" fmla="*/ 66675 w 115"/>
              <a:gd name="T9" fmla="*/ 150812 h 144"/>
              <a:gd name="T10" fmla="*/ 47625 w 115"/>
              <a:gd name="T11" fmla="*/ 182562 h 144"/>
              <a:gd name="T12" fmla="*/ 23813 w 115"/>
              <a:gd name="T13" fmla="*/ 136525 h 144"/>
              <a:gd name="T14" fmla="*/ 33338 w 115"/>
              <a:gd name="T15" fmla="*/ 80962 h 144"/>
              <a:gd name="T16" fmla="*/ 3175 w 115"/>
              <a:gd name="T17" fmla="*/ 138112 h 144"/>
              <a:gd name="T18" fmla="*/ 12700 w 115"/>
              <a:gd name="T19" fmla="*/ 200025 h 144"/>
              <a:gd name="T20" fmla="*/ 47625 w 115"/>
              <a:gd name="T21" fmla="*/ 227013 h 144"/>
              <a:gd name="T22" fmla="*/ 80963 w 115"/>
              <a:gd name="T23" fmla="*/ 185737 h 144"/>
              <a:gd name="T24" fmla="*/ 104775 w 115"/>
              <a:gd name="T25" fmla="*/ 150812 h 144"/>
              <a:gd name="T26" fmla="*/ 138113 w 115"/>
              <a:gd name="T27" fmla="*/ 182562 h 144"/>
              <a:gd name="T28" fmla="*/ 182563 w 115"/>
              <a:gd name="T29" fmla="*/ 92075 h 144"/>
              <a:gd name="T30" fmla="*/ 138113 w 115"/>
              <a:gd name="T31" fmla="*/ 3175 h 14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15"/>
              <a:gd name="T49" fmla="*/ 0 h 144"/>
              <a:gd name="T50" fmla="*/ 115 w 115"/>
              <a:gd name="T51" fmla="*/ 144 h 14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15" h="144">
                <a:moveTo>
                  <a:pt x="87" y="2"/>
                </a:moveTo>
                <a:cubicBezTo>
                  <a:pt x="83" y="0"/>
                  <a:pt x="92" y="33"/>
                  <a:pt x="92" y="45"/>
                </a:cubicBezTo>
                <a:cubicBezTo>
                  <a:pt x="92" y="57"/>
                  <a:pt x="91" y="69"/>
                  <a:pt x="86" y="74"/>
                </a:cubicBezTo>
                <a:cubicBezTo>
                  <a:pt x="81" y="79"/>
                  <a:pt x="67" y="72"/>
                  <a:pt x="60" y="75"/>
                </a:cubicBezTo>
                <a:cubicBezTo>
                  <a:pt x="53" y="78"/>
                  <a:pt x="47" y="88"/>
                  <a:pt x="42" y="95"/>
                </a:cubicBezTo>
                <a:cubicBezTo>
                  <a:pt x="37" y="102"/>
                  <a:pt x="34" y="116"/>
                  <a:pt x="30" y="115"/>
                </a:cubicBezTo>
                <a:cubicBezTo>
                  <a:pt x="26" y="114"/>
                  <a:pt x="16" y="97"/>
                  <a:pt x="15" y="86"/>
                </a:cubicBezTo>
                <a:cubicBezTo>
                  <a:pt x="14" y="75"/>
                  <a:pt x="23" y="51"/>
                  <a:pt x="21" y="51"/>
                </a:cubicBezTo>
                <a:cubicBezTo>
                  <a:pt x="19" y="51"/>
                  <a:pt x="4" y="75"/>
                  <a:pt x="2" y="87"/>
                </a:cubicBezTo>
                <a:cubicBezTo>
                  <a:pt x="0" y="99"/>
                  <a:pt x="3" y="117"/>
                  <a:pt x="8" y="126"/>
                </a:cubicBezTo>
                <a:cubicBezTo>
                  <a:pt x="13" y="135"/>
                  <a:pt x="23" y="144"/>
                  <a:pt x="30" y="143"/>
                </a:cubicBezTo>
                <a:cubicBezTo>
                  <a:pt x="37" y="142"/>
                  <a:pt x="45" y="125"/>
                  <a:pt x="51" y="117"/>
                </a:cubicBezTo>
                <a:cubicBezTo>
                  <a:pt x="57" y="109"/>
                  <a:pt x="60" y="95"/>
                  <a:pt x="66" y="95"/>
                </a:cubicBezTo>
                <a:cubicBezTo>
                  <a:pt x="72" y="95"/>
                  <a:pt x="79" y="121"/>
                  <a:pt x="87" y="115"/>
                </a:cubicBezTo>
                <a:cubicBezTo>
                  <a:pt x="95" y="109"/>
                  <a:pt x="115" y="77"/>
                  <a:pt x="115" y="58"/>
                </a:cubicBezTo>
                <a:cubicBezTo>
                  <a:pt x="115" y="39"/>
                  <a:pt x="92" y="4"/>
                  <a:pt x="87" y="2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ltGray">
          <a:xfrm>
            <a:off x="4357686" y="1214422"/>
            <a:ext cx="182563" cy="228600"/>
          </a:xfrm>
          <a:custGeom>
            <a:avLst/>
            <a:gdLst>
              <a:gd name="T0" fmla="*/ 138113 w 115"/>
              <a:gd name="T1" fmla="*/ 3175 h 144"/>
              <a:gd name="T2" fmla="*/ 146050 w 115"/>
              <a:gd name="T3" fmla="*/ 71437 h 144"/>
              <a:gd name="T4" fmla="*/ 136525 w 115"/>
              <a:gd name="T5" fmla="*/ 117475 h 144"/>
              <a:gd name="T6" fmla="*/ 95250 w 115"/>
              <a:gd name="T7" fmla="*/ 119062 h 144"/>
              <a:gd name="T8" fmla="*/ 66675 w 115"/>
              <a:gd name="T9" fmla="*/ 150812 h 144"/>
              <a:gd name="T10" fmla="*/ 47625 w 115"/>
              <a:gd name="T11" fmla="*/ 182562 h 144"/>
              <a:gd name="T12" fmla="*/ 23813 w 115"/>
              <a:gd name="T13" fmla="*/ 136525 h 144"/>
              <a:gd name="T14" fmla="*/ 33338 w 115"/>
              <a:gd name="T15" fmla="*/ 80962 h 144"/>
              <a:gd name="T16" fmla="*/ 3175 w 115"/>
              <a:gd name="T17" fmla="*/ 138112 h 144"/>
              <a:gd name="T18" fmla="*/ 12700 w 115"/>
              <a:gd name="T19" fmla="*/ 200025 h 144"/>
              <a:gd name="T20" fmla="*/ 47625 w 115"/>
              <a:gd name="T21" fmla="*/ 227013 h 144"/>
              <a:gd name="T22" fmla="*/ 80963 w 115"/>
              <a:gd name="T23" fmla="*/ 185737 h 144"/>
              <a:gd name="T24" fmla="*/ 104775 w 115"/>
              <a:gd name="T25" fmla="*/ 150812 h 144"/>
              <a:gd name="T26" fmla="*/ 138113 w 115"/>
              <a:gd name="T27" fmla="*/ 182562 h 144"/>
              <a:gd name="T28" fmla="*/ 182563 w 115"/>
              <a:gd name="T29" fmla="*/ 92075 h 144"/>
              <a:gd name="T30" fmla="*/ 138113 w 115"/>
              <a:gd name="T31" fmla="*/ 3175 h 14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15"/>
              <a:gd name="T49" fmla="*/ 0 h 144"/>
              <a:gd name="T50" fmla="*/ 115 w 115"/>
              <a:gd name="T51" fmla="*/ 144 h 14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15" h="144">
                <a:moveTo>
                  <a:pt x="87" y="2"/>
                </a:moveTo>
                <a:cubicBezTo>
                  <a:pt x="83" y="0"/>
                  <a:pt x="92" y="33"/>
                  <a:pt x="92" y="45"/>
                </a:cubicBezTo>
                <a:cubicBezTo>
                  <a:pt x="92" y="57"/>
                  <a:pt x="91" y="69"/>
                  <a:pt x="86" y="74"/>
                </a:cubicBezTo>
                <a:cubicBezTo>
                  <a:pt x="81" y="79"/>
                  <a:pt x="67" y="72"/>
                  <a:pt x="60" y="75"/>
                </a:cubicBezTo>
                <a:cubicBezTo>
                  <a:pt x="53" y="78"/>
                  <a:pt x="47" y="88"/>
                  <a:pt x="42" y="95"/>
                </a:cubicBezTo>
                <a:cubicBezTo>
                  <a:pt x="37" y="102"/>
                  <a:pt x="34" y="116"/>
                  <a:pt x="30" y="115"/>
                </a:cubicBezTo>
                <a:cubicBezTo>
                  <a:pt x="26" y="114"/>
                  <a:pt x="16" y="97"/>
                  <a:pt x="15" y="86"/>
                </a:cubicBezTo>
                <a:cubicBezTo>
                  <a:pt x="14" y="75"/>
                  <a:pt x="23" y="51"/>
                  <a:pt x="21" y="51"/>
                </a:cubicBezTo>
                <a:cubicBezTo>
                  <a:pt x="19" y="51"/>
                  <a:pt x="4" y="75"/>
                  <a:pt x="2" y="87"/>
                </a:cubicBezTo>
                <a:cubicBezTo>
                  <a:pt x="0" y="99"/>
                  <a:pt x="3" y="117"/>
                  <a:pt x="8" y="126"/>
                </a:cubicBezTo>
                <a:cubicBezTo>
                  <a:pt x="13" y="135"/>
                  <a:pt x="23" y="144"/>
                  <a:pt x="30" y="143"/>
                </a:cubicBezTo>
                <a:cubicBezTo>
                  <a:pt x="37" y="142"/>
                  <a:pt x="45" y="125"/>
                  <a:pt x="51" y="117"/>
                </a:cubicBezTo>
                <a:cubicBezTo>
                  <a:pt x="57" y="109"/>
                  <a:pt x="60" y="95"/>
                  <a:pt x="66" y="95"/>
                </a:cubicBezTo>
                <a:cubicBezTo>
                  <a:pt x="72" y="95"/>
                  <a:pt x="79" y="121"/>
                  <a:pt x="87" y="115"/>
                </a:cubicBezTo>
                <a:cubicBezTo>
                  <a:pt x="95" y="109"/>
                  <a:pt x="115" y="77"/>
                  <a:pt x="115" y="58"/>
                </a:cubicBezTo>
                <a:cubicBezTo>
                  <a:pt x="115" y="39"/>
                  <a:pt x="92" y="4"/>
                  <a:pt x="87" y="2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"/>
          <p:cNvSpPr>
            <a:spLocks/>
          </p:cNvSpPr>
          <p:nvPr/>
        </p:nvSpPr>
        <p:spPr bwMode="ltGray">
          <a:xfrm>
            <a:off x="3357554" y="642918"/>
            <a:ext cx="182563" cy="228600"/>
          </a:xfrm>
          <a:custGeom>
            <a:avLst/>
            <a:gdLst>
              <a:gd name="T0" fmla="*/ 138113 w 115"/>
              <a:gd name="T1" fmla="*/ 3175 h 144"/>
              <a:gd name="T2" fmla="*/ 146050 w 115"/>
              <a:gd name="T3" fmla="*/ 71437 h 144"/>
              <a:gd name="T4" fmla="*/ 136525 w 115"/>
              <a:gd name="T5" fmla="*/ 117475 h 144"/>
              <a:gd name="T6" fmla="*/ 95250 w 115"/>
              <a:gd name="T7" fmla="*/ 119062 h 144"/>
              <a:gd name="T8" fmla="*/ 66675 w 115"/>
              <a:gd name="T9" fmla="*/ 150812 h 144"/>
              <a:gd name="T10" fmla="*/ 47625 w 115"/>
              <a:gd name="T11" fmla="*/ 182562 h 144"/>
              <a:gd name="T12" fmla="*/ 23813 w 115"/>
              <a:gd name="T13" fmla="*/ 136525 h 144"/>
              <a:gd name="T14" fmla="*/ 33338 w 115"/>
              <a:gd name="T15" fmla="*/ 80962 h 144"/>
              <a:gd name="T16" fmla="*/ 3175 w 115"/>
              <a:gd name="T17" fmla="*/ 138112 h 144"/>
              <a:gd name="T18" fmla="*/ 12700 w 115"/>
              <a:gd name="T19" fmla="*/ 200025 h 144"/>
              <a:gd name="T20" fmla="*/ 47625 w 115"/>
              <a:gd name="T21" fmla="*/ 227013 h 144"/>
              <a:gd name="T22" fmla="*/ 80963 w 115"/>
              <a:gd name="T23" fmla="*/ 185737 h 144"/>
              <a:gd name="T24" fmla="*/ 104775 w 115"/>
              <a:gd name="T25" fmla="*/ 150812 h 144"/>
              <a:gd name="T26" fmla="*/ 138113 w 115"/>
              <a:gd name="T27" fmla="*/ 182562 h 144"/>
              <a:gd name="T28" fmla="*/ 182563 w 115"/>
              <a:gd name="T29" fmla="*/ 92075 h 144"/>
              <a:gd name="T30" fmla="*/ 138113 w 115"/>
              <a:gd name="T31" fmla="*/ 3175 h 14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15"/>
              <a:gd name="T49" fmla="*/ 0 h 144"/>
              <a:gd name="T50" fmla="*/ 115 w 115"/>
              <a:gd name="T51" fmla="*/ 144 h 144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15" h="144">
                <a:moveTo>
                  <a:pt x="87" y="2"/>
                </a:moveTo>
                <a:cubicBezTo>
                  <a:pt x="83" y="0"/>
                  <a:pt x="92" y="33"/>
                  <a:pt x="92" y="45"/>
                </a:cubicBezTo>
                <a:cubicBezTo>
                  <a:pt x="92" y="57"/>
                  <a:pt x="91" y="69"/>
                  <a:pt x="86" y="74"/>
                </a:cubicBezTo>
                <a:cubicBezTo>
                  <a:pt x="81" y="79"/>
                  <a:pt x="67" y="72"/>
                  <a:pt x="60" y="75"/>
                </a:cubicBezTo>
                <a:cubicBezTo>
                  <a:pt x="53" y="78"/>
                  <a:pt x="47" y="88"/>
                  <a:pt x="42" y="95"/>
                </a:cubicBezTo>
                <a:cubicBezTo>
                  <a:pt x="37" y="102"/>
                  <a:pt x="34" y="116"/>
                  <a:pt x="30" y="115"/>
                </a:cubicBezTo>
                <a:cubicBezTo>
                  <a:pt x="26" y="114"/>
                  <a:pt x="16" y="97"/>
                  <a:pt x="15" y="86"/>
                </a:cubicBezTo>
                <a:cubicBezTo>
                  <a:pt x="14" y="75"/>
                  <a:pt x="23" y="51"/>
                  <a:pt x="21" y="51"/>
                </a:cubicBezTo>
                <a:cubicBezTo>
                  <a:pt x="19" y="51"/>
                  <a:pt x="4" y="75"/>
                  <a:pt x="2" y="87"/>
                </a:cubicBezTo>
                <a:cubicBezTo>
                  <a:pt x="0" y="99"/>
                  <a:pt x="3" y="117"/>
                  <a:pt x="8" y="126"/>
                </a:cubicBezTo>
                <a:cubicBezTo>
                  <a:pt x="13" y="135"/>
                  <a:pt x="23" y="144"/>
                  <a:pt x="30" y="143"/>
                </a:cubicBezTo>
                <a:cubicBezTo>
                  <a:pt x="37" y="142"/>
                  <a:pt x="45" y="125"/>
                  <a:pt x="51" y="117"/>
                </a:cubicBezTo>
                <a:cubicBezTo>
                  <a:pt x="57" y="109"/>
                  <a:pt x="60" y="95"/>
                  <a:pt x="66" y="95"/>
                </a:cubicBezTo>
                <a:cubicBezTo>
                  <a:pt x="72" y="95"/>
                  <a:pt x="79" y="121"/>
                  <a:pt x="87" y="115"/>
                </a:cubicBezTo>
                <a:cubicBezTo>
                  <a:pt x="95" y="109"/>
                  <a:pt x="115" y="77"/>
                  <a:pt x="115" y="58"/>
                </a:cubicBezTo>
                <a:cubicBezTo>
                  <a:pt x="115" y="39"/>
                  <a:pt x="92" y="4"/>
                  <a:pt x="87" y="2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5"/>
          <p:cNvSpPr>
            <a:spLocks/>
          </p:cNvSpPr>
          <p:nvPr/>
        </p:nvSpPr>
        <p:spPr bwMode="ltGray">
          <a:xfrm>
            <a:off x="5380038" y="1254125"/>
            <a:ext cx="100012" cy="295275"/>
          </a:xfrm>
          <a:custGeom>
            <a:avLst/>
            <a:gdLst>
              <a:gd name="T0" fmla="*/ 92075 w 63"/>
              <a:gd name="T1" fmla="*/ 14288 h 186"/>
              <a:gd name="T2" fmla="*/ 47625 w 63"/>
              <a:gd name="T3" fmla="*/ 60325 h 186"/>
              <a:gd name="T4" fmla="*/ 30162 w 63"/>
              <a:gd name="T5" fmla="*/ 207963 h 186"/>
              <a:gd name="T6" fmla="*/ 4762 w 63"/>
              <a:gd name="T7" fmla="*/ 292100 h 186"/>
              <a:gd name="T8" fmla="*/ 57150 w 63"/>
              <a:gd name="T9" fmla="*/ 231775 h 186"/>
              <a:gd name="T10" fmla="*/ 92075 w 63"/>
              <a:gd name="T11" fmla="*/ 149225 h 186"/>
              <a:gd name="T12" fmla="*/ 92075 w 63"/>
              <a:gd name="T13" fmla="*/ 14288 h 18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3"/>
              <a:gd name="T22" fmla="*/ 0 h 186"/>
              <a:gd name="T23" fmla="*/ 63 w 63"/>
              <a:gd name="T24" fmla="*/ 186 h 18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3" h="186">
                <a:moveTo>
                  <a:pt x="58" y="9"/>
                </a:moveTo>
                <a:cubicBezTo>
                  <a:pt x="53" y="0"/>
                  <a:pt x="37" y="18"/>
                  <a:pt x="30" y="38"/>
                </a:cubicBezTo>
                <a:cubicBezTo>
                  <a:pt x="23" y="58"/>
                  <a:pt x="23" y="107"/>
                  <a:pt x="19" y="131"/>
                </a:cubicBezTo>
                <a:cubicBezTo>
                  <a:pt x="15" y="155"/>
                  <a:pt x="0" y="182"/>
                  <a:pt x="3" y="184"/>
                </a:cubicBezTo>
                <a:cubicBezTo>
                  <a:pt x="6" y="186"/>
                  <a:pt x="27" y="161"/>
                  <a:pt x="36" y="146"/>
                </a:cubicBezTo>
                <a:cubicBezTo>
                  <a:pt x="45" y="131"/>
                  <a:pt x="54" y="117"/>
                  <a:pt x="58" y="94"/>
                </a:cubicBezTo>
                <a:cubicBezTo>
                  <a:pt x="62" y="71"/>
                  <a:pt x="63" y="18"/>
                  <a:pt x="58" y="9"/>
                </a:cubicBezTo>
                <a:close/>
              </a:path>
            </a:pathLst>
          </a:custGeom>
          <a:gradFill rotWithShape="0">
            <a:gsLst>
              <a:gs pos="0">
                <a:srgbClr val="FF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12700">
            <a:noFill/>
            <a:round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3661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1981200"/>
            <a:ext cx="8077200" cy="924475"/>
          </a:xfrm>
          <a:prstGeom prst="rect">
            <a:avLst/>
          </a:prstGeom>
        </p:spPr>
        <p:txBody>
          <a:bodyPr/>
          <a:lstStyle/>
          <a:p>
            <a:pPr lvl="0" algn="ctr" defTabSz="914400" rtl="1">
              <a:spcBef>
                <a:spcPts val="0"/>
              </a:spcBef>
              <a:defRPr/>
            </a:pPr>
            <a: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4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آموزش کتاب جدید التألیف پایه پنجم دوره ابتدایی</a:t>
            </a:r>
            <a:br>
              <a:rPr lang="fa-IR" sz="4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4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4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4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فصل سوم؛ نسبت، تناسب و درصد</a:t>
            </a:r>
            <a: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sz="36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</a:br>
            <a:r>
              <a:rPr kumimoji="0" lang="fa-IR" sz="3600" b="1" i="0" u="none" strike="noStrike" kern="0" cap="none" spc="0" normalizeH="0" noProof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Mitra" pitchFamily="2" charset="-78"/>
              </a:rPr>
              <a:t/>
            </a:r>
            <a:br>
              <a:rPr kumimoji="0" lang="fa-IR" sz="3600" b="1" i="0" u="none" strike="noStrike" kern="0" cap="none" spc="0" normalizeH="0" noProof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Mitra" pitchFamily="2" charset="-78"/>
              </a:rPr>
            </a:br>
            <a:endParaRPr kumimoji="0" lang="en-US" sz="1600" b="1" i="0" u="none" strike="noStrike" kern="0" cap="none" spc="0" normalizeH="0" baseline="0" noProof="0" dirty="0" smtClean="0">
              <a:ln>
                <a:solidFill>
                  <a:srgbClr val="FF0000"/>
                </a:solidFill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874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066800" y="35257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مبانی نظری</a:t>
            </a:r>
            <a:endParaRPr lang="en-US" sz="5400" dirty="0"/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685799" y="1600200"/>
            <a:ext cx="7924801" cy="4800600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r>
              <a:rPr lang="fa-I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نرخ: </a:t>
            </a:r>
          </a:p>
          <a:p>
            <a:pPr marL="0" indent="0" algn="just" rtl="1">
              <a:buNone/>
            </a:pP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مقایسه</a:t>
            </a:r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 </a:t>
            </a:r>
            <a:r>
              <a:rPr lang="fa-IR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بین</a:t>
            </a:r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دو کمیت </a:t>
            </a:r>
            <a:r>
              <a:rPr lang="fa-IR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مقداری از نوع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مختلف و متفاوت</a:t>
            </a:r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 </a:t>
            </a:r>
            <a:r>
              <a:rPr lang="fa-IR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است. مثلاً، مقایسه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تعداد دانش‌آموزان یک کلاس با تعداد نیمکت‌های موجود در آن</a:t>
            </a:r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. </a:t>
            </a:r>
            <a:endParaRPr lang="fa-IR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lvl="0" indent="0" algn="just" defTabSz="914400" rtl="1"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None/>
            </a:pPr>
            <a:r>
              <a:rPr lang="fa-I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نسبت: </a:t>
            </a:r>
          </a:p>
          <a:p>
            <a:pPr marL="0" lvl="0" indent="0" algn="just" defTabSz="914400" rtl="1"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None/>
            </a:pP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مقایسه</a:t>
            </a:r>
            <a:r>
              <a:rPr lang="fa-IR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 بین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دو کمیت </a:t>
            </a:r>
            <a:r>
              <a:rPr lang="fa-IR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مقداری از نوع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یکسان </a:t>
            </a:r>
            <a:r>
              <a:rPr lang="fa-IR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است. </a:t>
            </a:r>
            <a:r>
              <a:rPr lang="fa-IR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B Mitra" pitchFamily="2" charset="-78"/>
              </a:rPr>
              <a:t>مثلاً، مقایسه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B Mitra" pitchFamily="2" charset="-78"/>
              </a:rPr>
              <a:t>تعداد سیب‌ها با تعداد پرتقال‌ها در یک ظرف میوه</a:t>
            </a: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B Mitra" pitchFamily="2" charset="-78"/>
              </a:rPr>
              <a:t>.</a:t>
            </a: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400" dirty="0" smtClean="0">
              <a:solidFill>
                <a:prstClr val="black"/>
              </a:solidFill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447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066800" y="304800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مبانی نظری</a:t>
            </a:r>
            <a:endParaRPr lang="en-US" sz="5400" dirty="0"/>
          </a:p>
        </p:txBody>
      </p:sp>
      <p:sp>
        <p:nvSpPr>
          <p:cNvPr id="5" name="Content Placeholder 2"/>
          <p:cNvSpPr txBox="1">
            <a:spLocks noGrp="1"/>
          </p:cNvSpPr>
          <p:nvPr>
            <p:ph idx="1"/>
          </p:nvPr>
        </p:nvSpPr>
        <p:spPr>
          <a:xfrm>
            <a:off x="609600" y="1752600"/>
            <a:ext cx="7848600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buFont typeface="Wingdings 2" charset="2"/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Font typeface="Wingdings 2" charset="2"/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Font typeface="Wingdings 2" charset="2"/>
              <a:buNone/>
            </a:pPr>
            <a:endParaRPr lang="fa-IR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r" rtl="1">
              <a:buFont typeface="Wingdings 2" charset="2"/>
              <a:buNone/>
            </a:pPr>
            <a:r>
              <a:rPr lang="fa-I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تناسب: </a:t>
            </a:r>
          </a:p>
          <a:p>
            <a:pPr marL="0" indent="0" algn="just" rtl="1">
              <a:buFont typeface="Wingdings 2" charset="2"/>
              <a:buNone/>
            </a:pP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تساوی دو نسبت </a:t>
            </a:r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را گویند. مثلاً،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نسبت ۱۰ به ۳۰ با نسبت ۱ به ۳ برابر </a:t>
            </a:r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است. یک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روش محاسباتی </a:t>
            </a:r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در علم ریاضیات است که برای یافتن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مقداری مجهول </a:t>
            </a:r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با استفاده از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سه مقدار داده شده </a:t>
            </a:r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که با هم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رابطه‌ای منطقی </a:t>
            </a:r>
            <a:r>
              <a:rPr lang="fa-IR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دارند، بکار می‌رود. </a:t>
            </a:r>
          </a:p>
          <a:p>
            <a:pPr marL="0" indent="0" algn="just" rtl="1">
              <a:buFont typeface="Wingdings 2" charset="2"/>
              <a:buNone/>
            </a:pPr>
            <a:endParaRPr lang="fa-IR" sz="4400" dirty="0" smtClean="0">
              <a:solidFill>
                <a:prstClr val="black"/>
              </a:solidFill>
              <a:ea typeface="+mj-ea"/>
              <a:cs typeface="B Mitra" pitchFamily="2" charset="-78"/>
            </a:endParaRPr>
          </a:p>
          <a:p>
            <a:pPr marL="0" indent="0" algn="just" rtl="1">
              <a:buFont typeface="Wingdings 2" charset="2"/>
              <a:buNone/>
            </a:pPr>
            <a:endParaRPr lang="en-US" sz="3600" dirty="0" smtClean="0"/>
          </a:p>
          <a:p>
            <a:pPr marL="0" indent="0" algn="just" rtl="1">
              <a:buFont typeface="Wingdings 2" charset="2"/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Font typeface="Wingdings 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77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8000999" cy="4051437"/>
          </a:xfrm>
        </p:spPr>
        <p:txBody>
          <a:bodyPr>
            <a:normAutofit fontScale="92500" lnSpcReduction="10000"/>
          </a:bodyPr>
          <a:lstStyle/>
          <a:p>
            <a:pPr marL="0" lvl="0" indent="0" algn="just" rtl="1"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fa-I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درصد</a:t>
            </a:r>
            <a:r>
              <a:rPr lang="fa-I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:</a:t>
            </a:r>
          </a:p>
          <a:p>
            <a:pPr marL="0" lvl="0" indent="0" algn="just" rtl="1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fa-I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 </a:t>
            </a:r>
            <a:r>
              <a:rPr lang="fa-IR" sz="4000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معادل </a:t>
            </a:r>
            <a:r>
              <a:rPr lang="fa-IR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یک صدم </a:t>
            </a:r>
            <a:r>
              <a:rPr lang="fa-IR" sz="4000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هر چیزی است. و با علامت، «٪» مشخص می‌شود. برای مثال، ۴۵٪ (بخوانید چهل و پنج درصد) برابر ۴۵/۱۰۰ یا </a:t>
            </a:r>
            <a:r>
              <a:rPr lang="fa-IR" sz="4000" dirty="0" smtClean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۰/۴۵ </a:t>
            </a:r>
            <a:r>
              <a:rPr lang="fa-IR" sz="4000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است. این واحد در ریاضیات بدون </a:t>
            </a:r>
            <a:r>
              <a:rPr lang="fa-IR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بعد</a:t>
            </a:r>
            <a:r>
              <a:rPr lang="fa-IR" sz="4000" dirty="0" smtClean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 </a:t>
            </a:r>
            <a:r>
              <a:rPr lang="fa-IR" sz="4000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است و کاربرد آن در بیان </a:t>
            </a:r>
            <a:r>
              <a:rPr lang="fa-IR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سوددهی یا میزان تغییرات واحد </a:t>
            </a:r>
            <a:r>
              <a:rPr lang="fa-IR" sz="4000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(</a:t>
            </a:r>
            <a:r>
              <a:rPr lang="fa-IR" sz="4000" dirty="0" smtClean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مخصوصاً </a:t>
            </a:r>
            <a:r>
              <a:rPr lang="fa-IR" sz="4000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اقتصادی) است.</a:t>
            </a: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990600" y="381000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مبانی نظری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685538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81000" y="457200"/>
            <a:ext cx="9677400" cy="924475"/>
          </a:xfrm>
        </p:spPr>
        <p:txBody>
          <a:bodyPr/>
          <a:lstStyle/>
          <a:p>
            <a:pPr algn="ctr" rtl="1"/>
            <a:r>
              <a:rPr lang="fa-IR" sz="4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نسبت، تناسب و درصد؛ </a:t>
            </a:r>
            <a:r>
              <a:rPr lang="fa-IR" sz="4400" b="1" kern="0" dirty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فصل </a:t>
            </a:r>
            <a:r>
              <a:rPr lang="fa-IR" sz="4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سوم کتاب پنجم</a:t>
            </a:r>
            <a:endParaRPr lang="en-US" sz="4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3161561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19000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031215" y="381000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اهداف درس اول (</a:t>
            </a:r>
            <a:r>
              <a:rPr lang="fa-IR" sz="4400" b="1" kern="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نسبت</a:t>
            </a:r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)</a:t>
            </a:r>
            <a:endParaRPr lang="en-US" sz="5400" dirty="0"/>
          </a:p>
        </p:txBody>
      </p:sp>
      <p:grpSp>
        <p:nvGrpSpPr>
          <p:cNvPr id="20" name="Group 19"/>
          <p:cNvGrpSpPr/>
          <p:nvPr/>
        </p:nvGrpSpPr>
        <p:grpSpPr>
          <a:xfrm>
            <a:off x="29029" y="1752600"/>
            <a:ext cx="9107714" cy="4876800"/>
            <a:chOff x="29029" y="1752600"/>
            <a:chExt cx="9107714" cy="4876800"/>
          </a:xfrm>
        </p:grpSpPr>
        <p:sp>
          <p:nvSpPr>
            <p:cNvPr id="18" name="Pentagon 17"/>
            <p:cNvSpPr/>
            <p:nvPr/>
          </p:nvSpPr>
          <p:spPr>
            <a:xfrm rot="10800000">
              <a:off x="29029" y="1752600"/>
              <a:ext cx="9107714" cy="4876800"/>
            </a:xfrm>
            <a:prstGeom prst="homePlate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85800" y="2017486"/>
              <a:ext cx="8030029" cy="12954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rtl="1"/>
              <a:r>
                <a:rPr lang="fa-IR" sz="4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2  Nazanin" pitchFamily="2" charset="-78"/>
                </a:rPr>
                <a:t>مفهوم نسبت را درک کند.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85800" y="3541486"/>
              <a:ext cx="8059058" cy="129540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rtl="1"/>
              <a:r>
                <a:rPr lang="fa-IR" sz="4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2  Nazanin" pitchFamily="2" charset="-78"/>
                </a:rPr>
                <a:t>نسبت بین </a:t>
              </a:r>
              <a:r>
                <a:rPr lang="fa-IR" sz="40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2  Nazanin" pitchFamily="2" charset="-78"/>
                </a:rPr>
                <a:t>دو </a:t>
              </a:r>
              <a:r>
                <a:rPr lang="fa-IR" sz="4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2  Nazanin" pitchFamily="2" charset="-78"/>
                </a:rPr>
                <a:t>مقدار را با کسر نشان دهد</a:t>
              </a:r>
              <a:r>
                <a:rPr lang="fa-IR" sz="40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2  Nazanin" pitchFamily="2" charset="-78"/>
                </a:rPr>
                <a:t>.</a:t>
              </a:r>
              <a:endParaRPr lang="fa-IR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Nazanin" pitchFamily="2" charset="-78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5800" y="5029200"/>
              <a:ext cx="8059058" cy="1295400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solidFill>
                <a:schemeClr val="accent2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 rtl="1"/>
              <a:r>
                <a:rPr lang="fa-IR" sz="4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2  Nazanin" pitchFamily="2" charset="-78"/>
                </a:rPr>
                <a:t>بر اساس کسر داده شده نسبت بین دو مقدار را درک </a:t>
              </a:r>
              <a:r>
                <a:rPr lang="fa-IR" sz="40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2  Nazanin" pitchFamily="2" charset="-78"/>
                </a:rPr>
                <a:t>و بیان کند</a:t>
              </a:r>
              <a:r>
                <a:rPr lang="fa-IR" sz="4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2  Nazanin" pitchFamily="2" charset="-78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8203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382000" cy="4267200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مستطیلی به 8 قسمت مساوی تقسیم شده و 3 قسمت از آن رنگ شده است. شکل آن را بکشید و کسر مساوی با آن را بنویسید.</a:t>
            </a:r>
            <a:endParaRPr lang="en-US" sz="32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23884"/>
            <a:ext cx="7125113" cy="924475"/>
          </a:xfrm>
          <a:ln>
            <a:noFill/>
          </a:ln>
        </p:spPr>
        <p:txBody>
          <a:bodyPr/>
          <a:lstStyle/>
          <a:p>
            <a:pPr algn="ctr" rtl="1"/>
            <a:r>
              <a:rPr lang="fa-IR" sz="660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فعالیت ص48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26720"/>
              </p:ext>
            </p:extLst>
          </p:nvPr>
        </p:nvGraphicFramePr>
        <p:xfrm>
          <a:off x="685800" y="3733800"/>
          <a:ext cx="6096000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1981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220857"/>
              </p:ext>
            </p:extLst>
          </p:nvPr>
        </p:nvGraphicFramePr>
        <p:xfrm>
          <a:off x="685800" y="3733800"/>
          <a:ext cx="6096000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981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705225"/>
            <a:ext cx="6248400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Notched Right Arrow 11"/>
          <p:cNvSpPr/>
          <p:nvPr/>
        </p:nvSpPr>
        <p:spPr>
          <a:xfrm>
            <a:off x="7010400" y="4267200"/>
            <a:ext cx="533400" cy="10668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0889547"/>
              </p:ext>
            </p:extLst>
          </p:nvPr>
        </p:nvGraphicFramePr>
        <p:xfrm>
          <a:off x="7924800" y="3886200"/>
          <a:ext cx="728662" cy="18288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4" imgW="291960" imgH="1155600" progId="Equation.3">
                  <p:embed/>
                </p:oleObj>
              </mc:Choice>
              <mc:Fallback>
                <p:oleObj name="Equation" r:id="rId4" imgW="291960" imgH="1155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4800" y="3886200"/>
                        <a:ext cx="728662" cy="1828801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itle 1"/>
          <p:cNvSpPr txBox="1">
            <a:spLocks/>
          </p:cNvSpPr>
          <p:nvPr/>
        </p:nvSpPr>
        <p:spPr>
          <a:xfrm>
            <a:off x="1219200" y="5922152"/>
            <a:ext cx="7125113" cy="92447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r>
              <a:rPr lang="fa-I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حالا به سؤالات صفحه بعد پاسخ دهید!</a:t>
            </a:r>
            <a:endParaRPr 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321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2" grpId="0" animBg="1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457200"/>
            <a:ext cx="8382000" cy="4267200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الف) نسبت مساحت قسمت‌های رنگ شده به مساحت مستطیل       به      یا       است.</a:t>
            </a:r>
          </a:p>
          <a:p>
            <a:pPr marL="0" indent="0" algn="just" rtl="1"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ب) نسبت مساحت قسمت رنگ شده به مساحت قسمت‌های رنگ نشده      به   </a:t>
            </a:r>
            <a:r>
              <a:rPr lang="fa-IR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  </a:t>
            </a: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  یا       است.  </a:t>
            </a:r>
          </a:p>
          <a:p>
            <a:pPr marL="0" indent="0" algn="just" rtl="1"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پ) 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نسبت مساحت قسمت رنگ </a:t>
            </a: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نشده 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به مساحت قسمت‌های رنگ </a:t>
            </a: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شده      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به      یا      است.  </a:t>
            </a:r>
          </a:p>
          <a:p>
            <a:pPr marL="0" indent="0" algn="just" rtl="1"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ت)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 نسبت مساحت </a:t>
            </a: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مستطیل به 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مساحت قسمت‌های رنگ نشده      به      یا      است.  </a:t>
            </a:r>
          </a:p>
          <a:p>
            <a:pPr marL="0" indent="0" algn="just" rtl="1">
              <a:buNone/>
            </a:pPr>
            <a:endParaRPr lang="fa-IR" sz="44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638800"/>
            <a:ext cx="4191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6629046"/>
              </p:ext>
            </p:extLst>
          </p:nvPr>
        </p:nvGraphicFramePr>
        <p:xfrm>
          <a:off x="3124200" y="2286001"/>
          <a:ext cx="457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5" name="Equation" r:id="rId4" imgW="291960" imgH="1155600" progId="Equation.3">
                  <p:embed/>
                </p:oleObj>
              </mc:Choice>
              <mc:Fallback>
                <p:oleObj name="Equation" r:id="rId4" imgW="291960" imgH="1155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2286001"/>
                        <a:ext cx="457200" cy="838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9421409"/>
              </p:ext>
            </p:extLst>
          </p:nvPr>
        </p:nvGraphicFramePr>
        <p:xfrm>
          <a:off x="4195763" y="2514600"/>
          <a:ext cx="376237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6" name="Equation" r:id="rId6" imgW="241200" imgH="355320" progId="Equation.3">
                  <p:embed/>
                </p:oleObj>
              </mc:Choice>
              <mc:Fallback>
                <p:oleObj name="Equation" r:id="rId6" imgW="241200" imgH="35532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5763" y="2514600"/>
                        <a:ext cx="376237" cy="3143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8458607"/>
              </p:ext>
            </p:extLst>
          </p:nvPr>
        </p:nvGraphicFramePr>
        <p:xfrm>
          <a:off x="5181600" y="2514600"/>
          <a:ext cx="417513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7" name="Equation" r:id="rId8" imgW="266400" imgH="355320" progId="Equation.3">
                  <p:embed/>
                </p:oleObj>
              </mc:Choice>
              <mc:Fallback>
                <p:oleObj name="Equation" r:id="rId8" imgW="266400" imgH="35532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2514600"/>
                        <a:ext cx="417513" cy="3143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3915411"/>
              </p:ext>
            </p:extLst>
          </p:nvPr>
        </p:nvGraphicFramePr>
        <p:xfrm>
          <a:off x="7010400" y="1066800"/>
          <a:ext cx="417513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" name="Equation" r:id="rId10" imgW="266400" imgH="355320" progId="Equation.3">
                  <p:embed/>
                </p:oleObj>
              </mc:Choice>
              <mc:Fallback>
                <p:oleObj name="Equation" r:id="rId10" imgW="266400" imgH="3553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0" y="1066800"/>
                        <a:ext cx="417513" cy="3143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6144778"/>
              </p:ext>
            </p:extLst>
          </p:nvPr>
        </p:nvGraphicFramePr>
        <p:xfrm>
          <a:off x="6029325" y="1066800"/>
          <a:ext cx="398463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9" name="Equation" r:id="rId12" imgW="253800" imgH="355320" progId="Equation.3">
                  <p:embed/>
                </p:oleObj>
              </mc:Choice>
              <mc:Fallback>
                <p:oleObj name="Equation" r:id="rId12" imgW="253800" imgH="3553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9325" y="1066800"/>
                        <a:ext cx="398463" cy="3143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5427512"/>
              </p:ext>
            </p:extLst>
          </p:nvPr>
        </p:nvGraphicFramePr>
        <p:xfrm>
          <a:off x="5029200" y="838200"/>
          <a:ext cx="457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" name="Equation" r:id="rId14" imgW="291960" imgH="1155600" progId="Equation.3">
                  <p:embed/>
                </p:oleObj>
              </mc:Choice>
              <mc:Fallback>
                <p:oleObj name="Equation" r:id="rId14" imgW="291960" imgH="11556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838200"/>
                        <a:ext cx="457200" cy="838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3019144"/>
              </p:ext>
            </p:extLst>
          </p:nvPr>
        </p:nvGraphicFramePr>
        <p:xfrm>
          <a:off x="5257800" y="3886200"/>
          <a:ext cx="376237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1" name="Equation" r:id="rId16" imgW="241200" imgH="355320" progId="Equation.3">
                  <p:embed/>
                </p:oleObj>
              </mc:Choice>
              <mc:Fallback>
                <p:oleObj name="Equation" r:id="rId16" imgW="241200" imgH="35532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3886200"/>
                        <a:ext cx="376237" cy="3143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6050468"/>
              </p:ext>
            </p:extLst>
          </p:nvPr>
        </p:nvGraphicFramePr>
        <p:xfrm>
          <a:off x="4267200" y="3886200"/>
          <a:ext cx="417513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" name="Equation" r:id="rId18" imgW="266400" imgH="355320" progId="Equation.3">
                  <p:embed/>
                </p:oleObj>
              </mc:Choice>
              <mc:Fallback>
                <p:oleObj name="Equation" r:id="rId18" imgW="266400" imgH="3553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886200"/>
                        <a:ext cx="417513" cy="3143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1529267"/>
              </p:ext>
            </p:extLst>
          </p:nvPr>
        </p:nvGraphicFramePr>
        <p:xfrm>
          <a:off x="3352800" y="3581400"/>
          <a:ext cx="457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3" name="Equation" r:id="rId19" imgW="291960" imgH="1155600" progId="Equation.3">
                  <p:embed/>
                </p:oleObj>
              </mc:Choice>
              <mc:Fallback>
                <p:oleObj name="Equation" r:id="rId19" imgW="291960" imgH="11556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3581400"/>
                        <a:ext cx="457200" cy="838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6327701"/>
              </p:ext>
            </p:extLst>
          </p:nvPr>
        </p:nvGraphicFramePr>
        <p:xfrm>
          <a:off x="7620000" y="5334000"/>
          <a:ext cx="398463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4" name="Equation" r:id="rId21" imgW="253800" imgH="355320" progId="Equation.3">
                  <p:embed/>
                </p:oleObj>
              </mc:Choice>
              <mc:Fallback>
                <p:oleObj name="Equation" r:id="rId21" imgW="253800" imgH="35532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0" y="5334000"/>
                        <a:ext cx="398463" cy="3143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692025"/>
              </p:ext>
            </p:extLst>
          </p:nvPr>
        </p:nvGraphicFramePr>
        <p:xfrm>
          <a:off x="6629400" y="5334000"/>
          <a:ext cx="376237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5" name="Equation" r:id="rId23" imgW="241200" imgH="355320" progId="Equation.3">
                  <p:embed/>
                </p:oleObj>
              </mc:Choice>
              <mc:Fallback>
                <p:oleObj name="Equation" r:id="rId23" imgW="241200" imgH="35532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5334000"/>
                        <a:ext cx="376237" cy="3143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2287429"/>
              </p:ext>
            </p:extLst>
          </p:nvPr>
        </p:nvGraphicFramePr>
        <p:xfrm>
          <a:off x="5724525" y="5105400"/>
          <a:ext cx="4381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6" name="Equation" r:id="rId24" imgW="279360" imgH="1155600" progId="Equation.3">
                  <p:embed/>
                </p:oleObj>
              </mc:Choice>
              <mc:Fallback>
                <p:oleObj name="Equation" r:id="rId24" imgW="279360" imgH="11556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525" y="5105400"/>
                        <a:ext cx="438150" cy="838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03564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7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7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7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7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295400"/>
                <a:ext cx="8382000" cy="5562600"/>
              </a:xfrm>
            </p:spPr>
            <p:txBody>
              <a:bodyPr>
                <a:noAutofit/>
              </a:bodyPr>
              <a:lstStyle/>
              <a:p>
                <a:pPr marL="0" indent="0" algn="just" rtl="1">
                  <a:buNone/>
                </a:pPr>
                <a:endParaRPr lang="fa-IR" sz="36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+mj-ea"/>
                  <a:cs typeface="B Mitra" pitchFamily="2" charset="-78"/>
                </a:endParaRPr>
              </a:p>
              <a:p>
                <a:pPr marL="0" indent="0" algn="just" rtl="1">
                  <a:buNone/>
                </a:pPr>
                <a:endParaRPr lang="fa-IR" sz="44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+mj-ea"/>
                  <a:cs typeface="B Mitra" pitchFamily="2" charset="-78"/>
                </a:endParaRPr>
              </a:p>
              <a:p>
                <a:pPr marL="0" indent="0" algn="just" rtl="1">
                  <a:buNone/>
                </a:pPr>
                <a:endParaRPr lang="fa-IR" sz="44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+mj-ea"/>
                  <a:cs typeface="B Mitra" pitchFamily="2" charset="-78"/>
                </a:endParaRPr>
              </a:p>
              <a:p>
                <a:pPr marL="0" indent="0" algn="just" rtl="1">
                  <a:buNone/>
                </a:pPr>
                <a:r>
                  <a:rPr lang="fa-IR" sz="44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j-ea"/>
                    <a:cs typeface="B Mitra" pitchFamily="2" charset="-78"/>
                  </a:rPr>
                  <a:t>الف) نسبت تعداد سیب به تعداد پرتقال        است.</a:t>
                </a:r>
              </a:p>
              <a:p>
                <a:pPr marL="0" indent="0" algn="just" rtl="1">
                  <a:buNone/>
                </a:pPr>
                <a:r>
                  <a:rPr lang="fa-IR" sz="44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j-ea"/>
                    <a:cs typeface="B Mitra" pitchFamily="2" charset="-78"/>
                  </a:rPr>
                  <a:t>ب) نسبت تعداد انار به تعداد سیب       است.</a:t>
                </a:r>
              </a:p>
              <a:p>
                <a:pPr marL="0" indent="0" algn="just" rtl="1">
                  <a:buNone/>
                </a:pPr>
                <a:r>
                  <a:rPr lang="fa-IR" sz="44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j-ea"/>
                    <a:cs typeface="B Mitra" pitchFamily="2" charset="-78"/>
                  </a:rPr>
                  <a:t>پ) نسبت تعداد پرتقال به تعداد سیب        است.</a:t>
                </a:r>
              </a:p>
              <a:p>
                <a:pPr marL="0" indent="0" algn="just" rtl="1">
                  <a:buNone/>
                </a:pPr>
                <a:r>
                  <a:rPr lang="fa-IR" sz="44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j-ea"/>
                    <a:cs typeface="B Mitra" pitchFamily="2" charset="-78"/>
                  </a:rPr>
                  <a:t>ت)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انار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تعداد</m:t>
                        </m:r>
                      </m:num>
                      <m:den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پرتقال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تعداد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400" i="1">
                        <a:effectLst/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400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ea typeface="+mj-ea"/>
                    <a:cs typeface="B Mitra" pitchFamily="2" charset="-78"/>
                  </a:rPr>
                  <a:t>              </a:t>
                </a:r>
                <a:endParaRPr lang="en-US" sz="3600" dirty="0" smtClean="0"/>
              </a:p>
              <a:p>
                <a:pPr marL="0" indent="0" algn="just" rtl="1">
                  <a:buNone/>
                </a:pPr>
                <a:r>
                  <a:rPr lang="fa-IR" sz="4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ث)                   </a:t>
                </a:r>
                <a:r>
                  <a:rPr lang="en-US" sz="4400" dirty="0" smtClean="0">
                    <a:cs typeface="B Mitra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>
                            <a:effectLst/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400" b="0" i="0" smtClean="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سیب</m:t>
                        </m:r>
                        <m:r>
                          <a:rPr lang="fa-IR" sz="4400" b="0" i="0" smtClean="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تعداد</m:t>
                        </m:r>
                      </m:num>
                      <m:den>
                        <m:r>
                          <a:rPr lang="fa-IR" sz="4400" b="0" i="0" smtClean="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انار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تعداد</m:t>
                        </m:r>
                        <m:r>
                          <a:rPr lang="fa-IR" sz="4400">
                            <a:effectLst/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400" i="1">
                        <a:effectLst/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400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     </a:t>
                </a:r>
                <a:endParaRPr lang="en-US" sz="4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endParaRPr>
              </a:p>
              <a:p>
                <a:pPr marL="0" indent="0" algn="just" rtl="1">
                  <a:buNone/>
                </a:pPr>
                <a:endParaRPr lang="en-US" sz="3600" dirty="0"/>
              </a:p>
              <a:p>
                <a:pPr marL="0" indent="0" algn="just" rtl="1">
                  <a:buNone/>
                </a:pPr>
                <a:endParaRPr lang="en-US" sz="3600" dirty="0"/>
              </a:p>
              <a:p>
                <a:pPr marL="0" indent="0" algn="just" rtl="1">
                  <a:buNone/>
                </a:pPr>
                <a:endParaRPr lang="fa-IR" sz="36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+mj-ea"/>
                  <a:cs typeface="B Mitra" pitchFamily="2" charset="-78"/>
                </a:endParaRPr>
              </a:p>
              <a:p>
                <a:pPr marL="0" indent="0" algn="just" rtl="1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295400"/>
                <a:ext cx="8382000" cy="5562600"/>
              </a:xfrm>
              <a:blipFill rotWithShape="1">
                <a:blip r:embed="rId3"/>
                <a:stretch>
                  <a:fillRect t="-3728" r="-3636" b="-21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25146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27296"/>
            <a:ext cx="7125113" cy="924475"/>
          </a:xfrm>
          <a:ln>
            <a:noFill/>
          </a:ln>
        </p:spPr>
        <p:txBody>
          <a:bodyPr/>
          <a:lstStyle/>
          <a:p>
            <a:pPr algn="ctr" rtl="1"/>
            <a:r>
              <a:rPr lang="fa-IR" sz="660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فعالیت ص49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3429000" y="2286000"/>
            <a:ext cx="5410200" cy="4191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endParaRPr lang="en-U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4947152"/>
              </p:ext>
            </p:extLst>
          </p:nvPr>
        </p:nvGraphicFramePr>
        <p:xfrm>
          <a:off x="2209800" y="1143000"/>
          <a:ext cx="6096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9" name="Equation" r:id="rId5" imgW="190440" imgH="609480" progId="Equation.3">
                  <p:embed/>
                </p:oleObj>
              </mc:Choice>
              <mc:Fallback>
                <p:oleObj name="Equation" r:id="rId5" imgW="190440" imgH="6094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1143000"/>
                        <a:ext cx="609600" cy="9144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6132518"/>
              </p:ext>
            </p:extLst>
          </p:nvPr>
        </p:nvGraphicFramePr>
        <p:xfrm>
          <a:off x="2971800" y="2057400"/>
          <a:ext cx="6096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0" name="Equation" r:id="rId7" imgW="190440" imgH="609480" progId="Equation.3">
                  <p:embed/>
                </p:oleObj>
              </mc:Choice>
              <mc:Fallback>
                <p:oleObj name="Equation" r:id="rId7" imgW="190440" imgH="609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2057400"/>
                        <a:ext cx="609600" cy="9144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3741957"/>
              </p:ext>
            </p:extLst>
          </p:nvPr>
        </p:nvGraphicFramePr>
        <p:xfrm>
          <a:off x="2286000" y="2819400"/>
          <a:ext cx="6096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1" name="Equation" r:id="rId9" imgW="190440" imgH="609480" progId="Equation.3">
                  <p:embed/>
                </p:oleObj>
              </mc:Choice>
              <mc:Fallback>
                <p:oleObj name="Equation" r:id="rId9" imgW="190440" imgH="609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2819400"/>
                        <a:ext cx="609600" cy="9144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6620220"/>
              </p:ext>
            </p:extLst>
          </p:nvPr>
        </p:nvGraphicFramePr>
        <p:xfrm>
          <a:off x="5486400" y="4114800"/>
          <a:ext cx="4175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2" name="Equation" r:id="rId11" imgW="266400" imgH="355320" progId="Equation.3">
                  <p:embed/>
                </p:oleObj>
              </mc:Choice>
              <mc:Fallback>
                <p:oleObj name="Equation" r:id="rId11" imgW="266400" imgH="3553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114800"/>
                        <a:ext cx="417513" cy="3810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3953208"/>
              </p:ext>
            </p:extLst>
          </p:nvPr>
        </p:nvGraphicFramePr>
        <p:xfrm>
          <a:off x="5486400" y="4724400"/>
          <a:ext cx="4175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3" name="Equation" r:id="rId13" imgW="266400" imgH="355320" progId="Equation.3">
                  <p:embed/>
                </p:oleObj>
              </mc:Choice>
              <mc:Fallback>
                <p:oleObj name="Equation" r:id="rId13" imgW="266400" imgH="3553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724400"/>
                        <a:ext cx="417513" cy="3810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047891"/>
              </p:ext>
            </p:extLst>
          </p:nvPr>
        </p:nvGraphicFramePr>
        <p:xfrm>
          <a:off x="5507038" y="5713412"/>
          <a:ext cx="376237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" name="Equation" r:id="rId14" imgW="241200" imgH="355320" progId="Equation.3">
                  <p:embed/>
                </p:oleObj>
              </mc:Choice>
              <mc:Fallback>
                <p:oleObj name="Equation" r:id="rId14" imgW="241200" imgH="3553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7038" y="5713412"/>
                        <a:ext cx="376237" cy="382587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49584"/>
              </p:ext>
            </p:extLst>
          </p:nvPr>
        </p:nvGraphicFramePr>
        <p:xfrm>
          <a:off x="5486400" y="6315075"/>
          <a:ext cx="417513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" name="Equation" r:id="rId16" imgW="266400" imgH="355320" progId="Equation.3">
                  <p:embed/>
                </p:oleObj>
              </mc:Choice>
              <mc:Fallback>
                <p:oleObj name="Equation" r:id="rId16" imgW="266400" imgH="3553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6315075"/>
                        <a:ext cx="417513" cy="3905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2502898"/>
              </p:ext>
            </p:extLst>
          </p:nvPr>
        </p:nvGraphicFramePr>
        <p:xfrm>
          <a:off x="5986463" y="4459288"/>
          <a:ext cx="338137" cy="14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6" name="Equation" r:id="rId17" imgW="215640" imgH="139680" progId="Equation.3">
                  <p:embed/>
                </p:oleObj>
              </mc:Choice>
              <mc:Fallback>
                <p:oleObj name="Equation" r:id="rId17" imgW="215640" imgH="13968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6463" y="4459288"/>
                        <a:ext cx="338137" cy="149225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610436"/>
              </p:ext>
            </p:extLst>
          </p:nvPr>
        </p:nvGraphicFramePr>
        <p:xfrm>
          <a:off x="6411913" y="4349750"/>
          <a:ext cx="217487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7" name="Equation" r:id="rId19" imgW="139680" imgH="342720" progId="Equation.3">
                  <p:embed/>
                </p:oleObj>
              </mc:Choice>
              <mc:Fallback>
                <p:oleObj name="Equation" r:id="rId19" imgW="139680" imgH="34272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11913" y="4349750"/>
                        <a:ext cx="217487" cy="3683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719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152400"/>
            <a:ext cx="8305800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اهداف درس دوم(</a:t>
            </a:r>
            <a:r>
              <a:rPr lang="fa-IR" sz="4000" b="1" kern="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نسبت‌های مساوی</a:t>
            </a:r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)</a:t>
            </a:r>
            <a:endParaRPr lang="en-US" sz="4400" dirty="0">
              <a:solidFill>
                <a:srgbClr val="FF00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0" y="1295400"/>
            <a:ext cx="8955314" cy="5486400"/>
            <a:chOff x="29029" y="1473993"/>
            <a:chExt cx="9107714" cy="6686550"/>
          </a:xfrm>
        </p:grpSpPr>
        <p:grpSp>
          <p:nvGrpSpPr>
            <p:cNvPr id="20" name="Group 19"/>
            <p:cNvGrpSpPr/>
            <p:nvPr/>
          </p:nvGrpSpPr>
          <p:grpSpPr>
            <a:xfrm>
              <a:off x="29029" y="1473993"/>
              <a:ext cx="9107714" cy="6686550"/>
              <a:chOff x="29029" y="1473993"/>
              <a:chExt cx="9107714" cy="6686550"/>
            </a:xfrm>
          </p:grpSpPr>
          <p:sp>
            <p:nvSpPr>
              <p:cNvPr id="18" name="Pentagon 17"/>
              <p:cNvSpPr/>
              <p:nvPr/>
            </p:nvSpPr>
            <p:spPr>
              <a:xfrm rot="10800000">
                <a:off x="29029" y="1473993"/>
                <a:ext cx="9107714" cy="6686550"/>
              </a:xfrm>
              <a:prstGeom prst="homePlate">
                <a:avLst/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809171" y="1752599"/>
                <a:ext cx="8030029" cy="1485900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just" rtl="1"/>
                <a:r>
                  <a:rPr lang="fa-IR" sz="40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کسرهای مساوی را از کسرهای غیر مساوی تشخیص دهد.</a:t>
                </a:r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809171" y="3331368"/>
                <a:ext cx="8059058" cy="1485900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just" rtl="1"/>
                <a:r>
                  <a:rPr lang="fa-IR" sz="40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با ساده کردن کسرها و </a:t>
                </a:r>
                <a:r>
                  <a:rPr lang="fa-IR" sz="40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یا ضرب </a:t>
                </a:r>
                <a:r>
                  <a:rPr lang="fa-IR" sz="40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صورت و مخرج کسرها در عددی، مساوی بودن کسرها را نشان دهد.</a:t>
                </a: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809171" y="4910136"/>
                <a:ext cx="8059058" cy="1485900"/>
              </a:xfrm>
              <a:prstGeom prst="rect">
                <a:avLst/>
              </a:prstGeom>
              <a:solidFill>
                <a:schemeClr val="bg2">
                  <a:lumMod val="60000"/>
                  <a:lumOff val="40000"/>
                </a:schemeClr>
              </a:solidFill>
              <a:ln>
                <a:solidFill>
                  <a:schemeClr val="accent2"/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 rtl="1"/>
                <a:r>
                  <a:rPr lang="fa-IR" sz="40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با معلوم بودن </a:t>
                </a:r>
                <a:r>
                  <a:rPr lang="fa-IR" sz="40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سه جزء </a:t>
                </a:r>
                <a:r>
                  <a:rPr lang="fa-IR" sz="40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در </a:t>
                </a:r>
                <a:r>
                  <a:rPr lang="fa-IR" sz="40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دو کسر </a:t>
                </a:r>
                <a:r>
                  <a:rPr lang="fa-IR" sz="40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مساوی، </a:t>
                </a:r>
                <a:r>
                  <a:rPr lang="fa-IR" sz="40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جزء چهارم کسر را </a:t>
                </a:r>
                <a:r>
                  <a:rPr lang="fa-IR" sz="40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مشخص کند.</a:t>
                </a: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809171" y="6493668"/>
              <a:ext cx="8030029" cy="138826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 rtl="1"/>
              <a:r>
                <a:rPr lang="fa-IR" sz="4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rPr>
                <a:t>با ضرب و ساده‌کردن صورت و مخرج کسرها،  کسرهای </a:t>
              </a:r>
              <a:r>
                <a:rPr lang="fa-IR" sz="40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rPr>
                <a:t>مساوی </a:t>
              </a:r>
              <a:r>
                <a:rPr lang="fa-IR" sz="40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rPr>
                <a:t>با آن کسرها را بنویسد.</a:t>
              </a:r>
              <a:endPara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9172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458200" cy="40514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در نصف لیوان و نصف پارچ شکل زیر شربت می‌ریزیم. نیم دیگر هر کدام را آب می‌ریزیم.</a:t>
            </a:r>
          </a:p>
          <a:p>
            <a:pPr marL="0" lvl="0" indent="0" algn="just" defTabSz="914400" rtl="1">
              <a:spcBef>
                <a:spcPts val="600"/>
              </a:spcBef>
              <a:spcAft>
                <a:spcPts val="0"/>
              </a:spcAft>
              <a:buClrTx/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الف) آیا نسبتِ شربت به گنجایش کل لیوان با نسبتِ شربت به گنجایش کل پارچ برابر است؟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 </a:t>
            </a: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sz="32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125113" cy="924475"/>
          </a:xfrm>
          <a:ln>
            <a:noFill/>
          </a:ln>
        </p:spPr>
        <p:txBody>
          <a:bodyPr/>
          <a:lstStyle/>
          <a:p>
            <a:pPr algn="ctr" rtl="1"/>
            <a:r>
              <a:rPr lang="fa-IR" sz="660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فعالیت ص52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pic>
        <p:nvPicPr>
          <p:cNvPr id="8" name="Picture 2" descr="C:\Users\MALI\Desktop\لاغئت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46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0"/>
            <a:ext cx="22098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57200" y="4800600"/>
                <a:ext cx="3970574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شربت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مقدار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</m:num>
                      <m:den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لیوان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کل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گنجایش</m:t>
                        </m:r>
                        <m:r>
                          <a:rPr lang="fa-IR" sz="400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4800600"/>
                <a:ext cx="3970574" cy="1222258"/>
              </a:xfrm>
              <a:prstGeom prst="rect">
                <a:avLst/>
              </a:prstGeom>
              <a:blipFill rotWithShape="1">
                <a:blip r:embed="rId5"/>
                <a:stretch>
                  <a:fillRect r="-6605" b="-13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648200" y="4876800"/>
                <a:ext cx="3839128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شربت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مقدار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</m:num>
                      <m:den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پارچ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کل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گنجایش</m:t>
                        </m:r>
                        <m:r>
                          <a:rPr lang="fa-IR" sz="400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0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sz="16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4876800"/>
                <a:ext cx="3839128" cy="1222258"/>
              </a:xfrm>
              <a:prstGeom prst="rect">
                <a:avLst/>
              </a:prstGeom>
              <a:blipFill rotWithShape="1">
                <a:blip r:embed="rId6"/>
                <a:stretch>
                  <a:fillRect r="-6041" b="-84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1944270"/>
              </p:ext>
            </p:extLst>
          </p:nvPr>
        </p:nvGraphicFramePr>
        <p:xfrm>
          <a:off x="7848600" y="4953000"/>
          <a:ext cx="4730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Equation" r:id="rId7" imgW="253800" imgH="1155600" progId="Equation.3">
                  <p:embed/>
                </p:oleObj>
              </mc:Choice>
              <mc:Fallback>
                <p:oleObj name="Equation" r:id="rId7" imgW="253800" imgH="1155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8600" y="4953000"/>
                        <a:ext cx="473075" cy="9906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9388150"/>
              </p:ext>
            </p:extLst>
          </p:nvPr>
        </p:nvGraphicFramePr>
        <p:xfrm>
          <a:off x="3733800" y="4876800"/>
          <a:ext cx="4730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Equation" r:id="rId9" imgW="254000" imgH="1155700" progId="Equation.3">
                  <p:embed/>
                </p:oleObj>
              </mc:Choice>
              <mc:Fallback>
                <p:oleObj name="Equation" r:id="rId9" imgW="254000" imgH="1155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4876800"/>
                        <a:ext cx="473075" cy="9906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81400"/>
            <a:ext cx="714375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256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75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75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/>
          <p:cNvSpPr txBox="1">
            <a:spLocks/>
          </p:cNvSpPr>
          <p:nvPr/>
        </p:nvSpPr>
        <p:spPr>
          <a:xfrm>
            <a:off x="457200" y="1600200"/>
            <a:ext cx="8458200" cy="2362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buFont typeface="Wingdings 2" charset="2"/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Font typeface="Wingdings 2" charset="2"/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ب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) آیا مقدار شربت در لیوان با مقدار شربت در پارچ برابر است؟</a:t>
            </a: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پ)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 </a:t>
            </a: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شربت 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درست شده در لیوان شیرین‌تر است یا در پارچ؟ </a:t>
            </a: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چرا</a:t>
            </a:r>
            <a:r>
              <a:rPr lang="fa-IR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؟</a:t>
            </a: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Font typeface="Wingdings 2" charset="2"/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Font typeface="Wingdings 2" charset="2"/>
              <a:buNone/>
            </a:pPr>
            <a:endParaRPr lang="en-US" sz="3600" dirty="0" smtClean="0"/>
          </a:p>
          <a:p>
            <a:pPr marL="0" indent="0" algn="just" rtl="1">
              <a:buFont typeface="Wingdings 2" charset="2"/>
              <a:buNone/>
            </a:pPr>
            <a:endParaRPr lang="en-US" sz="3600" dirty="0" smtClean="0"/>
          </a:p>
          <a:p>
            <a:pPr marL="0" indent="0" algn="just" rtl="1">
              <a:buFont typeface="Wingdings 2" charset="2"/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Font typeface="Wingdings 2" charset="2"/>
              <a:buNone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81000" y="5105400"/>
                <a:ext cx="4215834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لیوان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در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شربت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</m:num>
                      <m:den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لیوان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در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آب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5105400"/>
                <a:ext cx="4215834" cy="1222258"/>
              </a:xfrm>
              <a:prstGeom prst="rect">
                <a:avLst/>
              </a:prstGeom>
              <a:blipFill rotWithShape="1">
                <a:blip r:embed="rId3"/>
                <a:stretch>
                  <a:fillRect r="-6078" b="-13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572000" y="5181600"/>
                <a:ext cx="4095608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پارچ</m:t>
                        </m:r>
                        <m:r>
                          <a:rPr lang="fa-IR" sz="4000" b="0" i="0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در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شربت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</m:num>
                      <m:den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پارچ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در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آب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5181600"/>
                <a:ext cx="4095608" cy="1222258"/>
              </a:xfrm>
              <a:prstGeom prst="rect">
                <a:avLst/>
              </a:prstGeom>
              <a:blipFill rotWithShape="1">
                <a:blip r:embed="rId4"/>
                <a:stretch>
                  <a:fillRect r="-6399" b="-124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5633545"/>
              </p:ext>
            </p:extLst>
          </p:nvPr>
        </p:nvGraphicFramePr>
        <p:xfrm>
          <a:off x="3962400" y="5181600"/>
          <a:ext cx="3810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9" name="Equation" r:id="rId5" imgW="164880" imgH="1155600" progId="Equation.3">
                  <p:embed/>
                </p:oleObj>
              </mc:Choice>
              <mc:Fallback>
                <p:oleObj name="Equation" r:id="rId5" imgW="164880" imgH="11556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0" y="5181600"/>
                        <a:ext cx="381000" cy="9906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4898492"/>
              </p:ext>
            </p:extLst>
          </p:nvPr>
        </p:nvGraphicFramePr>
        <p:xfrm>
          <a:off x="8001000" y="5257800"/>
          <a:ext cx="3810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0" name="Equation" r:id="rId7" imgW="164880" imgH="1155600" progId="Equation.3">
                  <p:embed/>
                </p:oleObj>
              </mc:Choice>
              <mc:Fallback>
                <p:oleObj name="Equation" r:id="rId7" imgW="164880" imgH="11556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00" y="5257800"/>
                        <a:ext cx="381000" cy="990600"/>
                      </a:xfrm>
                      <a:prstGeom prst="rect">
                        <a:avLst/>
                      </a:prstGeom>
                      <a:solidFill>
                        <a:schemeClr val="accent5">
                          <a:lumMod val="60000"/>
                          <a:lumOff val="40000"/>
                          <a:alpha val="98000"/>
                        </a:schemeClr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21" name="Picture 5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76600"/>
            <a:ext cx="7096125" cy="1295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22" name="Picture 5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143000"/>
            <a:ext cx="838200" cy="457200"/>
          </a:xfrm>
          <a:prstGeom prst="rect">
            <a:avLst/>
          </a:prstGeom>
          <a:ln w="317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99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75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75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75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75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7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  <p:bldP spid="17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752600"/>
            <a:ext cx="8458200" cy="40514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8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نشان دهید دو نسبت       و      مساوی هستند؛ یعنی:</a:t>
            </a: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 </a:t>
            </a:r>
          </a:p>
          <a:p>
            <a:pPr marL="0" indent="0" algn="just" rtl="1">
              <a:buNone/>
            </a:pPr>
            <a:endParaRPr lang="en-US" sz="32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125113" cy="924475"/>
          </a:xfrm>
          <a:ln>
            <a:noFill/>
          </a:ln>
        </p:spPr>
        <p:txBody>
          <a:bodyPr/>
          <a:lstStyle/>
          <a:p>
            <a:pPr algn="ctr" rtl="1"/>
            <a:r>
              <a:rPr lang="fa-IR" sz="660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فعالیت ص53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8033342"/>
              </p:ext>
            </p:extLst>
          </p:nvPr>
        </p:nvGraphicFramePr>
        <p:xfrm>
          <a:off x="4495800" y="1524000"/>
          <a:ext cx="496887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9" name="Equation" r:id="rId3" imgW="266400" imgH="1155600" progId="Equation.3">
                  <p:embed/>
                </p:oleObj>
              </mc:Choice>
              <mc:Fallback>
                <p:oleObj name="Equation" r:id="rId3" imgW="266400" imgH="11556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524000"/>
                        <a:ext cx="496887" cy="12192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1406370"/>
              </p:ext>
            </p:extLst>
          </p:nvPr>
        </p:nvGraphicFramePr>
        <p:xfrm>
          <a:off x="3276600" y="1524000"/>
          <a:ext cx="469899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0" name="Equation" r:id="rId5" imgW="444240" imgH="1155600" progId="Equation.3">
                  <p:embed/>
                </p:oleObj>
              </mc:Choice>
              <mc:Fallback>
                <p:oleObj name="Equation" r:id="rId5" imgW="444240" imgH="1155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1524000"/>
                        <a:ext cx="469899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6759647"/>
              </p:ext>
            </p:extLst>
          </p:nvPr>
        </p:nvGraphicFramePr>
        <p:xfrm>
          <a:off x="1295400" y="3352800"/>
          <a:ext cx="16764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1" name="Equation" r:id="rId7" imgW="1091880" imgH="1155600" progId="Equation.3">
                  <p:embed/>
                </p:oleObj>
              </mc:Choice>
              <mc:Fallback>
                <p:oleObj name="Equation" r:id="rId7" imgW="1091880" imgH="1155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3352800"/>
                        <a:ext cx="1676400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705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"/>
            <a:ext cx="41148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81000"/>
            <a:ext cx="3810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590800"/>
            <a:ext cx="40386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590800"/>
            <a:ext cx="38100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762000" y="4724400"/>
            <a:ext cx="7883857" cy="1981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buFont typeface="Wingdings 2" charset="2"/>
              <a:buNone/>
            </a:pPr>
            <a:endParaRPr lang="fa-IR" sz="3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  <a:p>
            <a:pPr marL="0" indent="0" algn="just" rtl="1">
              <a:buFont typeface="Wingdings 2" charset="2"/>
              <a:buNone/>
            </a:pPr>
            <a:r>
              <a:rPr lang="fa-IR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اگر صورت و مخرج یک نسبت را در یک عدد ضرب کنیم، نسبتی مساوی با همان نسبت به‌ دست می‌آید.</a:t>
            </a:r>
          </a:p>
          <a:p>
            <a:pPr marL="0" lvl="0" indent="0" algn="just" defTabSz="914400" rtl="1">
              <a:spcBef>
                <a:spcPts val="0"/>
              </a:spcBef>
              <a:spcAft>
                <a:spcPts val="0"/>
              </a:spcAft>
              <a:buClrTx/>
              <a:buNone/>
            </a:pPr>
            <a:r>
              <a:rPr lang="fa-IR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اگر صورت و مخرج یک نسبت را </a:t>
            </a:r>
            <a:r>
              <a:rPr lang="fa-IR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بر </a:t>
            </a:r>
            <a:r>
              <a:rPr lang="fa-IR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یک عدد </a:t>
            </a:r>
            <a:r>
              <a:rPr lang="fa-IR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تقسیم </a:t>
            </a:r>
            <a:r>
              <a:rPr lang="fa-IR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کنیم، نسبتی مساوی با همان نسبت به‌ دست می‌آید.</a:t>
            </a:r>
          </a:p>
          <a:p>
            <a:pPr marL="0" indent="0" algn="just" rtl="1">
              <a:buFont typeface="Wingdings 2" charset="2"/>
              <a:buNone/>
            </a:pPr>
            <a:r>
              <a:rPr lang="fa-IR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 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732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152400"/>
            <a:ext cx="8305800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اهداف درس سوم(</a:t>
            </a:r>
            <a:r>
              <a:rPr lang="fa-IR" sz="4000" b="1" kern="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تناسب</a:t>
            </a:r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)</a:t>
            </a:r>
            <a:endParaRPr lang="en-US" sz="4400" dirty="0">
              <a:solidFill>
                <a:srgbClr val="FF00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0" y="1143000"/>
            <a:ext cx="8955314" cy="5562600"/>
            <a:chOff x="29029" y="1659730"/>
            <a:chExt cx="9107714" cy="6492964"/>
          </a:xfrm>
        </p:grpSpPr>
        <p:grpSp>
          <p:nvGrpSpPr>
            <p:cNvPr id="20" name="Group 19"/>
            <p:cNvGrpSpPr/>
            <p:nvPr/>
          </p:nvGrpSpPr>
          <p:grpSpPr>
            <a:xfrm>
              <a:off x="29029" y="1659730"/>
              <a:ext cx="9107714" cy="6492964"/>
              <a:chOff x="29029" y="1659730"/>
              <a:chExt cx="9107714" cy="6492964"/>
            </a:xfrm>
          </p:grpSpPr>
          <p:sp>
            <p:nvSpPr>
              <p:cNvPr id="18" name="Pentagon 17"/>
              <p:cNvSpPr/>
              <p:nvPr/>
            </p:nvSpPr>
            <p:spPr>
              <a:xfrm rot="10800000">
                <a:off x="29029" y="1659730"/>
                <a:ext cx="9107714" cy="6492964"/>
              </a:xfrm>
              <a:prstGeom prst="homePlate">
                <a:avLst/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809171" y="1836510"/>
                <a:ext cx="8030029" cy="1295400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just" rtl="1"/>
                <a:r>
                  <a:rPr lang="fa-IR" sz="40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از طریق کسرهای مساوی، مفهوم تناسب را درک ‌کند.</a:t>
                </a:r>
                <a:endParaRPr lang="fa-IR" sz="40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809171" y="3336130"/>
                <a:ext cx="8059058" cy="1393428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 rtl="1"/>
                <a:endParaRPr lang="fa-IR" sz="40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endParaRPr>
              </a:p>
              <a:p>
                <a:pPr algn="just" rtl="1"/>
                <a:r>
                  <a:rPr lang="fa-IR" sz="40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بر </a:t>
                </a:r>
                <a:r>
                  <a:rPr lang="fa-IR" sz="40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اساس تناسب و با استفاده از سه جزء یک تناسب، جزء چهارم تناسب را بدست </a:t>
                </a:r>
                <a:r>
                  <a:rPr lang="fa-IR" sz="40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‌آورد</a:t>
                </a:r>
                <a:r>
                  <a:rPr lang="fa-IR" sz="4000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.</a:t>
                </a:r>
              </a:p>
              <a:p>
                <a:pPr lvl="0" algn="just" rtl="1"/>
                <a:endParaRPr lang="fa-IR" sz="40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809171" y="4822030"/>
                <a:ext cx="8059058" cy="1388268"/>
              </a:xfrm>
              <a:prstGeom prst="rect">
                <a:avLst/>
              </a:prstGeom>
              <a:solidFill>
                <a:schemeClr val="bg2">
                  <a:lumMod val="60000"/>
                  <a:lumOff val="40000"/>
                </a:schemeClr>
              </a:solidFill>
              <a:ln>
                <a:solidFill>
                  <a:schemeClr val="accent2"/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 rtl="1"/>
                <a:r>
                  <a:rPr lang="fa-IR" sz="400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با موقعیت‌هایی که بیانگر مفهوم تناسب است آشنا ‌شود.</a:t>
                </a:r>
                <a:endParaRPr lang="fa-IR" sz="40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809171" y="6373800"/>
              <a:ext cx="8030029" cy="160100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just" rtl="1"/>
              <a:r>
                <a:rPr lang="fa-IR" sz="36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rPr>
                <a:t>از مفهوم تناسب برای حل مسئله‌های مرتبط با تناسب استفاده ‌کند و مسئله را حل ‎‌کند. در نهایت، مسئله مرتبط با مفهوم تناسب را طرح کند. </a:t>
              </a:r>
              <a:endParaRPr lang="fa-IR" sz="3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876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458200" cy="40514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در یک آزمایشگاه صنایع شیر، مقدار کلسیم شیر را اندازه‌گیری کردند، نتیجه‌ی آزمایش به صورت زیر بود:</a:t>
            </a:r>
          </a:p>
          <a:p>
            <a:pPr marL="0" indent="0" algn="just" rtl="1">
              <a:buNone/>
            </a:pPr>
            <a:endParaRPr lang="en-US" sz="32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125113" cy="924475"/>
          </a:xfrm>
          <a:ln>
            <a:noFill/>
          </a:ln>
        </p:spPr>
        <p:txBody>
          <a:bodyPr/>
          <a:lstStyle/>
          <a:p>
            <a:pPr algn="ctr" rtl="1"/>
            <a:r>
              <a:rPr lang="fa-IR" sz="660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فعالیت ص56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1" y="0"/>
            <a:ext cx="22098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810000"/>
            <a:ext cx="41910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33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458200" cy="40514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الف) نسبت مقدار کلسیم به مقدار شیر را در هر آزمایش به صورت کسر بنویسید.</a:t>
            </a: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ب) آیا این دو نسبت برابرند؟ </a:t>
            </a: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چرا؟</a:t>
            </a:r>
            <a:endParaRPr lang="en-US" sz="32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990600" y="2438400"/>
                <a:ext cx="3101747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کلسیم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</m:num>
                      <m:den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شیر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2438400"/>
                <a:ext cx="3101747" cy="1222258"/>
              </a:xfrm>
              <a:prstGeom prst="rect">
                <a:avLst/>
              </a:prstGeom>
              <a:blipFill rotWithShape="1">
                <a:blip r:embed="rId3"/>
                <a:stretch>
                  <a:fillRect r="-8661" b="-124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648200" y="2362200"/>
                <a:ext cx="3101747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کلسیم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</m:num>
                      <m:den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شیر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00" y="2362200"/>
                <a:ext cx="3101747" cy="1222258"/>
              </a:xfrm>
              <a:prstGeom prst="rect">
                <a:avLst/>
              </a:prstGeom>
              <a:blipFill rotWithShape="1">
                <a:blip r:embed="rId4"/>
                <a:stretch>
                  <a:fillRect r="-8661" b="-13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3575494"/>
              </p:ext>
            </p:extLst>
          </p:nvPr>
        </p:nvGraphicFramePr>
        <p:xfrm>
          <a:off x="3429000" y="2438400"/>
          <a:ext cx="682625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4" name="Equation" r:id="rId5" imgW="444240" imgH="1155600" progId="Equation.3">
                  <p:embed/>
                </p:oleObj>
              </mc:Choice>
              <mc:Fallback>
                <p:oleObj name="Equation" r:id="rId5" imgW="444240" imgH="1155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2438400"/>
                        <a:ext cx="682625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>
                        <a:solidFill>
                          <a:srgbClr val="EB431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137917"/>
              </p:ext>
            </p:extLst>
          </p:nvPr>
        </p:nvGraphicFramePr>
        <p:xfrm>
          <a:off x="7086600" y="2362200"/>
          <a:ext cx="703262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5" name="Equation" r:id="rId7" imgW="457200" imgH="1155600" progId="Equation.3">
                  <p:embed/>
                </p:oleObj>
              </mc:Choice>
              <mc:Fallback>
                <p:oleObj name="Equation" r:id="rId7" imgW="457200" imgH="1155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0" y="2362200"/>
                        <a:ext cx="703262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>
                        <a:solidFill>
                          <a:srgbClr val="EB431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4536693"/>
              </p:ext>
            </p:extLst>
          </p:nvPr>
        </p:nvGraphicFramePr>
        <p:xfrm>
          <a:off x="795338" y="5029200"/>
          <a:ext cx="2981325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6" name="Equation" r:id="rId9" imgW="1942920" imgH="1155600" progId="Equation.3">
                  <p:embed/>
                </p:oleObj>
              </mc:Choice>
              <mc:Fallback>
                <p:oleObj name="Equation" r:id="rId9" imgW="1942920" imgH="1155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338" y="5029200"/>
                        <a:ext cx="2981325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>
                        <a:solidFill>
                          <a:srgbClr val="EB431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267200"/>
            <a:ext cx="714375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797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5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458200" cy="39752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پ) در آزمایشگاه مشخص شد که این نسبت برای هر مقدار دیگری از این شیر نیز برقرار است.</a:t>
            </a:r>
          </a:p>
          <a:p>
            <a:pPr algn="just" rtl="1">
              <a:spcBef>
                <a:spcPts val="600"/>
              </a:spcBef>
              <a:buFontTx/>
              <a:buChar char="-"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در 20 لیتر شیر چند گرم کلسیم وجود دارد؟</a:t>
            </a: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81000" y="4267200"/>
                <a:ext cx="3101747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کلسیم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</m:num>
                      <m:den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شیر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4267200"/>
                <a:ext cx="3101747" cy="1222258"/>
              </a:xfrm>
              <a:prstGeom prst="rect">
                <a:avLst/>
              </a:prstGeom>
              <a:blipFill rotWithShape="1">
                <a:blip r:embed="rId3"/>
                <a:stretch>
                  <a:fillRect r="-8661" b="-124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63992"/>
              </p:ext>
            </p:extLst>
          </p:nvPr>
        </p:nvGraphicFramePr>
        <p:xfrm>
          <a:off x="2822575" y="4197350"/>
          <a:ext cx="194945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6" name="Equation" r:id="rId4" imgW="1269720" imgH="1155600" progId="Equation.3">
                  <p:embed/>
                </p:oleObj>
              </mc:Choice>
              <mc:Fallback>
                <p:oleObj name="Equation" r:id="rId4" imgW="1269720" imgH="1155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2575" y="4197350"/>
                        <a:ext cx="1949450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>
                        <a:solidFill>
                          <a:srgbClr val="EB431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Curved Up Arrow 1"/>
          <p:cNvSpPr/>
          <p:nvPr/>
        </p:nvSpPr>
        <p:spPr>
          <a:xfrm>
            <a:off x="2974975" y="5416550"/>
            <a:ext cx="1524000" cy="3048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ircular Arrow 2"/>
          <p:cNvSpPr/>
          <p:nvPr/>
        </p:nvSpPr>
        <p:spPr>
          <a:xfrm rot="213667">
            <a:off x="3051175" y="3774635"/>
            <a:ext cx="1371600" cy="914400"/>
          </a:xfrm>
          <a:prstGeom prst="circularArrow">
            <a:avLst>
              <a:gd name="adj1" fmla="val 8056"/>
              <a:gd name="adj2" fmla="val 478170"/>
              <a:gd name="adj3" fmla="val 20766146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2311589"/>
              </p:ext>
            </p:extLst>
          </p:nvPr>
        </p:nvGraphicFramePr>
        <p:xfrm>
          <a:off x="3432175" y="3441700"/>
          <a:ext cx="739775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7" name="Equation" r:id="rId6" imgW="482400" imgH="355320" progId="Equation.3">
                  <p:embed/>
                </p:oleObj>
              </mc:Choice>
              <mc:Fallback>
                <p:oleObj name="Equation" r:id="rId6" imgW="482400" imgH="35532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2175" y="3441700"/>
                        <a:ext cx="739775" cy="3746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233502"/>
              </p:ext>
            </p:extLst>
          </p:nvPr>
        </p:nvGraphicFramePr>
        <p:xfrm>
          <a:off x="3355975" y="5797550"/>
          <a:ext cx="739775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8" name="Equation" r:id="rId8" imgW="482400" imgH="355320" progId="Equation.3">
                  <p:embed/>
                </p:oleObj>
              </mc:Choice>
              <mc:Fallback>
                <p:oleObj name="Equation" r:id="rId8" imgW="482400" imgH="35532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5975" y="5797550"/>
                        <a:ext cx="739775" cy="3746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2796286"/>
              </p:ext>
            </p:extLst>
          </p:nvPr>
        </p:nvGraphicFramePr>
        <p:xfrm>
          <a:off x="6556375" y="4502150"/>
          <a:ext cx="1597025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9" name="Equation" r:id="rId10" imgW="1041120" imgH="431640" progId="Equation.3">
                  <p:embed/>
                </p:oleObj>
              </mc:Choice>
              <mc:Fallback>
                <p:oleObj name="Equation" r:id="rId10" imgW="1041120" imgH="4316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6375" y="4502150"/>
                        <a:ext cx="1597025" cy="455612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Striped Right Arrow 11"/>
          <p:cNvSpPr/>
          <p:nvPr/>
        </p:nvSpPr>
        <p:spPr>
          <a:xfrm>
            <a:off x="5337175" y="4502150"/>
            <a:ext cx="838200" cy="6096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98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  <p:bldP spid="3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458200" cy="39752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lvl="0" indent="0" algn="just" rtl="1"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ت) برای به دست آوردن 6 گرم کلسیم، به چند لیتر شیر نیاز داریم؟</a:t>
            </a:r>
            <a:endParaRPr lang="en-US" sz="16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81000" y="4267200"/>
                <a:ext cx="3101747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کلسیم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</m:num>
                      <m:den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شیر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مقدار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4267200"/>
                <a:ext cx="3101747" cy="1222258"/>
              </a:xfrm>
              <a:prstGeom prst="rect">
                <a:avLst/>
              </a:prstGeom>
              <a:blipFill rotWithShape="1">
                <a:blip r:embed="rId3"/>
                <a:stretch>
                  <a:fillRect r="-8661" b="-124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491151"/>
              </p:ext>
            </p:extLst>
          </p:nvPr>
        </p:nvGraphicFramePr>
        <p:xfrm>
          <a:off x="2895600" y="4197350"/>
          <a:ext cx="169545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0" name="Equation" r:id="rId4" imgW="1104840" imgH="1155600" progId="Equation.3">
                  <p:embed/>
                </p:oleObj>
              </mc:Choice>
              <mc:Fallback>
                <p:oleObj name="Equation" r:id="rId4" imgW="1104840" imgH="1155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4197350"/>
                        <a:ext cx="1695450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>
                        <a:solidFill>
                          <a:srgbClr val="EB431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Curved Up Arrow 1"/>
          <p:cNvSpPr/>
          <p:nvPr/>
        </p:nvSpPr>
        <p:spPr>
          <a:xfrm>
            <a:off x="2974975" y="5416550"/>
            <a:ext cx="1524000" cy="3048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ircular Arrow 2"/>
          <p:cNvSpPr/>
          <p:nvPr/>
        </p:nvSpPr>
        <p:spPr>
          <a:xfrm rot="213667">
            <a:off x="3051175" y="3774635"/>
            <a:ext cx="1371600" cy="914400"/>
          </a:xfrm>
          <a:prstGeom prst="circularArrow">
            <a:avLst>
              <a:gd name="adj1" fmla="val 8056"/>
              <a:gd name="adj2" fmla="val 478170"/>
              <a:gd name="adj3" fmla="val 20766146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2678497"/>
              </p:ext>
            </p:extLst>
          </p:nvPr>
        </p:nvGraphicFramePr>
        <p:xfrm>
          <a:off x="3276600" y="3429000"/>
          <a:ext cx="857250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1" name="Equation" r:id="rId6" imgW="558720" imgH="355320" progId="Equation.3">
                  <p:embed/>
                </p:oleObj>
              </mc:Choice>
              <mc:Fallback>
                <p:oleObj name="Equation" r:id="rId6" imgW="558720" imgH="355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3429000"/>
                        <a:ext cx="857250" cy="3746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182458"/>
              </p:ext>
            </p:extLst>
          </p:nvPr>
        </p:nvGraphicFramePr>
        <p:xfrm>
          <a:off x="3298825" y="5797550"/>
          <a:ext cx="855663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2" name="Equation" r:id="rId8" imgW="558720" imgH="355320" progId="Equation.3">
                  <p:embed/>
                </p:oleObj>
              </mc:Choice>
              <mc:Fallback>
                <p:oleObj name="Equation" r:id="rId8" imgW="558720" imgH="355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8825" y="5797550"/>
                        <a:ext cx="855663" cy="3746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9604670"/>
              </p:ext>
            </p:extLst>
          </p:nvPr>
        </p:nvGraphicFramePr>
        <p:xfrm>
          <a:off x="6721475" y="4502150"/>
          <a:ext cx="1265238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3" name="Equation" r:id="rId10" imgW="825480" imgH="431640" progId="Equation.3">
                  <p:embed/>
                </p:oleObj>
              </mc:Choice>
              <mc:Fallback>
                <p:oleObj name="Equation" r:id="rId10" imgW="8254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1475" y="4502150"/>
                        <a:ext cx="1265238" cy="455613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Striped Right Arrow 11"/>
          <p:cNvSpPr/>
          <p:nvPr/>
        </p:nvSpPr>
        <p:spPr>
          <a:xfrm>
            <a:off x="5337175" y="4502150"/>
            <a:ext cx="838200" cy="6096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46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  <p:bldP spid="3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228600"/>
            <a:ext cx="8305800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/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اهداف درس چهارم(</a:t>
            </a:r>
            <a:r>
              <a:rPr lang="fa-IR" sz="4000" b="1" kern="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درصد</a:t>
            </a:r>
            <a:r>
              <a:rPr lang="fa-IR" sz="5400" b="1" kern="0" dirty="0" smtClea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)</a:t>
            </a:r>
            <a:endParaRPr lang="en-US" sz="4400" dirty="0">
              <a:solidFill>
                <a:srgbClr val="FF00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0" y="1295400"/>
            <a:ext cx="8955314" cy="5410200"/>
            <a:chOff x="52162" y="1231335"/>
            <a:chExt cx="9107714" cy="5500227"/>
          </a:xfrm>
        </p:grpSpPr>
        <p:grpSp>
          <p:nvGrpSpPr>
            <p:cNvPr id="20" name="Group 19"/>
            <p:cNvGrpSpPr/>
            <p:nvPr/>
          </p:nvGrpSpPr>
          <p:grpSpPr>
            <a:xfrm>
              <a:off x="52162" y="1231335"/>
              <a:ext cx="9107714" cy="5500227"/>
              <a:chOff x="52162" y="1231335"/>
              <a:chExt cx="9107714" cy="5500227"/>
            </a:xfrm>
          </p:grpSpPr>
          <p:sp>
            <p:nvSpPr>
              <p:cNvPr id="18" name="Pentagon 17"/>
              <p:cNvSpPr/>
              <p:nvPr/>
            </p:nvSpPr>
            <p:spPr>
              <a:xfrm rot="10800000">
                <a:off x="52162" y="1231335"/>
                <a:ext cx="9107714" cy="5500227"/>
              </a:xfrm>
              <a:prstGeom prst="homePlate">
                <a:avLst/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809171" y="3195702"/>
                <a:ext cx="8059058" cy="1571493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 rtl="1"/>
                <a:endParaRPr lang="fa-IR" sz="4000" dirty="0" smtClean="0">
                  <a:solidFill>
                    <a:prstClr val="black"/>
                  </a:solidFill>
                  <a:latin typeface="Trebuchet MS"/>
                  <a:cs typeface="B Mitra" pitchFamily="2" charset="-78"/>
                </a:endParaRPr>
              </a:p>
              <a:p>
                <a:pPr algn="just" rtl="1"/>
                <a:r>
                  <a:rPr lang="fa-IR" sz="36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موقعیت‌هایی </a:t>
                </a:r>
                <a:r>
                  <a:rPr lang="fa-IR" sz="36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را که شامل مفهوم درصد </a:t>
                </a:r>
                <a:r>
                  <a:rPr lang="fa-IR" sz="36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هستند </a:t>
                </a:r>
                <a:r>
                  <a:rPr lang="fa-IR" sz="36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را تشخیص </a:t>
                </a:r>
                <a:r>
                  <a:rPr lang="fa-IR" sz="36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‌دهد و از مفهوم درصد برای حل مسائل مربوطه استفاده ‌کند. </a:t>
                </a:r>
                <a:endParaRPr lang="en-US" sz="36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/>
                  <a:cs typeface="B Mitra" pitchFamily="2" charset="-78"/>
                </a:endParaRPr>
              </a:p>
              <a:p>
                <a:pPr algn="just" rtl="1"/>
                <a:endParaRPr lang="fa-IR" sz="40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Mitra" pitchFamily="2" charset="-78"/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827130" y="1333191"/>
                <a:ext cx="8059058" cy="1629697"/>
              </a:xfrm>
              <a:prstGeom prst="rect">
                <a:avLst/>
              </a:prstGeom>
              <a:solidFill>
                <a:schemeClr val="bg2">
                  <a:lumMod val="60000"/>
                  <a:lumOff val="40000"/>
                </a:schemeClr>
              </a:solidFill>
              <a:ln>
                <a:solidFill>
                  <a:schemeClr val="accent2"/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 rtl="1">
                  <a:spcBef>
                    <a:spcPts val="600"/>
                  </a:spcBef>
                  <a:buClr>
                    <a:srgbClr val="B13F9A"/>
                  </a:buClr>
                  <a:buSzPct val="73000"/>
                </a:pPr>
                <a:endParaRPr lang="fa-IR" sz="4000" dirty="0" smtClean="0">
                  <a:solidFill>
                    <a:prstClr val="black"/>
                  </a:solidFill>
                  <a:latin typeface="Trebuchet MS"/>
                  <a:cs typeface="B Mitra" pitchFamily="2" charset="-78"/>
                </a:endParaRPr>
              </a:p>
              <a:p>
                <a:pPr algn="just" rtl="1">
                  <a:spcBef>
                    <a:spcPts val="600"/>
                  </a:spcBef>
                  <a:buClr>
                    <a:srgbClr val="B13F9A"/>
                  </a:buClr>
                  <a:buSzPct val="73000"/>
                </a:pPr>
                <a:r>
                  <a:rPr lang="fa-IR" sz="36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مفهوم </a:t>
                </a:r>
                <a:r>
                  <a:rPr lang="fa-IR" sz="36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درصد را درک </a:t>
                </a:r>
                <a:r>
                  <a:rPr lang="fa-IR" sz="36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‌کند و با </a:t>
                </a:r>
                <a:r>
                  <a:rPr lang="fa-IR" sz="36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کاربردهای مفهوم درصد در زندگی روزمره و مسائل واقعی آشنا </a:t>
                </a:r>
                <a:r>
                  <a:rPr lang="fa-IR" sz="360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/>
                    <a:cs typeface="B Mitra" pitchFamily="2" charset="-78"/>
                  </a:rPr>
                  <a:t>‌شود</a:t>
                </a:r>
                <a:r>
                  <a:rPr lang="fa-IR" sz="36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.</a:t>
                </a:r>
              </a:p>
              <a:p>
                <a:pPr algn="just" rtl="1">
                  <a:spcBef>
                    <a:spcPts val="600"/>
                  </a:spcBef>
                  <a:buClr>
                    <a:srgbClr val="B13F9A"/>
                  </a:buClr>
                  <a:buSzPct val="73000"/>
                </a:pPr>
                <a:endParaRPr lang="fa-IR" sz="4000" dirty="0">
                  <a:solidFill>
                    <a:prstClr val="black"/>
                  </a:solidFill>
                  <a:latin typeface="Trebuchet MS"/>
                  <a:cs typeface="B Mitra" pitchFamily="2" charset="-78"/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881493" y="4963631"/>
              <a:ext cx="8030029" cy="157149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 rtl="1">
                <a:spcBef>
                  <a:spcPts val="600"/>
                </a:spcBef>
                <a:buClr>
                  <a:srgbClr val="B13F9A"/>
                </a:buClr>
                <a:buSzPct val="73000"/>
              </a:pPr>
              <a:r>
                <a:rPr lang="fa-IR" sz="36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/>
                  <a:cs typeface="B Mitra" pitchFamily="2" charset="-78"/>
                </a:rPr>
                <a:t>در خصوص مفهوم درصد، مسئله طرح ‌کند و چگونگی ارتباط بین مفاهیم نسبت، نسبت‌های مساوی، تناسب و درصد را درک ‌کند.</a:t>
              </a:r>
              <a:endParaRPr lang="en-US" sz="3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B Mitra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5842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458200" cy="40514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در یک دبستان که 150 نفر دانش‌آموز دارد، 24 نفر دانش‌آموز سال پنجم‌اند.</a:t>
            </a: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الف) نسبت تعداد دانش‌آموزان سال پنجم این دبستان را به تعداد کل دانش‌آموزان تعیین کنید. این نسبت را تا حد امکان ساده کنید.</a:t>
            </a:r>
          </a:p>
          <a:p>
            <a:pPr marL="0" indent="0" algn="just" rtl="1">
              <a:buNone/>
            </a:pPr>
            <a:endParaRPr lang="en-US" sz="32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125113" cy="924475"/>
          </a:xfrm>
          <a:ln>
            <a:noFill/>
          </a:ln>
        </p:spPr>
        <p:txBody>
          <a:bodyPr/>
          <a:lstStyle/>
          <a:p>
            <a:pPr algn="ctr" rtl="1"/>
            <a:r>
              <a:rPr lang="fa-IR" sz="660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فعالیت ص60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" y="9099"/>
            <a:ext cx="1531961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-72121" y="4953000"/>
                <a:ext cx="5329921" cy="12222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00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cs typeface="B Mitra"/>
                          </a:rPr>
                        </m:ctrlPr>
                      </m:fPr>
                      <m:num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پنجم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سال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آموزان‌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دانش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cs typeface="B Mitra"/>
                          </a:rPr>
                          <m:t>تعداد</m:t>
                        </m:r>
                      </m:num>
                      <m:den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آموزان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دانش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کل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 </m:t>
                        </m:r>
                        <m:r>
                          <a:rPr lang="fa-IR" sz="4000" b="0" i="1" smtClean="0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/>
                            <a:ea typeface="Calibri"/>
                            <a:cs typeface="B Mitra"/>
                          </a:rPr>
                          <m:t>تعداد</m:t>
                        </m:r>
                      </m:den>
                    </m:f>
                    <m:r>
                      <a:rPr lang="en-US" sz="4000" i="1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/>
                        <a:ea typeface="Calibri"/>
                        <a:cs typeface="B Mitra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solidFill>
                              <a:prstClr val="black">
                                <a:lumMod val="75000"/>
                                <a:lumOff val="25000"/>
                              </a:prstClr>
                            </a:solidFill>
                            <a:latin typeface="Cambria Math" panose="02040503050406030204" pitchFamily="18" charset="0"/>
                            <a:ea typeface="Times New Roman"/>
                            <a:cs typeface="B Mitra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fa-IR" sz="440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Mitra" pitchFamily="2" charset="-78"/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2121" y="4953000"/>
                <a:ext cx="5329921" cy="1222258"/>
              </a:xfrm>
              <a:prstGeom prst="rect">
                <a:avLst/>
              </a:prstGeom>
              <a:blipFill rotWithShape="1">
                <a:blip r:embed="rId4"/>
                <a:stretch>
                  <a:fillRect r="-4571" b="-13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623127"/>
              </p:ext>
            </p:extLst>
          </p:nvPr>
        </p:nvGraphicFramePr>
        <p:xfrm>
          <a:off x="4572000" y="4876800"/>
          <a:ext cx="992187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6" name="Equation" r:id="rId5" imgW="647640" imgH="1155600" progId="Equation.3">
                  <p:embed/>
                </p:oleObj>
              </mc:Choice>
              <mc:Fallback>
                <p:oleObj name="Equation" r:id="rId5" imgW="647640" imgH="1155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4876800"/>
                        <a:ext cx="992187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>
                        <a:solidFill>
                          <a:srgbClr val="EB431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4595681"/>
              </p:ext>
            </p:extLst>
          </p:nvPr>
        </p:nvGraphicFramePr>
        <p:xfrm>
          <a:off x="6172200" y="4876800"/>
          <a:ext cx="701675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7" name="Equation" r:id="rId7" imgW="457200" imgH="1155600" progId="Equation.3">
                  <p:embed/>
                </p:oleObj>
              </mc:Choice>
              <mc:Fallback>
                <p:oleObj name="Equation" r:id="rId7" imgW="457200" imgH="1155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4876800"/>
                        <a:ext cx="701675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19284"/>
              </p:ext>
            </p:extLst>
          </p:nvPr>
        </p:nvGraphicFramePr>
        <p:xfrm>
          <a:off x="5638800" y="5410200"/>
          <a:ext cx="331788" cy="147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8" name="Equation" r:id="rId9" imgW="215640" imgH="139680" progId="Equation.3">
                  <p:embed/>
                </p:oleObj>
              </mc:Choice>
              <mc:Fallback>
                <p:oleObj name="Equation" r:id="rId9" imgW="215640" imgH="1396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5410200"/>
                        <a:ext cx="331788" cy="147637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ircular Arrow 11"/>
          <p:cNvSpPr/>
          <p:nvPr/>
        </p:nvSpPr>
        <p:spPr>
          <a:xfrm rot="213667">
            <a:off x="4827410" y="4469802"/>
            <a:ext cx="1644875" cy="914400"/>
          </a:xfrm>
          <a:prstGeom prst="circularArrow">
            <a:avLst>
              <a:gd name="adj1" fmla="val 8056"/>
              <a:gd name="adj2" fmla="val 478170"/>
              <a:gd name="adj3" fmla="val 20766146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4803774" y="6096000"/>
            <a:ext cx="1597025" cy="400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0473400"/>
              </p:ext>
            </p:extLst>
          </p:nvPr>
        </p:nvGraphicFramePr>
        <p:xfrm>
          <a:off x="5105400" y="6450368"/>
          <a:ext cx="855663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9" name="Equation" r:id="rId11" imgW="558720" imgH="355320" progId="Equation.3">
                  <p:embed/>
                </p:oleObj>
              </mc:Choice>
              <mc:Fallback>
                <p:oleObj name="Equation" r:id="rId11" imgW="558720" imgH="355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6450368"/>
                        <a:ext cx="855663" cy="3746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474920"/>
              </p:ext>
            </p:extLst>
          </p:nvPr>
        </p:nvGraphicFramePr>
        <p:xfrm>
          <a:off x="5105400" y="4273550"/>
          <a:ext cx="857250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0" name="Equation" r:id="rId13" imgW="558720" imgH="355320" progId="Equation.3">
                  <p:embed/>
                </p:oleObj>
              </mc:Choice>
              <mc:Fallback>
                <p:oleObj name="Equation" r:id="rId13" imgW="558720" imgH="355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4273550"/>
                        <a:ext cx="857250" cy="3746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1791648"/>
              </p:ext>
            </p:extLst>
          </p:nvPr>
        </p:nvGraphicFramePr>
        <p:xfrm>
          <a:off x="7505700" y="4913313"/>
          <a:ext cx="779463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1" name="Equation" r:id="rId15" imgW="507960" imgH="1155600" progId="Equation.3">
                  <p:embed/>
                </p:oleObj>
              </mc:Choice>
              <mc:Fallback>
                <p:oleObj name="Equation" r:id="rId15" imgW="507960" imgH="1155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5700" y="4913313"/>
                        <a:ext cx="779463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723926"/>
              </p:ext>
            </p:extLst>
          </p:nvPr>
        </p:nvGraphicFramePr>
        <p:xfrm>
          <a:off x="7010400" y="5446594"/>
          <a:ext cx="331788" cy="147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2" name="Equation" r:id="rId17" imgW="215640" imgH="139680" progId="Equation.3">
                  <p:embed/>
                </p:oleObj>
              </mc:Choice>
              <mc:Fallback>
                <p:oleObj name="Equation" r:id="rId17" imgW="215640" imgH="1396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0" y="5446594"/>
                        <a:ext cx="331788" cy="147637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Circular Arrow 18"/>
          <p:cNvSpPr/>
          <p:nvPr/>
        </p:nvSpPr>
        <p:spPr>
          <a:xfrm rot="213667">
            <a:off x="6427611" y="4506196"/>
            <a:ext cx="1644875" cy="914400"/>
          </a:xfrm>
          <a:prstGeom prst="circularArrow">
            <a:avLst>
              <a:gd name="adj1" fmla="val 8056"/>
              <a:gd name="adj2" fmla="val 478170"/>
              <a:gd name="adj3" fmla="val 20766146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Curved Up Arrow 19"/>
          <p:cNvSpPr/>
          <p:nvPr/>
        </p:nvSpPr>
        <p:spPr>
          <a:xfrm>
            <a:off x="6327775" y="6132394"/>
            <a:ext cx="1597025" cy="40099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0191312"/>
              </p:ext>
            </p:extLst>
          </p:nvPr>
        </p:nvGraphicFramePr>
        <p:xfrm>
          <a:off x="6746875" y="6400800"/>
          <a:ext cx="796925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3" name="Equation" r:id="rId18" imgW="520560" imgH="355320" progId="Equation.3">
                  <p:embed/>
                </p:oleObj>
              </mc:Choice>
              <mc:Fallback>
                <p:oleObj name="Equation" r:id="rId18" imgW="520560" imgH="355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6875" y="6400800"/>
                        <a:ext cx="796925" cy="3746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8866051"/>
              </p:ext>
            </p:extLst>
          </p:nvPr>
        </p:nvGraphicFramePr>
        <p:xfrm>
          <a:off x="6821487" y="4349750"/>
          <a:ext cx="798513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4" name="Equation" r:id="rId20" imgW="520560" imgH="355320" progId="Equation.3">
                  <p:embed/>
                </p:oleObj>
              </mc:Choice>
              <mc:Fallback>
                <p:oleObj name="Equation" r:id="rId20" imgW="520560" imgH="355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1487" y="4349750"/>
                        <a:ext cx="798513" cy="3746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281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75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75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/>
      <p:bldP spid="12" grpId="0" animBg="1"/>
      <p:bldP spid="11" grpId="0" animBg="1"/>
      <p:bldP spid="19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458200" cy="40514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ب) یک نسبت مساوی نسبت به دست آمده بنویسید که مخرج آن 100 باشد.</a:t>
            </a: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200" dirty="0" smtClean="0"/>
          </a:p>
          <a:p>
            <a:pPr marL="0" indent="0" algn="just" rtl="1">
              <a:buNone/>
            </a:pPr>
            <a:r>
              <a:rPr lang="fa-IR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پ) از هر 100 نفر دانش‌آموز این دبستان، چند نفر دانش‌آموز سال پنجم‌اند؟</a:t>
            </a:r>
            <a:endParaRPr 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7672176"/>
              </p:ext>
            </p:extLst>
          </p:nvPr>
        </p:nvGraphicFramePr>
        <p:xfrm>
          <a:off x="2133600" y="2209800"/>
          <a:ext cx="9144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2" name="Equation" r:id="rId3" imgW="279360" imgH="1269720" progId="Equation.3">
                  <p:embed/>
                </p:oleObj>
              </mc:Choice>
              <mc:Fallback>
                <p:oleObj name="Equation" r:id="rId3" imgW="279360" imgH="126972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209800"/>
                        <a:ext cx="914400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1084615"/>
              </p:ext>
            </p:extLst>
          </p:nvPr>
        </p:nvGraphicFramePr>
        <p:xfrm>
          <a:off x="2133601" y="2209800"/>
          <a:ext cx="914399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3" name="Equation" r:id="rId5" imgW="647640" imgH="1155600" progId="Equation.3">
                  <p:embed/>
                </p:oleObj>
              </mc:Choice>
              <mc:Fallback>
                <p:oleObj name="Equation" r:id="rId5" imgW="647640" imgH="11556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1" y="2209800"/>
                        <a:ext cx="914399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573530"/>
              </p:ext>
            </p:extLst>
          </p:nvPr>
        </p:nvGraphicFramePr>
        <p:xfrm>
          <a:off x="989013" y="2209800"/>
          <a:ext cx="1147762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4" name="Equation" r:id="rId7" imgW="749160" imgH="1155600" progId="Equation.3">
                  <p:embed/>
                </p:oleObj>
              </mc:Choice>
              <mc:Fallback>
                <p:oleObj name="Equation" r:id="rId7" imgW="749160" imgH="1155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9013" y="2209800"/>
                        <a:ext cx="1147762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ircular Arrow 15"/>
          <p:cNvSpPr/>
          <p:nvPr/>
        </p:nvSpPr>
        <p:spPr>
          <a:xfrm rot="213667">
            <a:off x="1246275" y="1718115"/>
            <a:ext cx="1371600" cy="914400"/>
          </a:xfrm>
          <a:prstGeom prst="circularArrow">
            <a:avLst>
              <a:gd name="adj1" fmla="val 8056"/>
              <a:gd name="adj2" fmla="val 478170"/>
              <a:gd name="adj3" fmla="val 20766146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55853"/>
              </p:ext>
            </p:extLst>
          </p:nvPr>
        </p:nvGraphicFramePr>
        <p:xfrm>
          <a:off x="1524000" y="1371600"/>
          <a:ext cx="779463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5" name="Equation" r:id="rId9" imgW="507960" imgH="368280" progId="Equation.3">
                  <p:embed/>
                </p:oleObj>
              </mc:Choice>
              <mc:Fallback>
                <p:oleObj name="Equation" r:id="rId9" imgW="507960" imgH="3682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371600"/>
                        <a:ext cx="779463" cy="38735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Curved Up Arrow 17"/>
          <p:cNvSpPr/>
          <p:nvPr/>
        </p:nvSpPr>
        <p:spPr>
          <a:xfrm>
            <a:off x="1295401" y="3429000"/>
            <a:ext cx="1371600" cy="3048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5086549"/>
              </p:ext>
            </p:extLst>
          </p:nvPr>
        </p:nvGraphicFramePr>
        <p:xfrm>
          <a:off x="1600200" y="3810000"/>
          <a:ext cx="779463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6" name="Equation" r:id="rId11" imgW="507960" imgH="368280" progId="Equation.3">
                  <p:embed/>
                </p:oleObj>
              </mc:Choice>
              <mc:Fallback>
                <p:oleObj name="Equation" r:id="rId11" imgW="507960" imgH="3682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3810000"/>
                        <a:ext cx="779463" cy="388938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solidFill>
                          <a:srgbClr val="EB431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0976616"/>
              </p:ext>
            </p:extLst>
          </p:nvPr>
        </p:nvGraphicFramePr>
        <p:xfrm>
          <a:off x="2133600" y="2209800"/>
          <a:ext cx="914399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7" name="Equation" r:id="rId13" imgW="647640" imgH="1155600" progId="Equation.3">
                  <p:embed/>
                </p:oleObj>
              </mc:Choice>
              <mc:Fallback>
                <p:oleObj name="Equation" r:id="rId13" imgW="647640" imgH="1155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209800"/>
                        <a:ext cx="914399" cy="1219200"/>
                      </a:xfrm>
                      <a:prstGeom prst="rect">
                        <a:avLst/>
                      </a:prstGeom>
                      <a:solidFill>
                        <a:srgbClr val="F8B8E2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Cloud Callout 20"/>
          <p:cNvSpPr/>
          <p:nvPr/>
        </p:nvSpPr>
        <p:spPr>
          <a:xfrm rot="970449">
            <a:off x="3873790" y="2225032"/>
            <a:ext cx="4724400" cy="1676400"/>
          </a:xfrm>
          <a:prstGeom prst="cloud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16 درصد دانش‌آموزان این دبستان سال پنجم‌اند.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sp>
        <p:nvSpPr>
          <p:cNvPr id="24" name="Cloud Callout 23"/>
          <p:cNvSpPr/>
          <p:nvPr/>
        </p:nvSpPr>
        <p:spPr>
          <a:xfrm>
            <a:off x="49450" y="4841238"/>
            <a:ext cx="3733800" cy="1676400"/>
          </a:xfrm>
          <a:prstGeom prst="cloud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16 درصد را به صورت %16 می‌نویسیم.</a:t>
            </a: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pic>
        <p:nvPicPr>
          <p:cNvPr id="16425" name="Picture 4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4724400"/>
            <a:ext cx="13620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392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75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75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16" grpId="0" animBg="1"/>
      <p:bldP spid="18" grpId="0" animBg="1"/>
      <p:bldP spid="21" grpId="0" animBg="1"/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125113" cy="924475"/>
          </a:xfrm>
          <a:prstGeom prst="rect">
            <a:avLst/>
          </a:prstGeom>
          <a:ln>
            <a:noFill/>
          </a:ln>
        </p:spPr>
        <p:txBody>
          <a:bodyPr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6000" b="1" kern="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هنر و ریاضیات</a:t>
            </a:r>
            <a:endParaRPr kumimoji="0" lang="en-US" b="1" i="0" u="none" strike="noStrike" kern="0" cap="none" spc="0" normalizeH="0" baseline="0" noProof="0" dirty="0" smtClean="0">
              <a:ln>
                <a:solidFill>
                  <a:schemeClr val="tx1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5075" name="Picture 19" descr="C:\Users\MALI\Desktop\سیشب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2829">
            <a:off x="491547" y="4123318"/>
            <a:ext cx="2286000" cy="190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77" name="Picture 21" descr="C:\Users\MALI\Desktop\قف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836">
            <a:off x="6352168" y="3986127"/>
            <a:ext cx="2116539" cy="204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82" name="Picture 26" descr="C:\Users\MALI\Desktop\چهل تیکه (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1780">
            <a:off x="6350969" y="1244048"/>
            <a:ext cx="2362200" cy="212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2" descr="C:\Users\MALI\Desktop\imagesثقث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375514"/>
            <a:ext cx="2438400" cy="213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85" name="Picture 29" descr="C:\Users\MALI\Desktop\سیب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1846">
            <a:off x="454790" y="1375515"/>
            <a:ext cx="2449328" cy="199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2" name="Picture 2" descr="C:\Users\MALI\Desktop\نتذ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886200"/>
            <a:ext cx="2438400" cy="222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53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458200" cy="4127637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fa-IR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lvl="0" indent="0" algn="just" rtl="1">
              <a:buClr>
                <a:prstClr val="black">
                  <a:lumMod val="75000"/>
                  <a:lumOff val="25000"/>
                </a:prstClr>
              </a:buClr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lvl="0" indent="0" algn="just" rtl="1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مربع داده شده به قسمت‌های مساوی تقسیم </a:t>
            </a:r>
          </a:p>
          <a:p>
            <a:pPr marL="0" lvl="0" indent="0" algn="just" rtl="1">
              <a:spcBef>
                <a:spcPts val="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شده است. هر چند قسمت از این مربع را که می‌خواهید رنگ کنید. (می‌توانید این قسمت‌ها  را به صورت یک شکل و یا کلمات دلخواه خود رنگ کنید.)</a:t>
            </a:r>
          </a:p>
          <a:p>
            <a:pPr marL="0" indent="0" algn="just" rtl="1">
              <a:spcBef>
                <a:spcPts val="600"/>
              </a:spcBef>
              <a:spcAft>
                <a:spcPts val="0"/>
              </a:spcAft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الف) یک رنگ را انتخاب کنید. نسبت مساحت قسمت رنگ شده با آن رنگ را به مساحت مربع تعیین کنید. </a:t>
            </a:r>
          </a:p>
          <a:p>
            <a:pPr marL="0" indent="0" algn="just" rtl="1">
              <a:spcBef>
                <a:spcPts val="600"/>
              </a:spcBef>
              <a:spcAft>
                <a:spcPts val="0"/>
              </a:spcAft>
              <a:buNone/>
            </a:pPr>
            <a:r>
              <a:rPr lang="fa-IR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B Mitra" pitchFamily="2" charset="-78"/>
              </a:rPr>
              <a:t>ب) چند درصد از این مربع را با رنگ انتخاب شده، رنگ کرده‌اید؟</a:t>
            </a:r>
          </a:p>
          <a:p>
            <a:pPr marL="0" indent="0" algn="just" rtl="1">
              <a:spcBef>
                <a:spcPts val="600"/>
              </a:spcBef>
              <a:buNone/>
            </a:pPr>
            <a:endParaRPr lang="fa-IR" sz="4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sz="3600" dirty="0"/>
          </a:p>
          <a:p>
            <a:pPr marL="0" indent="0" algn="just" rtl="1">
              <a:buNone/>
            </a:pPr>
            <a:endParaRPr lang="fa-IR" sz="3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B Mitra" pitchFamily="2" charset="-78"/>
            </a:endParaRPr>
          </a:p>
          <a:p>
            <a:pPr marL="0" indent="0" algn="just" rtl="1"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125113" cy="924475"/>
          </a:xfrm>
          <a:ln>
            <a:noFill/>
          </a:ln>
        </p:spPr>
        <p:txBody>
          <a:bodyPr/>
          <a:lstStyle/>
          <a:p>
            <a:pPr algn="ctr" rtl="1"/>
            <a:r>
              <a:rPr lang="fa-IR" sz="6600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itra" pitchFamily="2" charset="-78"/>
              </a:rPr>
              <a:t>کار در کلاس ص63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Mitra" pitchFamily="2" charset="-78"/>
            </a:endParaRP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2286000" cy="1981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47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185738"/>
            <a:ext cx="8686801" cy="648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789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810625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908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Spring">
  <a:themeElements>
    <a:clrScheme name="Custom 1">
      <a:dk1>
        <a:sysClr val="windowText" lastClr="000000"/>
      </a:dk1>
      <a:lt1>
        <a:sysClr val="window" lastClr="FFFFFF"/>
      </a:lt1>
      <a:dk2>
        <a:srgbClr val="66822D"/>
      </a:dk2>
      <a:lt2>
        <a:srgbClr val="9DE128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2622</TotalTime>
  <Words>969</Words>
  <Application>Microsoft Office PowerPoint</Application>
  <PresentationFormat>On-screen Show (4:3)</PresentationFormat>
  <Paragraphs>198</Paragraphs>
  <Slides>27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40" baseType="lpstr">
      <vt:lpstr>2  Nazanin</vt:lpstr>
      <vt:lpstr>Arial</vt:lpstr>
      <vt:lpstr>B Mitra</vt:lpstr>
      <vt:lpstr>Calibri</vt:lpstr>
      <vt:lpstr>Cambria Math</vt:lpstr>
      <vt:lpstr>Courier New</vt:lpstr>
      <vt:lpstr>Tahoma</vt:lpstr>
      <vt:lpstr>Times New Roman</vt:lpstr>
      <vt:lpstr>Trebuchet MS</vt:lpstr>
      <vt:lpstr>Verdana</vt:lpstr>
      <vt:lpstr>Wingdings 2</vt:lpstr>
      <vt:lpstr>2_Spring</vt:lpstr>
      <vt:lpstr>Equation</vt:lpstr>
      <vt:lpstr>PowerPoint Presentation</vt:lpstr>
      <vt:lpstr>       آموزش کتاب جدید التألیف پایه پنجم دوره ابتدایی  فصل سوم؛ نسبت، تناسب و درصد     </vt:lpstr>
      <vt:lpstr>PowerPoint Presentation</vt:lpstr>
      <vt:lpstr>PowerPoint Presentation</vt:lpstr>
      <vt:lpstr>مبانی نظری</vt:lpstr>
      <vt:lpstr>نسبت، تناسب و درصد؛ فصل سوم کتاب پنجم</vt:lpstr>
      <vt:lpstr>PowerPoint Presentation</vt:lpstr>
      <vt:lpstr>فعالیت ص48</vt:lpstr>
      <vt:lpstr>PowerPoint Presentation</vt:lpstr>
      <vt:lpstr>فعالیت ص49</vt:lpstr>
      <vt:lpstr>PowerPoint Presentation</vt:lpstr>
      <vt:lpstr>فعالیت ص52</vt:lpstr>
      <vt:lpstr>PowerPoint Presentation</vt:lpstr>
      <vt:lpstr>فعالیت ص53</vt:lpstr>
      <vt:lpstr>PowerPoint Presentation</vt:lpstr>
      <vt:lpstr>PowerPoint Presentation</vt:lpstr>
      <vt:lpstr>فعالیت ص56</vt:lpstr>
      <vt:lpstr>PowerPoint Presentation</vt:lpstr>
      <vt:lpstr>PowerPoint Presentation</vt:lpstr>
      <vt:lpstr>PowerPoint Presentation</vt:lpstr>
      <vt:lpstr>PowerPoint Presentation</vt:lpstr>
      <vt:lpstr>فعالیت ص60</vt:lpstr>
      <vt:lpstr>PowerPoint Presentation</vt:lpstr>
      <vt:lpstr>هنر و ریاضیات</vt:lpstr>
      <vt:lpstr>کار در کلاس ص63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Malihe</dc:creator>
  <cp:lastModifiedBy>DOD</cp:lastModifiedBy>
  <cp:revision>233</cp:revision>
  <dcterms:created xsi:type="dcterms:W3CDTF">2015-07-23T05:32:59Z</dcterms:created>
  <dcterms:modified xsi:type="dcterms:W3CDTF">2019-12-25T10:16:53Z</dcterms:modified>
</cp:coreProperties>
</file>