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303" r:id="rId2"/>
    <p:sldId id="258" r:id="rId3"/>
    <p:sldId id="261" r:id="rId4"/>
    <p:sldId id="269" r:id="rId5"/>
    <p:sldId id="273" r:id="rId6"/>
    <p:sldId id="290" r:id="rId7"/>
    <p:sldId id="299" r:id="rId8"/>
    <p:sldId id="300" r:id="rId9"/>
    <p:sldId id="301" r:id="rId10"/>
    <p:sldId id="30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87" autoAdjust="0"/>
    <p:restoredTop sz="94660"/>
  </p:normalViewPr>
  <p:slideViewPr>
    <p:cSldViewPr>
      <p:cViewPr varScale="1">
        <p:scale>
          <a:sx n="74" d="100"/>
          <a:sy n="74" d="100"/>
        </p:scale>
        <p:origin x="-13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174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AA2619-4200-436F-ACE7-EF8ADF7FAC93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C24A483-8654-41AF-B912-B735DE6D3EAB}">
      <dgm:prSet/>
      <dgm:spPr/>
      <dgm:t>
        <a:bodyPr/>
        <a:lstStyle/>
        <a:p>
          <a:pPr rtl="1"/>
          <a:r>
            <a:rPr lang="fa-IR" b="1" dirty="0" smtClean="0">
              <a:solidFill>
                <a:schemeClr val="tx1"/>
              </a:solidFill>
            </a:rPr>
            <a:t>آمادگی جسمانی</a:t>
          </a:r>
          <a:endParaRPr lang="en-US" b="1" dirty="0">
            <a:solidFill>
              <a:schemeClr val="tx1"/>
            </a:solidFill>
          </a:endParaRPr>
        </a:p>
      </dgm:t>
    </dgm:pt>
    <dgm:pt modelId="{04754B28-BE14-4A4D-BDE8-81B924914AF9}" type="parTrans" cxnId="{0360B2F8-5373-4E63-9390-CA393831609F}">
      <dgm:prSet/>
      <dgm:spPr/>
      <dgm:t>
        <a:bodyPr/>
        <a:lstStyle/>
        <a:p>
          <a:endParaRPr lang="en-US"/>
        </a:p>
      </dgm:t>
    </dgm:pt>
    <dgm:pt modelId="{24FD1D56-E72D-477B-864B-E3944F19288C}" type="sibTrans" cxnId="{0360B2F8-5373-4E63-9390-CA393831609F}">
      <dgm:prSet/>
      <dgm:spPr/>
      <dgm:t>
        <a:bodyPr/>
        <a:lstStyle/>
        <a:p>
          <a:endParaRPr lang="en-US"/>
        </a:p>
      </dgm:t>
    </dgm:pt>
    <dgm:pt modelId="{5EC000DB-8B38-4BCC-896A-052D0F386002}">
      <dgm:prSet custT="1"/>
      <dgm:spPr/>
      <dgm:t>
        <a:bodyPr/>
        <a:lstStyle/>
        <a:p>
          <a:pPr rtl="1"/>
          <a:r>
            <a:rPr lang="fa-IR" sz="2800" b="1" dirty="0" smtClean="0">
              <a:solidFill>
                <a:schemeClr val="tx1"/>
              </a:solidFill>
            </a:rPr>
            <a:t>عناصر مرتبط با تندرستی</a:t>
          </a:r>
          <a:endParaRPr lang="en-US" sz="2800" b="1" dirty="0">
            <a:solidFill>
              <a:schemeClr val="tx1"/>
            </a:solidFill>
          </a:endParaRPr>
        </a:p>
      </dgm:t>
    </dgm:pt>
    <dgm:pt modelId="{50671685-C06C-41AF-AABC-B4D5FC7735AE}" type="parTrans" cxnId="{9F00471E-D08F-4880-8D9B-2A88A210DF93}">
      <dgm:prSet custT="1"/>
      <dgm:spPr/>
      <dgm:t>
        <a:bodyPr/>
        <a:lstStyle/>
        <a:p>
          <a:endParaRPr lang="en-US" sz="1000" b="1"/>
        </a:p>
      </dgm:t>
    </dgm:pt>
    <dgm:pt modelId="{FF0D6A35-DFA8-4258-BD58-D9C2E92CE9B1}" type="sibTrans" cxnId="{9F00471E-D08F-4880-8D9B-2A88A210DF93}">
      <dgm:prSet/>
      <dgm:spPr/>
      <dgm:t>
        <a:bodyPr/>
        <a:lstStyle/>
        <a:p>
          <a:endParaRPr lang="en-US"/>
        </a:p>
      </dgm:t>
    </dgm:pt>
    <dgm:pt modelId="{0ACD85D6-6362-44DD-92C4-DE6155EA9A06}">
      <dgm:prSet custT="1"/>
      <dgm:spPr/>
      <dgm:t>
        <a:bodyPr/>
        <a:lstStyle/>
        <a:p>
          <a:pPr rtl="1"/>
          <a:r>
            <a:rPr lang="fa-IR" sz="2800" b="1" smtClean="0"/>
            <a:t>ترکیب بدن</a:t>
          </a:r>
          <a:endParaRPr lang="en-US" sz="2800" b="1"/>
        </a:p>
      </dgm:t>
    </dgm:pt>
    <dgm:pt modelId="{FD1DFD86-233B-4457-9BBD-6276F6D9E17D}" type="parTrans" cxnId="{36CE0087-096B-40F5-80A0-FA8101897F68}">
      <dgm:prSet custT="1"/>
      <dgm:spPr/>
      <dgm:t>
        <a:bodyPr/>
        <a:lstStyle/>
        <a:p>
          <a:endParaRPr lang="en-US" sz="1000" b="1"/>
        </a:p>
      </dgm:t>
    </dgm:pt>
    <dgm:pt modelId="{16501E39-069A-45F4-95CF-977C58E4E348}" type="sibTrans" cxnId="{36CE0087-096B-40F5-80A0-FA8101897F68}">
      <dgm:prSet/>
      <dgm:spPr/>
      <dgm:t>
        <a:bodyPr/>
        <a:lstStyle/>
        <a:p>
          <a:endParaRPr lang="en-US"/>
        </a:p>
      </dgm:t>
    </dgm:pt>
    <dgm:pt modelId="{4C5317DA-6355-4B1F-835B-4A1B02BD15A7}">
      <dgm:prSet custT="1"/>
      <dgm:spPr/>
      <dgm:t>
        <a:bodyPr/>
        <a:lstStyle/>
        <a:p>
          <a:pPr rtl="1"/>
          <a:r>
            <a:rPr lang="fa-IR" sz="2800" b="1" smtClean="0"/>
            <a:t>استقامت قلبی عروقی</a:t>
          </a:r>
          <a:endParaRPr lang="en-US" sz="2800" b="1"/>
        </a:p>
      </dgm:t>
    </dgm:pt>
    <dgm:pt modelId="{8EA33EA2-8633-4CA4-A4D4-29A2C5B1632F}" type="parTrans" cxnId="{E0597EEB-70A9-4910-B755-EEEA7ABFAE76}">
      <dgm:prSet custT="1"/>
      <dgm:spPr/>
      <dgm:t>
        <a:bodyPr/>
        <a:lstStyle/>
        <a:p>
          <a:endParaRPr lang="en-US" sz="1000" b="1"/>
        </a:p>
      </dgm:t>
    </dgm:pt>
    <dgm:pt modelId="{D09AB3F3-2EC6-43B6-BFC7-06F3C4E23243}" type="sibTrans" cxnId="{E0597EEB-70A9-4910-B755-EEEA7ABFAE76}">
      <dgm:prSet/>
      <dgm:spPr/>
      <dgm:t>
        <a:bodyPr/>
        <a:lstStyle/>
        <a:p>
          <a:endParaRPr lang="en-US"/>
        </a:p>
      </dgm:t>
    </dgm:pt>
    <dgm:pt modelId="{7E7886F9-0B40-45FC-BE52-7BD64E49DED3}">
      <dgm:prSet custT="1"/>
      <dgm:spPr/>
      <dgm:t>
        <a:bodyPr/>
        <a:lstStyle/>
        <a:p>
          <a:pPr rtl="1"/>
          <a:r>
            <a:rPr lang="fa-IR" sz="2800" b="1" smtClean="0"/>
            <a:t>انعطاف پذیری</a:t>
          </a:r>
          <a:endParaRPr lang="en-US" sz="2800" b="1"/>
        </a:p>
      </dgm:t>
    </dgm:pt>
    <dgm:pt modelId="{73D6A386-9568-4E2D-A547-5B4BC88F24A3}" type="parTrans" cxnId="{A4E7E352-154D-45BC-98A8-4038FD3CA486}">
      <dgm:prSet custT="1"/>
      <dgm:spPr/>
      <dgm:t>
        <a:bodyPr/>
        <a:lstStyle/>
        <a:p>
          <a:endParaRPr lang="en-US" sz="1000" b="1"/>
        </a:p>
      </dgm:t>
    </dgm:pt>
    <dgm:pt modelId="{DB5D0797-1E98-4AFB-A2EE-C879DD0B6208}" type="sibTrans" cxnId="{A4E7E352-154D-45BC-98A8-4038FD3CA486}">
      <dgm:prSet/>
      <dgm:spPr/>
      <dgm:t>
        <a:bodyPr/>
        <a:lstStyle/>
        <a:p>
          <a:endParaRPr lang="en-US"/>
        </a:p>
      </dgm:t>
    </dgm:pt>
    <dgm:pt modelId="{C223505B-C958-4B3E-B2BF-F2BF27DD5CA2}">
      <dgm:prSet custT="1"/>
      <dgm:spPr/>
      <dgm:t>
        <a:bodyPr/>
        <a:lstStyle/>
        <a:p>
          <a:pPr rtl="1"/>
          <a:r>
            <a:rPr lang="fa-IR" sz="2800" b="1" smtClean="0"/>
            <a:t>استقامت عضلانی</a:t>
          </a:r>
          <a:endParaRPr lang="en-US" sz="2800" b="1"/>
        </a:p>
      </dgm:t>
    </dgm:pt>
    <dgm:pt modelId="{B9401DA0-3E72-4979-A57D-6CE74F33843B}" type="parTrans" cxnId="{D719DF4C-AD79-46E0-AD38-B98700FFFDE0}">
      <dgm:prSet custT="1"/>
      <dgm:spPr/>
      <dgm:t>
        <a:bodyPr/>
        <a:lstStyle/>
        <a:p>
          <a:endParaRPr lang="en-US" sz="1000" b="1"/>
        </a:p>
      </dgm:t>
    </dgm:pt>
    <dgm:pt modelId="{3BD13328-DE44-47C2-BE07-BBA34B308FDD}" type="sibTrans" cxnId="{D719DF4C-AD79-46E0-AD38-B98700FFFDE0}">
      <dgm:prSet/>
      <dgm:spPr/>
      <dgm:t>
        <a:bodyPr/>
        <a:lstStyle/>
        <a:p>
          <a:endParaRPr lang="en-US"/>
        </a:p>
      </dgm:t>
    </dgm:pt>
    <dgm:pt modelId="{C2AA016F-A024-4D08-91BD-0A8D4851B2D5}">
      <dgm:prSet custT="1"/>
      <dgm:spPr/>
      <dgm:t>
        <a:bodyPr/>
        <a:lstStyle/>
        <a:p>
          <a:pPr rtl="1"/>
          <a:r>
            <a:rPr lang="fa-IR" sz="2800" b="1" dirty="0" smtClean="0"/>
            <a:t>قدرت عضلانی</a:t>
          </a:r>
          <a:endParaRPr lang="en-US" sz="2800" b="1" dirty="0"/>
        </a:p>
      </dgm:t>
    </dgm:pt>
    <dgm:pt modelId="{DDBE95B7-5E57-43BC-81F2-BD0723DBF9FD}" type="parTrans" cxnId="{936698C6-00F0-4D5C-8C70-87B12A9559F6}">
      <dgm:prSet custT="1"/>
      <dgm:spPr/>
      <dgm:t>
        <a:bodyPr/>
        <a:lstStyle/>
        <a:p>
          <a:endParaRPr lang="en-US" sz="1000" b="1"/>
        </a:p>
      </dgm:t>
    </dgm:pt>
    <dgm:pt modelId="{E39BED73-9237-4B71-996A-E8E266CCEDBF}" type="sibTrans" cxnId="{936698C6-00F0-4D5C-8C70-87B12A9559F6}">
      <dgm:prSet/>
      <dgm:spPr/>
      <dgm:t>
        <a:bodyPr/>
        <a:lstStyle/>
        <a:p>
          <a:endParaRPr lang="en-US"/>
        </a:p>
      </dgm:t>
    </dgm:pt>
    <dgm:pt modelId="{28B24FB1-12F6-401A-A692-08305F54F37D}">
      <dgm:prSet custT="1"/>
      <dgm:spPr/>
      <dgm:t>
        <a:bodyPr/>
        <a:lstStyle/>
        <a:p>
          <a:pPr rtl="1"/>
          <a:r>
            <a:rPr lang="fa-IR" sz="2800" b="1" dirty="0" smtClean="0">
              <a:solidFill>
                <a:schemeClr val="tx1"/>
              </a:solidFill>
            </a:rPr>
            <a:t>عناصر مرتبط با اجرا</a:t>
          </a:r>
          <a:endParaRPr lang="en-US" sz="2800" b="1" dirty="0">
            <a:solidFill>
              <a:schemeClr val="tx1"/>
            </a:solidFill>
          </a:endParaRPr>
        </a:p>
      </dgm:t>
    </dgm:pt>
    <dgm:pt modelId="{3CD0089F-652A-4D05-84CD-F9658F47D35C}" type="parTrans" cxnId="{379890E5-C92F-4C07-96FA-E10FF7BDEB7A}">
      <dgm:prSet custT="1"/>
      <dgm:spPr/>
      <dgm:t>
        <a:bodyPr/>
        <a:lstStyle/>
        <a:p>
          <a:endParaRPr lang="en-US" sz="1000" b="1"/>
        </a:p>
      </dgm:t>
    </dgm:pt>
    <dgm:pt modelId="{54CB5310-A967-4B18-A78A-B42A278AEF8E}" type="sibTrans" cxnId="{379890E5-C92F-4C07-96FA-E10FF7BDEB7A}">
      <dgm:prSet/>
      <dgm:spPr/>
      <dgm:t>
        <a:bodyPr/>
        <a:lstStyle/>
        <a:p>
          <a:endParaRPr lang="en-US"/>
        </a:p>
      </dgm:t>
    </dgm:pt>
    <dgm:pt modelId="{72D1CC18-4CC0-4466-ACD1-4A309EE2BBC2}">
      <dgm:prSet custT="1"/>
      <dgm:spPr/>
      <dgm:t>
        <a:bodyPr/>
        <a:lstStyle/>
        <a:p>
          <a:pPr rtl="1"/>
          <a:r>
            <a:rPr lang="fa-IR" sz="2800" b="1" smtClean="0"/>
            <a:t>شتاب</a:t>
          </a:r>
          <a:endParaRPr lang="en-US" sz="2800" b="1"/>
        </a:p>
      </dgm:t>
    </dgm:pt>
    <dgm:pt modelId="{4699A3C9-51E6-4680-92B3-0D2F0C5A442B}" type="parTrans" cxnId="{C55AA85C-AAAF-4E3B-B1EB-78A00F72E897}">
      <dgm:prSet custT="1"/>
      <dgm:spPr/>
      <dgm:t>
        <a:bodyPr/>
        <a:lstStyle/>
        <a:p>
          <a:endParaRPr lang="en-US" sz="1000" b="1"/>
        </a:p>
      </dgm:t>
    </dgm:pt>
    <dgm:pt modelId="{2CE5EB91-C4E3-44BC-BF99-0CA1544687FF}" type="sibTrans" cxnId="{C55AA85C-AAAF-4E3B-B1EB-78A00F72E897}">
      <dgm:prSet/>
      <dgm:spPr/>
      <dgm:t>
        <a:bodyPr/>
        <a:lstStyle/>
        <a:p>
          <a:endParaRPr lang="en-US"/>
        </a:p>
      </dgm:t>
    </dgm:pt>
    <dgm:pt modelId="{F3267894-0BD3-479C-AA66-2BBDE184526C}">
      <dgm:prSet custT="1"/>
      <dgm:spPr/>
      <dgm:t>
        <a:bodyPr/>
        <a:lstStyle/>
        <a:p>
          <a:pPr rtl="1"/>
          <a:r>
            <a:rPr lang="fa-IR" sz="2800" b="1" smtClean="0"/>
            <a:t>تعادل</a:t>
          </a:r>
          <a:endParaRPr lang="en-US" sz="2800" b="1"/>
        </a:p>
      </dgm:t>
    </dgm:pt>
    <dgm:pt modelId="{F5108B3C-F025-4D9F-AAD7-C177C95A1EDC}" type="parTrans" cxnId="{A24E76F0-B3D8-4265-B05D-A4FF96F854AB}">
      <dgm:prSet custT="1"/>
      <dgm:spPr/>
      <dgm:t>
        <a:bodyPr/>
        <a:lstStyle/>
        <a:p>
          <a:endParaRPr lang="en-US" sz="1000" b="1"/>
        </a:p>
      </dgm:t>
    </dgm:pt>
    <dgm:pt modelId="{780429A0-73B2-4B36-B827-44C92CAD5101}" type="sibTrans" cxnId="{A24E76F0-B3D8-4265-B05D-A4FF96F854AB}">
      <dgm:prSet/>
      <dgm:spPr/>
      <dgm:t>
        <a:bodyPr/>
        <a:lstStyle/>
        <a:p>
          <a:endParaRPr lang="en-US"/>
        </a:p>
      </dgm:t>
    </dgm:pt>
    <dgm:pt modelId="{F7945831-B6C7-4258-A9DB-6CC14FE49731}">
      <dgm:prSet custT="1"/>
      <dgm:spPr/>
      <dgm:t>
        <a:bodyPr/>
        <a:lstStyle/>
        <a:p>
          <a:pPr rtl="1"/>
          <a:r>
            <a:rPr lang="fa-IR" sz="2800" b="1" smtClean="0"/>
            <a:t>هماهنگی</a:t>
          </a:r>
          <a:endParaRPr lang="en-US" sz="2800" b="1"/>
        </a:p>
      </dgm:t>
    </dgm:pt>
    <dgm:pt modelId="{AA33B9A7-9F21-4541-BE2D-DE10B69368B4}" type="parTrans" cxnId="{F6767AA2-2A34-4CFD-ABC9-A5B2A337FE84}">
      <dgm:prSet custT="1"/>
      <dgm:spPr/>
      <dgm:t>
        <a:bodyPr/>
        <a:lstStyle/>
        <a:p>
          <a:endParaRPr lang="en-US" sz="1000" b="1"/>
        </a:p>
      </dgm:t>
    </dgm:pt>
    <dgm:pt modelId="{4C7C938E-F398-4334-A562-810D8B1F288D}" type="sibTrans" cxnId="{F6767AA2-2A34-4CFD-ABC9-A5B2A337FE84}">
      <dgm:prSet/>
      <dgm:spPr/>
      <dgm:t>
        <a:bodyPr/>
        <a:lstStyle/>
        <a:p>
          <a:endParaRPr lang="en-US"/>
        </a:p>
      </dgm:t>
    </dgm:pt>
    <dgm:pt modelId="{FF75CEB7-6006-432F-9474-01BC19BD4846}">
      <dgm:prSet custT="1"/>
      <dgm:spPr/>
      <dgm:t>
        <a:bodyPr/>
        <a:lstStyle/>
        <a:p>
          <a:pPr rtl="1"/>
          <a:r>
            <a:rPr lang="fa-IR" sz="2800" b="1" smtClean="0"/>
            <a:t>توان</a:t>
          </a:r>
          <a:endParaRPr lang="en-US" sz="2800" b="1"/>
        </a:p>
      </dgm:t>
    </dgm:pt>
    <dgm:pt modelId="{133D583D-73B2-4976-8C46-F9409029A257}" type="parTrans" cxnId="{E264C15C-8F62-43CE-912E-19CE1DF43EEC}">
      <dgm:prSet custT="1"/>
      <dgm:spPr/>
      <dgm:t>
        <a:bodyPr/>
        <a:lstStyle/>
        <a:p>
          <a:endParaRPr lang="en-US" sz="1000" b="1"/>
        </a:p>
      </dgm:t>
    </dgm:pt>
    <dgm:pt modelId="{66D3E6EE-7EFF-486C-B90C-846514149116}" type="sibTrans" cxnId="{E264C15C-8F62-43CE-912E-19CE1DF43EEC}">
      <dgm:prSet/>
      <dgm:spPr/>
      <dgm:t>
        <a:bodyPr/>
        <a:lstStyle/>
        <a:p>
          <a:endParaRPr lang="en-US"/>
        </a:p>
      </dgm:t>
    </dgm:pt>
    <dgm:pt modelId="{83192EB5-707B-462F-869A-10E8FC2BA5C2}">
      <dgm:prSet custT="1"/>
      <dgm:spPr/>
      <dgm:t>
        <a:bodyPr/>
        <a:lstStyle/>
        <a:p>
          <a:pPr rtl="1"/>
          <a:r>
            <a:rPr lang="fa-IR" sz="2800" b="1" smtClean="0"/>
            <a:t>زمان عکس العمل</a:t>
          </a:r>
          <a:endParaRPr lang="en-US" sz="2800" b="1"/>
        </a:p>
      </dgm:t>
    </dgm:pt>
    <dgm:pt modelId="{EB790A28-34BD-43E4-8358-C5CB1E88FCA0}" type="parTrans" cxnId="{25227B48-C540-418E-9E54-51702C89A018}">
      <dgm:prSet custT="1"/>
      <dgm:spPr/>
      <dgm:t>
        <a:bodyPr/>
        <a:lstStyle/>
        <a:p>
          <a:endParaRPr lang="en-US" sz="1000" b="1"/>
        </a:p>
      </dgm:t>
    </dgm:pt>
    <dgm:pt modelId="{01AFE759-5864-49F3-8087-7E4890EEDE68}" type="sibTrans" cxnId="{25227B48-C540-418E-9E54-51702C89A018}">
      <dgm:prSet/>
      <dgm:spPr/>
      <dgm:t>
        <a:bodyPr/>
        <a:lstStyle/>
        <a:p>
          <a:endParaRPr lang="en-US"/>
        </a:p>
      </dgm:t>
    </dgm:pt>
    <dgm:pt modelId="{185ADC2A-B2AB-4B35-882C-DAA2091E4ACB}">
      <dgm:prSet custT="1"/>
      <dgm:spPr/>
      <dgm:t>
        <a:bodyPr/>
        <a:lstStyle/>
        <a:p>
          <a:pPr rtl="1"/>
          <a:r>
            <a:rPr lang="fa-IR" sz="2800" b="1" smtClean="0"/>
            <a:t>سرعت</a:t>
          </a:r>
          <a:endParaRPr lang="en-US" sz="2800" b="1"/>
        </a:p>
      </dgm:t>
    </dgm:pt>
    <dgm:pt modelId="{874C3ACB-7E41-45E8-B994-4E40CF21AED3}" type="parTrans" cxnId="{E11BDCA4-8118-4355-8C27-B0CC46D6C677}">
      <dgm:prSet custT="1"/>
      <dgm:spPr/>
      <dgm:t>
        <a:bodyPr/>
        <a:lstStyle/>
        <a:p>
          <a:endParaRPr lang="en-US" sz="1000" b="1"/>
        </a:p>
      </dgm:t>
    </dgm:pt>
    <dgm:pt modelId="{115F9DF9-918F-426A-B1AF-94EB948CDEC1}" type="sibTrans" cxnId="{E11BDCA4-8118-4355-8C27-B0CC46D6C677}">
      <dgm:prSet/>
      <dgm:spPr/>
      <dgm:t>
        <a:bodyPr/>
        <a:lstStyle/>
        <a:p>
          <a:endParaRPr lang="en-US"/>
        </a:p>
      </dgm:t>
    </dgm:pt>
    <dgm:pt modelId="{6BD0D870-344A-4222-8DE2-E41447A7DC3F}" type="pres">
      <dgm:prSet presAssocID="{02AA2619-4200-436F-ACE7-EF8ADF7FAC93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C58483-0A88-4577-9282-DFACEECD6C6F}" type="pres">
      <dgm:prSet presAssocID="{8C24A483-8654-41AF-B912-B735DE6D3EAB}" presName="root1" presStyleCnt="0"/>
      <dgm:spPr/>
    </dgm:pt>
    <dgm:pt modelId="{8288FD5A-80DA-4467-BA12-04A9B998CF29}" type="pres">
      <dgm:prSet presAssocID="{8C24A483-8654-41AF-B912-B735DE6D3EAB}" presName="LevelOneTextNode" presStyleLbl="node0" presStyleIdx="0" presStyleCnt="1" custScaleY="25839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1016151-AB54-4B26-9C30-4D4CF42B73C8}" type="pres">
      <dgm:prSet presAssocID="{8C24A483-8654-41AF-B912-B735DE6D3EAB}" presName="level2hierChild" presStyleCnt="0"/>
      <dgm:spPr/>
    </dgm:pt>
    <dgm:pt modelId="{5BE0C7CC-2BE4-459F-8022-E7E8C3F85F24}" type="pres">
      <dgm:prSet presAssocID="{50671685-C06C-41AF-AABC-B4D5FC7735AE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D4C7BF27-313D-43A0-B4C0-B078968A959A}" type="pres">
      <dgm:prSet presAssocID="{50671685-C06C-41AF-AABC-B4D5FC7735AE}" presName="connTx" presStyleLbl="parChTrans1D2" presStyleIdx="0" presStyleCnt="2"/>
      <dgm:spPr/>
      <dgm:t>
        <a:bodyPr/>
        <a:lstStyle/>
        <a:p>
          <a:endParaRPr lang="en-US"/>
        </a:p>
      </dgm:t>
    </dgm:pt>
    <dgm:pt modelId="{B4CE4AF0-D164-4463-912A-4F141D6EED9C}" type="pres">
      <dgm:prSet presAssocID="{5EC000DB-8B38-4BCC-896A-052D0F386002}" presName="root2" presStyleCnt="0"/>
      <dgm:spPr/>
    </dgm:pt>
    <dgm:pt modelId="{AE23BDCB-584A-45EF-9DE6-E475971A8897}" type="pres">
      <dgm:prSet presAssocID="{5EC000DB-8B38-4BCC-896A-052D0F386002}" presName="LevelTwoTextNode" presStyleLbl="node2" presStyleIdx="0" presStyleCnt="2" custScaleX="262390" custScaleY="57444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CDEF1C-280A-44EA-A639-4F89013740A4}" type="pres">
      <dgm:prSet presAssocID="{5EC000DB-8B38-4BCC-896A-052D0F386002}" presName="level3hierChild" presStyleCnt="0"/>
      <dgm:spPr/>
    </dgm:pt>
    <dgm:pt modelId="{0A950C27-1791-4FAE-916C-1B2B186335C7}" type="pres">
      <dgm:prSet presAssocID="{FD1DFD86-233B-4457-9BBD-6276F6D9E17D}" presName="conn2-1" presStyleLbl="parChTrans1D3" presStyleIdx="0" presStyleCnt="11"/>
      <dgm:spPr/>
      <dgm:t>
        <a:bodyPr/>
        <a:lstStyle/>
        <a:p>
          <a:endParaRPr lang="en-US"/>
        </a:p>
      </dgm:t>
    </dgm:pt>
    <dgm:pt modelId="{3EDDA54D-E104-4783-87ED-4FDD81F98B66}" type="pres">
      <dgm:prSet presAssocID="{FD1DFD86-233B-4457-9BBD-6276F6D9E17D}" presName="connTx" presStyleLbl="parChTrans1D3" presStyleIdx="0" presStyleCnt="11"/>
      <dgm:spPr/>
      <dgm:t>
        <a:bodyPr/>
        <a:lstStyle/>
        <a:p>
          <a:endParaRPr lang="en-US"/>
        </a:p>
      </dgm:t>
    </dgm:pt>
    <dgm:pt modelId="{F694E0EB-6CEC-41F7-9DB6-E1E9BFCE5ABE}" type="pres">
      <dgm:prSet presAssocID="{0ACD85D6-6362-44DD-92C4-DE6155EA9A06}" presName="root2" presStyleCnt="0"/>
      <dgm:spPr/>
    </dgm:pt>
    <dgm:pt modelId="{1480F814-48C1-4160-B05E-F58DE18B57AE}" type="pres">
      <dgm:prSet presAssocID="{0ACD85D6-6362-44DD-92C4-DE6155EA9A06}" presName="LevelTwoTextNode" presStyleLbl="node3" presStyleIdx="0" presStyleCnt="11" custScaleX="2623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ACE888B-69D8-4296-87B0-2D57D7E01112}" type="pres">
      <dgm:prSet presAssocID="{0ACD85D6-6362-44DD-92C4-DE6155EA9A06}" presName="level3hierChild" presStyleCnt="0"/>
      <dgm:spPr/>
    </dgm:pt>
    <dgm:pt modelId="{AF6BC611-8DC8-4C05-8FC4-5D430472423C}" type="pres">
      <dgm:prSet presAssocID="{8EA33EA2-8633-4CA4-A4D4-29A2C5B1632F}" presName="conn2-1" presStyleLbl="parChTrans1D3" presStyleIdx="1" presStyleCnt="11"/>
      <dgm:spPr/>
      <dgm:t>
        <a:bodyPr/>
        <a:lstStyle/>
        <a:p>
          <a:endParaRPr lang="en-US"/>
        </a:p>
      </dgm:t>
    </dgm:pt>
    <dgm:pt modelId="{4F855809-CE2B-4E77-B9DC-D76069D27780}" type="pres">
      <dgm:prSet presAssocID="{8EA33EA2-8633-4CA4-A4D4-29A2C5B1632F}" presName="connTx" presStyleLbl="parChTrans1D3" presStyleIdx="1" presStyleCnt="11"/>
      <dgm:spPr/>
      <dgm:t>
        <a:bodyPr/>
        <a:lstStyle/>
        <a:p>
          <a:endParaRPr lang="en-US"/>
        </a:p>
      </dgm:t>
    </dgm:pt>
    <dgm:pt modelId="{41B5F84B-26F3-4135-BAFB-5CA8049DA4BC}" type="pres">
      <dgm:prSet presAssocID="{4C5317DA-6355-4B1F-835B-4A1B02BD15A7}" presName="root2" presStyleCnt="0"/>
      <dgm:spPr/>
    </dgm:pt>
    <dgm:pt modelId="{A95A2BAA-E0AE-437B-9F59-7EBC46DF5545}" type="pres">
      <dgm:prSet presAssocID="{4C5317DA-6355-4B1F-835B-4A1B02BD15A7}" presName="LevelTwoTextNode" presStyleLbl="node3" presStyleIdx="1" presStyleCnt="11" custScaleX="2623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0B06635-0372-456D-B6DB-0182ADC06BC4}" type="pres">
      <dgm:prSet presAssocID="{4C5317DA-6355-4B1F-835B-4A1B02BD15A7}" presName="level3hierChild" presStyleCnt="0"/>
      <dgm:spPr/>
    </dgm:pt>
    <dgm:pt modelId="{CCCA4A41-08C3-472B-ADAA-BF0C67FDDECF}" type="pres">
      <dgm:prSet presAssocID="{73D6A386-9568-4E2D-A547-5B4BC88F24A3}" presName="conn2-1" presStyleLbl="parChTrans1D3" presStyleIdx="2" presStyleCnt="11"/>
      <dgm:spPr/>
      <dgm:t>
        <a:bodyPr/>
        <a:lstStyle/>
        <a:p>
          <a:endParaRPr lang="en-US"/>
        </a:p>
      </dgm:t>
    </dgm:pt>
    <dgm:pt modelId="{D6FE505A-ACE6-4982-B3D3-1031DFEF1FE8}" type="pres">
      <dgm:prSet presAssocID="{73D6A386-9568-4E2D-A547-5B4BC88F24A3}" presName="connTx" presStyleLbl="parChTrans1D3" presStyleIdx="2" presStyleCnt="11"/>
      <dgm:spPr/>
      <dgm:t>
        <a:bodyPr/>
        <a:lstStyle/>
        <a:p>
          <a:endParaRPr lang="en-US"/>
        </a:p>
      </dgm:t>
    </dgm:pt>
    <dgm:pt modelId="{0740C39A-DDED-44D0-B10F-24577C413843}" type="pres">
      <dgm:prSet presAssocID="{7E7886F9-0B40-45FC-BE52-7BD64E49DED3}" presName="root2" presStyleCnt="0"/>
      <dgm:spPr/>
    </dgm:pt>
    <dgm:pt modelId="{E182C87D-CF5E-4E37-A882-2531304EEF49}" type="pres">
      <dgm:prSet presAssocID="{7E7886F9-0B40-45FC-BE52-7BD64E49DED3}" presName="LevelTwoTextNode" presStyleLbl="node3" presStyleIdx="2" presStyleCnt="11" custScaleX="2623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F52EA04-C3EF-4089-8D80-9CDCF8E71CBF}" type="pres">
      <dgm:prSet presAssocID="{7E7886F9-0B40-45FC-BE52-7BD64E49DED3}" presName="level3hierChild" presStyleCnt="0"/>
      <dgm:spPr/>
    </dgm:pt>
    <dgm:pt modelId="{D3341C65-A4CD-476B-8D34-D084696F9452}" type="pres">
      <dgm:prSet presAssocID="{B9401DA0-3E72-4979-A57D-6CE74F33843B}" presName="conn2-1" presStyleLbl="parChTrans1D3" presStyleIdx="3" presStyleCnt="11"/>
      <dgm:spPr/>
      <dgm:t>
        <a:bodyPr/>
        <a:lstStyle/>
        <a:p>
          <a:endParaRPr lang="en-US"/>
        </a:p>
      </dgm:t>
    </dgm:pt>
    <dgm:pt modelId="{C7C2BB7C-359B-4E7D-8899-83199B3E5219}" type="pres">
      <dgm:prSet presAssocID="{B9401DA0-3E72-4979-A57D-6CE74F33843B}" presName="connTx" presStyleLbl="parChTrans1D3" presStyleIdx="3" presStyleCnt="11"/>
      <dgm:spPr/>
      <dgm:t>
        <a:bodyPr/>
        <a:lstStyle/>
        <a:p>
          <a:endParaRPr lang="en-US"/>
        </a:p>
      </dgm:t>
    </dgm:pt>
    <dgm:pt modelId="{7B0FB8B1-DF21-474B-A54F-A4A49478C025}" type="pres">
      <dgm:prSet presAssocID="{C223505B-C958-4B3E-B2BF-F2BF27DD5CA2}" presName="root2" presStyleCnt="0"/>
      <dgm:spPr/>
    </dgm:pt>
    <dgm:pt modelId="{48A11B15-5317-4764-8AC5-2A7214A98CA9}" type="pres">
      <dgm:prSet presAssocID="{C223505B-C958-4B3E-B2BF-F2BF27DD5CA2}" presName="LevelTwoTextNode" presStyleLbl="node3" presStyleIdx="3" presStyleCnt="11" custScaleX="2623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133D2A-F464-479F-B672-E2CCF80A76D8}" type="pres">
      <dgm:prSet presAssocID="{C223505B-C958-4B3E-B2BF-F2BF27DD5CA2}" presName="level3hierChild" presStyleCnt="0"/>
      <dgm:spPr/>
    </dgm:pt>
    <dgm:pt modelId="{111C72F0-7CB4-4F8F-994D-B749CE0A6F38}" type="pres">
      <dgm:prSet presAssocID="{DDBE95B7-5E57-43BC-81F2-BD0723DBF9FD}" presName="conn2-1" presStyleLbl="parChTrans1D3" presStyleIdx="4" presStyleCnt="11"/>
      <dgm:spPr/>
      <dgm:t>
        <a:bodyPr/>
        <a:lstStyle/>
        <a:p>
          <a:endParaRPr lang="en-US"/>
        </a:p>
      </dgm:t>
    </dgm:pt>
    <dgm:pt modelId="{889602DB-EBC9-4308-AF88-098686D4EF32}" type="pres">
      <dgm:prSet presAssocID="{DDBE95B7-5E57-43BC-81F2-BD0723DBF9FD}" presName="connTx" presStyleLbl="parChTrans1D3" presStyleIdx="4" presStyleCnt="11"/>
      <dgm:spPr/>
      <dgm:t>
        <a:bodyPr/>
        <a:lstStyle/>
        <a:p>
          <a:endParaRPr lang="en-US"/>
        </a:p>
      </dgm:t>
    </dgm:pt>
    <dgm:pt modelId="{AD863836-612C-4D9A-BCEA-1F4871A33171}" type="pres">
      <dgm:prSet presAssocID="{C2AA016F-A024-4D08-91BD-0A8D4851B2D5}" presName="root2" presStyleCnt="0"/>
      <dgm:spPr/>
    </dgm:pt>
    <dgm:pt modelId="{E5AD4C30-9DF6-4F17-BC9D-A5CAF3D869E1}" type="pres">
      <dgm:prSet presAssocID="{C2AA016F-A024-4D08-91BD-0A8D4851B2D5}" presName="LevelTwoTextNode" presStyleLbl="node3" presStyleIdx="4" presStyleCnt="11" custScaleX="2623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8EA3989-B691-40B8-AD2E-52FB9B5508A6}" type="pres">
      <dgm:prSet presAssocID="{C2AA016F-A024-4D08-91BD-0A8D4851B2D5}" presName="level3hierChild" presStyleCnt="0"/>
      <dgm:spPr/>
    </dgm:pt>
    <dgm:pt modelId="{A6AB7BBF-3F2F-4EC9-9E02-FA56DB5BA2B4}" type="pres">
      <dgm:prSet presAssocID="{3CD0089F-652A-4D05-84CD-F9658F47D35C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F22E5BCB-E33C-4D0A-969F-91B7695779F4}" type="pres">
      <dgm:prSet presAssocID="{3CD0089F-652A-4D05-84CD-F9658F47D35C}" presName="connTx" presStyleLbl="parChTrans1D2" presStyleIdx="1" presStyleCnt="2"/>
      <dgm:spPr/>
      <dgm:t>
        <a:bodyPr/>
        <a:lstStyle/>
        <a:p>
          <a:endParaRPr lang="en-US"/>
        </a:p>
      </dgm:t>
    </dgm:pt>
    <dgm:pt modelId="{FBC1DBE5-0854-4FD9-AA45-A52B116912A1}" type="pres">
      <dgm:prSet presAssocID="{28B24FB1-12F6-401A-A692-08305F54F37D}" presName="root2" presStyleCnt="0"/>
      <dgm:spPr/>
    </dgm:pt>
    <dgm:pt modelId="{499F2A51-EDB6-4358-A8B6-17ACAB790239}" type="pres">
      <dgm:prSet presAssocID="{28B24FB1-12F6-401A-A692-08305F54F37D}" presName="LevelTwoTextNode" presStyleLbl="node2" presStyleIdx="1" presStyleCnt="2" custScaleX="262390" custScaleY="57444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0BDB5E4-18AA-478D-9F5C-251B7E3E3787}" type="pres">
      <dgm:prSet presAssocID="{28B24FB1-12F6-401A-A692-08305F54F37D}" presName="level3hierChild" presStyleCnt="0"/>
      <dgm:spPr/>
    </dgm:pt>
    <dgm:pt modelId="{C455B359-EC7E-444C-BD92-4096396BF012}" type="pres">
      <dgm:prSet presAssocID="{4699A3C9-51E6-4680-92B3-0D2F0C5A442B}" presName="conn2-1" presStyleLbl="parChTrans1D3" presStyleIdx="5" presStyleCnt="11"/>
      <dgm:spPr/>
      <dgm:t>
        <a:bodyPr/>
        <a:lstStyle/>
        <a:p>
          <a:endParaRPr lang="en-US"/>
        </a:p>
      </dgm:t>
    </dgm:pt>
    <dgm:pt modelId="{C4645717-E342-4856-B9CC-D924099033D2}" type="pres">
      <dgm:prSet presAssocID="{4699A3C9-51E6-4680-92B3-0D2F0C5A442B}" presName="connTx" presStyleLbl="parChTrans1D3" presStyleIdx="5" presStyleCnt="11"/>
      <dgm:spPr/>
      <dgm:t>
        <a:bodyPr/>
        <a:lstStyle/>
        <a:p>
          <a:endParaRPr lang="en-US"/>
        </a:p>
      </dgm:t>
    </dgm:pt>
    <dgm:pt modelId="{D5756093-C29D-4CED-B148-CBB73A0CC50E}" type="pres">
      <dgm:prSet presAssocID="{72D1CC18-4CC0-4466-ACD1-4A309EE2BBC2}" presName="root2" presStyleCnt="0"/>
      <dgm:spPr/>
    </dgm:pt>
    <dgm:pt modelId="{6ECA7162-56DA-41D2-9800-0C64592AA3FB}" type="pres">
      <dgm:prSet presAssocID="{72D1CC18-4CC0-4466-ACD1-4A309EE2BBC2}" presName="LevelTwoTextNode" presStyleLbl="node3" presStyleIdx="5" presStyleCnt="11" custScaleX="2623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878CDC2-48C1-4350-B794-AF2525267641}" type="pres">
      <dgm:prSet presAssocID="{72D1CC18-4CC0-4466-ACD1-4A309EE2BBC2}" presName="level3hierChild" presStyleCnt="0"/>
      <dgm:spPr/>
    </dgm:pt>
    <dgm:pt modelId="{58E092F3-E871-4A84-9F54-806AE1542942}" type="pres">
      <dgm:prSet presAssocID="{F5108B3C-F025-4D9F-AAD7-C177C95A1EDC}" presName="conn2-1" presStyleLbl="parChTrans1D3" presStyleIdx="6" presStyleCnt="11"/>
      <dgm:spPr/>
      <dgm:t>
        <a:bodyPr/>
        <a:lstStyle/>
        <a:p>
          <a:endParaRPr lang="en-US"/>
        </a:p>
      </dgm:t>
    </dgm:pt>
    <dgm:pt modelId="{41FE88E0-8AE3-469B-BB94-B891616C2B87}" type="pres">
      <dgm:prSet presAssocID="{F5108B3C-F025-4D9F-AAD7-C177C95A1EDC}" presName="connTx" presStyleLbl="parChTrans1D3" presStyleIdx="6" presStyleCnt="11"/>
      <dgm:spPr/>
      <dgm:t>
        <a:bodyPr/>
        <a:lstStyle/>
        <a:p>
          <a:endParaRPr lang="en-US"/>
        </a:p>
      </dgm:t>
    </dgm:pt>
    <dgm:pt modelId="{D7BD0152-0FF7-4AAD-A6FA-CA48D03EA2B0}" type="pres">
      <dgm:prSet presAssocID="{F3267894-0BD3-479C-AA66-2BBDE184526C}" presName="root2" presStyleCnt="0"/>
      <dgm:spPr/>
    </dgm:pt>
    <dgm:pt modelId="{CA6DB22C-247E-4A60-8F0F-586854B82606}" type="pres">
      <dgm:prSet presAssocID="{F3267894-0BD3-479C-AA66-2BBDE184526C}" presName="LevelTwoTextNode" presStyleLbl="node3" presStyleIdx="6" presStyleCnt="11" custScaleX="2623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EB53AA6-434D-46A3-9EDB-88E9DA718349}" type="pres">
      <dgm:prSet presAssocID="{F3267894-0BD3-479C-AA66-2BBDE184526C}" presName="level3hierChild" presStyleCnt="0"/>
      <dgm:spPr/>
    </dgm:pt>
    <dgm:pt modelId="{288CC4CE-B75E-4396-BCE4-9279B57C4877}" type="pres">
      <dgm:prSet presAssocID="{AA33B9A7-9F21-4541-BE2D-DE10B69368B4}" presName="conn2-1" presStyleLbl="parChTrans1D3" presStyleIdx="7" presStyleCnt="11"/>
      <dgm:spPr/>
      <dgm:t>
        <a:bodyPr/>
        <a:lstStyle/>
        <a:p>
          <a:endParaRPr lang="en-US"/>
        </a:p>
      </dgm:t>
    </dgm:pt>
    <dgm:pt modelId="{F71E9A46-7F0A-4142-B967-F2018BB9A2C6}" type="pres">
      <dgm:prSet presAssocID="{AA33B9A7-9F21-4541-BE2D-DE10B69368B4}" presName="connTx" presStyleLbl="parChTrans1D3" presStyleIdx="7" presStyleCnt="11"/>
      <dgm:spPr/>
      <dgm:t>
        <a:bodyPr/>
        <a:lstStyle/>
        <a:p>
          <a:endParaRPr lang="en-US"/>
        </a:p>
      </dgm:t>
    </dgm:pt>
    <dgm:pt modelId="{F4B3AEFD-AF4D-4FB8-AB7A-3E5275F49686}" type="pres">
      <dgm:prSet presAssocID="{F7945831-B6C7-4258-A9DB-6CC14FE49731}" presName="root2" presStyleCnt="0"/>
      <dgm:spPr/>
    </dgm:pt>
    <dgm:pt modelId="{1A8150C2-CBCB-451F-BC03-D92C04F7784A}" type="pres">
      <dgm:prSet presAssocID="{F7945831-B6C7-4258-A9DB-6CC14FE49731}" presName="LevelTwoTextNode" presStyleLbl="node3" presStyleIdx="7" presStyleCnt="11" custScaleX="2623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168ECCA-E580-47B2-857E-C7810DE377D4}" type="pres">
      <dgm:prSet presAssocID="{F7945831-B6C7-4258-A9DB-6CC14FE49731}" presName="level3hierChild" presStyleCnt="0"/>
      <dgm:spPr/>
    </dgm:pt>
    <dgm:pt modelId="{D981BCED-A024-42C5-A9C2-AA86CF3B78AD}" type="pres">
      <dgm:prSet presAssocID="{133D583D-73B2-4976-8C46-F9409029A257}" presName="conn2-1" presStyleLbl="parChTrans1D3" presStyleIdx="8" presStyleCnt="11"/>
      <dgm:spPr/>
      <dgm:t>
        <a:bodyPr/>
        <a:lstStyle/>
        <a:p>
          <a:endParaRPr lang="en-US"/>
        </a:p>
      </dgm:t>
    </dgm:pt>
    <dgm:pt modelId="{D8618DDA-82BE-489C-9410-24EC521D9B1C}" type="pres">
      <dgm:prSet presAssocID="{133D583D-73B2-4976-8C46-F9409029A257}" presName="connTx" presStyleLbl="parChTrans1D3" presStyleIdx="8" presStyleCnt="11"/>
      <dgm:spPr/>
      <dgm:t>
        <a:bodyPr/>
        <a:lstStyle/>
        <a:p>
          <a:endParaRPr lang="en-US"/>
        </a:p>
      </dgm:t>
    </dgm:pt>
    <dgm:pt modelId="{C86AF158-B851-46FA-84E9-8F269731203E}" type="pres">
      <dgm:prSet presAssocID="{FF75CEB7-6006-432F-9474-01BC19BD4846}" presName="root2" presStyleCnt="0"/>
      <dgm:spPr/>
    </dgm:pt>
    <dgm:pt modelId="{627FCF88-A496-4828-876B-F973E014B3F0}" type="pres">
      <dgm:prSet presAssocID="{FF75CEB7-6006-432F-9474-01BC19BD4846}" presName="LevelTwoTextNode" presStyleLbl="node3" presStyleIdx="8" presStyleCnt="11" custScaleX="2623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25A30D0-1845-4CA7-BA48-5EF0385F0792}" type="pres">
      <dgm:prSet presAssocID="{FF75CEB7-6006-432F-9474-01BC19BD4846}" presName="level3hierChild" presStyleCnt="0"/>
      <dgm:spPr/>
    </dgm:pt>
    <dgm:pt modelId="{F053F7E4-0FE9-476F-8EE3-49CC479F6E4C}" type="pres">
      <dgm:prSet presAssocID="{EB790A28-34BD-43E4-8358-C5CB1E88FCA0}" presName="conn2-1" presStyleLbl="parChTrans1D3" presStyleIdx="9" presStyleCnt="11"/>
      <dgm:spPr/>
      <dgm:t>
        <a:bodyPr/>
        <a:lstStyle/>
        <a:p>
          <a:endParaRPr lang="en-US"/>
        </a:p>
      </dgm:t>
    </dgm:pt>
    <dgm:pt modelId="{09B1A1F9-B0CD-403F-A826-C2B20F94F7B9}" type="pres">
      <dgm:prSet presAssocID="{EB790A28-34BD-43E4-8358-C5CB1E88FCA0}" presName="connTx" presStyleLbl="parChTrans1D3" presStyleIdx="9" presStyleCnt="11"/>
      <dgm:spPr/>
      <dgm:t>
        <a:bodyPr/>
        <a:lstStyle/>
        <a:p>
          <a:endParaRPr lang="en-US"/>
        </a:p>
      </dgm:t>
    </dgm:pt>
    <dgm:pt modelId="{CCC6CC0E-B3EF-48D4-858D-A1CCBC87B017}" type="pres">
      <dgm:prSet presAssocID="{83192EB5-707B-462F-869A-10E8FC2BA5C2}" presName="root2" presStyleCnt="0"/>
      <dgm:spPr/>
    </dgm:pt>
    <dgm:pt modelId="{EDE895D5-A680-4005-9B99-675D2D216763}" type="pres">
      <dgm:prSet presAssocID="{83192EB5-707B-462F-869A-10E8FC2BA5C2}" presName="LevelTwoTextNode" presStyleLbl="node3" presStyleIdx="9" presStyleCnt="11" custScaleX="2623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99C8CBB-EEDE-41DB-81D9-D3D49F0B6491}" type="pres">
      <dgm:prSet presAssocID="{83192EB5-707B-462F-869A-10E8FC2BA5C2}" presName="level3hierChild" presStyleCnt="0"/>
      <dgm:spPr/>
    </dgm:pt>
    <dgm:pt modelId="{CC7D0D06-83D0-4650-ADFB-DCBB9EC20BD3}" type="pres">
      <dgm:prSet presAssocID="{874C3ACB-7E41-45E8-B994-4E40CF21AED3}" presName="conn2-1" presStyleLbl="parChTrans1D3" presStyleIdx="10" presStyleCnt="11"/>
      <dgm:spPr/>
      <dgm:t>
        <a:bodyPr/>
        <a:lstStyle/>
        <a:p>
          <a:endParaRPr lang="en-US"/>
        </a:p>
      </dgm:t>
    </dgm:pt>
    <dgm:pt modelId="{6F9DFCCD-D921-4A4D-8A62-ACCF1000AB81}" type="pres">
      <dgm:prSet presAssocID="{874C3ACB-7E41-45E8-B994-4E40CF21AED3}" presName="connTx" presStyleLbl="parChTrans1D3" presStyleIdx="10" presStyleCnt="11"/>
      <dgm:spPr/>
      <dgm:t>
        <a:bodyPr/>
        <a:lstStyle/>
        <a:p>
          <a:endParaRPr lang="en-US"/>
        </a:p>
      </dgm:t>
    </dgm:pt>
    <dgm:pt modelId="{7EFD211D-5B21-4056-9287-C92E34148530}" type="pres">
      <dgm:prSet presAssocID="{185ADC2A-B2AB-4B35-882C-DAA2091E4ACB}" presName="root2" presStyleCnt="0"/>
      <dgm:spPr/>
    </dgm:pt>
    <dgm:pt modelId="{94186200-F456-4253-A345-5007B3728292}" type="pres">
      <dgm:prSet presAssocID="{185ADC2A-B2AB-4B35-882C-DAA2091E4ACB}" presName="LevelTwoTextNode" presStyleLbl="node3" presStyleIdx="10" presStyleCnt="11" custScaleX="2623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9B99FD2-91D5-4CD8-9637-02D03766F41B}" type="pres">
      <dgm:prSet presAssocID="{185ADC2A-B2AB-4B35-882C-DAA2091E4ACB}" presName="level3hierChild" presStyleCnt="0"/>
      <dgm:spPr/>
    </dgm:pt>
  </dgm:ptLst>
  <dgm:cxnLst>
    <dgm:cxn modelId="{7088E9D8-0EBE-4391-B1B2-648084237B64}" type="presOf" srcId="{AA33B9A7-9F21-4541-BE2D-DE10B69368B4}" destId="{288CC4CE-B75E-4396-BCE4-9279B57C4877}" srcOrd="0" destOrd="0" presId="urn:microsoft.com/office/officeart/2008/layout/HorizontalMultiLevelHierarchy"/>
    <dgm:cxn modelId="{37EB5825-7E55-4937-A0FE-F81E5551BDCB}" type="presOf" srcId="{F5108B3C-F025-4D9F-AAD7-C177C95A1EDC}" destId="{58E092F3-E871-4A84-9F54-806AE1542942}" srcOrd="0" destOrd="0" presId="urn:microsoft.com/office/officeart/2008/layout/HorizontalMultiLevelHierarchy"/>
    <dgm:cxn modelId="{379890E5-C92F-4C07-96FA-E10FF7BDEB7A}" srcId="{8C24A483-8654-41AF-B912-B735DE6D3EAB}" destId="{28B24FB1-12F6-401A-A692-08305F54F37D}" srcOrd="1" destOrd="0" parTransId="{3CD0089F-652A-4D05-84CD-F9658F47D35C}" sibTransId="{54CB5310-A967-4B18-A78A-B42A278AEF8E}"/>
    <dgm:cxn modelId="{3962C399-FE25-4E2F-8CA7-F5E84396DD50}" type="presOf" srcId="{8EA33EA2-8633-4CA4-A4D4-29A2C5B1632F}" destId="{AF6BC611-8DC8-4C05-8FC4-5D430472423C}" srcOrd="0" destOrd="0" presId="urn:microsoft.com/office/officeart/2008/layout/HorizontalMultiLevelHierarchy"/>
    <dgm:cxn modelId="{B3B0B92A-1C8D-46E7-A548-837972E30E91}" type="presOf" srcId="{C2AA016F-A024-4D08-91BD-0A8D4851B2D5}" destId="{E5AD4C30-9DF6-4F17-BC9D-A5CAF3D869E1}" srcOrd="0" destOrd="0" presId="urn:microsoft.com/office/officeart/2008/layout/HorizontalMultiLevelHierarchy"/>
    <dgm:cxn modelId="{E151C8AF-1FE3-49E2-8DC4-5EDF52C6DD8E}" type="presOf" srcId="{4C5317DA-6355-4B1F-835B-4A1B02BD15A7}" destId="{A95A2BAA-E0AE-437B-9F59-7EBC46DF5545}" srcOrd="0" destOrd="0" presId="urn:microsoft.com/office/officeart/2008/layout/HorizontalMultiLevelHierarchy"/>
    <dgm:cxn modelId="{0CF0E8A1-0EBE-4CD4-AB2B-AD6D67EC5A71}" type="presOf" srcId="{50671685-C06C-41AF-AABC-B4D5FC7735AE}" destId="{D4C7BF27-313D-43A0-B4C0-B078968A959A}" srcOrd="1" destOrd="0" presId="urn:microsoft.com/office/officeart/2008/layout/HorizontalMultiLevelHierarchy"/>
    <dgm:cxn modelId="{6D671F78-15CE-497E-9C2A-2A1AE9366F10}" type="presOf" srcId="{874C3ACB-7E41-45E8-B994-4E40CF21AED3}" destId="{CC7D0D06-83D0-4650-ADFB-DCBB9EC20BD3}" srcOrd="0" destOrd="0" presId="urn:microsoft.com/office/officeart/2008/layout/HorizontalMultiLevelHierarchy"/>
    <dgm:cxn modelId="{8A50D521-B03B-4070-88B5-207EFE0A2C1B}" type="presOf" srcId="{B9401DA0-3E72-4979-A57D-6CE74F33843B}" destId="{D3341C65-A4CD-476B-8D34-D084696F9452}" srcOrd="0" destOrd="0" presId="urn:microsoft.com/office/officeart/2008/layout/HorizontalMultiLevelHierarchy"/>
    <dgm:cxn modelId="{E11BDCA4-8118-4355-8C27-B0CC46D6C677}" srcId="{28B24FB1-12F6-401A-A692-08305F54F37D}" destId="{185ADC2A-B2AB-4B35-882C-DAA2091E4ACB}" srcOrd="5" destOrd="0" parTransId="{874C3ACB-7E41-45E8-B994-4E40CF21AED3}" sibTransId="{115F9DF9-918F-426A-B1AF-94EB948CDEC1}"/>
    <dgm:cxn modelId="{DE70D469-6856-49BC-B87B-6125EFA42B8B}" type="presOf" srcId="{FF75CEB7-6006-432F-9474-01BC19BD4846}" destId="{627FCF88-A496-4828-876B-F973E014B3F0}" srcOrd="0" destOrd="0" presId="urn:microsoft.com/office/officeart/2008/layout/HorizontalMultiLevelHierarchy"/>
    <dgm:cxn modelId="{346003FB-1256-4EAF-B13C-D928A72B57D2}" type="presOf" srcId="{874C3ACB-7E41-45E8-B994-4E40CF21AED3}" destId="{6F9DFCCD-D921-4A4D-8A62-ACCF1000AB81}" srcOrd="1" destOrd="0" presId="urn:microsoft.com/office/officeart/2008/layout/HorizontalMultiLevelHierarchy"/>
    <dgm:cxn modelId="{3E21F403-0A43-49BB-B8FC-5D456EDAC304}" type="presOf" srcId="{EB790A28-34BD-43E4-8358-C5CB1E88FCA0}" destId="{09B1A1F9-B0CD-403F-A826-C2B20F94F7B9}" srcOrd="1" destOrd="0" presId="urn:microsoft.com/office/officeart/2008/layout/HorizontalMultiLevelHierarchy"/>
    <dgm:cxn modelId="{9E024ECD-4162-40E3-A37E-B19779930A58}" type="presOf" srcId="{F5108B3C-F025-4D9F-AAD7-C177C95A1EDC}" destId="{41FE88E0-8AE3-469B-BB94-B891616C2B87}" srcOrd="1" destOrd="0" presId="urn:microsoft.com/office/officeart/2008/layout/HorizontalMultiLevelHierarchy"/>
    <dgm:cxn modelId="{3A9B893B-CDC2-4358-B5EC-FC9108AF881C}" type="presOf" srcId="{FD1DFD86-233B-4457-9BBD-6276F6D9E17D}" destId="{0A950C27-1791-4FAE-916C-1B2B186335C7}" srcOrd="0" destOrd="0" presId="urn:microsoft.com/office/officeart/2008/layout/HorizontalMultiLevelHierarchy"/>
    <dgm:cxn modelId="{33F3F3BE-67A9-4192-9825-125D6A9756D7}" type="presOf" srcId="{50671685-C06C-41AF-AABC-B4D5FC7735AE}" destId="{5BE0C7CC-2BE4-459F-8022-E7E8C3F85F24}" srcOrd="0" destOrd="0" presId="urn:microsoft.com/office/officeart/2008/layout/HorizontalMultiLevelHierarchy"/>
    <dgm:cxn modelId="{40982691-8BA5-4474-B59B-71900E341DB7}" type="presOf" srcId="{83192EB5-707B-462F-869A-10E8FC2BA5C2}" destId="{EDE895D5-A680-4005-9B99-675D2D216763}" srcOrd="0" destOrd="0" presId="urn:microsoft.com/office/officeart/2008/layout/HorizontalMultiLevelHierarchy"/>
    <dgm:cxn modelId="{E264C15C-8F62-43CE-912E-19CE1DF43EEC}" srcId="{28B24FB1-12F6-401A-A692-08305F54F37D}" destId="{FF75CEB7-6006-432F-9474-01BC19BD4846}" srcOrd="3" destOrd="0" parTransId="{133D583D-73B2-4976-8C46-F9409029A257}" sibTransId="{66D3E6EE-7EFF-486C-B90C-846514149116}"/>
    <dgm:cxn modelId="{73A7F880-6F03-4D4E-B3AF-6CB59E32698A}" type="presOf" srcId="{4699A3C9-51E6-4680-92B3-0D2F0C5A442B}" destId="{C455B359-EC7E-444C-BD92-4096396BF012}" srcOrd="0" destOrd="0" presId="urn:microsoft.com/office/officeart/2008/layout/HorizontalMultiLevelHierarchy"/>
    <dgm:cxn modelId="{318EE487-87EB-4ED0-A145-3E8EAF57AEFE}" type="presOf" srcId="{EB790A28-34BD-43E4-8358-C5CB1E88FCA0}" destId="{F053F7E4-0FE9-476F-8EE3-49CC479F6E4C}" srcOrd="0" destOrd="0" presId="urn:microsoft.com/office/officeart/2008/layout/HorizontalMultiLevelHierarchy"/>
    <dgm:cxn modelId="{EE65D3DB-27D2-434A-925E-73A308D5C3D1}" type="presOf" srcId="{28B24FB1-12F6-401A-A692-08305F54F37D}" destId="{499F2A51-EDB6-4358-A8B6-17ACAB790239}" srcOrd="0" destOrd="0" presId="urn:microsoft.com/office/officeart/2008/layout/HorizontalMultiLevelHierarchy"/>
    <dgm:cxn modelId="{5ABC6980-FC60-4220-9A7F-5DF4999A9F95}" type="presOf" srcId="{F7945831-B6C7-4258-A9DB-6CC14FE49731}" destId="{1A8150C2-CBCB-451F-BC03-D92C04F7784A}" srcOrd="0" destOrd="0" presId="urn:microsoft.com/office/officeart/2008/layout/HorizontalMultiLevelHierarchy"/>
    <dgm:cxn modelId="{B588488E-56FF-4F8C-8E3E-E2DF71794BC9}" type="presOf" srcId="{133D583D-73B2-4976-8C46-F9409029A257}" destId="{D8618DDA-82BE-489C-9410-24EC521D9B1C}" srcOrd="1" destOrd="0" presId="urn:microsoft.com/office/officeart/2008/layout/HorizontalMultiLevelHierarchy"/>
    <dgm:cxn modelId="{A4E7E352-154D-45BC-98A8-4038FD3CA486}" srcId="{5EC000DB-8B38-4BCC-896A-052D0F386002}" destId="{7E7886F9-0B40-45FC-BE52-7BD64E49DED3}" srcOrd="2" destOrd="0" parTransId="{73D6A386-9568-4E2D-A547-5B4BC88F24A3}" sibTransId="{DB5D0797-1E98-4AFB-A2EE-C879DD0B6208}"/>
    <dgm:cxn modelId="{CCBB3F55-6788-43ED-B597-C43913C1D07D}" type="presOf" srcId="{3CD0089F-652A-4D05-84CD-F9658F47D35C}" destId="{A6AB7BBF-3F2F-4EC9-9E02-FA56DB5BA2B4}" srcOrd="0" destOrd="0" presId="urn:microsoft.com/office/officeart/2008/layout/HorizontalMultiLevelHierarchy"/>
    <dgm:cxn modelId="{F3601BEC-6938-4091-844F-502A93D47291}" type="presOf" srcId="{0ACD85D6-6362-44DD-92C4-DE6155EA9A06}" destId="{1480F814-48C1-4160-B05E-F58DE18B57AE}" srcOrd="0" destOrd="0" presId="urn:microsoft.com/office/officeart/2008/layout/HorizontalMultiLevelHierarchy"/>
    <dgm:cxn modelId="{83F55FA4-DF8E-415A-8BE1-BBBB5913F031}" type="presOf" srcId="{02AA2619-4200-436F-ACE7-EF8ADF7FAC93}" destId="{6BD0D870-344A-4222-8DE2-E41447A7DC3F}" srcOrd="0" destOrd="0" presId="urn:microsoft.com/office/officeart/2008/layout/HorizontalMultiLevelHierarchy"/>
    <dgm:cxn modelId="{F6767AA2-2A34-4CFD-ABC9-A5B2A337FE84}" srcId="{28B24FB1-12F6-401A-A692-08305F54F37D}" destId="{F7945831-B6C7-4258-A9DB-6CC14FE49731}" srcOrd="2" destOrd="0" parTransId="{AA33B9A7-9F21-4541-BE2D-DE10B69368B4}" sibTransId="{4C7C938E-F398-4334-A562-810D8B1F288D}"/>
    <dgm:cxn modelId="{C55AA85C-AAAF-4E3B-B1EB-78A00F72E897}" srcId="{28B24FB1-12F6-401A-A692-08305F54F37D}" destId="{72D1CC18-4CC0-4466-ACD1-4A309EE2BBC2}" srcOrd="0" destOrd="0" parTransId="{4699A3C9-51E6-4680-92B3-0D2F0C5A442B}" sibTransId="{2CE5EB91-C4E3-44BC-BF99-0CA1544687FF}"/>
    <dgm:cxn modelId="{3654DEA3-D3CE-4E00-9176-E7F713B3A9FC}" type="presOf" srcId="{73D6A386-9568-4E2D-A547-5B4BC88F24A3}" destId="{CCCA4A41-08C3-472B-ADAA-BF0C67FDDECF}" srcOrd="0" destOrd="0" presId="urn:microsoft.com/office/officeart/2008/layout/HorizontalMultiLevelHierarchy"/>
    <dgm:cxn modelId="{AF957A4A-C7E5-4EFC-9A4A-81ED20FBEA75}" type="presOf" srcId="{8EA33EA2-8633-4CA4-A4D4-29A2C5B1632F}" destId="{4F855809-CE2B-4E77-B9DC-D76069D27780}" srcOrd="1" destOrd="0" presId="urn:microsoft.com/office/officeart/2008/layout/HorizontalMultiLevelHierarchy"/>
    <dgm:cxn modelId="{9F00471E-D08F-4880-8D9B-2A88A210DF93}" srcId="{8C24A483-8654-41AF-B912-B735DE6D3EAB}" destId="{5EC000DB-8B38-4BCC-896A-052D0F386002}" srcOrd="0" destOrd="0" parTransId="{50671685-C06C-41AF-AABC-B4D5FC7735AE}" sibTransId="{FF0D6A35-DFA8-4258-BD58-D9C2E92CE9B1}"/>
    <dgm:cxn modelId="{094C072F-287D-402B-A6D0-E2E231851D49}" type="presOf" srcId="{73D6A386-9568-4E2D-A547-5B4BC88F24A3}" destId="{D6FE505A-ACE6-4982-B3D3-1031DFEF1FE8}" srcOrd="1" destOrd="0" presId="urn:microsoft.com/office/officeart/2008/layout/HorizontalMultiLevelHierarchy"/>
    <dgm:cxn modelId="{F355A45C-C137-486E-BEF6-685BB4FD06F7}" type="presOf" srcId="{DDBE95B7-5E57-43BC-81F2-BD0723DBF9FD}" destId="{111C72F0-7CB4-4F8F-994D-B749CE0A6F38}" srcOrd="0" destOrd="0" presId="urn:microsoft.com/office/officeart/2008/layout/HorizontalMultiLevelHierarchy"/>
    <dgm:cxn modelId="{36CE0087-096B-40F5-80A0-FA8101897F68}" srcId="{5EC000DB-8B38-4BCC-896A-052D0F386002}" destId="{0ACD85D6-6362-44DD-92C4-DE6155EA9A06}" srcOrd="0" destOrd="0" parTransId="{FD1DFD86-233B-4457-9BBD-6276F6D9E17D}" sibTransId="{16501E39-069A-45F4-95CF-977C58E4E348}"/>
    <dgm:cxn modelId="{635ACBFF-8F85-4EAD-B3F9-CAF36814FD75}" type="presOf" srcId="{FD1DFD86-233B-4457-9BBD-6276F6D9E17D}" destId="{3EDDA54D-E104-4783-87ED-4FDD81F98B66}" srcOrd="1" destOrd="0" presId="urn:microsoft.com/office/officeart/2008/layout/HorizontalMultiLevelHierarchy"/>
    <dgm:cxn modelId="{676ADDD5-843A-4D5B-8DA4-5DA3F9CD3EB1}" type="presOf" srcId="{F3267894-0BD3-479C-AA66-2BBDE184526C}" destId="{CA6DB22C-247E-4A60-8F0F-586854B82606}" srcOrd="0" destOrd="0" presId="urn:microsoft.com/office/officeart/2008/layout/HorizontalMultiLevelHierarchy"/>
    <dgm:cxn modelId="{936698C6-00F0-4D5C-8C70-87B12A9559F6}" srcId="{5EC000DB-8B38-4BCC-896A-052D0F386002}" destId="{C2AA016F-A024-4D08-91BD-0A8D4851B2D5}" srcOrd="4" destOrd="0" parTransId="{DDBE95B7-5E57-43BC-81F2-BD0723DBF9FD}" sibTransId="{E39BED73-9237-4B71-996A-E8E266CCEDBF}"/>
    <dgm:cxn modelId="{8436F5AF-836B-4214-BBF0-6677A71D63C0}" type="presOf" srcId="{7E7886F9-0B40-45FC-BE52-7BD64E49DED3}" destId="{E182C87D-CF5E-4E37-A882-2531304EEF49}" srcOrd="0" destOrd="0" presId="urn:microsoft.com/office/officeart/2008/layout/HorizontalMultiLevelHierarchy"/>
    <dgm:cxn modelId="{8F91C7FB-9DFD-43A2-B78B-DC900226AA0A}" type="presOf" srcId="{C223505B-C958-4B3E-B2BF-F2BF27DD5CA2}" destId="{48A11B15-5317-4764-8AC5-2A7214A98CA9}" srcOrd="0" destOrd="0" presId="urn:microsoft.com/office/officeart/2008/layout/HorizontalMultiLevelHierarchy"/>
    <dgm:cxn modelId="{66572A60-C0A3-4CF8-B311-99A618374787}" type="presOf" srcId="{133D583D-73B2-4976-8C46-F9409029A257}" destId="{D981BCED-A024-42C5-A9C2-AA86CF3B78AD}" srcOrd="0" destOrd="0" presId="urn:microsoft.com/office/officeart/2008/layout/HorizontalMultiLevelHierarchy"/>
    <dgm:cxn modelId="{0DCC3D63-EF1D-47E0-8563-48FEE20CCAA1}" type="presOf" srcId="{3CD0089F-652A-4D05-84CD-F9658F47D35C}" destId="{F22E5BCB-E33C-4D0A-969F-91B7695779F4}" srcOrd="1" destOrd="0" presId="urn:microsoft.com/office/officeart/2008/layout/HorizontalMultiLevelHierarchy"/>
    <dgm:cxn modelId="{1EC3D9FA-0D8D-440F-B8EB-92FD638A75CC}" type="presOf" srcId="{DDBE95B7-5E57-43BC-81F2-BD0723DBF9FD}" destId="{889602DB-EBC9-4308-AF88-098686D4EF32}" srcOrd="1" destOrd="0" presId="urn:microsoft.com/office/officeart/2008/layout/HorizontalMultiLevelHierarchy"/>
    <dgm:cxn modelId="{0360B2F8-5373-4E63-9390-CA393831609F}" srcId="{02AA2619-4200-436F-ACE7-EF8ADF7FAC93}" destId="{8C24A483-8654-41AF-B912-B735DE6D3EAB}" srcOrd="0" destOrd="0" parTransId="{04754B28-BE14-4A4D-BDE8-81B924914AF9}" sibTransId="{24FD1D56-E72D-477B-864B-E3944F19288C}"/>
    <dgm:cxn modelId="{E0597EEB-70A9-4910-B755-EEEA7ABFAE76}" srcId="{5EC000DB-8B38-4BCC-896A-052D0F386002}" destId="{4C5317DA-6355-4B1F-835B-4A1B02BD15A7}" srcOrd="1" destOrd="0" parTransId="{8EA33EA2-8633-4CA4-A4D4-29A2C5B1632F}" sibTransId="{D09AB3F3-2EC6-43B6-BFC7-06F3C4E23243}"/>
    <dgm:cxn modelId="{12338567-AA16-4BFE-B26D-2694A572E35F}" type="presOf" srcId="{185ADC2A-B2AB-4B35-882C-DAA2091E4ACB}" destId="{94186200-F456-4253-A345-5007B3728292}" srcOrd="0" destOrd="0" presId="urn:microsoft.com/office/officeart/2008/layout/HorizontalMultiLevelHierarchy"/>
    <dgm:cxn modelId="{8117EA46-2D90-4359-B812-71F1962C82AD}" type="presOf" srcId="{AA33B9A7-9F21-4541-BE2D-DE10B69368B4}" destId="{F71E9A46-7F0A-4142-B967-F2018BB9A2C6}" srcOrd="1" destOrd="0" presId="urn:microsoft.com/office/officeart/2008/layout/HorizontalMultiLevelHierarchy"/>
    <dgm:cxn modelId="{F2A3109F-1574-4893-BB4D-4426E8852E9A}" type="presOf" srcId="{5EC000DB-8B38-4BCC-896A-052D0F386002}" destId="{AE23BDCB-584A-45EF-9DE6-E475971A8897}" srcOrd="0" destOrd="0" presId="urn:microsoft.com/office/officeart/2008/layout/HorizontalMultiLevelHierarchy"/>
    <dgm:cxn modelId="{D719DF4C-AD79-46E0-AD38-B98700FFFDE0}" srcId="{5EC000DB-8B38-4BCC-896A-052D0F386002}" destId="{C223505B-C958-4B3E-B2BF-F2BF27DD5CA2}" srcOrd="3" destOrd="0" parTransId="{B9401DA0-3E72-4979-A57D-6CE74F33843B}" sibTransId="{3BD13328-DE44-47C2-BE07-BBA34B308FDD}"/>
    <dgm:cxn modelId="{25227B48-C540-418E-9E54-51702C89A018}" srcId="{28B24FB1-12F6-401A-A692-08305F54F37D}" destId="{83192EB5-707B-462F-869A-10E8FC2BA5C2}" srcOrd="4" destOrd="0" parTransId="{EB790A28-34BD-43E4-8358-C5CB1E88FCA0}" sibTransId="{01AFE759-5864-49F3-8087-7E4890EEDE68}"/>
    <dgm:cxn modelId="{63D3062D-DA73-4762-9C3D-F535FB2C9F2A}" type="presOf" srcId="{4699A3C9-51E6-4680-92B3-0D2F0C5A442B}" destId="{C4645717-E342-4856-B9CC-D924099033D2}" srcOrd="1" destOrd="0" presId="urn:microsoft.com/office/officeart/2008/layout/HorizontalMultiLevelHierarchy"/>
    <dgm:cxn modelId="{79638458-2B9E-49EC-9CBC-738574699620}" type="presOf" srcId="{72D1CC18-4CC0-4466-ACD1-4A309EE2BBC2}" destId="{6ECA7162-56DA-41D2-9800-0C64592AA3FB}" srcOrd="0" destOrd="0" presId="urn:microsoft.com/office/officeart/2008/layout/HorizontalMultiLevelHierarchy"/>
    <dgm:cxn modelId="{155C4E2E-ECF2-4BAE-AA8F-DCB0DE84B5D7}" type="presOf" srcId="{8C24A483-8654-41AF-B912-B735DE6D3EAB}" destId="{8288FD5A-80DA-4467-BA12-04A9B998CF29}" srcOrd="0" destOrd="0" presId="urn:microsoft.com/office/officeart/2008/layout/HorizontalMultiLevelHierarchy"/>
    <dgm:cxn modelId="{A24E76F0-B3D8-4265-B05D-A4FF96F854AB}" srcId="{28B24FB1-12F6-401A-A692-08305F54F37D}" destId="{F3267894-0BD3-479C-AA66-2BBDE184526C}" srcOrd="1" destOrd="0" parTransId="{F5108B3C-F025-4D9F-AAD7-C177C95A1EDC}" sibTransId="{780429A0-73B2-4B36-B827-44C92CAD5101}"/>
    <dgm:cxn modelId="{8CA3FBF0-7347-4A20-AD4B-AC134A1DCD73}" type="presOf" srcId="{B9401DA0-3E72-4979-A57D-6CE74F33843B}" destId="{C7C2BB7C-359B-4E7D-8899-83199B3E5219}" srcOrd="1" destOrd="0" presId="urn:microsoft.com/office/officeart/2008/layout/HorizontalMultiLevelHierarchy"/>
    <dgm:cxn modelId="{2F9EAED5-3349-4C10-ABA2-7BC7FC6F048C}" type="presParOf" srcId="{6BD0D870-344A-4222-8DE2-E41447A7DC3F}" destId="{1FC58483-0A88-4577-9282-DFACEECD6C6F}" srcOrd="0" destOrd="0" presId="urn:microsoft.com/office/officeart/2008/layout/HorizontalMultiLevelHierarchy"/>
    <dgm:cxn modelId="{46DB1A71-30AA-48F9-937A-0BAEB8E0BEFF}" type="presParOf" srcId="{1FC58483-0A88-4577-9282-DFACEECD6C6F}" destId="{8288FD5A-80DA-4467-BA12-04A9B998CF29}" srcOrd="0" destOrd="0" presId="urn:microsoft.com/office/officeart/2008/layout/HorizontalMultiLevelHierarchy"/>
    <dgm:cxn modelId="{A4310FD2-87F0-4F89-ACDB-BB4ADB66F5BF}" type="presParOf" srcId="{1FC58483-0A88-4577-9282-DFACEECD6C6F}" destId="{71016151-AB54-4B26-9C30-4D4CF42B73C8}" srcOrd="1" destOrd="0" presId="urn:microsoft.com/office/officeart/2008/layout/HorizontalMultiLevelHierarchy"/>
    <dgm:cxn modelId="{45BE59C3-0E20-431B-AADA-BB2FB47EB696}" type="presParOf" srcId="{71016151-AB54-4B26-9C30-4D4CF42B73C8}" destId="{5BE0C7CC-2BE4-459F-8022-E7E8C3F85F24}" srcOrd="0" destOrd="0" presId="urn:microsoft.com/office/officeart/2008/layout/HorizontalMultiLevelHierarchy"/>
    <dgm:cxn modelId="{B05479B0-CCCD-4ECC-8A4F-12D8CD5ECE53}" type="presParOf" srcId="{5BE0C7CC-2BE4-459F-8022-E7E8C3F85F24}" destId="{D4C7BF27-313D-43A0-B4C0-B078968A959A}" srcOrd="0" destOrd="0" presId="urn:microsoft.com/office/officeart/2008/layout/HorizontalMultiLevelHierarchy"/>
    <dgm:cxn modelId="{A5EFCC4E-F112-4166-8CB4-E6F9DA30912F}" type="presParOf" srcId="{71016151-AB54-4B26-9C30-4D4CF42B73C8}" destId="{B4CE4AF0-D164-4463-912A-4F141D6EED9C}" srcOrd="1" destOrd="0" presId="urn:microsoft.com/office/officeart/2008/layout/HorizontalMultiLevelHierarchy"/>
    <dgm:cxn modelId="{9167F66C-1904-462D-ABDF-ED2BC164DE56}" type="presParOf" srcId="{B4CE4AF0-D164-4463-912A-4F141D6EED9C}" destId="{AE23BDCB-584A-45EF-9DE6-E475971A8897}" srcOrd="0" destOrd="0" presId="urn:microsoft.com/office/officeart/2008/layout/HorizontalMultiLevelHierarchy"/>
    <dgm:cxn modelId="{6BAF4D47-AB36-41F8-BCBA-BE16EBFA42C0}" type="presParOf" srcId="{B4CE4AF0-D164-4463-912A-4F141D6EED9C}" destId="{21CDEF1C-280A-44EA-A639-4F89013740A4}" srcOrd="1" destOrd="0" presId="urn:microsoft.com/office/officeart/2008/layout/HorizontalMultiLevelHierarchy"/>
    <dgm:cxn modelId="{DEF8913C-776A-40E4-B62A-A276249F7458}" type="presParOf" srcId="{21CDEF1C-280A-44EA-A639-4F89013740A4}" destId="{0A950C27-1791-4FAE-916C-1B2B186335C7}" srcOrd="0" destOrd="0" presId="urn:microsoft.com/office/officeart/2008/layout/HorizontalMultiLevelHierarchy"/>
    <dgm:cxn modelId="{62D6758B-BB59-4741-9927-16BFDD923DC2}" type="presParOf" srcId="{0A950C27-1791-4FAE-916C-1B2B186335C7}" destId="{3EDDA54D-E104-4783-87ED-4FDD81F98B66}" srcOrd="0" destOrd="0" presId="urn:microsoft.com/office/officeart/2008/layout/HorizontalMultiLevelHierarchy"/>
    <dgm:cxn modelId="{EB3E7500-10A1-407E-B682-3B1192E59D8D}" type="presParOf" srcId="{21CDEF1C-280A-44EA-A639-4F89013740A4}" destId="{F694E0EB-6CEC-41F7-9DB6-E1E9BFCE5ABE}" srcOrd="1" destOrd="0" presId="urn:microsoft.com/office/officeart/2008/layout/HorizontalMultiLevelHierarchy"/>
    <dgm:cxn modelId="{7F040B59-6EE8-4A5A-92BE-ED4D789F3D78}" type="presParOf" srcId="{F694E0EB-6CEC-41F7-9DB6-E1E9BFCE5ABE}" destId="{1480F814-48C1-4160-B05E-F58DE18B57AE}" srcOrd="0" destOrd="0" presId="urn:microsoft.com/office/officeart/2008/layout/HorizontalMultiLevelHierarchy"/>
    <dgm:cxn modelId="{E3D9B174-7826-4F73-A884-244E762FE90C}" type="presParOf" srcId="{F694E0EB-6CEC-41F7-9DB6-E1E9BFCE5ABE}" destId="{4ACE888B-69D8-4296-87B0-2D57D7E01112}" srcOrd="1" destOrd="0" presId="urn:microsoft.com/office/officeart/2008/layout/HorizontalMultiLevelHierarchy"/>
    <dgm:cxn modelId="{05A40EAE-7DCB-4F87-AA35-2C1C544D5FFC}" type="presParOf" srcId="{21CDEF1C-280A-44EA-A639-4F89013740A4}" destId="{AF6BC611-8DC8-4C05-8FC4-5D430472423C}" srcOrd="2" destOrd="0" presId="urn:microsoft.com/office/officeart/2008/layout/HorizontalMultiLevelHierarchy"/>
    <dgm:cxn modelId="{649AE095-D7D9-458F-B317-83276EA1DCD0}" type="presParOf" srcId="{AF6BC611-8DC8-4C05-8FC4-5D430472423C}" destId="{4F855809-CE2B-4E77-B9DC-D76069D27780}" srcOrd="0" destOrd="0" presId="urn:microsoft.com/office/officeart/2008/layout/HorizontalMultiLevelHierarchy"/>
    <dgm:cxn modelId="{490865A9-6A0C-4E0A-890F-458755F9E53D}" type="presParOf" srcId="{21CDEF1C-280A-44EA-A639-4F89013740A4}" destId="{41B5F84B-26F3-4135-BAFB-5CA8049DA4BC}" srcOrd="3" destOrd="0" presId="urn:microsoft.com/office/officeart/2008/layout/HorizontalMultiLevelHierarchy"/>
    <dgm:cxn modelId="{7E3902FB-1C79-4872-95D6-AFB2936D5F71}" type="presParOf" srcId="{41B5F84B-26F3-4135-BAFB-5CA8049DA4BC}" destId="{A95A2BAA-E0AE-437B-9F59-7EBC46DF5545}" srcOrd="0" destOrd="0" presId="urn:microsoft.com/office/officeart/2008/layout/HorizontalMultiLevelHierarchy"/>
    <dgm:cxn modelId="{1CB3CD8A-81A8-4B2D-BD56-036EEC3BB053}" type="presParOf" srcId="{41B5F84B-26F3-4135-BAFB-5CA8049DA4BC}" destId="{C0B06635-0372-456D-B6DB-0182ADC06BC4}" srcOrd="1" destOrd="0" presId="urn:microsoft.com/office/officeart/2008/layout/HorizontalMultiLevelHierarchy"/>
    <dgm:cxn modelId="{0D8FC9E9-08B8-4DAC-A646-B0EF45538660}" type="presParOf" srcId="{21CDEF1C-280A-44EA-A639-4F89013740A4}" destId="{CCCA4A41-08C3-472B-ADAA-BF0C67FDDECF}" srcOrd="4" destOrd="0" presId="urn:microsoft.com/office/officeart/2008/layout/HorizontalMultiLevelHierarchy"/>
    <dgm:cxn modelId="{00BECF45-316C-422E-A622-373D704C5B52}" type="presParOf" srcId="{CCCA4A41-08C3-472B-ADAA-BF0C67FDDECF}" destId="{D6FE505A-ACE6-4982-B3D3-1031DFEF1FE8}" srcOrd="0" destOrd="0" presId="urn:microsoft.com/office/officeart/2008/layout/HorizontalMultiLevelHierarchy"/>
    <dgm:cxn modelId="{F79B6770-1971-4451-BAB4-032DA5E39634}" type="presParOf" srcId="{21CDEF1C-280A-44EA-A639-4F89013740A4}" destId="{0740C39A-DDED-44D0-B10F-24577C413843}" srcOrd="5" destOrd="0" presId="urn:microsoft.com/office/officeart/2008/layout/HorizontalMultiLevelHierarchy"/>
    <dgm:cxn modelId="{5E009A54-F2D1-4254-B821-ABF10E53F5EB}" type="presParOf" srcId="{0740C39A-DDED-44D0-B10F-24577C413843}" destId="{E182C87D-CF5E-4E37-A882-2531304EEF49}" srcOrd="0" destOrd="0" presId="urn:microsoft.com/office/officeart/2008/layout/HorizontalMultiLevelHierarchy"/>
    <dgm:cxn modelId="{A6672EBB-0E92-4DC5-B775-EF45C8EB96E1}" type="presParOf" srcId="{0740C39A-DDED-44D0-B10F-24577C413843}" destId="{FF52EA04-C3EF-4089-8D80-9CDCF8E71CBF}" srcOrd="1" destOrd="0" presId="urn:microsoft.com/office/officeart/2008/layout/HorizontalMultiLevelHierarchy"/>
    <dgm:cxn modelId="{12FD0025-BFA0-4ED9-9E9B-29278970F7DD}" type="presParOf" srcId="{21CDEF1C-280A-44EA-A639-4F89013740A4}" destId="{D3341C65-A4CD-476B-8D34-D084696F9452}" srcOrd="6" destOrd="0" presId="urn:microsoft.com/office/officeart/2008/layout/HorizontalMultiLevelHierarchy"/>
    <dgm:cxn modelId="{944335FC-861E-4881-925C-76CDBB61AE7B}" type="presParOf" srcId="{D3341C65-A4CD-476B-8D34-D084696F9452}" destId="{C7C2BB7C-359B-4E7D-8899-83199B3E5219}" srcOrd="0" destOrd="0" presId="urn:microsoft.com/office/officeart/2008/layout/HorizontalMultiLevelHierarchy"/>
    <dgm:cxn modelId="{3AEDA5E7-0B42-4EE8-8445-C90083F40366}" type="presParOf" srcId="{21CDEF1C-280A-44EA-A639-4F89013740A4}" destId="{7B0FB8B1-DF21-474B-A54F-A4A49478C025}" srcOrd="7" destOrd="0" presId="urn:microsoft.com/office/officeart/2008/layout/HorizontalMultiLevelHierarchy"/>
    <dgm:cxn modelId="{9E39951B-0FBA-4A91-86B2-43157374B034}" type="presParOf" srcId="{7B0FB8B1-DF21-474B-A54F-A4A49478C025}" destId="{48A11B15-5317-4764-8AC5-2A7214A98CA9}" srcOrd="0" destOrd="0" presId="urn:microsoft.com/office/officeart/2008/layout/HorizontalMultiLevelHierarchy"/>
    <dgm:cxn modelId="{CBA315C5-3A77-445B-A7B5-F7003CCA0312}" type="presParOf" srcId="{7B0FB8B1-DF21-474B-A54F-A4A49478C025}" destId="{83133D2A-F464-479F-B672-E2CCF80A76D8}" srcOrd="1" destOrd="0" presId="urn:microsoft.com/office/officeart/2008/layout/HorizontalMultiLevelHierarchy"/>
    <dgm:cxn modelId="{A42C51F1-ABC8-4765-B61F-BE9D912A0C6D}" type="presParOf" srcId="{21CDEF1C-280A-44EA-A639-4F89013740A4}" destId="{111C72F0-7CB4-4F8F-994D-B749CE0A6F38}" srcOrd="8" destOrd="0" presId="urn:microsoft.com/office/officeart/2008/layout/HorizontalMultiLevelHierarchy"/>
    <dgm:cxn modelId="{25EC5364-D029-46CB-BA9B-DC0710B767A9}" type="presParOf" srcId="{111C72F0-7CB4-4F8F-994D-B749CE0A6F38}" destId="{889602DB-EBC9-4308-AF88-098686D4EF32}" srcOrd="0" destOrd="0" presId="urn:microsoft.com/office/officeart/2008/layout/HorizontalMultiLevelHierarchy"/>
    <dgm:cxn modelId="{761B6642-70BF-4430-8B5A-016B93985853}" type="presParOf" srcId="{21CDEF1C-280A-44EA-A639-4F89013740A4}" destId="{AD863836-612C-4D9A-BCEA-1F4871A33171}" srcOrd="9" destOrd="0" presId="urn:microsoft.com/office/officeart/2008/layout/HorizontalMultiLevelHierarchy"/>
    <dgm:cxn modelId="{E6AB8F48-7A27-449D-BD41-422198276FA4}" type="presParOf" srcId="{AD863836-612C-4D9A-BCEA-1F4871A33171}" destId="{E5AD4C30-9DF6-4F17-BC9D-A5CAF3D869E1}" srcOrd="0" destOrd="0" presId="urn:microsoft.com/office/officeart/2008/layout/HorizontalMultiLevelHierarchy"/>
    <dgm:cxn modelId="{185E51F2-280B-4C8F-BA00-54922C062865}" type="presParOf" srcId="{AD863836-612C-4D9A-BCEA-1F4871A33171}" destId="{38EA3989-B691-40B8-AD2E-52FB9B5508A6}" srcOrd="1" destOrd="0" presId="urn:microsoft.com/office/officeart/2008/layout/HorizontalMultiLevelHierarchy"/>
    <dgm:cxn modelId="{888A18A1-CCD0-49B9-81F4-B51934B4DE13}" type="presParOf" srcId="{71016151-AB54-4B26-9C30-4D4CF42B73C8}" destId="{A6AB7BBF-3F2F-4EC9-9E02-FA56DB5BA2B4}" srcOrd="2" destOrd="0" presId="urn:microsoft.com/office/officeart/2008/layout/HorizontalMultiLevelHierarchy"/>
    <dgm:cxn modelId="{CDBFD03F-0782-4D27-82A4-58A24D533784}" type="presParOf" srcId="{A6AB7BBF-3F2F-4EC9-9E02-FA56DB5BA2B4}" destId="{F22E5BCB-E33C-4D0A-969F-91B7695779F4}" srcOrd="0" destOrd="0" presId="urn:microsoft.com/office/officeart/2008/layout/HorizontalMultiLevelHierarchy"/>
    <dgm:cxn modelId="{88B82BF4-F0B1-4BA6-BAE6-09F1BDDD6409}" type="presParOf" srcId="{71016151-AB54-4B26-9C30-4D4CF42B73C8}" destId="{FBC1DBE5-0854-4FD9-AA45-A52B116912A1}" srcOrd="3" destOrd="0" presId="urn:microsoft.com/office/officeart/2008/layout/HorizontalMultiLevelHierarchy"/>
    <dgm:cxn modelId="{242AC848-026F-426A-86B0-D23B6CA7778F}" type="presParOf" srcId="{FBC1DBE5-0854-4FD9-AA45-A52B116912A1}" destId="{499F2A51-EDB6-4358-A8B6-17ACAB790239}" srcOrd="0" destOrd="0" presId="urn:microsoft.com/office/officeart/2008/layout/HorizontalMultiLevelHierarchy"/>
    <dgm:cxn modelId="{8C4FD06D-4A34-487F-A300-EDFDDC1C8C58}" type="presParOf" srcId="{FBC1DBE5-0854-4FD9-AA45-A52B116912A1}" destId="{A0BDB5E4-18AA-478D-9F5C-251B7E3E3787}" srcOrd="1" destOrd="0" presId="urn:microsoft.com/office/officeart/2008/layout/HorizontalMultiLevelHierarchy"/>
    <dgm:cxn modelId="{0A591655-E95F-4C65-84BA-EA85A9B334A8}" type="presParOf" srcId="{A0BDB5E4-18AA-478D-9F5C-251B7E3E3787}" destId="{C455B359-EC7E-444C-BD92-4096396BF012}" srcOrd="0" destOrd="0" presId="urn:microsoft.com/office/officeart/2008/layout/HorizontalMultiLevelHierarchy"/>
    <dgm:cxn modelId="{9E72878E-9919-42F4-BBBE-231A0F79E607}" type="presParOf" srcId="{C455B359-EC7E-444C-BD92-4096396BF012}" destId="{C4645717-E342-4856-B9CC-D924099033D2}" srcOrd="0" destOrd="0" presId="urn:microsoft.com/office/officeart/2008/layout/HorizontalMultiLevelHierarchy"/>
    <dgm:cxn modelId="{C8A1F499-1E21-47EB-B61A-DD47B5421F6D}" type="presParOf" srcId="{A0BDB5E4-18AA-478D-9F5C-251B7E3E3787}" destId="{D5756093-C29D-4CED-B148-CBB73A0CC50E}" srcOrd="1" destOrd="0" presId="urn:microsoft.com/office/officeart/2008/layout/HorizontalMultiLevelHierarchy"/>
    <dgm:cxn modelId="{EC788085-C5AD-4BF2-B3AE-FB17160D52A9}" type="presParOf" srcId="{D5756093-C29D-4CED-B148-CBB73A0CC50E}" destId="{6ECA7162-56DA-41D2-9800-0C64592AA3FB}" srcOrd="0" destOrd="0" presId="urn:microsoft.com/office/officeart/2008/layout/HorizontalMultiLevelHierarchy"/>
    <dgm:cxn modelId="{9060CFED-C279-49B8-AD20-82DF033B1AB8}" type="presParOf" srcId="{D5756093-C29D-4CED-B148-CBB73A0CC50E}" destId="{9878CDC2-48C1-4350-B794-AF2525267641}" srcOrd="1" destOrd="0" presId="urn:microsoft.com/office/officeart/2008/layout/HorizontalMultiLevelHierarchy"/>
    <dgm:cxn modelId="{748B616A-D529-4093-8203-A7619482F429}" type="presParOf" srcId="{A0BDB5E4-18AA-478D-9F5C-251B7E3E3787}" destId="{58E092F3-E871-4A84-9F54-806AE1542942}" srcOrd="2" destOrd="0" presId="urn:microsoft.com/office/officeart/2008/layout/HorizontalMultiLevelHierarchy"/>
    <dgm:cxn modelId="{8EDB4367-82C3-4191-9DFC-D309C9B52016}" type="presParOf" srcId="{58E092F3-E871-4A84-9F54-806AE1542942}" destId="{41FE88E0-8AE3-469B-BB94-B891616C2B87}" srcOrd="0" destOrd="0" presId="urn:microsoft.com/office/officeart/2008/layout/HorizontalMultiLevelHierarchy"/>
    <dgm:cxn modelId="{3EA54650-19AD-4A4C-83E2-BB9B346CAB5B}" type="presParOf" srcId="{A0BDB5E4-18AA-478D-9F5C-251B7E3E3787}" destId="{D7BD0152-0FF7-4AAD-A6FA-CA48D03EA2B0}" srcOrd="3" destOrd="0" presId="urn:microsoft.com/office/officeart/2008/layout/HorizontalMultiLevelHierarchy"/>
    <dgm:cxn modelId="{60455EE8-0ED5-42DE-9CC8-B6FB85BA8761}" type="presParOf" srcId="{D7BD0152-0FF7-4AAD-A6FA-CA48D03EA2B0}" destId="{CA6DB22C-247E-4A60-8F0F-586854B82606}" srcOrd="0" destOrd="0" presId="urn:microsoft.com/office/officeart/2008/layout/HorizontalMultiLevelHierarchy"/>
    <dgm:cxn modelId="{87DDE8A8-65BC-4EF2-891C-F1B9484F37DF}" type="presParOf" srcId="{D7BD0152-0FF7-4AAD-A6FA-CA48D03EA2B0}" destId="{EEB53AA6-434D-46A3-9EDB-88E9DA718349}" srcOrd="1" destOrd="0" presId="urn:microsoft.com/office/officeart/2008/layout/HorizontalMultiLevelHierarchy"/>
    <dgm:cxn modelId="{2FCCAF9D-F06E-4E24-929B-17DEAFFBCDBB}" type="presParOf" srcId="{A0BDB5E4-18AA-478D-9F5C-251B7E3E3787}" destId="{288CC4CE-B75E-4396-BCE4-9279B57C4877}" srcOrd="4" destOrd="0" presId="urn:microsoft.com/office/officeart/2008/layout/HorizontalMultiLevelHierarchy"/>
    <dgm:cxn modelId="{22181ECF-9BCE-4064-B97E-1706B8D644E9}" type="presParOf" srcId="{288CC4CE-B75E-4396-BCE4-9279B57C4877}" destId="{F71E9A46-7F0A-4142-B967-F2018BB9A2C6}" srcOrd="0" destOrd="0" presId="urn:microsoft.com/office/officeart/2008/layout/HorizontalMultiLevelHierarchy"/>
    <dgm:cxn modelId="{A086B8EC-3E93-4874-9C06-7388E2042594}" type="presParOf" srcId="{A0BDB5E4-18AA-478D-9F5C-251B7E3E3787}" destId="{F4B3AEFD-AF4D-4FB8-AB7A-3E5275F49686}" srcOrd="5" destOrd="0" presId="urn:microsoft.com/office/officeart/2008/layout/HorizontalMultiLevelHierarchy"/>
    <dgm:cxn modelId="{481DC100-97A4-48FF-82A5-7926CC574A58}" type="presParOf" srcId="{F4B3AEFD-AF4D-4FB8-AB7A-3E5275F49686}" destId="{1A8150C2-CBCB-451F-BC03-D92C04F7784A}" srcOrd="0" destOrd="0" presId="urn:microsoft.com/office/officeart/2008/layout/HorizontalMultiLevelHierarchy"/>
    <dgm:cxn modelId="{AA08BC77-0CCF-46AD-B831-D509B522270E}" type="presParOf" srcId="{F4B3AEFD-AF4D-4FB8-AB7A-3E5275F49686}" destId="{5168ECCA-E580-47B2-857E-C7810DE377D4}" srcOrd="1" destOrd="0" presId="urn:microsoft.com/office/officeart/2008/layout/HorizontalMultiLevelHierarchy"/>
    <dgm:cxn modelId="{EE1CB460-F33C-404F-BE88-D6D7F9F68F15}" type="presParOf" srcId="{A0BDB5E4-18AA-478D-9F5C-251B7E3E3787}" destId="{D981BCED-A024-42C5-A9C2-AA86CF3B78AD}" srcOrd="6" destOrd="0" presId="urn:microsoft.com/office/officeart/2008/layout/HorizontalMultiLevelHierarchy"/>
    <dgm:cxn modelId="{7EDF80FE-B92F-47A0-BB96-D9F74C8322B1}" type="presParOf" srcId="{D981BCED-A024-42C5-A9C2-AA86CF3B78AD}" destId="{D8618DDA-82BE-489C-9410-24EC521D9B1C}" srcOrd="0" destOrd="0" presId="urn:microsoft.com/office/officeart/2008/layout/HorizontalMultiLevelHierarchy"/>
    <dgm:cxn modelId="{C0BE06E4-40AE-4459-9AC3-2CB30A98289E}" type="presParOf" srcId="{A0BDB5E4-18AA-478D-9F5C-251B7E3E3787}" destId="{C86AF158-B851-46FA-84E9-8F269731203E}" srcOrd="7" destOrd="0" presId="urn:microsoft.com/office/officeart/2008/layout/HorizontalMultiLevelHierarchy"/>
    <dgm:cxn modelId="{F3F78080-9BB9-467F-99C9-B956166971BC}" type="presParOf" srcId="{C86AF158-B851-46FA-84E9-8F269731203E}" destId="{627FCF88-A496-4828-876B-F973E014B3F0}" srcOrd="0" destOrd="0" presId="urn:microsoft.com/office/officeart/2008/layout/HorizontalMultiLevelHierarchy"/>
    <dgm:cxn modelId="{9A3918C0-BD45-4B65-8D4A-CC66F55D766E}" type="presParOf" srcId="{C86AF158-B851-46FA-84E9-8F269731203E}" destId="{425A30D0-1845-4CA7-BA48-5EF0385F0792}" srcOrd="1" destOrd="0" presId="urn:microsoft.com/office/officeart/2008/layout/HorizontalMultiLevelHierarchy"/>
    <dgm:cxn modelId="{A26A1E98-8BC6-4D88-B24F-21F095B5BBAA}" type="presParOf" srcId="{A0BDB5E4-18AA-478D-9F5C-251B7E3E3787}" destId="{F053F7E4-0FE9-476F-8EE3-49CC479F6E4C}" srcOrd="8" destOrd="0" presId="urn:microsoft.com/office/officeart/2008/layout/HorizontalMultiLevelHierarchy"/>
    <dgm:cxn modelId="{6E79A97E-C156-494D-89CE-6CAB480DB7DB}" type="presParOf" srcId="{F053F7E4-0FE9-476F-8EE3-49CC479F6E4C}" destId="{09B1A1F9-B0CD-403F-A826-C2B20F94F7B9}" srcOrd="0" destOrd="0" presId="urn:microsoft.com/office/officeart/2008/layout/HorizontalMultiLevelHierarchy"/>
    <dgm:cxn modelId="{2A2951AD-6DF0-465A-890A-D812FBB9DE6A}" type="presParOf" srcId="{A0BDB5E4-18AA-478D-9F5C-251B7E3E3787}" destId="{CCC6CC0E-B3EF-48D4-858D-A1CCBC87B017}" srcOrd="9" destOrd="0" presId="urn:microsoft.com/office/officeart/2008/layout/HorizontalMultiLevelHierarchy"/>
    <dgm:cxn modelId="{7A3DF123-F35E-4A0E-963B-31FFAFD9BB7D}" type="presParOf" srcId="{CCC6CC0E-B3EF-48D4-858D-A1CCBC87B017}" destId="{EDE895D5-A680-4005-9B99-675D2D216763}" srcOrd="0" destOrd="0" presId="urn:microsoft.com/office/officeart/2008/layout/HorizontalMultiLevelHierarchy"/>
    <dgm:cxn modelId="{73A63CF4-D93E-45EB-8F9E-FF4491E515A5}" type="presParOf" srcId="{CCC6CC0E-B3EF-48D4-858D-A1CCBC87B017}" destId="{699C8CBB-EEDE-41DB-81D9-D3D49F0B6491}" srcOrd="1" destOrd="0" presId="urn:microsoft.com/office/officeart/2008/layout/HorizontalMultiLevelHierarchy"/>
    <dgm:cxn modelId="{F8F05E2C-B93A-40D3-AFE8-27DE66C0F594}" type="presParOf" srcId="{A0BDB5E4-18AA-478D-9F5C-251B7E3E3787}" destId="{CC7D0D06-83D0-4650-ADFB-DCBB9EC20BD3}" srcOrd="10" destOrd="0" presId="urn:microsoft.com/office/officeart/2008/layout/HorizontalMultiLevelHierarchy"/>
    <dgm:cxn modelId="{3223B681-6238-4744-82A8-F982BE2C3196}" type="presParOf" srcId="{CC7D0D06-83D0-4650-ADFB-DCBB9EC20BD3}" destId="{6F9DFCCD-D921-4A4D-8A62-ACCF1000AB81}" srcOrd="0" destOrd="0" presId="urn:microsoft.com/office/officeart/2008/layout/HorizontalMultiLevelHierarchy"/>
    <dgm:cxn modelId="{D7C69DA9-3532-4E08-B7D1-14A8C5590D0D}" type="presParOf" srcId="{A0BDB5E4-18AA-478D-9F5C-251B7E3E3787}" destId="{7EFD211D-5B21-4056-9287-C92E34148530}" srcOrd="11" destOrd="0" presId="urn:microsoft.com/office/officeart/2008/layout/HorizontalMultiLevelHierarchy"/>
    <dgm:cxn modelId="{43F062AC-0C3D-40EC-B515-4D76664F496A}" type="presParOf" srcId="{7EFD211D-5B21-4056-9287-C92E34148530}" destId="{94186200-F456-4253-A345-5007B3728292}" srcOrd="0" destOrd="0" presId="urn:microsoft.com/office/officeart/2008/layout/HorizontalMultiLevelHierarchy"/>
    <dgm:cxn modelId="{B9F89EB1-DC4C-46F1-82BC-541844A66AA2}" type="presParOf" srcId="{7EFD211D-5B21-4056-9287-C92E34148530}" destId="{D9B99FD2-91D5-4CD8-9637-02D03766F41B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29D6DF8-6804-45A5-AC93-14FE158E4EB9}" type="doc">
      <dgm:prSet loTypeId="urn:microsoft.com/office/officeart/2005/8/layout/radial5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4A1C99F-E3A6-4181-8313-5B53F02F003B}">
      <dgm:prSet/>
      <dgm:spPr/>
      <dgm:t>
        <a:bodyPr/>
        <a:lstStyle/>
        <a:p>
          <a:pPr rtl="1"/>
          <a:r>
            <a:rPr lang="fa-IR" b="1" dirty="0" smtClean="0"/>
            <a:t>اصول تمرین</a:t>
          </a:r>
          <a:endParaRPr lang="en-US" dirty="0"/>
        </a:p>
      </dgm:t>
    </dgm:pt>
    <dgm:pt modelId="{FCD484A6-04C8-4828-86AF-BCFC29F9C921}" type="parTrans" cxnId="{16CD02BA-C60C-48CB-8075-9AF477200ADC}">
      <dgm:prSet/>
      <dgm:spPr/>
      <dgm:t>
        <a:bodyPr/>
        <a:lstStyle/>
        <a:p>
          <a:endParaRPr lang="en-US"/>
        </a:p>
      </dgm:t>
    </dgm:pt>
    <dgm:pt modelId="{9B36F0AE-0025-49DB-AA32-0409954CE78B}" type="sibTrans" cxnId="{16CD02BA-C60C-48CB-8075-9AF477200ADC}">
      <dgm:prSet/>
      <dgm:spPr/>
      <dgm:t>
        <a:bodyPr/>
        <a:lstStyle/>
        <a:p>
          <a:endParaRPr lang="en-US"/>
        </a:p>
      </dgm:t>
    </dgm:pt>
    <dgm:pt modelId="{DEEA8EFE-E7CD-4CAC-A1E7-6224A2017F07}">
      <dgm:prSet custT="1"/>
      <dgm:spPr/>
      <dgm:t>
        <a:bodyPr/>
        <a:lstStyle/>
        <a:p>
          <a:pPr rtl="1"/>
          <a:r>
            <a:rPr lang="fa-IR" sz="2400" b="1" smtClean="0"/>
            <a:t>اضافه بار</a:t>
          </a:r>
          <a:endParaRPr lang="en-US" sz="2400" b="1"/>
        </a:p>
      </dgm:t>
    </dgm:pt>
    <dgm:pt modelId="{2D3FE290-A564-42C8-84D3-29295B3C9778}" type="parTrans" cxnId="{35C6C89D-5AD5-43ED-BB32-8599F35B4496}">
      <dgm:prSet/>
      <dgm:spPr/>
      <dgm:t>
        <a:bodyPr/>
        <a:lstStyle/>
        <a:p>
          <a:endParaRPr lang="en-US"/>
        </a:p>
      </dgm:t>
    </dgm:pt>
    <dgm:pt modelId="{2E9EDBAF-8DBB-49B5-9AEC-53EC9BA8945D}" type="sibTrans" cxnId="{35C6C89D-5AD5-43ED-BB32-8599F35B4496}">
      <dgm:prSet/>
      <dgm:spPr/>
      <dgm:t>
        <a:bodyPr/>
        <a:lstStyle/>
        <a:p>
          <a:endParaRPr lang="en-US"/>
        </a:p>
      </dgm:t>
    </dgm:pt>
    <dgm:pt modelId="{90676431-5F32-4C2C-9439-87813E2ADB2C}">
      <dgm:prSet custT="1"/>
      <dgm:spPr/>
      <dgm:t>
        <a:bodyPr/>
        <a:lstStyle/>
        <a:p>
          <a:pPr rtl="1"/>
          <a:r>
            <a:rPr lang="fa-IR" sz="2400" b="1" smtClean="0"/>
            <a:t>ویژگی</a:t>
          </a:r>
          <a:endParaRPr lang="en-US" sz="2400" b="1"/>
        </a:p>
      </dgm:t>
    </dgm:pt>
    <dgm:pt modelId="{88F32383-FC9B-43DC-A59D-E911613CCFFF}" type="parTrans" cxnId="{AB933BE4-DB40-4D8C-979B-A7609ED9ABE2}">
      <dgm:prSet/>
      <dgm:spPr/>
      <dgm:t>
        <a:bodyPr/>
        <a:lstStyle/>
        <a:p>
          <a:endParaRPr lang="en-US"/>
        </a:p>
      </dgm:t>
    </dgm:pt>
    <dgm:pt modelId="{96A81498-884D-40C6-96EC-3D62092B1324}" type="sibTrans" cxnId="{AB933BE4-DB40-4D8C-979B-A7609ED9ABE2}">
      <dgm:prSet/>
      <dgm:spPr/>
      <dgm:t>
        <a:bodyPr/>
        <a:lstStyle/>
        <a:p>
          <a:endParaRPr lang="en-US"/>
        </a:p>
      </dgm:t>
    </dgm:pt>
    <dgm:pt modelId="{CCC2EBBA-318F-4751-878D-D8A779486216}">
      <dgm:prSet custT="1"/>
      <dgm:spPr/>
      <dgm:t>
        <a:bodyPr/>
        <a:lstStyle/>
        <a:p>
          <a:pPr rtl="1"/>
          <a:r>
            <a:rPr lang="fa-IR" sz="2400" b="1" smtClean="0"/>
            <a:t>تفاوت های فردی</a:t>
          </a:r>
          <a:endParaRPr lang="en-US" sz="2400" b="1"/>
        </a:p>
      </dgm:t>
    </dgm:pt>
    <dgm:pt modelId="{8B37B3AF-5CCA-40DD-9932-5E3390E60300}" type="parTrans" cxnId="{4DB377D9-D3B5-42AB-AC7F-9B9185A485A0}">
      <dgm:prSet/>
      <dgm:spPr/>
      <dgm:t>
        <a:bodyPr/>
        <a:lstStyle/>
        <a:p>
          <a:endParaRPr lang="en-US"/>
        </a:p>
      </dgm:t>
    </dgm:pt>
    <dgm:pt modelId="{7FB491CB-E7C3-4113-9CAB-D4865B99E496}" type="sibTrans" cxnId="{4DB377D9-D3B5-42AB-AC7F-9B9185A485A0}">
      <dgm:prSet/>
      <dgm:spPr/>
      <dgm:t>
        <a:bodyPr/>
        <a:lstStyle/>
        <a:p>
          <a:endParaRPr lang="en-US"/>
        </a:p>
      </dgm:t>
    </dgm:pt>
    <dgm:pt modelId="{A5A8A9B8-A4DE-44E9-9281-6745F91B4140}">
      <dgm:prSet custT="1"/>
      <dgm:spPr/>
      <dgm:t>
        <a:bodyPr/>
        <a:lstStyle/>
        <a:p>
          <a:pPr rtl="1"/>
          <a:r>
            <a:rPr lang="fa-IR" sz="2400" b="1" smtClean="0"/>
            <a:t>پیشرفت</a:t>
          </a:r>
          <a:endParaRPr lang="en-US" sz="2400" b="1"/>
        </a:p>
      </dgm:t>
    </dgm:pt>
    <dgm:pt modelId="{DC7FF618-5C6D-4E14-817D-8086C3AEE86B}" type="parTrans" cxnId="{FEB6B844-731D-43B9-AB16-78557949A5FD}">
      <dgm:prSet/>
      <dgm:spPr/>
      <dgm:t>
        <a:bodyPr/>
        <a:lstStyle/>
        <a:p>
          <a:endParaRPr lang="en-US"/>
        </a:p>
      </dgm:t>
    </dgm:pt>
    <dgm:pt modelId="{AB25E1BC-0B6F-4A1A-BCD2-10E69C95A9D8}" type="sibTrans" cxnId="{FEB6B844-731D-43B9-AB16-78557949A5FD}">
      <dgm:prSet/>
      <dgm:spPr/>
      <dgm:t>
        <a:bodyPr/>
        <a:lstStyle/>
        <a:p>
          <a:endParaRPr lang="en-US"/>
        </a:p>
      </dgm:t>
    </dgm:pt>
    <dgm:pt modelId="{33DA29C4-0785-4D6D-B849-5C0F73819B8D}">
      <dgm:prSet custT="1"/>
      <dgm:spPr/>
      <dgm:t>
        <a:bodyPr/>
        <a:lstStyle/>
        <a:p>
          <a:pPr rtl="1"/>
          <a:r>
            <a:rPr lang="fa-IR" sz="2400" b="1" smtClean="0"/>
            <a:t>گرم کردن و سرد کردن</a:t>
          </a:r>
          <a:endParaRPr lang="en-US" sz="2400" b="1"/>
        </a:p>
      </dgm:t>
    </dgm:pt>
    <dgm:pt modelId="{74EF7C71-72F3-427F-B228-86F64BC5B9E7}" type="parTrans" cxnId="{CC4C3375-B209-4444-AA7A-E80010F87C58}">
      <dgm:prSet/>
      <dgm:spPr/>
      <dgm:t>
        <a:bodyPr/>
        <a:lstStyle/>
        <a:p>
          <a:endParaRPr lang="en-US"/>
        </a:p>
      </dgm:t>
    </dgm:pt>
    <dgm:pt modelId="{C379695D-5699-46BA-99E3-7E01A0445286}" type="sibTrans" cxnId="{CC4C3375-B209-4444-AA7A-E80010F87C58}">
      <dgm:prSet/>
      <dgm:spPr/>
      <dgm:t>
        <a:bodyPr/>
        <a:lstStyle/>
        <a:p>
          <a:endParaRPr lang="en-US"/>
        </a:p>
      </dgm:t>
    </dgm:pt>
    <dgm:pt modelId="{47C2D69B-8F5D-42A6-90A0-EDFE399ED5B3}">
      <dgm:prSet custT="1"/>
      <dgm:spPr/>
      <dgm:t>
        <a:bodyPr/>
        <a:lstStyle/>
        <a:p>
          <a:pPr rtl="1"/>
          <a:r>
            <a:rPr lang="fa-IR" sz="2400" b="1" smtClean="0"/>
            <a:t>ایمنی</a:t>
          </a:r>
          <a:endParaRPr lang="en-US" sz="2400" b="1"/>
        </a:p>
      </dgm:t>
    </dgm:pt>
    <dgm:pt modelId="{030D53A2-DBF3-499C-844A-E78A622209CB}" type="parTrans" cxnId="{BD443EAC-83DB-4B40-BB59-1EF901B41C90}">
      <dgm:prSet/>
      <dgm:spPr/>
      <dgm:t>
        <a:bodyPr/>
        <a:lstStyle/>
        <a:p>
          <a:endParaRPr lang="en-US"/>
        </a:p>
      </dgm:t>
    </dgm:pt>
    <dgm:pt modelId="{625BD497-D579-4A03-95E2-FBEF53E95DB8}" type="sibTrans" cxnId="{BD443EAC-83DB-4B40-BB59-1EF901B41C90}">
      <dgm:prSet/>
      <dgm:spPr/>
      <dgm:t>
        <a:bodyPr/>
        <a:lstStyle/>
        <a:p>
          <a:endParaRPr lang="en-US"/>
        </a:p>
      </dgm:t>
    </dgm:pt>
    <dgm:pt modelId="{18AACE51-1655-49AB-BE73-EE83DBA73680}" type="pres">
      <dgm:prSet presAssocID="{529D6DF8-6804-45A5-AC93-14FE158E4EB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A669DAF-5605-449A-94A9-2016D39A9152}" type="pres">
      <dgm:prSet presAssocID="{84A1C99F-E3A6-4181-8313-5B53F02F003B}" presName="centerShape" presStyleLbl="node0" presStyleIdx="0" presStyleCnt="1" custScaleX="183544"/>
      <dgm:spPr/>
      <dgm:t>
        <a:bodyPr/>
        <a:lstStyle/>
        <a:p>
          <a:endParaRPr lang="en-US"/>
        </a:p>
      </dgm:t>
    </dgm:pt>
    <dgm:pt modelId="{088879C3-46F3-400D-8491-44F54557DEBE}" type="pres">
      <dgm:prSet presAssocID="{2D3FE290-A564-42C8-84D3-29295B3C9778}" presName="parTrans" presStyleLbl="sibTrans2D1" presStyleIdx="0" presStyleCnt="6"/>
      <dgm:spPr/>
      <dgm:t>
        <a:bodyPr/>
        <a:lstStyle/>
        <a:p>
          <a:endParaRPr lang="en-US"/>
        </a:p>
      </dgm:t>
    </dgm:pt>
    <dgm:pt modelId="{477F915C-9956-4BDD-9B29-AC2D495165B8}" type="pres">
      <dgm:prSet presAssocID="{2D3FE290-A564-42C8-84D3-29295B3C9778}" presName="connectorText" presStyleLbl="sibTrans2D1" presStyleIdx="0" presStyleCnt="6"/>
      <dgm:spPr/>
      <dgm:t>
        <a:bodyPr/>
        <a:lstStyle/>
        <a:p>
          <a:endParaRPr lang="en-US"/>
        </a:p>
      </dgm:t>
    </dgm:pt>
    <dgm:pt modelId="{19FDE688-D99B-490A-AB7B-B1B3AF4419B9}" type="pres">
      <dgm:prSet presAssocID="{DEEA8EFE-E7CD-4CAC-A1E7-6224A2017F07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93AF76-2F75-47A9-978E-33520C1B4244}" type="pres">
      <dgm:prSet presAssocID="{88F32383-FC9B-43DC-A59D-E911613CCFFF}" presName="parTrans" presStyleLbl="sibTrans2D1" presStyleIdx="1" presStyleCnt="6"/>
      <dgm:spPr/>
      <dgm:t>
        <a:bodyPr/>
        <a:lstStyle/>
        <a:p>
          <a:endParaRPr lang="en-US"/>
        </a:p>
      </dgm:t>
    </dgm:pt>
    <dgm:pt modelId="{51A3EF93-10EF-4A84-A605-81CE2E209124}" type="pres">
      <dgm:prSet presAssocID="{88F32383-FC9B-43DC-A59D-E911613CCFFF}" presName="connectorText" presStyleLbl="sibTrans2D1" presStyleIdx="1" presStyleCnt="6"/>
      <dgm:spPr/>
      <dgm:t>
        <a:bodyPr/>
        <a:lstStyle/>
        <a:p>
          <a:endParaRPr lang="en-US"/>
        </a:p>
      </dgm:t>
    </dgm:pt>
    <dgm:pt modelId="{7D6F920C-9227-4079-911D-03C8CDAC5F18}" type="pres">
      <dgm:prSet presAssocID="{90676431-5F32-4C2C-9439-87813E2ADB2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92F268-AB86-4C88-A28A-46C6341F15D2}" type="pres">
      <dgm:prSet presAssocID="{8B37B3AF-5CCA-40DD-9932-5E3390E60300}" presName="parTrans" presStyleLbl="sibTrans2D1" presStyleIdx="2" presStyleCnt="6"/>
      <dgm:spPr/>
      <dgm:t>
        <a:bodyPr/>
        <a:lstStyle/>
        <a:p>
          <a:endParaRPr lang="en-US"/>
        </a:p>
      </dgm:t>
    </dgm:pt>
    <dgm:pt modelId="{AC10C3A7-C73F-45DD-BA69-DF862B0D57C2}" type="pres">
      <dgm:prSet presAssocID="{8B37B3AF-5CCA-40DD-9932-5E3390E60300}" presName="connectorText" presStyleLbl="sibTrans2D1" presStyleIdx="2" presStyleCnt="6"/>
      <dgm:spPr/>
      <dgm:t>
        <a:bodyPr/>
        <a:lstStyle/>
        <a:p>
          <a:endParaRPr lang="en-US"/>
        </a:p>
      </dgm:t>
    </dgm:pt>
    <dgm:pt modelId="{8A579E3F-383C-425E-9036-F1C8F917C042}" type="pres">
      <dgm:prSet presAssocID="{CCC2EBBA-318F-4751-878D-D8A779486216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89657B-69B3-4EB9-97C5-F65E476C4383}" type="pres">
      <dgm:prSet presAssocID="{DC7FF618-5C6D-4E14-817D-8086C3AEE86B}" presName="parTrans" presStyleLbl="sibTrans2D1" presStyleIdx="3" presStyleCnt="6"/>
      <dgm:spPr/>
      <dgm:t>
        <a:bodyPr/>
        <a:lstStyle/>
        <a:p>
          <a:endParaRPr lang="en-US"/>
        </a:p>
      </dgm:t>
    </dgm:pt>
    <dgm:pt modelId="{B1C03370-4D20-415C-A853-4D0655AB76B5}" type="pres">
      <dgm:prSet presAssocID="{DC7FF618-5C6D-4E14-817D-8086C3AEE86B}" presName="connectorText" presStyleLbl="sibTrans2D1" presStyleIdx="3" presStyleCnt="6"/>
      <dgm:spPr/>
      <dgm:t>
        <a:bodyPr/>
        <a:lstStyle/>
        <a:p>
          <a:endParaRPr lang="en-US"/>
        </a:p>
      </dgm:t>
    </dgm:pt>
    <dgm:pt modelId="{25D64EF3-2DE4-475D-AE27-03CC96B6AC0F}" type="pres">
      <dgm:prSet presAssocID="{A5A8A9B8-A4DE-44E9-9281-6745F91B414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C12A63-05B8-4CC9-8D34-6BD34814AFCC}" type="pres">
      <dgm:prSet presAssocID="{74EF7C71-72F3-427F-B228-86F64BC5B9E7}" presName="parTrans" presStyleLbl="sibTrans2D1" presStyleIdx="4" presStyleCnt="6"/>
      <dgm:spPr/>
      <dgm:t>
        <a:bodyPr/>
        <a:lstStyle/>
        <a:p>
          <a:endParaRPr lang="en-US"/>
        </a:p>
      </dgm:t>
    </dgm:pt>
    <dgm:pt modelId="{3374D576-037A-4830-BB62-ED3AF4AA5AD6}" type="pres">
      <dgm:prSet presAssocID="{74EF7C71-72F3-427F-B228-86F64BC5B9E7}" presName="connectorText" presStyleLbl="sibTrans2D1" presStyleIdx="4" presStyleCnt="6"/>
      <dgm:spPr/>
      <dgm:t>
        <a:bodyPr/>
        <a:lstStyle/>
        <a:p>
          <a:endParaRPr lang="en-US"/>
        </a:p>
      </dgm:t>
    </dgm:pt>
    <dgm:pt modelId="{1E495703-4AC3-49E1-8E72-43718C422B6F}" type="pres">
      <dgm:prSet presAssocID="{33DA29C4-0785-4D6D-B849-5C0F73819B8D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FE25DB-ECD3-4B82-89CD-1DD9B86D73DB}" type="pres">
      <dgm:prSet presAssocID="{030D53A2-DBF3-499C-844A-E78A622209CB}" presName="parTrans" presStyleLbl="sibTrans2D1" presStyleIdx="5" presStyleCnt="6"/>
      <dgm:spPr/>
      <dgm:t>
        <a:bodyPr/>
        <a:lstStyle/>
        <a:p>
          <a:endParaRPr lang="en-US"/>
        </a:p>
      </dgm:t>
    </dgm:pt>
    <dgm:pt modelId="{76792D81-2612-44E3-872A-6669A1C2B914}" type="pres">
      <dgm:prSet presAssocID="{030D53A2-DBF3-499C-844A-E78A622209CB}" presName="connectorText" presStyleLbl="sibTrans2D1" presStyleIdx="5" presStyleCnt="6"/>
      <dgm:spPr/>
      <dgm:t>
        <a:bodyPr/>
        <a:lstStyle/>
        <a:p>
          <a:endParaRPr lang="en-US"/>
        </a:p>
      </dgm:t>
    </dgm:pt>
    <dgm:pt modelId="{1EC27B8D-5BAB-4615-B87F-8146E22600D2}" type="pres">
      <dgm:prSet presAssocID="{47C2D69B-8F5D-42A6-90A0-EDFE399ED5B3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AEF3322-2973-421C-AFE3-DE97C6ED5AFC}" type="presOf" srcId="{030D53A2-DBF3-499C-844A-E78A622209CB}" destId="{9CFE25DB-ECD3-4B82-89CD-1DD9B86D73DB}" srcOrd="0" destOrd="0" presId="urn:microsoft.com/office/officeart/2005/8/layout/radial5"/>
    <dgm:cxn modelId="{76D17B60-F0B4-4815-9318-FE90DFD4274C}" type="presOf" srcId="{DC7FF618-5C6D-4E14-817D-8086C3AEE86B}" destId="{1089657B-69B3-4EB9-97C5-F65E476C4383}" srcOrd="0" destOrd="0" presId="urn:microsoft.com/office/officeart/2005/8/layout/radial5"/>
    <dgm:cxn modelId="{9162269E-BE99-4F64-B071-7A646A81453D}" type="presOf" srcId="{DEEA8EFE-E7CD-4CAC-A1E7-6224A2017F07}" destId="{19FDE688-D99B-490A-AB7B-B1B3AF4419B9}" srcOrd="0" destOrd="0" presId="urn:microsoft.com/office/officeart/2005/8/layout/radial5"/>
    <dgm:cxn modelId="{58E13123-AF9F-4C1D-BE44-4A2B53C88D32}" type="presOf" srcId="{47C2D69B-8F5D-42A6-90A0-EDFE399ED5B3}" destId="{1EC27B8D-5BAB-4615-B87F-8146E22600D2}" srcOrd="0" destOrd="0" presId="urn:microsoft.com/office/officeart/2005/8/layout/radial5"/>
    <dgm:cxn modelId="{E119E897-3DAE-4EA5-B04A-01FFFCF1383C}" type="presOf" srcId="{33DA29C4-0785-4D6D-B849-5C0F73819B8D}" destId="{1E495703-4AC3-49E1-8E72-43718C422B6F}" srcOrd="0" destOrd="0" presId="urn:microsoft.com/office/officeart/2005/8/layout/radial5"/>
    <dgm:cxn modelId="{17FA000A-A267-41FA-8898-D73703BA2606}" type="presOf" srcId="{8B37B3AF-5CCA-40DD-9932-5E3390E60300}" destId="{4C92F268-AB86-4C88-A28A-46C6341F15D2}" srcOrd="0" destOrd="0" presId="urn:microsoft.com/office/officeart/2005/8/layout/radial5"/>
    <dgm:cxn modelId="{16CD02BA-C60C-48CB-8075-9AF477200ADC}" srcId="{529D6DF8-6804-45A5-AC93-14FE158E4EB9}" destId="{84A1C99F-E3A6-4181-8313-5B53F02F003B}" srcOrd="0" destOrd="0" parTransId="{FCD484A6-04C8-4828-86AF-BCFC29F9C921}" sibTransId="{9B36F0AE-0025-49DB-AA32-0409954CE78B}"/>
    <dgm:cxn modelId="{BC981481-7AD2-4CE0-ABE2-60C563E4831E}" type="presOf" srcId="{88F32383-FC9B-43DC-A59D-E911613CCFFF}" destId="{51A3EF93-10EF-4A84-A605-81CE2E209124}" srcOrd="1" destOrd="0" presId="urn:microsoft.com/office/officeart/2005/8/layout/radial5"/>
    <dgm:cxn modelId="{BD443EAC-83DB-4B40-BB59-1EF901B41C90}" srcId="{84A1C99F-E3A6-4181-8313-5B53F02F003B}" destId="{47C2D69B-8F5D-42A6-90A0-EDFE399ED5B3}" srcOrd="5" destOrd="0" parTransId="{030D53A2-DBF3-499C-844A-E78A622209CB}" sibTransId="{625BD497-D579-4A03-95E2-FBEF53E95DB8}"/>
    <dgm:cxn modelId="{B0FDF883-C568-4A7E-91DD-15B7E162BC87}" type="presOf" srcId="{88F32383-FC9B-43DC-A59D-E911613CCFFF}" destId="{3A93AF76-2F75-47A9-978E-33520C1B4244}" srcOrd="0" destOrd="0" presId="urn:microsoft.com/office/officeart/2005/8/layout/radial5"/>
    <dgm:cxn modelId="{41D83146-5524-447E-B2F9-4643099AA0EE}" type="presOf" srcId="{DC7FF618-5C6D-4E14-817D-8086C3AEE86B}" destId="{B1C03370-4D20-415C-A853-4D0655AB76B5}" srcOrd="1" destOrd="0" presId="urn:microsoft.com/office/officeart/2005/8/layout/radial5"/>
    <dgm:cxn modelId="{73CDC6D3-4723-4CA1-813B-49A1FF5C11AD}" type="presOf" srcId="{2D3FE290-A564-42C8-84D3-29295B3C9778}" destId="{088879C3-46F3-400D-8491-44F54557DEBE}" srcOrd="0" destOrd="0" presId="urn:microsoft.com/office/officeart/2005/8/layout/radial5"/>
    <dgm:cxn modelId="{42C5DB42-5FD7-4C59-97DB-10BFE8FC783A}" type="presOf" srcId="{74EF7C71-72F3-427F-B228-86F64BC5B9E7}" destId="{07C12A63-05B8-4CC9-8D34-6BD34814AFCC}" srcOrd="0" destOrd="0" presId="urn:microsoft.com/office/officeart/2005/8/layout/radial5"/>
    <dgm:cxn modelId="{AB933BE4-DB40-4D8C-979B-A7609ED9ABE2}" srcId="{84A1C99F-E3A6-4181-8313-5B53F02F003B}" destId="{90676431-5F32-4C2C-9439-87813E2ADB2C}" srcOrd="1" destOrd="0" parTransId="{88F32383-FC9B-43DC-A59D-E911613CCFFF}" sibTransId="{96A81498-884D-40C6-96EC-3D62092B1324}"/>
    <dgm:cxn modelId="{36AE0518-F879-4DAB-B02A-B2FD6B9751BF}" type="presOf" srcId="{74EF7C71-72F3-427F-B228-86F64BC5B9E7}" destId="{3374D576-037A-4830-BB62-ED3AF4AA5AD6}" srcOrd="1" destOrd="0" presId="urn:microsoft.com/office/officeart/2005/8/layout/radial5"/>
    <dgm:cxn modelId="{CC4C3375-B209-4444-AA7A-E80010F87C58}" srcId="{84A1C99F-E3A6-4181-8313-5B53F02F003B}" destId="{33DA29C4-0785-4D6D-B849-5C0F73819B8D}" srcOrd="4" destOrd="0" parTransId="{74EF7C71-72F3-427F-B228-86F64BC5B9E7}" sibTransId="{C379695D-5699-46BA-99E3-7E01A0445286}"/>
    <dgm:cxn modelId="{D58CEC06-1D47-43C1-835A-64CCA9AE0B62}" type="presOf" srcId="{CCC2EBBA-318F-4751-878D-D8A779486216}" destId="{8A579E3F-383C-425E-9036-F1C8F917C042}" srcOrd="0" destOrd="0" presId="urn:microsoft.com/office/officeart/2005/8/layout/radial5"/>
    <dgm:cxn modelId="{7EF3AF9B-A88C-4C1F-91E4-4EECE889CCEC}" type="presOf" srcId="{84A1C99F-E3A6-4181-8313-5B53F02F003B}" destId="{AA669DAF-5605-449A-94A9-2016D39A9152}" srcOrd="0" destOrd="0" presId="urn:microsoft.com/office/officeart/2005/8/layout/radial5"/>
    <dgm:cxn modelId="{12BB8272-42F8-4F53-9BC5-472CB8F0B590}" type="presOf" srcId="{8B37B3AF-5CCA-40DD-9932-5E3390E60300}" destId="{AC10C3A7-C73F-45DD-BA69-DF862B0D57C2}" srcOrd="1" destOrd="0" presId="urn:microsoft.com/office/officeart/2005/8/layout/radial5"/>
    <dgm:cxn modelId="{FEB6B844-731D-43B9-AB16-78557949A5FD}" srcId="{84A1C99F-E3A6-4181-8313-5B53F02F003B}" destId="{A5A8A9B8-A4DE-44E9-9281-6745F91B4140}" srcOrd="3" destOrd="0" parTransId="{DC7FF618-5C6D-4E14-817D-8086C3AEE86B}" sibTransId="{AB25E1BC-0B6F-4A1A-BCD2-10E69C95A9D8}"/>
    <dgm:cxn modelId="{61C0D8D9-5D70-4015-A1C7-26F8F46F9407}" type="presOf" srcId="{030D53A2-DBF3-499C-844A-E78A622209CB}" destId="{76792D81-2612-44E3-872A-6669A1C2B914}" srcOrd="1" destOrd="0" presId="urn:microsoft.com/office/officeart/2005/8/layout/radial5"/>
    <dgm:cxn modelId="{4DB377D9-D3B5-42AB-AC7F-9B9185A485A0}" srcId="{84A1C99F-E3A6-4181-8313-5B53F02F003B}" destId="{CCC2EBBA-318F-4751-878D-D8A779486216}" srcOrd="2" destOrd="0" parTransId="{8B37B3AF-5CCA-40DD-9932-5E3390E60300}" sibTransId="{7FB491CB-E7C3-4113-9CAB-D4865B99E496}"/>
    <dgm:cxn modelId="{06CC4737-B75B-4C99-9C38-2005D68968B6}" type="presOf" srcId="{A5A8A9B8-A4DE-44E9-9281-6745F91B4140}" destId="{25D64EF3-2DE4-475D-AE27-03CC96B6AC0F}" srcOrd="0" destOrd="0" presId="urn:microsoft.com/office/officeart/2005/8/layout/radial5"/>
    <dgm:cxn modelId="{35C6C89D-5AD5-43ED-BB32-8599F35B4496}" srcId="{84A1C99F-E3A6-4181-8313-5B53F02F003B}" destId="{DEEA8EFE-E7CD-4CAC-A1E7-6224A2017F07}" srcOrd="0" destOrd="0" parTransId="{2D3FE290-A564-42C8-84D3-29295B3C9778}" sibTransId="{2E9EDBAF-8DBB-49B5-9AEC-53EC9BA8945D}"/>
    <dgm:cxn modelId="{D497D0AB-0D7D-4A7C-9482-4C7A5C02A64A}" type="presOf" srcId="{2D3FE290-A564-42C8-84D3-29295B3C9778}" destId="{477F915C-9956-4BDD-9B29-AC2D495165B8}" srcOrd="1" destOrd="0" presId="urn:microsoft.com/office/officeart/2005/8/layout/radial5"/>
    <dgm:cxn modelId="{5457006A-71A0-4DE4-B391-7FC412E49DBD}" type="presOf" srcId="{90676431-5F32-4C2C-9439-87813E2ADB2C}" destId="{7D6F920C-9227-4079-911D-03C8CDAC5F18}" srcOrd="0" destOrd="0" presId="urn:microsoft.com/office/officeart/2005/8/layout/radial5"/>
    <dgm:cxn modelId="{972F5E2D-C4C7-4F12-976B-82C669907050}" type="presOf" srcId="{529D6DF8-6804-45A5-AC93-14FE158E4EB9}" destId="{18AACE51-1655-49AB-BE73-EE83DBA73680}" srcOrd="0" destOrd="0" presId="urn:microsoft.com/office/officeart/2005/8/layout/radial5"/>
    <dgm:cxn modelId="{86753681-42AF-4369-B986-005F2B68A055}" type="presParOf" srcId="{18AACE51-1655-49AB-BE73-EE83DBA73680}" destId="{AA669DAF-5605-449A-94A9-2016D39A9152}" srcOrd="0" destOrd="0" presId="urn:microsoft.com/office/officeart/2005/8/layout/radial5"/>
    <dgm:cxn modelId="{0F621D83-2551-4AD1-86EE-ECE988E5E22C}" type="presParOf" srcId="{18AACE51-1655-49AB-BE73-EE83DBA73680}" destId="{088879C3-46F3-400D-8491-44F54557DEBE}" srcOrd="1" destOrd="0" presId="urn:microsoft.com/office/officeart/2005/8/layout/radial5"/>
    <dgm:cxn modelId="{B2B4EA93-E8B9-48CA-B209-4BE93953AE77}" type="presParOf" srcId="{088879C3-46F3-400D-8491-44F54557DEBE}" destId="{477F915C-9956-4BDD-9B29-AC2D495165B8}" srcOrd="0" destOrd="0" presId="urn:microsoft.com/office/officeart/2005/8/layout/radial5"/>
    <dgm:cxn modelId="{F89AF267-4128-4E35-89B1-715530683DAB}" type="presParOf" srcId="{18AACE51-1655-49AB-BE73-EE83DBA73680}" destId="{19FDE688-D99B-490A-AB7B-B1B3AF4419B9}" srcOrd="2" destOrd="0" presId="urn:microsoft.com/office/officeart/2005/8/layout/radial5"/>
    <dgm:cxn modelId="{010C9066-42C2-4127-89A3-B562407A9F4E}" type="presParOf" srcId="{18AACE51-1655-49AB-BE73-EE83DBA73680}" destId="{3A93AF76-2F75-47A9-978E-33520C1B4244}" srcOrd="3" destOrd="0" presId="urn:microsoft.com/office/officeart/2005/8/layout/radial5"/>
    <dgm:cxn modelId="{F52A3061-A442-4470-96D8-D978CC926260}" type="presParOf" srcId="{3A93AF76-2F75-47A9-978E-33520C1B4244}" destId="{51A3EF93-10EF-4A84-A605-81CE2E209124}" srcOrd="0" destOrd="0" presId="urn:microsoft.com/office/officeart/2005/8/layout/radial5"/>
    <dgm:cxn modelId="{071A7A65-B3ED-44D5-BD3D-F75002E6F860}" type="presParOf" srcId="{18AACE51-1655-49AB-BE73-EE83DBA73680}" destId="{7D6F920C-9227-4079-911D-03C8CDAC5F18}" srcOrd="4" destOrd="0" presId="urn:microsoft.com/office/officeart/2005/8/layout/radial5"/>
    <dgm:cxn modelId="{1092B490-2D94-4A62-B507-24D2A779A6F8}" type="presParOf" srcId="{18AACE51-1655-49AB-BE73-EE83DBA73680}" destId="{4C92F268-AB86-4C88-A28A-46C6341F15D2}" srcOrd="5" destOrd="0" presId="urn:microsoft.com/office/officeart/2005/8/layout/radial5"/>
    <dgm:cxn modelId="{9A27913D-73FF-4B7F-BED6-221BF4C1F9E1}" type="presParOf" srcId="{4C92F268-AB86-4C88-A28A-46C6341F15D2}" destId="{AC10C3A7-C73F-45DD-BA69-DF862B0D57C2}" srcOrd="0" destOrd="0" presId="urn:microsoft.com/office/officeart/2005/8/layout/radial5"/>
    <dgm:cxn modelId="{C3D7D18E-7F40-4C3D-AF40-E70D37849410}" type="presParOf" srcId="{18AACE51-1655-49AB-BE73-EE83DBA73680}" destId="{8A579E3F-383C-425E-9036-F1C8F917C042}" srcOrd="6" destOrd="0" presId="urn:microsoft.com/office/officeart/2005/8/layout/radial5"/>
    <dgm:cxn modelId="{C8C092B1-37AE-4852-8244-205A9A21C5B5}" type="presParOf" srcId="{18AACE51-1655-49AB-BE73-EE83DBA73680}" destId="{1089657B-69B3-4EB9-97C5-F65E476C4383}" srcOrd="7" destOrd="0" presId="urn:microsoft.com/office/officeart/2005/8/layout/radial5"/>
    <dgm:cxn modelId="{D30F8A17-D88C-4AF8-BF78-3A47257201B4}" type="presParOf" srcId="{1089657B-69B3-4EB9-97C5-F65E476C4383}" destId="{B1C03370-4D20-415C-A853-4D0655AB76B5}" srcOrd="0" destOrd="0" presId="urn:microsoft.com/office/officeart/2005/8/layout/radial5"/>
    <dgm:cxn modelId="{EE16382D-9402-4041-9BF0-A5802B7591DA}" type="presParOf" srcId="{18AACE51-1655-49AB-BE73-EE83DBA73680}" destId="{25D64EF3-2DE4-475D-AE27-03CC96B6AC0F}" srcOrd="8" destOrd="0" presId="urn:microsoft.com/office/officeart/2005/8/layout/radial5"/>
    <dgm:cxn modelId="{9E1A04AC-C91C-40E7-BBAA-F09F779CC7E9}" type="presParOf" srcId="{18AACE51-1655-49AB-BE73-EE83DBA73680}" destId="{07C12A63-05B8-4CC9-8D34-6BD34814AFCC}" srcOrd="9" destOrd="0" presId="urn:microsoft.com/office/officeart/2005/8/layout/radial5"/>
    <dgm:cxn modelId="{F9EA0AA3-5C6B-4C9A-B9E0-69BB43129038}" type="presParOf" srcId="{07C12A63-05B8-4CC9-8D34-6BD34814AFCC}" destId="{3374D576-037A-4830-BB62-ED3AF4AA5AD6}" srcOrd="0" destOrd="0" presId="urn:microsoft.com/office/officeart/2005/8/layout/radial5"/>
    <dgm:cxn modelId="{96B555DB-1BC5-40B4-ABC1-2147D9D3639F}" type="presParOf" srcId="{18AACE51-1655-49AB-BE73-EE83DBA73680}" destId="{1E495703-4AC3-49E1-8E72-43718C422B6F}" srcOrd="10" destOrd="0" presId="urn:microsoft.com/office/officeart/2005/8/layout/radial5"/>
    <dgm:cxn modelId="{C195F781-59A7-499B-B932-C5022EB9682A}" type="presParOf" srcId="{18AACE51-1655-49AB-BE73-EE83DBA73680}" destId="{9CFE25DB-ECD3-4B82-89CD-1DD9B86D73DB}" srcOrd="11" destOrd="0" presId="urn:microsoft.com/office/officeart/2005/8/layout/radial5"/>
    <dgm:cxn modelId="{3F11BB2D-6B6A-4486-A029-631A6B95FBA5}" type="presParOf" srcId="{9CFE25DB-ECD3-4B82-89CD-1DD9B86D73DB}" destId="{76792D81-2612-44E3-872A-6669A1C2B914}" srcOrd="0" destOrd="0" presId="urn:microsoft.com/office/officeart/2005/8/layout/radial5"/>
    <dgm:cxn modelId="{9EAFEE16-364A-4A42-ADDC-148C03B186F3}" type="presParOf" srcId="{18AACE51-1655-49AB-BE73-EE83DBA73680}" destId="{1EC27B8D-5BAB-4615-B87F-8146E22600D2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0FC7B9-4435-415F-8C9C-34679FC022D5}" type="doc">
      <dgm:prSet loTypeId="urn:microsoft.com/office/officeart/2005/8/layout/radial6" loCatId="relationship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DD9B43B-3D6C-4AD3-BFB7-0E2C5BDB38B6}">
      <dgm:prSet/>
      <dgm:spPr/>
      <dgm:t>
        <a:bodyPr/>
        <a:lstStyle/>
        <a:p>
          <a:pPr rtl="1"/>
          <a:r>
            <a:rPr lang="fa-IR" b="1" smtClean="0"/>
            <a:t>سیستم های انرژی</a:t>
          </a:r>
          <a:endParaRPr lang="en-US"/>
        </a:p>
      </dgm:t>
    </dgm:pt>
    <dgm:pt modelId="{12C45686-F8D7-45C7-8909-AC8C68C69224}" type="parTrans" cxnId="{A1D9DA7D-3442-4DDB-81BA-E1F96E8F3902}">
      <dgm:prSet/>
      <dgm:spPr/>
      <dgm:t>
        <a:bodyPr/>
        <a:lstStyle/>
        <a:p>
          <a:endParaRPr lang="en-US"/>
        </a:p>
      </dgm:t>
    </dgm:pt>
    <dgm:pt modelId="{EE97A9BA-7406-474F-BFEA-64A3683D8E60}" type="sibTrans" cxnId="{A1D9DA7D-3442-4DDB-81BA-E1F96E8F3902}">
      <dgm:prSet/>
      <dgm:spPr/>
      <dgm:t>
        <a:bodyPr/>
        <a:lstStyle/>
        <a:p>
          <a:endParaRPr lang="en-US"/>
        </a:p>
      </dgm:t>
    </dgm:pt>
    <dgm:pt modelId="{52FF0D00-3E10-4610-B7D4-0823E4F29267}">
      <dgm:prSet/>
      <dgm:spPr/>
      <dgm:t>
        <a:bodyPr/>
        <a:lstStyle/>
        <a:p>
          <a:pPr rtl="1"/>
          <a:r>
            <a:rPr lang="fa-IR" smtClean="0"/>
            <a:t>ذخایر </a:t>
          </a:r>
          <a:r>
            <a:rPr lang="en-US" smtClean="0"/>
            <a:t>ATP</a:t>
          </a:r>
          <a:r>
            <a:rPr lang="fa-IR" smtClean="0"/>
            <a:t> (5 ثانیه)</a:t>
          </a:r>
          <a:endParaRPr lang="en-US"/>
        </a:p>
      </dgm:t>
    </dgm:pt>
    <dgm:pt modelId="{4C7DA97C-5AC8-4330-AD6D-B11E7D2FA94C}" type="parTrans" cxnId="{E9981706-E9ED-4065-83A8-A0BEC292F71E}">
      <dgm:prSet/>
      <dgm:spPr/>
      <dgm:t>
        <a:bodyPr/>
        <a:lstStyle/>
        <a:p>
          <a:endParaRPr lang="en-US"/>
        </a:p>
      </dgm:t>
    </dgm:pt>
    <dgm:pt modelId="{1B883AC9-41A2-4258-97D4-2C0473CC66D7}" type="sibTrans" cxnId="{E9981706-E9ED-4065-83A8-A0BEC292F71E}">
      <dgm:prSet/>
      <dgm:spPr/>
      <dgm:t>
        <a:bodyPr/>
        <a:lstStyle/>
        <a:p>
          <a:endParaRPr lang="en-US"/>
        </a:p>
      </dgm:t>
    </dgm:pt>
    <dgm:pt modelId="{23307ECC-709B-4942-A07B-ACE1D599A8BC}">
      <dgm:prSet/>
      <dgm:spPr/>
      <dgm:t>
        <a:bodyPr/>
        <a:lstStyle/>
        <a:p>
          <a:pPr rtl="1"/>
          <a:r>
            <a:rPr lang="fa-IR" smtClean="0"/>
            <a:t>فسفاژن (30 ثانیه)</a:t>
          </a:r>
          <a:endParaRPr lang="en-US"/>
        </a:p>
      </dgm:t>
    </dgm:pt>
    <dgm:pt modelId="{9DB67431-9486-4B25-84B8-374A061B2691}" type="parTrans" cxnId="{48759B28-2995-4726-877C-0D771270FE1C}">
      <dgm:prSet/>
      <dgm:spPr/>
      <dgm:t>
        <a:bodyPr/>
        <a:lstStyle/>
        <a:p>
          <a:endParaRPr lang="en-US"/>
        </a:p>
      </dgm:t>
    </dgm:pt>
    <dgm:pt modelId="{847E59A1-070B-4D9E-AFCE-E61A6625621D}" type="sibTrans" cxnId="{48759B28-2995-4726-877C-0D771270FE1C}">
      <dgm:prSet/>
      <dgm:spPr/>
      <dgm:t>
        <a:bodyPr/>
        <a:lstStyle/>
        <a:p>
          <a:endParaRPr lang="en-US"/>
        </a:p>
      </dgm:t>
    </dgm:pt>
    <dgm:pt modelId="{387C64B3-E52B-40D1-9574-9964BE7D3CCE}">
      <dgm:prSet/>
      <dgm:spPr/>
      <dgm:t>
        <a:bodyPr/>
        <a:lstStyle/>
        <a:p>
          <a:pPr rtl="1"/>
          <a:r>
            <a:rPr lang="fa-IR" smtClean="0"/>
            <a:t>گلیکولیتیک (2 دقیقه)</a:t>
          </a:r>
          <a:endParaRPr lang="en-US"/>
        </a:p>
      </dgm:t>
    </dgm:pt>
    <dgm:pt modelId="{D6667446-4F02-4C24-BC8D-AF0FB90CE103}" type="parTrans" cxnId="{473B24D4-E499-4842-8D61-252D45F596F4}">
      <dgm:prSet/>
      <dgm:spPr/>
      <dgm:t>
        <a:bodyPr/>
        <a:lstStyle/>
        <a:p>
          <a:endParaRPr lang="en-US"/>
        </a:p>
      </dgm:t>
    </dgm:pt>
    <dgm:pt modelId="{77DAF0D9-B823-4A78-B34F-6E15A8FA1269}" type="sibTrans" cxnId="{473B24D4-E499-4842-8D61-252D45F596F4}">
      <dgm:prSet/>
      <dgm:spPr/>
      <dgm:t>
        <a:bodyPr/>
        <a:lstStyle/>
        <a:p>
          <a:endParaRPr lang="en-US"/>
        </a:p>
      </dgm:t>
    </dgm:pt>
    <dgm:pt modelId="{BD8978E4-E951-4F23-A054-9D25E241475E}">
      <dgm:prSet/>
      <dgm:spPr/>
      <dgm:t>
        <a:bodyPr/>
        <a:lstStyle/>
        <a:p>
          <a:pPr rtl="1"/>
          <a:r>
            <a:rPr lang="fa-IR" smtClean="0"/>
            <a:t>هوازی (بیش از دو دقیقه)</a:t>
          </a:r>
          <a:endParaRPr lang="en-US"/>
        </a:p>
      </dgm:t>
    </dgm:pt>
    <dgm:pt modelId="{592892B4-4785-4A23-BF06-851476E9256E}" type="parTrans" cxnId="{62337BCB-B968-4DC8-8629-0ADAC4992413}">
      <dgm:prSet/>
      <dgm:spPr/>
      <dgm:t>
        <a:bodyPr/>
        <a:lstStyle/>
        <a:p>
          <a:endParaRPr lang="en-US"/>
        </a:p>
      </dgm:t>
    </dgm:pt>
    <dgm:pt modelId="{D396B16D-2700-49EB-ADCE-BF9CF5E87B8A}" type="sibTrans" cxnId="{62337BCB-B968-4DC8-8629-0ADAC4992413}">
      <dgm:prSet/>
      <dgm:spPr/>
      <dgm:t>
        <a:bodyPr/>
        <a:lstStyle/>
        <a:p>
          <a:endParaRPr lang="en-US"/>
        </a:p>
      </dgm:t>
    </dgm:pt>
    <dgm:pt modelId="{07C1B564-FF89-41C0-9145-27B7CF50710B}" type="pres">
      <dgm:prSet presAssocID="{F50FC7B9-4435-415F-8C9C-34679FC022D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CC0C322-1AB0-4125-808B-D51D3CBFC08D}" type="pres">
      <dgm:prSet presAssocID="{1DD9B43B-3D6C-4AD3-BFB7-0E2C5BDB38B6}" presName="centerShape" presStyleLbl="node0" presStyleIdx="0" presStyleCnt="1"/>
      <dgm:spPr/>
      <dgm:t>
        <a:bodyPr/>
        <a:lstStyle/>
        <a:p>
          <a:endParaRPr lang="en-US"/>
        </a:p>
      </dgm:t>
    </dgm:pt>
    <dgm:pt modelId="{1E074F02-57CC-4792-9309-B909ABB75049}" type="pres">
      <dgm:prSet presAssocID="{52FF0D00-3E10-4610-B7D4-0823E4F2926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494C71-7098-4055-B3AA-47C0C26EF57F}" type="pres">
      <dgm:prSet presAssocID="{52FF0D00-3E10-4610-B7D4-0823E4F29267}" presName="dummy" presStyleCnt="0"/>
      <dgm:spPr/>
    </dgm:pt>
    <dgm:pt modelId="{D241D265-0394-4D68-9487-7720C6012FF8}" type="pres">
      <dgm:prSet presAssocID="{1B883AC9-41A2-4258-97D4-2C0473CC66D7}" presName="sibTrans" presStyleLbl="sibTrans2D1" presStyleIdx="0" presStyleCnt="4"/>
      <dgm:spPr/>
      <dgm:t>
        <a:bodyPr/>
        <a:lstStyle/>
        <a:p>
          <a:endParaRPr lang="en-US"/>
        </a:p>
      </dgm:t>
    </dgm:pt>
    <dgm:pt modelId="{08AD8839-1DD4-4FD9-BB64-92376B6A3A67}" type="pres">
      <dgm:prSet presAssocID="{23307ECC-709B-4942-A07B-ACE1D599A8B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5832F3-3478-4BF1-BF45-6F1ECE79C13F}" type="pres">
      <dgm:prSet presAssocID="{23307ECC-709B-4942-A07B-ACE1D599A8BC}" presName="dummy" presStyleCnt="0"/>
      <dgm:spPr/>
    </dgm:pt>
    <dgm:pt modelId="{7A75B022-6507-48ED-96EA-74BAF82265B9}" type="pres">
      <dgm:prSet presAssocID="{847E59A1-070B-4D9E-AFCE-E61A6625621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29E34BDD-E715-4036-A0FE-442D483C0E1A}" type="pres">
      <dgm:prSet presAssocID="{387C64B3-E52B-40D1-9574-9964BE7D3CC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EF83D6-317C-4E3B-B6E9-43ADA69886D5}" type="pres">
      <dgm:prSet presAssocID="{387C64B3-E52B-40D1-9574-9964BE7D3CCE}" presName="dummy" presStyleCnt="0"/>
      <dgm:spPr/>
    </dgm:pt>
    <dgm:pt modelId="{9860D6F9-6E17-497D-B000-6779CDE612D1}" type="pres">
      <dgm:prSet presAssocID="{77DAF0D9-B823-4A78-B34F-6E15A8FA1269}" presName="sibTrans" presStyleLbl="sibTrans2D1" presStyleIdx="2" presStyleCnt="4"/>
      <dgm:spPr/>
      <dgm:t>
        <a:bodyPr/>
        <a:lstStyle/>
        <a:p>
          <a:endParaRPr lang="en-US"/>
        </a:p>
      </dgm:t>
    </dgm:pt>
    <dgm:pt modelId="{92F4E747-B901-499B-A0A1-D651A59FCEE9}" type="pres">
      <dgm:prSet presAssocID="{BD8978E4-E951-4F23-A054-9D25E241475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466F4F-7C89-4569-9D44-AC01461D7B25}" type="pres">
      <dgm:prSet presAssocID="{BD8978E4-E951-4F23-A054-9D25E241475E}" presName="dummy" presStyleCnt="0"/>
      <dgm:spPr/>
    </dgm:pt>
    <dgm:pt modelId="{0B828100-177A-4DC2-81B1-B58850C55C14}" type="pres">
      <dgm:prSet presAssocID="{D396B16D-2700-49EB-ADCE-BF9CF5E87B8A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B42FE929-1605-4CCD-9AFE-E63B4BC9087D}" type="presOf" srcId="{1B883AC9-41A2-4258-97D4-2C0473CC66D7}" destId="{D241D265-0394-4D68-9487-7720C6012FF8}" srcOrd="0" destOrd="0" presId="urn:microsoft.com/office/officeart/2005/8/layout/radial6"/>
    <dgm:cxn modelId="{A1D9DA7D-3442-4DDB-81BA-E1F96E8F3902}" srcId="{F50FC7B9-4435-415F-8C9C-34679FC022D5}" destId="{1DD9B43B-3D6C-4AD3-BFB7-0E2C5BDB38B6}" srcOrd="0" destOrd="0" parTransId="{12C45686-F8D7-45C7-8909-AC8C68C69224}" sibTransId="{EE97A9BA-7406-474F-BFEA-64A3683D8E60}"/>
    <dgm:cxn modelId="{28BBCB99-1250-4D36-82A9-5C1EEF90C770}" type="presOf" srcId="{D396B16D-2700-49EB-ADCE-BF9CF5E87B8A}" destId="{0B828100-177A-4DC2-81B1-B58850C55C14}" srcOrd="0" destOrd="0" presId="urn:microsoft.com/office/officeart/2005/8/layout/radial6"/>
    <dgm:cxn modelId="{48759B28-2995-4726-877C-0D771270FE1C}" srcId="{1DD9B43B-3D6C-4AD3-BFB7-0E2C5BDB38B6}" destId="{23307ECC-709B-4942-A07B-ACE1D599A8BC}" srcOrd="1" destOrd="0" parTransId="{9DB67431-9486-4B25-84B8-374A061B2691}" sibTransId="{847E59A1-070B-4D9E-AFCE-E61A6625621D}"/>
    <dgm:cxn modelId="{AA025F30-A44F-4302-A0E7-F0D48D2BDDCB}" type="presOf" srcId="{1DD9B43B-3D6C-4AD3-BFB7-0E2C5BDB38B6}" destId="{DCC0C322-1AB0-4125-808B-D51D3CBFC08D}" srcOrd="0" destOrd="0" presId="urn:microsoft.com/office/officeart/2005/8/layout/radial6"/>
    <dgm:cxn modelId="{BAA9165F-A0B8-42A4-A172-0DB99E72BE4A}" type="presOf" srcId="{BD8978E4-E951-4F23-A054-9D25E241475E}" destId="{92F4E747-B901-499B-A0A1-D651A59FCEE9}" srcOrd="0" destOrd="0" presId="urn:microsoft.com/office/officeart/2005/8/layout/radial6"/>
    <dgm:cxn modelId="{655A7D46-FA06-4F95-A8AD-8AC6B5A6FD31}" type="presOf" srcId="{387C64B3-E52B-40D1-9574-9964BE7D3CCE}" destId="{29E34BDD-E715-4036-A0FE-442D483C0E1A}" srcOrd="0" destOrd="0" presId="urn:microsoft.com/office/officeart/2005/8/layout/radial6"/>
    <dgm:cxn modelId="{B9022D4E-5BC3-45B4-8BE0-E85783DB8CC7}" type="presOf" srcId="{847E59A1-070B-4D9E-AFCE-E61A6625621D}" destId="{7A75B022-6507-48ED-96EA-74BAF82265B9}" srcOrd="0" destOrd="0" presId="urn:microsoft.com/office/officeart/2005/8/layout/radial6"/>
    <dgm:cxn modelId="{62337BCB-B968-4DC8-8629-0ADAC4992413}" srcId="{1DD9B43B-3D6C-4AD3-BFB7-0E2C5BDB38B6}" destId="{BD8978E4-E951-4F23-A054-9D25E241475E}" srcOrd="3" destOrd="0" parTransId="{592892B4-4785-4A23-BF06-851476E9256E}" sibTransId="{D396B16D-2700-49EB-ADCE-BF9CF5E87B8A}"/>
    <dgm:cxn modelId="{F77AC812-3F95-49CE-AB62-256520D5EF6F}" type="presOf" srcId="{77DAF0D9-B823-4A78-B34F-6E15A8FA1269}" destId="{9860D6F9-6E17-497D-B000-6779CDE612D1}" srcOrd="0" destOrd="0" presId="urn:microsoft.com/office/officeart/2005/8/layout/radial6"/>
    <dgm:cxn modelId="{473B24D4-E499-4842-8D61-252D45F596F4}" srcId="{1DD9B43B-3D6C-4AD3-BFB7-0E2C5BDB38B6}" destId="{387C64B3-E52B-40D1-9574-9964BE7D3CCE}" srcOrd="2" destOrd="0" parTransId="{D6667446-4F02-4C24-BC8D-AF0FB90CE103}" sibTransId="{77DAF0D9-B823-4A78-B34F-6E15A8FA1269}"/>
    <dgm:cxn modelId="{0E943904-86B7-4F76-87CA-45DBAE8F38DE}" type="presOf" srcId="{F50FC7B9-4435-415F-8C9C-34679FC022D5}" destId="{07C1B564-FF89-41C0-9145-27B7CF50710B}" srcOrd="0" destOrd="0" presId="urn:microsoft.com/office/officeart/2005/8/layout/radial6"/>
    <dgm:cxn modelId="{24C59529-9A55-4D59-8317-E4429E28C37D}" type="presOf" srcId="{52FF0D00-3E10-4610-B7D4-0823E4F29267}" destId="{1E074F02-57CC-4792-9309-B909ABB75049}" srcOrd="0" destOrd="0" presId="urn:microsoft.com/office/officeart/2005/8/layout/radial6"/>
    <dgm:cxn modelId="{495DD3F0-A58D-4BA3-B4A0-A190DF8F7944}" type="presOf" srcId="{23307ECC-709B-4942-A07B-ACE1D599A8BC}" destId="{08AD8839-1DD4-4FD9-BB64-92376B6A3A67}" srcOrd="0" destOrd="0" presId="urn:microsoft.com/office/officeart/2005/8/layout/radial6"/>
    <dgm:cxn modelId="{E9981706-E9ED-4065-83A8-A0BEC292F71E}" srcId="{1DD9B43B-3D6C-4AD3-BFB7-0E2C5BDB38B6}" destId="{52FF0D00-3E10-4610-B7D4-0823E4F29267}" srcOrd="0" destOrd="0" parTransId="{4C7DA97C-5AC8-4330-AD6D-B11E7D2FA94C}" sibTransId="{1B883AC9-41A2-4258-97D4-2C0473CC66D7}"/>
    <dgm:cxn modelId="{30BB95BB-13BE-422E-8E39-109F4E142B43}" type="presParOf" srcId="{07C1B564-FF89-41C0-9145-27B7CF50710B}" destId="{DCC0C322-1AB0-4125-808B-D51D3CBFC08D}" srcOrd="0" destOrd="0" presId="urn:microsoft.com/office/officeart/2005/8/layout/radial6"/>
    <dgm:cxn modelId="{D266CD05-A21E-44DE-8EE9-4F88F9B1D47E}" type="presParOf" srcId="{07C1B564-FF89-41C0-9145-27B7CF50710B}" destId="{1E074F02-57CC-4792-9309-B909ABB75049}" srcOrd="1" destOrd="0" presId="urn:microsoft.com/office/officeart/2005/8/layout/radial6"/>
    <dgm:cxn modelId="{44538574-107B-4569-89DE-7BA8CF4BFD97}" type="presParOf" srcId="{07C1B564-FF89-41C0-9145-27B7CF50710B}" destId="{AC494C71-7098-4055-B3AA-47C0C26EF57F}" srcOrd="2" destOrd="0" presId="urn:microsoft.com/office/officeart/2005/8/layout/radial6"/>
    <dgm:cxn modelId="{6D65BB5C-30A6-4205-BFBC-DFC2EB855523}" type="presParOf" srcId="{07C1B564-FF89-41C0-9145-27B7CF50710B}" destId="{D241D265-0394-4D68-9487-7720C6012FF8}" srcOrd="3" destOrd="0" presId="urn:microsoft.com/office/officeart/2005/8/layout/radial6"/>
    <dgm:cxn modelId="{B632B8F1-5E63-4B84-8F8C-3AD3A75EAE01}" type="presParOf" srcId="{07C1B564-FF89-41C0-9145-27B7CF50710B}" destId="{08AD8839-1DD4-4FD9-BB64-92376B6A3A67}" srcOrd="4" destOrd="0" presId="urn:microsoft.com/office/officeart/2005/8/layout/radial6"/>
    <dgm:cxn modelId="{C02E9CAB-9AE9-47DC-AE27-ACED095D5193}" type="presParOf" srcId="{07C1B564-FF89-41C0-9145-27B7CF50710B}" destId="{745832F3-3478-4BF1-BF45-6F1ECE79C13F}" srcOrd="5" destOrd="0" presId="urn:microsoft.com/office/officeart/2005/8/layout/radial6"/>
    <dgm:cxn modelId="{02814D4F-A6FC-428D-B319-917576931E13}" type="presParOf" srcId="{07C1B564-FF89-41C0-9145-27B7CF50710B}" destId="{7A75B022-6507-48ED-96EA-74BAF82265B9}" srcOrd="6" destOrd="0" presId="urn:microsoft.com/office/officeart/2005/8/layout/radial6"/>
    <dgm:cxn modelId="{BC6DF4C1-880E-482B-9123-9585AE9E5E5F}" type="presParOf" srcId="{07C1B564-FF89-41C0-9145-27B7CF50710B}" destId="{29E34BDD-E715-4036-A0FE-442D483C0E1A}" srcOrd="7" destOrd="0" presId="urn:microsoft.com/office/officeart/2005/8/layout/radial6"/>
    <dgm:cxn modelId="{C2CD8E7F-2839-40D6-8D3F-DDDE5706F3B5}" type="presParOf" srcId="{07C1B564-FF89-41C0-9145-27B7CF50710B}" destId="{A4EF83D6-317C-4E3B-B6E9-43ADA69886D5}" srcOrd="8" destOrd="0" presId="urn:microsoft.com/office/officeart/2005/8/layout/radial6"/>
    <dgm:cxn modelId="{DFB402D4-5384-4161-B0A5-E3B44CD2949B}" type="presParOf" srcId="{07C1B564-FF89-41C0-9145-27B7CF50710B}" destId="{9860D6F9-6E17-497D-B000-6779CDE612D1}" srcOrd="9" destOrd="0" presId="urn:microsoft.com/office/officeart/2005/8/layout/radial6"/>
    <dgm:cxn modelId="{54119913-26B8-4DA6-83A5-5D362886F2F5}" type="presParOf" srcId="{07C1B564-FF89-41C0-9145-27B7CF50710B}" destId="{92F4E747-B901-499B-A0A1-D651A59FCEE9}" srcOrd="10" destOrd="0" presId="urn:microsoft.com/office/officeart/2005/8/layout/radial6"/>
    <dgm:cxn modelId="{B46F6E78-7D76-440D-BC2F-32F0D64332AD}" type="presParOf" srcId="{07C1B564-FF89-41C0-9145-27B7CF50710B}" destId="{A1466F4F-7C89-4569-9D44-AC01461D7B25}" srcOrd="11" destOrd="0" presId="urn:microsoft.com/office/officeart/2005/8/layout/radial6"/>
    <dgm:cxn modelId="{07DC203D-898C-4967-9E11-C22D1A1DF521}" type="presParOf" srcId="{07C1B564-FF89-41C0-9145-27B7CF50710B}" destId="{0B828100-177A-4DC2-81B1-B58850C55C14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D06B07-71F6-420D-804B-28CBB20F8EB9}" type="doc">
      <dgm:prSet loTypeId="urn:microsoft.com/office/officeart/2005/8/layout/orgChart1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318F0ECE-8BD9-4EA4-B005-2DC0F46BB660}">
      <dgm:prSet custT="1"/>
      <dgm:spPr/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طبقه بندی مواد غذایی</a:t>
          </a:r>
          <a:endParaRPr lang="en-US" sz="1600" b="1">
            <a:solidFill>
              <a:schemeClr val="tx1"/>
            </a:solidFill>
          </a:endParaRPr>
        </a:p>
      </dgm:t>
    </dgm:pt>
    <dgm:pt modelId="{DA877FEB-A741-45E3-BA06-BE6DFF48EAD3}" type="parTrans" cxnId="{A7B8404A-9E89-439A-9725-68999D8F8395}">
      <dgm:prSet/>
      <dgm:spPr/>
      <dgm:t>
        <a:bodyPr/>
        <a:lstStyle/>
        <a:p>
          <a:endParaRPr lang="en-US"/>
        </a:p>
      </dgm:t>
    </dgm:pt>
    <dgm:pt modelId="{7F433850-013E-4DF1-AA8F-58FE6F494F1E}" type="sibTrans" cxnId="{A7B8404A-9E89-439A-9725-68999D8F8395}">
      <dgm:prSet/>
      <dgm:spPr/>
      <dgm:t>
        <a:bodyPr/>
        <a:lstStyle/>
        <a:p>
          <a:endParaRPr lang="en-US"/>
        </a:p>
      </dgm:t>
    </dgm:pt>
    <dgm:pt modelId="{4BA05359-0569-4CF9-9C75-E01AD1F379F5}">
      <dgm:prSet custT="1"/>
      <dgm:spPr/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قندها</a:t>
          </a:r>
          <a:endParaRPr lang="en-US" sz="1600" b="1">
            <a:solidFill>
              <a:schemeClr val="tx1"/>
            </a:solidFill>
          </a:endParaRPr>
        </a:p>
      </dgm:t>
    </dgm:pt>
    <dgm:pt modelId="{649B52E2-5079-47F5-9374-CD739BDB05CA}" type="parTrans" cxnId="{BD5359E0-74B3-4AE0-B1F3-D7AA59C2FDE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C99F47AF-5188-4ADB-B044-81FBC254CBF8}" type="sibTrans" cxnId="{BD5359E0-74B3-4AE0-B1F3-D7AA59C2FDE7}">
      <dgm:prSet/>
      <dgm:spPr/>
      <dgm:t>
        <a:bodyPr/>
        <a:lstStyle/>
        <a:p>
          <a:endParaRPr lang="en-US"/>
        </a:p>
      </dgm:t>
    </dgm:pt>
    <dgm:pt modelId="{7A7014DE-990E-4129-A8ED-B1644777745C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dirty="0" smtClean="0">
              <a:solidFill>
                <a:schemeClr val="tx1"/>
              </a:solidFill>
            </a:rPr>
            <a:t>تولید انرژی (هر گرم 4 کیلوکالری)</a:t>
          </a:r>
          <a:endParaRPr lang="en-US" sz="1600" b="1" dirty="0">
            <a:solidFill>
              <a:schemeClr val="tx1"/>
            </a:solidFill>
          </a:endParaRPr>
        </a:p>
      </dgm:t>
    </dgm:pt>
    <dgm:pt modelId="{FC37D70C-81F8-4499-A371-545F18319A1F}" type="parTrans" cxnId="{394B4135-92D7-4D13-8BA8-D40478B84B26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8CAE2B31-2574-4D05-88AB-397CB0C67828}" type="sibTrans" cxnId="{394B4135-92D7-4D13-8BA8-D40478B84B26}">
      <dgm:prSet/>
      <dgm:spPr/>
      <dgm:t>
        <a:bodyPr/>
        <a:lstStyle/>
        <a:p>
          <a:endParaRPr lang="en-US"/>
        </a:p>
      </dgm:t>
    </dgm:pt>
    <dgm:pt modelId="{0DAB113C-892E-413A-9219-7A10804A70D4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ساختار غشا</a:t>
          </a:r>
          <a:endParaRPr lang="en-US" sz="1600" b="1">
            <a:solidFill>
              <a:schemeClr val="tx1"/>
            </a:solidFill>
          </a:endParaRPr>
        </a:p>
      </dgm:t>
    </dgm:pt>
    <dgm:pt modelId="{058B867F-B125-4195-A407-0E237927A72B}" type="parTrans" cxnId="{C424F8D6-FFD2-44E8-9B96-3D1AE2044CA8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16EED5C1-8CB9-4C90-ACEC-EF3B5C919BF4}" type="sibTrans" cxnId="{C424F8D6-FFD2-44E8-9B96-3D1AE2044CA8}">
      <dgm:prSet/>
      <dgm:spPr/>
      <dgm:t>
        <a:bodyPr/>
        <a:lstStyle/>
        <a:p>
          <a:endParaRPr lang="en-US"/>
        </a:p>
      </dgm:t>
    </dgm:pt>
    <dgm:pt modelId="{839D51C5-4BB7-4BB7-8F90-587A16EE5705}">
      <dgm:prSet custT="1"/>
      <dgm:spPr/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چربی ها</a:t>
          </a:r>
          <a:endParaRPr lang="en-US" sz="1600" b="1">
            <a:solidFill>
              <a:schemeClr val="tx1"/>
            </a:solidFill>
          </a:endParaRPr>
        </a:p>
      </dgm:t>
    </dgm:pt>
    <dgm:pt modelId="{56141D79-020F-40AD-B7F0-91BCF8676287}" type="parTrans" cxnId="{E9F35F04-E3C1-4002-9F00-EC0DDF738D1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DB882DB-83B8-4A25-A811-0E010FC48B57}" type="sibTrans" cxnId="{E9F35F04-E3C1-4002-9F00-EC0DDF738D1F}">
      <dgm:prSet/>
      <dgm:spPr/>
      <dgm:t>
        <a:bodyPr/>
        <a:lstStyle/>
        <a:p>
          <a:endParaRPr lang="en-US"/>
        </a:p>
      </dgm:t>
    </dgm:pt>
    <dgm:pt modelId="{9BC4524E-9AC6-4147-B2F9-89B847DAEBE6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dirty="0" smtClean="0">
              <a:solidFill>
                <a:schemeClr val="tx1"/>
              </a:solidFill>
            </a:rPr>
            <a:t>تولید انرژی (هر گرم 9 کیلوکالری)</a:t>
          </a:r>
          <a:endParaRPr lang="en-US" sz="1600" b="1" dirty="0">
            <a:solidFill>
              <a:schemeClr val="tx1"/>
            </a:solidFill>
          </a:endParaRPr>
        </a:p>
      </dgm:t>
    </dgm:pt>
    <dgm:pt modelId="{A91FECBD-9B42-4392-A6B0-6315965B0E42}" type="parTrans" cxnId="{07E99E90-49B1-4512-BDD2-EEFCA8E96A4B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12B8051-5524-43F9-A592-7335A608F762}" type="sibTrans" cxnId="{07E99E90-49B1-4512-BDD2-EEFCA8E96A4B}">
      <dgm:prSet/>
      <dgm:spPr/>
      <dgm:t>
        <a:bodyPr/>
        <a:lstStyle/>
        <a:p>
          <a:endParaRPr lang="en-US"/>
        </a:p>
      </dgm:t>
    </dgm:pt>
    <dgm:pt modelId="{44D3DBA5-5E6E-4708-BFC7-E0E72235AD54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ساختار غشا</a:t>
          </a:r>
          <a:endParaRPr lang="en-US" sz="1600" b="1">
            <a:solidFill>
              <a:schemeClr val="tx1"/>
            </a:solidFill>
          </a:endParaRPr>
        </a:p>
      </dgm:t>
    </dgm:pt>
    <dgm:pt modelId="{F85B205B-F9BB-44FC-8C3C-AD3BA5522F0C}" type="parTrans" cxnId="{51225932-3339-4271-B4FF-8F66D1C9DED5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65F72BB1-3395-436B-B4AA-F3C5817126F5}" type="sibTrans" cxnId="{51225932-3339-4271-B4FF-8F66D1C9DED5}">
      <dgm:prSet/>
      <dgm:spPr/>
      <dgm:t>
        <a:bodyPr/>
        <a:lstStyle/>
        <a:p>
          <a:endParaRPr lang="en-US"/>
        </a:p>
      </dgm:t>
    </dgm:pt>
    <dgm:pt modelId="{E3C2F7C1-710F-445A-BEFA-73059DC14788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تولید هورمون های جنسی</a:t>
          </a:r>
          <a:endParaRPr lang="en-US" sz="1600" b="1">
            <a:solidFill>
              <a:schemeClr val="tx1"/>
            </a:solidFill>
          </a:endParaRPr>
        </a:p>
      </dgm:t>
    </dgm:pt>
    <dgm:pt modelId="{B9F85A27-4F24-43DA-9E33-8817419FB757}" type="parTrans" cxnId="{91EE16DD-27EA-4522-9F45-1416765FD6F6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DD50BF8-0649-41AB-915C-8C699E4DA5F0}" type="sibTrans" cxnId="{91EE16DD-27EA-4522-9F45-1416765FD6F6}">
      <dgm:prSet/>
      <dgm:spPr/>
      <dgm:t>
        <a:bodyPr/>
        <a:lstStyle/>
        <a:p>
          <a:endParaRPr lang="en-US"/>
        </a:p>
      </dgm:t>
    </dgm:pt>
    <dgm:pt modelId="{C0FD1381-B3DB-4DE0-B394-9BE6B87201EF}">
      <dgm:prSet custT="1"/>
      <dgm:spPr/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پروتئین ها</a:t>
          </a:r>
          <a:endParaRPr lang="en-US" sz="1600" b="1">
            <a:solidFill>
              <a:schemeClr val="tx1"/>
            </a:solidFill>
          </a:endParaRPr>
        </a:p>
      </dgm:t>
    </dgm:pt>
    <dgm:pt modelId="{59102297-5B07-40C8-B536-979168C30E86}" type="parTrans" cxnId="{34E1A302-9782-4550-8295-0905099C883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829D8884-46A9-4E82-BC39-472466778CE1}" type="sibTrans" cxnId="{34E1A302-9782-4550-8295-0905099C8839}">
      <dgm:prSet/>
      <dgm:spPr/>
      <dgm:t>
        <a:bodyPr/>
        <a:lstStyle/>
        <a:p>
          <a:endParaRPr lang="en-US"/>
        </a:p>
      </dgm:t>
    </dgm:pt>
    <dgm:pt modelId="{0459E1EA-C618-427C-B2A4-33820EFC8DF8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آنزیم</a:t>
          </a:r>
          <a:endParaRPr lang="en-US" sz="1600" b="1">
            <a:solidFill>
              <a:schemeClr val="tx1"/>
            </a:solidFill>
          </a:endParaRPr>
        </a:p>
      </dgm:t>
    </dgm:pt>
    <dgm:pt modelId="{8AF0890F-1DEF-45AC-8EC5-73CD07A872B5}" type="parTrans" cxnId="{12D452E1-83CA-4D57-8666-4B724F3CFDA8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6CEF590-E134-43F4-BE20-6C9DA6823FCF}" type="sibTrans" cxnId="{12D452E1-83CA-4D57-8666-4B724F3CFDA8}">
      <dgm:prSet/>
      <dgm:spPr/>
      <dgm:t>
        <a:bodyPr/>
        <a:lstStyle/>
        <a:p>
          <a:endParaRPr lang="en-US"/>
        </a:p>
      </dgm:t>
    </dgm:pt>
    <dgm:pt modelId="{B34F7A7F-AF85-4E54-9FCB-E883ADA78886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ساختار سلول</a:t>
          </a:r>
          <a:endParaRPr lang="en-US" sz="1600" b="1">
            <a:solidFill>
              <a:schemeClr val="tx1"/>
            </a:solidFill>
          </a:endParaRPr>
        </a:p>
      </dgm:t>
    </dgm:pt>
    <dgm:pt modelId="{66DB4C13-AD31-42D7-ACD7-287B7C2D93F5}" type="parTrans" cxnId="{B91F4066-EC95-4757-AB92-DBADA81B23B5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6D33DD84-318B-4D89-B58A-98C80A269740}" type="sibTrans" cxnId="{B91F4066-EC95-4757-AB92-DBADA81B23B5}">
      <dgm:prSet/>
      <dgm:spPr/>
      <dgm:t>
        <a:bodyPr/>
        <a:lstStyle/>
        <a:p>
          <a:endParaRPr lang="en-US"/>
        </a:p>
      </dgm:t>
    </dgm:pt>
    <dgm:pt modelId="{D924F96B-0771-439E-AE3E-01878A8CB82E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انقباض</a:t>
          </a:r>
          <a:endParaRPr lang="en-US" sz="1600" b="1">
            <a:solidFill>
              <a:schemeClr val="tx1"/>
            </a:solidFill>
          </a:endParaRPr>
        </a:p>
      </dgm:t>
    </dgm:pt>
    <dgm:pt modelId="{68865E59-AB56-40D7-9CFE-B43C8D91DF1E}" type="parTrans" cxnId="{CDB02F6A-B578-49B2-8672-DAC592397A02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7A92949-67D2-4670-8AD9-4DA2A3A88338}" type="sibTrans" cxnId="{CDB02F6A-B578-49B2-8672-DAC592397A02}">
      <dgm:prSet/>
      <dgm:spPr/>
      <dgm:t>
        <a:bodyPr/>
        <a:lstStyle/>
        <a:p>
          <a:endParaRPr lang="en-US"/>
        </a:p>
      </dgm:t>
    </dgm:pt>
    <dgm:pt modelId="{3621651B-D01C-46A4-BDF2-7BE2B2AF6679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پمپ، کانال و انتقال دهنده</a:t>
          </a:r>
          <a:endParaRPr lang="en-US" sz="1600" b="1">
            <a:solidFill>
              <a:schemeClr val="tx1"/>
            </a:solidFill>
          </a:endParaRPr>
        </a:p>
      </dgm:t>
    </dgm:pt>
    <dgm:pt modelId="{D8485371-DC12-47EB-8D87-713DEEEF91DD}" type="parTrans" cxnId="{2B07D406-3CD0-48C4-8C9E-D48D5028C5B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F75022DE-6BD0-4879-8727-A22A577E2C5B}" type="sibTrans" cxnId="{2B07D406-3CD0-48C4-8C9E-D48D5028C5BF}">
      <dgm:prSet/>
      <dgm:spPr/>
      <dgm:t>
        <a:bodyPr/>
        <a:lstStyle/>
        <a:p>
          <a:endParaRPr lang="en-US"/>
        </a:p>
      </dgm:t>
    </dgm:pt>
    <dgm:pt modelId="{F1674FA5-458E-4B48-BBC1-5ACE78976807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dirty="0" smtClean="0">
              <a:solidFill>
                <a:schemeClr val="tx1"/>
              </a:solidFill>
            </a:rPr>
            <a:t>تولید انرژی (هر گرم 4 کیلوکالری)</a:t>
          </a:r>
          <a:endParaRPr lang="en-US" sz="1600" b="1" dirty="0">
            <a:solidFill>
              <a:schemeClr val="tx1"/>
            </a:solidFill>
          </a:endParaRPr>
        </a:p>
      </dgm:t>
    </dgm:pt>
    <dgm:pt modelId="{05D011FB-88DB-4ACC-9385-9473573CE50E}" type="parTrans" cxnId="{80908E40-6644-45C6-A988-58333CED9700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4D415878-896B-4477-B7E9-F6F6D461947C}" type="sibTrans" cxnId="{80908E40-6644-45C6-A988-58333CED9700}">
      <dgm:prSet/>
      <dgm:spPr/>
      <dgm:t>
        <a:bodyPr/>
        <a:lstStyle/>
        <a:p>
          <a:endParaRPr lang="en-US"/>
        </a:p>
      </dgm:t>
    </dgm:pt>
    <dgm:pt modelId="{45C0F3C8-B0EA-4718-8745-D191A71858B6}">
      <dgm:prSet custT="1"/>
      <dgm:spPr/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ویتامین ها</a:t>
          </a:r>
          <a:endParaRPr lang="en-US" sz="1600" b="1">
            <a:solidFill>
              <a:schemeClr val="tx1"/>
            </a:solidFill>
          </a:endParaRPr>
        </a:p>
      </dgm:t>
    </dgm:pt>
    <dgm:pt modelId="{1A889F4B-0492-4356-894B-B19588F38BB6}" type="parTrans" cxnId="{B3703AC7-941A-4181-8F50-5591232A9505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9D975EF9-1D09-477B-BEBD-4BBB999F2662}" type="sibTrans" cxnId="{B3703AC7-941A-4181-8F50-5591232A9505}">
      <dgm:prSet/>
      <dgm:spPr/>
      <dgm:t>
        <a:bodyPr/>
        <a:lstStyle/>
        <a:p>
          <a:endParaRPr lang="en-US"/>
        </a:p>
      </dgm:t>
    </dgm:pt>
    <dgm:pt modelId="{E3B70311-A43A-4A11-8322-F9EE8E93B33D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کوفاکتور</a:t>
          </a:r>
          <a:endParaRPr lang="en-US" sz="1600" b="1">
            <a:solidFill>
              <a:schemeClr val="tx1"/>
            </a:solidFill>
          </a:endParaRPr>
        </a:p>
      </dgm:t>
    </dgm:pt>
    <dgm:pt modelId="{F8096312-AF8F-4E06-A2CD-9CD6555591CE}" type="parTrans" cxnId="{C6A422A4-EC28-4A7A-8CD3-1AA817B6597C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80FA6B03-DDE8-4739-9DFF-ACE96937F66B}" type="sibTrans" cxnId="{C6A422A4-EC28-4A7A-8CD3-1AA817B6597C}">
      <dgm:prSet/>
      <dgm:spPr/>
      <dgm:t>
        <a:bodyPr/>
        <a:lstStyle/>
        <a:p>
          <a:endParaRPr lang="en-US"/>
        </a:p>
      </dgm:t>
    </dgm:pt>
    <dgm:pt modelId="{D9281741-EEC4-47FA-B7D7-FF931846B311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متابولیسم</a:t>
          </a:r>
          <a:endParaRPr lang="en-US" sz="1600" b="1">
            <a:solidFill>
              <a:schemeClr val="tx1"/>
            </a:solidFill>
          </a:endParaRPr>
        </a:p>
      </dgm:t>
    </dgm:pt>
    <dgm:pt modelId="{869037BD-7CFC-4B68-B44C-7A3C2495D310}" type="parTrans" cxnId="{6219A6ED-E0C7-4750-B5B1-620149DEBE3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2DAFFE4-3B2C-4D93-AFCC-5F549412696A}" type="sibTrans" cxnId="{6219A6ED-E0C7-4750-B5B1-620149DEBE37}">
      <dgm:prSet/>
      <dgm:spPr/>
      <dgm:t>
        <a:bodyPr/>
        <a:lstStyle/>
        <a:p>
          <a:endParaRPr lang="en-US"/>
        </a:p>
      </dgm:t>
    </dgm:pt>
    <dgm:pt modelId="{3983020C-A98D-4371-A175-276D43C18224}">
      <dgm:prSet custT="1"/>
      <dgm:spPr/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مواد معدنی</a:t>
          </a:r>
          <a:endParaRPr lang="en-US" sz="1600" b="1">
            <a:solidFill>
              <a:schemeClr val="tx1"/>
            </a:solidFill>
          </a:endParaRPr>
        </a:p>
      </dgm:t>
    </dgm:pt>
    <dgm:pt modelId="{8F7EEEEB-E0A2-4350-B73D-63B337014B44}" type="parTrans" cxnId="{97B33BC4-04DC-461A-924D-23B24B0B98C2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7312AB31-043D-464A-A7A2-9C9764214F51}" type="sibTrans" cxnId="{97B33BC4-04DC-461A-924D-23B24B0B98C2}">
      <dgm:prSet/>
      <dgm:spPr/>
      <dgm:t>
        <a:bodyPr/>
        <a:lstStyle/>
        <a:p>
          <a:endParaRPr lang="en-US"/>
        </a:p>
      </dgm:t>
    </dgm:pt>
    <dgm:pt modelId="{8BADB987-353D-427D-ADC4-BAD9D4C8A1EA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کوفاکتور</a:t>
          </a:r>
          <a:endParaRPr lang="en-US" sz="1600" b="1">
            <a:solidFill>
              <a:schemeClr val="tx1"/>
            </a:solidFill>
          </a:endParaRPr>
        </a:p>
      </dgm:t>
    </dgm:pt>
    <dgm:pt modelId="{7C464A6B-C432-4324-8A90-4E6663561E82}" type="parTrans" cxnId="{91AB8FEA-3026-428D-8EEF-C611B1BA8D72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B1B21466-AD7B-42C3-95DF-0FBB80CFAB0C}" type="sibTrans" cxnId="{91AB8FEA-3026-428D-8EEF-C611B1BA8D72}">
      <dgm:prSet/>
      <dgm:spPr/>
      <dgm:t>
        <a:bodyPr/>
        <a:lstStyle/>
        <a:p>
          <a:endParaRPr lang="en-US"/>
        </a:p>
      </dgm:t>
    </dgm:pt>
    <dgm:pt modelId="{B3481010-37BA-41E5-94B5-615B3FD2C202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متابولیسم</a:t>
          </a:r>
          <a:endParaRPr lang="en-US" sz="1600" b="1">
            <a:solidFill>
              <a:schemeClr val="tx1"/>
            </a:solidFill>
          </a:endParaRPr>
        </a:p>
      </dgm:t>
    </dgm:pt>
    <dgm:pt modelId="{F2611659-B76C-473D-9FA8-8B91CB3E6771}" type="parTrans" cxnId="{AB8B0CC3-904A-4BCB-BA52-4C9130A196AF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7B32628C-EE20-43C7-8D1F-98CF82B9FB0C}" type="sibTrans" cxnId="{AB8B0CC3-904A-4BCB-BA52-4C9130A196AF}">
      <dgm:prSet/>
      <dgm:spPr/>
      <dgm:t>
        <a:bodyPr/>
        <a:lstStyle/>
        <a:p>
          <a:endParaRPr lang="en-US"/>
        </a:p>
      </dgm:t>
    </dgm:pt>
    <dgm:pt modelId="{5FC57EFA-ADAB-4C44-B6F1-3AA89E55C3F2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ساختار پروتئین</a:t>
          </a:r>
          <a:endParaRPr lang="en-US" sz="1600" b="1">
            <a:solidFill>
              <a:schemeClr val="tx1"/>
            </a:solidFill>
          </a:endParaRPr>
        </a:p>
      </dgm:t>
    </dgm:pt>
    <dgm:pt modelId="{54A5CF20-9B67-48F1-9AC9-681A78BDB25E}" type="parTrans" cxnId="{DA29A266-1B4B-48B8-AD26-D40402BA5E22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BBDFA6C9-4EB7-4072-BC53-F6AFB5607972}" type="sibTrans" cxnId="{DA29A266-1B4B-48B8-AD26-D40402BA5E22}">
      <dgm:prSet/>
      <dgm:spPr/>
      <dgm:t>
        <a:bodyPr/>
        <a:lstStyle/>
        <a:p>
          <a:endParaRPr lang="en-US"/>
        </a:p>
      </dgm:t>
    </dgm:pt>
    <dgm:pt modelId="{E2A5582A-1B32-44F5-945D-C71FB655E580}">
      <dgm:prSet custT="1"/>
      <dgm:spPr/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آب</a:t>
          </a:r>
          <a:endParaRPr lang="en-US" sz="1600" b="1">
            <a:solidFill>
              <a:schemeClr val="tx1"/>
            </a:solidFill>
          </a:endParaRPr>
        </a:p>
      </dgm:t>
    </dgm:pt>
    <dgm:pt modelId="{08FF1DDC-C538-481C-BCC8-14AD637BAD28}" type="parTrans" cxnId="{FC1EDB8A-85B8-40ED-A062-2261C8A8C5E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2B42609A-4232-4824-B4C1-083C3353E15B}" type="sibTrans" cxnId="{FC1EDB8A-85B8-40ED-A062-2261C8A8C5E3}">
      <dgm:prSet/>
      <dgm:spPr/>
      <dgm:t>
        <a:bodyPr/>
        <a:lstStyle/>
        <a:p>
          <a:endParaRPr lang="en-US"/>
        </a:p>
      </dgm:t>
    </dgm:pt>
    <dgm:pt modelId="{E1AE75BA-2502-428E-8893-7C680397F65F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انتقال مواد</a:t>
          </a:r>
          <a:endParaRPr lang="en-US" sz="1600" b="1">
            <a:solidFill>
              <a:schemeClr val="tx1"/>
            </a:solidFill>
          </a:endParaRPr>
        </a:p>
      </dgm:t>
    </dgm:pt>
    <dgm:pt modelId="{E0F9349F-516D-41D4-A773-202668368EFD}" type="parTrans" cxnId="{1894537B-B0A2-44C9-9A82-7C242B749B65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4F47311C-6008-4A42-8999-572745570A54}" type="sibTrans" cxnId="{1894537B-B0A2-44C9-9A82-7C242B749B65}">
      <dgm:prSet/>
      <dgm:spPr/>
      <dgm:t>
        <a:bodyPr/>
        <a:lstStyle/>
        <a:p>
          <a:endParaRPr lang="en-US"/>
        </a:p>
      </dgm:t>
    </dgm:pt>
    <dgm:pt modelId="{1F3D43ED-6752-45BF-B09D-960E8FEFF9BF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حفظ دما</a:t>
          </a:r>
          <a:endParaRPr lang="en-US" sz="1600" b="1">
            <a:solidFill>
              <a:schemeClr val="tx1"/>
            </a:solidFill>
          </a:endParaRPr>
        </a:p>
      </dgm:t>
    </dgm:pt>
    <dgm:pt modelId="{3A7FCECC-AC30-4D4A-9C81-FED54E919759}" type="parTrans" cxnId="{65C1C6AA-1EEB-4FD8-8E8D-6C0B5C63CED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1785393-32F2-4BC8-8FB7-593A002DC389}" type="sibTrans" cxnId="{65C1C6AA-1EEB-4FD8-8E8D-6C0B5C63CED7}">
      <dgm:prSet/>
      <dgm:spPr/>
      <dgm:t>
        <a:bodyPr/>
        <a:lstStyle/>
        <a:p>
          <a:endParaRPr lang="en-US"/>
        </a:p>
      </dgm:t>
    </dgm:pt>
    <dgm:pt modelId="{7C9A82FE-77FE-400F-9B59-32B6817A1EF0}">
      <dgm:prSet custT="1"/>
      <dgm:spPr>
        <a:solidFill>
          <a:srgbClr val="00B0F0"/>
        </a:solidFill>
      </dgm:spPr>
      <dgm:t>
        <a:bodyPr/>
        <a:lstStyle/>
        <a:p>
          <a:pPr rtl="1"/>
          <a:r>
            <a:rPr lang="fa-IR" sz="1600" b="1" smtClean="0">
              <a:solidFill>
                <a:schemeClr val="tx1"/>
              </a:solidFill>
            </a:rPr>
            <a:t>سنتز پروتئین</a:t>
          </a:r>
          <a:endParaRPr lang="en-US" sz="1600" b="1">
            <a:solidFill>
              <a:schemeClr val="tx1"/>
            </a:solidFill>
          </a:endParaRPr>
        </a:p>
      </dgm:t>
    </dgm:pt>
    <dgm:pt modelId="{500AA1EB-CC1D-4278-97EF-EA95E1137E6B}" type="parTrans" cxnId="{A9A5A3D6-39DE-47E0-9E2B-F41AE25F59AD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8204C8F5-ED8A-4CC5-B049-9EA119E3889A}" type="sibTrans" cxnId="{A9A5A3D6-39DE-47E0-9E2B-F41AE25F59AD}">
      <dgm:prSet/>
      <dgm:spPr/>
      <dgm:t>
        <a:bodyPr/>
        <a:lstStyle/>
        <a:p>
          <a:endParaRPr lang="en-US"/>
        </a:p>
      </dgm:t>
    </dgm:pt>
    <dgm:pt modelId="{97468E77-3C6F-40E9-8673-E839BEE1E924}" type="pres">
      <dgm:prSet presAssocID="{64D06B07-71F6-420D-804B-28CBB20F8EB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25C3BB8-93C1-4E6F-A6DA-C309D4FFE6D6}" type="pres">
      <dgm:prSet presAssocID="{318F0ECE-8BD9-4EA4-B005-2DC0F46BB660}" presName="hierRoot1" presStyleCnt="0">
        <dgm:presLayoutVars>
          <dgm:hierBranch val="init"/>
        </dgm:presLayoutVars>
      </dgm:prSet>
      <dgm:spPr/>
    </dgm:pt>
    <dgm:pt modelId="{FDF028C9-A258-4AF7-8BA5-77BC8D718BB3}" type="pres">
      <dgm:prSet presAssocID="{318F0ECE-8BD9-4EA4-B005-2DC0F46BB660}" presName="rootComposite1" presStyleCnt="0"/>
      <dgm:spPr/>
    </dgm:pt>
    <dgm:pt modelId="{8F5C17AA-79E7-45A5-8867-D93CD5752C57}" type="pres">
      <dgm:prSet presAssocID="{318F0ECE-8BD9-4EA4-B005-2DC0F46BB660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EB8BD2C-0232-43BD-B10B-6E5E4745DC43}" type="pres">
      <dgm:prSet presAssocID="{318F0ECE-8BD9-4EA4-B005-2DC0F46BB660}" presName="rootConnector1" presStyleLbl="node1" presStyleIdx="0" presStyleCnt="0"/>
      <dgm:spPr/>
      <dgm:t>
        <a:bodyPr/>
        <a:lstStyle/>
        <a:p>
          <a:endParaRPr lang="en-US"/>
        </a:p>
      </dgm:t>
    </dgm:pt>
    <dgm:pt modelId="{3EF4E25C-A0B9-4F73-B51B-E4B7F7FFC132}" type="pres">
      <dgm:prSet presAssocID="{318F0ECE-8BD9-4EA4-B005-2DC0F46BB660}" presName="hierChild2" presStyleCnt="0"/>
      <dgm:spPr/>
    </dgm:pt>
    <dgm:pt modelId="{7A1A8F4D-6DAD-44B6-8BB2-E99F51111993}" type="pres">
      <dgm:prSet presAssocID="{649B52E2-5079-47F5-9374-CD739BDB05CA}" presName="Name37" presStyleLbl="parChTrans1D2" presStyleIdx="0" presStyleCnt="6"/>
      <dgm:spPr/>
      <dgm:t>
        <a:bodyPr/>
        <a:lstStyle/>
        <a:p>
          <a:endParaRPr lang="en-US"/>
        </a:p>
      </dgm:t>
    </dgm:pt>
    <dgm:pt modelId="{0344F068-E586-44A1-AFB0-6EF5471AF8FC}" type="pres">
      <dgm:prSet presAssocID="{4BA05359-0569-4CF9-9C75-E01AD1F379F5}" presName="hierRoot2" presStyleCnt="0">
        <dgm:presLayoutVars>
          <dgm:hierBranch val="init"/>
        </dgm:presLayoutVars>
      </dgm:prSet>
      <dgm:spPr/>
    </dgm:pt>
    <dgm:pt modelId="{C517E140-7167-4476-90FF-87B3D4AE7D32}" type="pres">
      <dgm:prSet presAssocID="{4BA05359-0569-4CF9-9C75-E01AD1F379F5}" presName="rootComposite" presStyleCnt="0"/>
      <dgm:spPr/>
    </dgm:pt>
    <dgm:pt modelId="{BC60BBF3-B9E1-4D3C-9823-52F5E9A66E3F}" type="pres">
      <dgm:prSet presAssocID="{4BA05359-0569-4CF9-9C75-E01AD1F379F5}" presName="rootText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39A5570-DA16-47B8-B46C-3680C7F95C21}" type="pres">
      <dgm:prSet presAssocID="{4BA05359-0569-4CF9-9C75-E01AD1F379F5}" presName="rootConnector" presStyleLbl="node2" presStyleIdx="0" presStyleCnt="6"/>
      <dgm:spPr/>
      <dgm:t>
        <a:bodyPr/>
        <a:lstStyle/>
        <a:p>
          <a:endParaRPr lang="en-US"/>
        </a:p>
      </dgm:t>
    </dgm:pt>
    <dgm:pt modelId="{B8CEDD85-D95F-433D-982D-76BDA7554B03}" type="pres">
      <dgm:prSet presAssocID="{4BA05359-0569-4CF9-9C75-E01AD1F379F5}" presName="hierChild4" presStyleCnt="0"/>
      <dgm:spPr/>
    </dgm:pt>
    <dgm:pt modelId="{6E9ECD86-B82C-4747-981A-D51E25CBAFC9}" type="pres">
      <dgm:prSet presAssocID="{FC37D70C-81F8-4499-A371-545F18319A1F}" presName="Name37" presStyleLbl="parChTrans1D3" presStyleIdx="0" presStyleCnt="18"/>
      <dgm:spPr/>
      <dgm:t>
        <a:bodyPr/>
        <a:lstStyle/>
        <a:p>
          <a:endParaRPr lang="en-US"/>
        </a:p>
      </dgm:t>
    </dgm:pt>
    <dgm:pt modelId="{858DB2B5-F85B-4AB8-B342-81FA9B57D6E1}" type="pres">
      <dgm:prSet presAssocID="{7A7014DE-990E-4129-A8ED-B1644777745C}" presName="hierRoot2" presStyleCnt="0">
        <dgm:presLayoutVars>
          <dgm:hierBranch val="init"/>
        </dgm:presLayoutVars>
      </dgm:prSet>
      <dgm:spPr/>
    </dgm:pt>
    <dgm:pt modelId="{582E3F5B-E70B-41D1-8CCB-BDD59D3925C8}" type="pres">
      <dgm:prSet presAssocID="{7A7014DE-990E-4129-A8ED-B1644777745C}" presName="rootComposite" presStyleCnt="0"/>
      <dgm:spPr/>
    </dgm:pt>
    <dgm:pt modelId="{3EE4ADED-C7CB-4866-B1B2-1C79DB792BDE}" type="pres">
      <dgm:prSet presAssocID="{7A7014DE-990E-4129-A8ED-B1644777745C}" presName="rootText" presStyleLbl="node3" presStyleIdx="0" presStyleCnt="18" custScaleY="18658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E4175D4-68EB-4208-A3E4-03F9AA0AA943}" type="pres">
      <dgm:prSet presAssocID="{7A7014DE-990E-4129-A8ED-B1644777745C}" presName="rootConnector" presStyleLbl="node3" presStyleIdx="0" presStyleCnt="18"/>
      <dgm:spPr/>
      <dgm:t>
        <a:bodyPr/>
        <a:lstStyle/>
        <a:p>
          <a:endParaRPr lang="en-US"/>
        </a:p>
      </dgm:t>
    </dgm:pt>
    <dgm:pt modelId="{6CE246C9-4D30-472A-827B-2E27363E21A0}" type="pres">
      <dgm:prSet presAssocID="{7A7014DE-990E-4129-A8ED-B1644777745C}" presName="hierChild4" presStyleCnt="0"/>
      <dgm:spPr/>
    </dgm:pt>
    <dgm:pt modelId="{C644B8E7-9ED4-4BB1-A5A9-BD4BC1C6131C}" type="pres">
      <dgm:prSet presAssocID="{7A7014DE-990E-4129-A8ED-B1644777745C}" presName="hierChild5" presStyleCnt="0"/>
      <dgm:spPr/>
    </dgm:pt>
    <dgm:pt modelId="{8CC6DFDA-547C-4D93-A751-BAE0D048DFD8}" type="pres">
      <dgm:prSet presAssocID="{058B867F-B125-4195-A407-0E237927A72B}" presName="Name37" presStyleLbl="parChTrans1D3" presStyleIdx="1" presStyleCnt="18"/>
      <dgm:spPr/>
      <dgm:t>
        <a:bodyPr/>
        <a:lstStyle/>
        <a:p>
          <a:endParaRPr lang="en-US"/>
        </a:p>
      </dgm:t>
    </dgm:pt>
    <dgm:pt modelId="{D9B51CC0-031D-4E5F-A565-12A9DCC8DD45}" type="pres">
      <dgm:prSet presAssocID="{0DAB113C-892E-413A-9219-7A10804A70D4}" presName="hierRoot2" presStyleCnt="0">
        <dgm:presLayoutVars>
          <dgm:hierBranch val="init"/>
        </dgm:presLayoutVars>
      </dgm:prSet>
      <dgm:spPr/>
    </dgm:pt>
    <dgm:pt modelId="{4E55EA46-98C6-4A55-B02F-DB0A9C7AF267}" type="pres">
      <dgm:prSet presAssocID="{0DAB113C-892E-413A-9219-7A10804A70D4}" presName="rootComposite" presStyleCnt="0"/>
      <dgm:spPr/>
    </dgm:pt>
    <dgm:pt modelId="{BAF88707-9D64-408B-BF40-FFD70B8C776A}" type="pres">
      <dgm:prSet presAssocID="{0DAB113C-892E-413A-9219-7A10804A70D4}" presName="rootText" presStyleLbl="node3" presStyleIdx="1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6B0DD6F-93A6-4EA9-AB8E-390012F512F9}" type="pres">
      <dgm:prSet presAssocID="{0DAB113C-892E-413A-9219-7A10804A70D4}" presName="rootConnector" presStyleLbl="node3" presStyleIdx="1" presStyleCnt="18"/>
      <dgm:spPr/>
      <dgm:t>
        <a:bodyPr/>
        <a:lstStyle/>
        <a:p>
          <a:endParaRPr lang="en-US"/>
        </a:p>
      </dgm:t>
    </dgm:pt>
    <dgm:pt modelId="{52699995-E578-4996-87C0-07CFA20D9215}" type="pres">
      <dgm:prSet presAssocID="{0DAB113C-892E-413A-9219-7A10804A70D4}" presName="hierChild4" presStyleCnt="0"/>
      <dgm:spPr/>
    </dgm:pt>
    <dgm:pt modelId="{A9B5DD1B-0E31-4F97-8293-AEC50BD4DF36}" type="pres">
      <dgm:prSet presAssocID="{0DAB113C-892E-413A-9219-7A10804A70D4}" presName="hierChild5" presStyleCnt="0"/>
      <dgm:spPr/>
    </dgm:pt>
    <dgm:pt modelId="{AA1EC854-5246-449D-8F09-C1854389F870}" type="pres">
      <dgm:prSet presAssocID="{4BA05359-0569-4CF9-9C75-E01AD1F379F5}" presName="hierChild5" presStyleCnt="0"/>
      <dgm:spPr/>
    </dgm:pt>
    <dgm:pt modelId="{A6161E8C-C088-46C6-A2D8-5820C4AD6C8B}" type="pres">
      <dgm:prSet presAssocID="{56141D79-020F-40AD-B7F0-91BCF8676287}" presName="Name37" presStyleLbl="parChTrans1D2" presStyleIdx="1" presStyleCnt="6"/>
      <dgm:spPr/>
      <dgm:t>
        <a:bodyPr/>
        <a:lstStyle/>
        <a:p>
          <a:endParaRPr lang="en-US"/>
        </a:p>
      </dgm:t>
    </dgm:pt>
    <dgm:pt modelId="{EDAC7592-8536-4B7B-AEF7-234EF578A709}" type="pres">
      <dgm:prSet presAssocID="{839D51C5-4BB7-4BB7-8F90-587A16EE5705}" presName="hierRoot2" presStyleCnt="0">
        <dgm:presLayoutVars>
          <dgm:hierBranch val="init"/>
        </dgm:presLayoutVars>
      </dgm:prSet>
      <dgm:spPr/>
    </dgm:pt>
    <dgm:pt modelId="{031A11C3-AA5A-4A1D-8FE4-1D841B7256D0}" type="pres">
      <dgm:prSet presAssocID="{839D51C5-4BB7-4BB7-8F90-587A16EE5705}" presName="rootComposite" presStyleCnt="0"/>
      <dgm:spPr/>
    </dgm:pt>
    <dgm:pt modelId="{60CE0EBB-B6C5-45EA-B9BC-03D406B2543A}" type="pres">
      <dgm:prSet presAssocID="{839D51C5-4BB7-4BB7-8F90-587A16EE5705}" presName="rootText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23B3BB5-E181-4B41-90EB-E31B37BA0559}" type="pres">
      <dgm:prSet presAssocID="{839D51C5-4BB7-4BB7-8F90-587A16EE5705}" presName="rootConnector" presStyleLbl="node2" presStyleIdx="1" presStyleCnt="6"/>
      <dgm:spPr/>
      <dgm:t>
        <a:bodyPr/>
        <a:lstStyle/>
        <a:p>
          <a:endParaRPr lang="en-US"/>
        </a:p>
      </dgm:t>
    </dgm:pt>
    <dgm:pt modelId="{63A14DD1-94A0-45E1-B225-B6CCB6E5A05E}" type="pres">
      <dgm:prSet presAssocID="{839D51C5-4BB7-4BB7-8F90-587A16EE5705}" presName="hierChild4" presStyleCnt="0"/>
      <dgm:spPr/>
    </dgm:pt>
    <dgm:pt modelId="{DE0BDE95-1353-4D0B-A995-545CD8704CE3}" type="pres">
      <dgm:prSet presAssocID="{A91FECBD-9B42-4392-A6B0-6315965B0E42}" presName="Name37" presStyleLbl="parChTrans1D3" presStyleIdx="2" presStyleCnt="18"/>
      <dgm:spPr/>
      <dgm:t>
        <a:bodyPr/>
        <a:lstStyle/>
        <a:p>
          <a:endParaRPr lang="en-US"/>
        </a:p>
      </dgm:t>
    </dgm:pt>
    <dgm:pt modelId="{FBFF722B-596C-492F-A641-175A309A73BD}" type="pres">
      <dgm:prSet presAssocID="{9BC4524E-9AC6-4147-B2F9-89B847DAEBE6}" presName="hierRoot2" presStyleCnt="0">
        <dgm:presLayoutVars>
          <dgm:hierBranch val="init"/>
        </dgm:presLayoutVars>
      </dgm:prSet>
      <dgm:spPr/>
    </dgm:pt>
    <dgm:pt modelId="{B0C018CA-C62D-479E-B8D1-138D221EAC70}" type="pres">
      <dgm:prSet presAssocID="{9BC4524E-9AC6-4147-B2F9-89B847DAEBE6}" presName="rootComposite" presStyleCnt="0"/>
      <dgm:spPr/>
    </dgm:pt>
    <dgm:pt modelId="{34AF1650-B358-4C41-9601-2581F56C0101}" type="pres">
      <dgm:prSet presAssocID="{9BC4524E-9AC6-4147-B2F9-89B847DAEBE6}" presName="rootText" presStyleLbl="node3" presStyleIdx="2" presStyleCnt="18" custScaleY="22176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2238D57-47BD-4A6F-B678-320EEA290C46}" type="pres">
      <dgm:prSet presAssocID="{9BC4524E-9AC6-4147-B2F9-89B847DAEBE6}" presName="rootConnector" presStyleLbl="node3" presStyleIdx="2" presStyleCnt="18"/>
      <dgm:spPr/>
      <dgm:t>
        <a:bodyPr/>
        <a:lstStyle/>
        <a:p>
          <a:endParaRPr lang="en-US"/>
        </a:p>
      </dgm:t>
    </dgm:pt>
    <dgm:pt modelId="{3DE6F6FC-50E0-4BF5-8BB1-116EE46886B1}" type="pres">
      <dgm:prSet presAssocID="{9BC4524E-9AC6-4147-B2F9-89B847DAEBE6}" presName="hierChild4" presStyleCnt="0"/>
      <dgm:spPr/>
    </dgm:pt>
    <dgm:pt modelId="{0A9BC660-5B2D-4E6B-B6FF-BEEB0B329CEA}" type="pres">
      <dgm:prSet presAssocID="{9BC4524E-9AC6-4147-B2F9-89B847DAEBE6}" presName="hierChild5" presStyleCnt="0"/>
      <dgm:spPr/>
    </dgm:pt>
    <dgm:pt modelId="{31459D1A-F8C5-48A7-8805-76CC1A7F2919}" type="pres">
      <dgm:prSet presAssocID="{F85B205B-F9BB-44FC-8C3C-AD3BA5522F0C}" presName="Name37" presStyleLbl="parChTrans1D3" presStyleIdx="3" presStyleCnt="18"/>
      <dgm:spPr/>
      <dgm:t>
        <a:bodyPr/>
        <a:lstStyle/>
        <a:p>
          <a:endParaRPr lang="en-US"/>
        </a:p>
      </dgm:t>
    </dgm:pt>
    <dgm:pt modelId="{9AECA351-A868-4420-AD03-9AF11A8332ED}" type="pres">
      <dgm:prSet presAssocID="{44D3DBA5-5E6E-4708-BFC7-E0E72235AD54}" presName="hierRoot2" presStyleCnt="0">
        <dgm:presLayoutVars>
          <dgm:hierBranch val="init"/>
        </dgm:presLayoutVars>
      </dgm:prSet>
      <dgm:spPr/>
    </dgm:pt>
    <dgm:pt modelId="{1EA552EE-E3E2-471C-9372-E6AA0AAAE0F3}" type="pres">
      <dgm:prSet presAssocID="{44D3DBA5-5E6E-4708-BFC7-E0E72235AD54}" presName="rootComposite" presStyleCnt="0"/>
      <dgm:spPr/>
    </dgm:pt>
    <dgm:pt modelId="{07D0B621-BAF6-4BC3-A885-C24866387A3F}" type="pres">
      <dgm:prSet presAssocID="{44D3DBA5-5E6E-4708-BFC7-E0E72235AD54}" presName="rootText" presStyleLbl="node3" presStyleIdx="3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C441456-B6A2-481A-AAE0-98FD97EA8B94}" type="pres">
      <dgm:prSet presAssocID="{44D3DBA5-5E6E-4708-BFC7-E0E72235AD54}" presName="rootConnector" presStyleLbl="node3" presStyleIdx="3" presStyleCnt="18"/>
      <dgm:spPr/>
      <dgm:t>
        <a:bodyPr/>
        <a:lstStyle/>
        <a:p>
          <a:endParaRPr lang="en-US"/>
        </a:p>
      </dgm:t>
    </dgm:pt>
    <dgm:pt modelId="{68C58F96-641E-48DA-BB12-E89E82B41F6B}" type="pres">
      <dgm:prSet presAssocID="{44D3DBA5-5E6E-4708-BFC7-E0E72235AD54}" presName="hierChild4" presStyleCnt="0"/>
      <dgm:spPr/>
    </dgm:pt>
    <dgm:pt modelId="{EEC092FC-9E7F-4ADD-BAF4-7DA9B9BA2BA6}" type="pres">
      <dgm:prSet presAssocID="{44D3DBA5-5E6E-4708-BFC7-E0E72235AD54}" presName="hierChild5" presStyleCnt="0"/>
      <dgm:spPr/>
    </dgm:pt>
    <dgm:pt modelId="{D15BDB54-D9F6-420D-8E92-74EA99DAEEF5}" type="pres">
      <dgm:prSet presAssocID="{B9F85A27-4F24-43DA-9E33-8817419FB757}" presName="Name37" presStyleLbl="parChTrans1D3" presStyleIdx="4" presStyleCnt="18"/>
      <dgm:spPr/>
      <dgm:t>
        <a:bodyPr/>
        <a:lstStyle/>
        <a:p>
          <a:endParaRPr lang="en-US"/>
        </a:p>
      </dgm:t>
    </dgm:pt>
    <dgm:pt modelId="{25836825-B326-49E3-BBD8-BABB729AD4F0}" type="pres">
      <dgm:prSet presAssocID="{E3C2F7C1-710F-445A-BEFA-73059DC14788}" presName="hierRoot2" presStyleCnt="0">
        <dgm:presLayoutVars>
          <dgm:hierBranch val="init"/>
        </dgm:presLayoutVars>
      </dgm:prSet>
      <dgm:spPr/>
    </dgm:pt>
    <dgm:pt modelId="{AF53C9F4-1297-4DD7-8866-0280A1202DA4}" type="pres">
      <dgm:prSet presAssocID="{E3C2F7C1-710F-445A-BEFA-73059DC14788}" presName="rootComposite" presStyleCnt="0"/>
      <dgm:spPr/>
    </dgm:pt>
    <dgm:pt modelId="{EB65BF98-D29C-44BF-8E37-34B72DA305B4}" type="pres">
      <dgm:prSet presAssocID="{E3C2F7C1-710F-445A-BEFA-73059DC14788}" presName="rootText" presStyleLbl="node3" presStyleIdx="4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379091A-C847-43FC-9F98-5F44F919856A}" type="pres">
      <dgm:prSet presAssocID="{E3C2F7C1-710F-445A-BEFA-73059DC14788}" presName="rootConnector" presStyleLbl="node3" presStyleIdx="4" presStyleCnt="18"/>
      <dgm:spPr/>
      <dgm:t>
        <a:bodyPr/>
        <a:lstStyle/>
        <a:p>
          <a:endParaRPr lang="en-US"/>
        </a:p>
      </dgm:t>
    </dgm:pt>
    <dgm:pt modelId="{70C58717-032A-479D-92EA-110E3F552B83}" type="pres">
      <dgm:prSet presAssocID="{E3C2F7C1-710F-445A-BEFA-73059DC14788}" presName="hierChild4" presStyleCnt="0"/>
      <dgm:spPr/>
    </dgm:pt>
    <dgm:pt modelId="{9D374302-6951-4AD6-A4EF-23225260E211}" type="pres">
      <dgm:prSet presAssocID="{E3C2F7C1-710F-445A-BEFA-73059DC14788}" presName="hierChild5" presStyleCnt="0"/>
      <dgm:spPr/>
    </dgm:pt>
    <dgm:pt modelId="{BA721805-4087-4EAD-AD0D-3E9EECD6DD2A}" type="pres">
      <dgm:prSet presAssocID="{839D51C5-4BB7-4BB7-8F90-587A16EE5705}" presName="hierChild5" presStyleCnt="0"/>
      <dgm:spPr/>
    </dgm:pt>
    <dgm:pt modelId="{E03D9A5A-233D-49A9-90DF-C0483EDAC5D1}" type="pres">
      <dgm:prSet presAssocID="{59102297-5B07-40C8-B536-979168C30E86}" presName="Name37" presStyleLbl="parChTrans1D2" presStyleIdx="2" presStyleCnt="6"/>
      <dgm:spPr/>
      <dgm:t>
        <a:bodyPr/>
        <a:lstStyle/>
        <a:p>
          <a:endParaRPr lang="en-US"/>
        </a:p>
      </dgm:t>
    </dgm:pt>
    <dgm:pt modelId="{66EBDCCD-FF79-4197-8DC6-78AE6A8726F3}" type="pres">
      <dgm:prSet presAssocID="{C0FD1381-B3DB-4DE0-B394-9BE6B87201EF}" presName="hierRoot2" presStyleCnt="0">
        <dgm:presLayoutVars>
          <dgm:hierBranch val="init"/>
        </dgm:presLayoutVars>
      </dgm:prSet>
      <dgm:spPr/>
    </dgm:pt>
    <dgm:pt modelId="{7F741313-1CAA-48C1-8376-E1A5F7842F0B}" type="pres">
      <dgm:prSet presAssocID="{C0FD1381-B3DB-4DE0-B394-9BE6B87201EF}" presName="rootComposite" presStyleCnt="0"/>
      <dgm:spPr/>
    </dgm:pt>
    <dgm:pt modelId="{305CAB76-8AEE-4F21-B451-B0AB8123FFEF}" type="pres">
      <dgm:prSet presAssocID="{C0FD1381-B3DB-4DE0-B394-9BE6B87201EF}" presName="rootText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342F34B-5FCD-4EFD-A8E1-F5056A00DBCF}" type="pres">
      <dgm:prSet presAssocID="{C0FD1381-B3DB-4DE0-B394-9BE6B87201EF}" presName="rootConnector" presStyleLbl="node2" presStyleIdx="2" presStyleCnt="6"/>
      <dgm:spPr/>
      <dgm:t>
        <a:bodyPr/>
        <a:lstStyle/>
        <a:p>
          <a:endParaRPr lang="en-US"/>
        </a:p>
      </dgm:t>
    </dgm:pt>
    <dgm:pt modelId="{953DEB87-E63B-4362-91F4-F6FD7E4A978E}" type="pres">
      <dgm:prSet presAssocID="{C0FD1381-B3DB-4DE0-B394-9BE6B87201EF}" presName="hierChild4" presStyleCnt="0"/>
      <dgm:spPr/>
    </dgm:pt>
    <dgm:pt modelId="{BE222729-E9F6-48B9-875B-98C36D32CBBD}" type="pres">
      <dgm:prSet presAssocID="{8AF0890F-1DEF-45AC-8EC5-73CD07A872B5}" presName="Name37" presStyleLbl="parChTrans1D3" presStyleIdx="5" presStyleCnt="18"/>
      <dgm:spPr/>
      <dgm:t>
        <a:bodyPr/>
        <a:lstStyle/>
        <a:p>
          <a:endParaRPr lang="en-US"/>
        </a:p>
      </dgm:t>
    </dgm:pt>
    <dgm:pt modelId="{791CE39B-CEAD-49C5-969C-CC66E8DF8B4B}" type="pres">
      <dgm:prSet presAssocID="{0459E1EA-C618-427C-B2A4-33820EFC8DF8}" presName="hierRoot2" presStyleCnt="0">
        <dgm:presLayoutVars>
          <dgm:hierBranch val="init"/>
        </dgm:presLayoutVars>
      </dgm:prSet>
      <dgm:spPr/>
    </dgm:pt>
    <dgm:pt modelId="{3C596E04-D3C6-4848-A2B8-5EC1CC531907}" type="pres">
      <dgm:prSet presAssocID="{0459E1EA-C618-427C-B2A4-33820EFC8DF8}" presName="rootComposite" presStyleCnt="0"/>
      <dgm:spPr/>
    </dgm:pt>
    <dgm:pt modelId="{A1ED302D-1ED2-4BC1-9FE1-91700FD6EAAD}" type="pres">
      <dgm:prSet presAssocID="{0459E1EA-C618-427C-B2A4-33820EFC8DF8}" presName="rootText" presStyleLbl="node3" presStyleIdx="5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3A1636D-A9E1-4B09-A200-CEB146719272}" type="pres">
      <dgm:prSet presAssocID="{0459E1EA-C618-427C-B2A4-33820EFC8DF8}" presName="rootConnector" presStyleLbl="node3" presStyleIdx="5" presStyleCnt="18"/>
      <dgm:spPr/>
      <dgm:t>
        <a:bodyPr/>
        <a:lstStyle/>
        <a:p>
          <a:endParaRPr lang="en-US"/>
        </a:p>
      </dgm:t>
    </dgm:pt>
    <dgm:pt modelId="{D36D7C0F-EA63-46FE-BA9F-BDB8ABF26F92}" type="pres">
      <dgm:prSet presAssocID="{0459E1EA-C618-427C-B2A4-33820EFC8DF8}" presName="hierChild4" presStyleCnt="0"/>
      <dgm:spPr/>
    </dgm:pt>
    <dgm:pt modelId="{33010696-263C-4710-BB46-42AF400AB074}" type="pres">
      <dgm:prSet presAssocID="{0459E1EA-C618-427C-B2A4-33820EFC8DF8}" presName="hierChild5" presStyleCnt="0"/>
      <dgm:spPr/>
    </dgm:pt>
    <dgm:pt modelId="{E1E499CC-1304-4571-9E23-13F41C32DA0E}" type="pres">
      <dgm:prSet presAssocID="{66DB4C13-AD31-42D7-ACD7-287B7C2D93F5}" presName="Name37" presStyleLbl="parChTrans1D3" presStyleIdx="6" presStyleCnt="18"/>
      <dgm:spPr/>
      <dgm:t>
        <a:bodyPr/>
        <a:lstStyle/>
        <a:p>
          <a:endParaRPr lang="en-US"/>
        </a:p>
      </dgm:t>
    </dgm:pt>
    <dgm:pt modelId="{A0BC16F6-969B-43D1-9031-7205A64EBF0E}" type="pres">
      <dgm:prSet presAssocID="{B34F7A7F-AF85-4E54-9FCB-E883ADA78886}" presName="hierRoot2" presStyleCnt="0">
        <dgm:presLayoutVars>
          <dgm:hierBranch val="init"/>
        </dgm:presLayoutVars>
      </dgm:prSet>
      <dgm:spPr/>
    </dgm:pt>
    <dgm:pt modelId="{E46ED7B8-C1D2-4396-88AA-1BA0D15F38CC}" type="pres">
      <dgm:prSet presAssocID="{B34F7A7F-AF85-4E54-9FCB-E883ADA78886}" presName="rootComposite" presStyleCnt="0"/>
      <dgm:spPr/>
    </dgm:pt>
    <dgm:pt modelId="{C2F8DEA2-3F90-4E66-BC4F-9EA52034B998}" type="pres">
      <dgm:prSet presAssocID="{B34F7A7F-AF85-4E54-9FCB-E883ADA78886}" presName="rootText" presStyleLbl="node3" presStyleIdx="6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43F3D1-C08C-4F8F-AE85-1143031A1FB8}" type="pres">
      <dgm:prSet presAssocID="{B34F7A7F-AF85-4E54-9FCB-E883ADA78886}" presName="rootConnector" presStyleLbl="node3" presStyleIdx="6" presStyleCnt="18"/>
      <dgm:spPr/>
      <dgm:t>
        <a:bodyPr/>
        <a:lstStyle/>
        <a:p>
          <a:endParaRPr lang="en-US"/>
        </a:p>
      </dgm:t>
    </dgm:pt>
    <dgm:pt modelId="{81244C26-7182-4D1D-BF1B-598BA5570924}" type="pres">
      <dgm:prSet presAssocID="{B34F7A7F-AF85-4E54-9FCB-E883ADA78886}" presName="hierChild4" presStyleCnt="0"/>
      <dgm:spPr/>
    </dgm:pt>
    <dgm:pt modelId="{7AB4FC00-FDCC-4F58-B2C2-EEEE81061AFA}" type="pres">
      <dgm:prSet presAssocID="{B34F7A7F-AF85-4E54-9FCB-E883ADA78886}" presName="hierChild5" presStyleCnt="0"/>
      <dgm:spPr/>
    </dgm:pt>
    <dgm:pt modelId="{0DC2FC14-6186-41B8-A346-5FBCA5114AE9}" type="pres">
      <dgm:prSet presAssocID="{68865E59-AB56-40D7-9CFE-B43C8D91DF1E}" presName="Name37" presStyleLbl="parChTrans1D3" presStyleIdx="7" presStyleCnt="18"/>
      <dgm:spPr/>
      <dgm:t>
        <a:bodyPr/>
        <a:lstStyle/>
        <a:p>
          <a:endParaRPr lang="en-US"/>
        </a:p>
      </dgm:t>
    </dgm:pt>
    <dgm:pt modelId="{E5C323CD-3AD5-4786-9915-659FC310A02A}" type="pres">
      <dgm:prSet presAssocID="{D924F96B-0771-439E-AE3E-01878A8CB82E}" presName="hierRoot2" presStyleCnt="0">
        <dgm:presLayoutVars>
          <dgm:hierBranch val="init"/>
        </dgm:presLayoutVars>
      </dgm:prSet>
      <dgm:spPr/>
    </dgm:pt>
    <dgm:pt modelId="{253B7989-F67D-4983-AEC6-16A3F1B1A2FE}" type="pres">
      <dgm:prSet presAssocID="{D924F96B-0771-439E-AE3E-01878A8CB82E}" presName="rootComposite" presStyleCnt="0"/>
      <dgm:spPr/>
    </dgm:pt>
    <dgm:pt modelId="{74E3CD83-1ACA-4B2C-91A2-77B808CAC96F}" type="pres">
      <dgm:prSet presAssocID="{D924F96B-0771-439E-AE3E-01878A8CB82E}" presName="rootText" presStyleLbl="node3" presStyleIdx="7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3FA5718-7F42-4BED-B883-04DBBC356E95}" type="pres">
      <dgm:prSet presAssocID="{D924F96B-0771-439E-AE3E-01878A8CB82E}" presName="rootConnector" presStyleLbl="node3" presStyleIdx="7" presStyleCnt="18"/>
      <dgm:spPr/>
      <dgm:t>
        <a:bodyPr/>
        <a:lstStyle/>
        <a:p>
          <a:endParaRPr lang="en-US"/>
        </a:p>
      </dgm:t>
    </dgm:pt>
    <dgm:pt modelId="{B776BCA3-25B5-4B6E-B51F-D839A5531287}" type="pres">
      <dgm:prSet presAssocID="{D924F96B-0771-439E-AE3E-01878A8CB82E}" presName="hierChild4" presStyleCnt="0"/>
      <dgm:spPr/>
    </dgm:pt>
    <dgm:pt modelId="{EA071923-19DC-4761-8915-9063BF9A231C}" type="pres">
      <dgm:prSet presAssocID="{D924F96B-0771-439E-AE3E-01878A8CB82E}" presName="hierChild5" presStyleCnt="0"/>
      <dgm:spPr/>
    </dgm:pt>
    <dgm:pt modelId="{16425E94-2E84-4A6C-80D8-F8702F4315B7}" type="pres">
      <dgm:prSet presAssocID="{D8485371-DC12-47EB-8D87-713DEEEF91DD}" presName="Name37" presStyleLbl="parChTrans1D3" presStyleIdx="8" presStyleCnt="18"/>
      <dgm:spPr/>
      <dgm:t>
        <a:bodyPr/>
        <a:lstStyle/>
        <a:p>
          <a:endParaRPr lang="en-US"/>
        </a:p>
      </dgm:t>
    </dgm:pt>
    <dgm:pt modelId="{5D69CBD4-B32C-4DA8-9CE9-D87C57CDBA25}" type="pres">
      <dgm:prSet presAssocID="{3621651B-D01C-46A4-BDF2-7BE2B2AF6679}" presName="hierRoot2" presStyleCnt="0">
        <dgm:presLayoutVars>
          <dgm:hierBranch val="init"/>
        </dgm:presLayoutVars>
      </dgm:prSet>
      <dgm:spPr/>
    </dgm:pt>
    <dgm:pt modelId="{9C4D9BC9-BC4A-4432-BECE-7631BF6A0B7E}" type="pres">
      <dgm:prSet presAssocID="{3621651B-D01C-46A4-BDF2-7BE2B2AF6679}" presName="rootComposite" presStyleCnt="0"/>
      <dgm:spPr/>
    </dgm:pt>
    <dgm:pt modelId="{324D62DB-41B2-4C5C-8251-098008668E93}" type="pres">
      <dgm:prSet presAssocID="{3621651B-D01C-46A4-BDF2-7BE2B2AF6679}" presName="rootText" presStyleLbl="node3" presStyleIdx="8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D59F458-09A9-421E-9C15-A63DAAA66331}" type="pres">
      <dgm:prSet presAssocID="{3621651B-D01C-46A4-BDF2-7BE2B2AF6679}" presName="rootConnector" presStyleLbl="node3" presStyleIdx="8" presStyleCnt="18"/>
      <dgm:spPr/>
      <dgm:t>
        <a:bodyPr/>
        <a:lstStyle/>
        <a:p>
          <a:endParaRPr lang="en-US"/>
        </a:p>
      </dgm:t>
    </dgm:pt>
    <dgm:pt modelId="{730EA7E0-FCAF-42FF-80F9-222FC9D25C98}" type="pres">
      <dgm:prSet presAssocID="{3621651B-D01C-46A4-BDF2-7BE2B2AF6679}" presName="hierChild4" presStyleCnt="0"/>
      <dgm:spPr/>
    </dgm:pt>
    <dgm:pt modelId="{D48D9013-79B4-43CD-B0F8-C5DD5C194960}" type="pres">
      <dgm:prSet presAssocID="{3621651B-D01C-46A4-BDF2-7BE2B2AF6679}" presName="hierChild5" presStyleCnt="0"/>
      <dgm:spPr/>
    </dgm:pt>
    <dgm:pt modelId="{CE28FC8F-2DFB-471D-9D32-4EE4A05AA2B9}" type="pres">
      <dgm:prSet presAssocID="{05D011FB-88DB-4ACC-9385-9473573CE50E}" presName="Name37" presStyleLbl="parChTrans1D3" presStyleIdx="9" presStyleCnt="18"/>
      <dgm:spPr/>
      <dgm:t>
        <a:bodyPr/>
        <a:lstStyle/>
        <a:p>
          <a:endParaRPr lang="en-US"/>
        </a:p>
      </dgm:t>
    </dgm:pt>
    <dgm:pt modelId="{8523091D-4EB8-4B3C-87B9-E592AC6A4421}" type="pres">
      <dgm:prSet presAssocID="{F1674FA5-458E-4B48-BBC1-5ACE78976807}" presName="hierRoot2" presStyleCnt="0">
        <dgm:presLayoutVars>
          <dgm:hierBranch val="init"/>
        </dgm:presLayoutVars>
      </dgm:prSet>
      <dgm:spPr/>
    </dgm:pt>
    <dgm:pt modelId="{64CD88AC-FC03-4D5C-93BC-8C1E5B446003}" type="pres">
      <dgm:prSet presAssocID="{F1674FA5-458E-4B48-BBC1-5ACE78976807}" presName="rootComposite" presStyleCnt="0"/>
      <dgm:spPr/>
    </dgm:pt>
    <dgm:pt modelId="{6A1547C9-9D43-4D18-8EA4-73920B8BF83B}" type="pres">
      <dgm:prSet presAssocID="{F1674FA5-458E-4B48-BBC1-5ACE78976807}" presName="rootText" presStyleLbl="node3" presStyleIdx="9" presStyleCnt="18" custScaleX="16906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5728826-8AE6-41D5-AE0B-33C998041F13}" type="pres">
      <dgm:prSet presAssocID="{F1674FA5-458E-4B48-BBC1-5ACE78976807}" presName="rootConnector" presStyleLbl="node3" presStyleIdx="9" presStyleCnt="18"/>
      <dgm:spPr/>
      <dgm:t>
        <a:bodyPr/>
        <a:lstStyle/>
        <a:p>
          <a:endParaRPr lang="en-US"/>
        </a:p>
      </dgm:t>
    </dgm:pt>
    <dgm:pt modelId="{A68F0A3C-B40D-4E84-80D9-3D30DFBBAB07}" type="pres">
      <dgm:prSet presAssocID="{F1674FA5-458E-4B48-BBC1-5ACE78976807}" presName="hierChild4" presStyleCnt="0"/>
      <dgm:spPr/>
    </dgm:pt>
    <dgm:pt modelId="{2699B2A9-E7D3-4B29-BEAF-7B82D40A8629}" type="pres">
      <dgm:prSet presAssocID="{F1674FA5-458E-4B48-BBC1-5ACE78976807}" presName="hierChild5" presStyleCnt="0"/>
      <dgm:spPr/>
    </dgm:pt>
    <dgm:pt modelId="{CDCFB10A-5C13-4E1F-A31C-6DBB85B40E51}" type="pres">
      <dgm:prSet presAssocID="{C0FD1381-B3DB-4DE0-B394-9BE6B87201EF}" presName="hierChild5" presStyleCnt="0"/>
      <dgm:spPr/>
    </dgm:pt>
    <dgm:pt modelId="{1243B318-F28C-40F1-9ED2-846BA341AE97}" type="pres">
      <dgm:prSet presAssocID="{1A889F4B-0492-4356-894B-B19588F38BB6}" presName="Name37" presStyleLbl="parChTrans1D2" presStyleIdx="3" presStyleCnt="6"/>
      <dgm:spPr/>
      <dgm:t>
        <a:bodyPr/>
        <a:lstStyle/>
        <a:p>
          <a:endParaRPr lang="en-US"/>
        </a:p>
      </dgm:t>
    </dgm:pt>
    <dgm:pt modelId="{DA719346-E53F-4D44-97B3-3108E33B7E83}" type="pres">
      <dgm:prSet presAssocID="{45C0F3C8-B0EA-4718-8745-D191A71858B6}" presName="hierRoot2" presStyleCnt="0">
        <dgm:presLayoutVars>
          <dgm:hierBranch val="init"/>
        </dgm:presLayoutVars>
      </dgm:prSet>
      <dgm:spPr/>
    </dgm:pt>
    <dgm:pt modelId="{BA254363-443B-43B3-9B69-7A02460B62FB}" type="pres">
      <dgm:prSet presAssocID="{45C0F3C8-B0EA-4718-8745-D191A71858B6}" presName="rootComposite" presStyleCnt="0"/>
      <dgm:spPr/>
    </dgm:pt>
    <dgm:pt modelId="{706CBB22-7710-49EC-A7A5-0C5A03A33F17}" type="pres">
      <dgm:prSet presAssocID="{45C0F3C8-B0EA-4718-8745-D191A71858B6}" presName="rootText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623FD74-5D0D-4BA6-8EE6-A2F54893A66E}" type="pres">
      <dgm:prSet presAssocID="{45C0F3C8-B0EA-4718-8745-D191A71858B6}" presName="rootConnector" presStyleLbl="node2" presStyleIdx="3" presStyleCnt="6"/>
      <dgm:spPr/>
      <dgm:t>
        <a:bodyPr/>
        <a:lstStyle/>
        <a:p>
          <a:endParaRPr lang="en-US"/>
        </a:p>
      </dgm:t>
    </dgm:pt>
    <dgm:pt modelId="{08D7C670-C94D-439A-8263-05CBCE5BAC43}" type="pres">
      <dgm:prSet presAssocID="{45C0F3C8-B0EA-4718-8745-D191A71858B6}" presName="hierChild4" presStyleCnt="0"/>
      <dgm:spPr/>
    </dgm:pt>
    <dgm:pt modelId="{BF943FCA-A2E5-4516-A7BC-54BD42822081}" type="pres">
      <dgm:prSet presAssocID="{F8096312-AF8F-4E06-A2CD-9CD6555591CE}" presName="Name37" presStyleLbl="parChTrans1D3" presStyleIdx="10" presStyleCnt="18"/>
      <dgm:spPr/>
      <dgm:t>
        <a:bodyPr/>
        <a:lstStyle/>
        <a:p>
          <a:endParaRPr lang="en-US"/>
        </a:p>
      </dgm:t>
    </dgm:pt>
    <dgm:pt modelId="{F0886727-E02A-4856-A1B2-BA726B01FEF4}" type="pres">
      <dgm:prSet presAssocID="{E3B70311-A43A-4A11-8322-F9EE8E93B33D}" presName="hierRoot2" presStyleCnt="0">
        <dgm:presLayoutVars>
          <dgm:hierBranch val="init"/>
        </dgm:presLayoutVars>
      </dgm:prSet>
      <dgm:spPr/>
    </dgm:pt>
    <dgm:pt modelId="{62F8087C-3DEA-47B9-A7C8-E4BE1F4E5D4D}" type="pres">
      <dgm:prSet presAssocID="{E3B70311-A43A-4A11-8322-F9EE8E93B33D}" presName="rootComposite" presStyleCnt="0"/>
      <dgm:spPr/>
    </dgm:pt>
    <dgm:pt modelId="{B887F7AC-1E97-4B91-B805-35EFF2C3C390}" type="pres">
      <dgm:prSet presAssocID="{E3B70311-A43A-4A11-8322-F9EE8E93B33D}" presName="rootText" presStyleLbl="node3" presStyleIdx="10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D69D82B-A747-4E9C-92CF-DCC90B03A984}" type="pres">
      <dgm:prSet presAssocID="{E3B70311-A43A-4A11-8322-F9EE8E93B33D}" presName="rootConnector" presStyleLbl="node3" presStyleIdx="10" presStyleCnt="18"/>
      <dgm:spPr/>
      <dgm:t>
        <a:bodyPr/>
        <a:lstStyle/>
        <a:p>
          <a:endParaRPr lang="en-US"/>
        </a:p>
      </dgm:t>
    </dgm:pt>
    <dgm:pt modelId="{B98650B3-6567-4E79-9925-8D97928B3CDA}" type="pres">
      <dgm:prSet presAssocID="{E3B70311-A43A-4A11-8322-F9EE8E93B33D}" presName="hierChild4" presStyleCnt="0"/>
      <dgm:spPr/>
    </dgm:pt>
    <dgm:pt modelId="{715D67E0-BC0B-435C-9474-9F350806FD5E}" type="pres">
      <dgm:prSet presAssocID="{E3B70311-A43A-4A11-8322-F9EE8E93B33D}" presName="hierChild5" presStyleCnt="0"/>
      <dgm:spPr/>
    </dgm:pt>
    <dgm:pt modelId="{AC94B42B-C284-49B0-997F-9EA6F5DBF20A}" type="pres">
      <dgm:prSet presAssocID="{869037BD-7CFC-4B68-B44C-7A3C2495D310}" presName="Name37" presStyleLbl="parChTrans1D3" presStyleIdx="11" presStyleCnt="18"/>
      <dgm:spPr/>
      <dgm:t>
        <a:bodyPr/>
        <a:lstStyle/>
        <a:p>
          <a:endParaRPr lang="en-US"/>
        </a:p>
      </dgm:t>
    </dgm:pt>
    <dgm:pt modelId="{432A7B28-A178-4B98-88E9-897AD3256EFC}" type="pres">
      <dgm:prSet presAssocID="{D9281741-EEC4-47FA-B7D7-FF931846B311}" presName="hierRoot2" presStyleCnt="0">
        <dgm:presLayoutVars>
          <dgm:hierBranch val="init"/>
        </dgm:presLayoutVars>
      </dgm:prSet>
      <dgm:spPr/>
    </dgm:pt>
    <dgm:pt modelId="{192C7BD9-8372-4B43-92AB-E7F32FAF819C}" type="pres">
      <dgm:prSet presAssocID="{D9281741-EEC4-47FA-B7D7-FF931846B311}" presName="rootComposite" presStyleCnt="0"/>
      <dgm:spPr/>
    </dgm:pt>
    <dgm:pt modelId="{5238CACE-D528-438C-9776-9D0F57860D52}" type="pres">
      <dgm:prSet presAssocID="{D9281741-EEC4-47FA-B7D7-FF931846B311}" presName="rootText" presStyleLbl="node3" presStyleIdx="11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4523A74-DC6B-430B-BF9A-8AACEFFC3C09}" type="pres">
      <dgm:prSet presAssocID="{D9281741-EEC4-47FA-B7D7-FF931846B311}" presName="rootConnector" presStyleLbl="node3" presStyleIdx="11" presStyleCnt="18"/>
      <dgm:spPr/>
      <dgm:t>
        <a:bodyPr/>
        <a:lstStyle/>
        <a:p>
          <a:endParaRPr lang="en-US"/>
        </a:p>
      </dgm:t>
    </dgm:pt>
    <dgm:pt modelId="{BB7E92D7-C225-4952-A459-80D3147E5CD7}" type="pres">
      <dgm:prSet presAssocID="{D9281741-EEC4-47FA-B7D7-FF931846B311}" presName="hierChild4" presStyleCnt="0"/>
      <dgm:spPr/>
    </dgm:pt>
    <dgm:pt modelId="{EFA73162-D96A-445F-A194-B4D67903D89E}" type="pres">
      <dgm:prSet presAssocID="{D9281741-EEC4-47FA-B7D7-FF931846B311}" presName="hierChild5" presStyleCnt="0"/>
      <dgm:spPr/>
    </dgm:pt>
    <dgm:pt modelId="{595AC0F3-CA0C-4F34-8923-5D5DC3862B2F}" type="pres">
      <dgm:prSet presAssocID="{45C0F3C8-B0EA-4718-8745-D191A71858B6}" presName="hierChild5" presStyleCnt="0"/>
      <dgm:spPr/>
    </dgm:pt>
    <dgm:pt modelId="{BDCA4DDB-F071-4EEC-8AC5-F33E7FB701B9}" type="pres">
      <dgm:prSet presAssocID="{8F7EEEEB-E0A2-4350-B73D-63B337014B44}" presName="Name37" presStyleLbl="parChTrans1D2" presStyleIdx="4" presStyleCnt="6"/>
      <dgm:spPr/>
      <dgm:t>
        <a:bodyPr/>
        <a:lstStyle/>
        <a:p>
          <a:endParaRPr lang="en-US"/>
        </a:p>
      </dgm:t>
    </dgm:pt>
    <dgm:pt modelId="{4D77091E-D775-4A28-B10A-584CC209C90C}" type="pres">
      <dgm:prSet presAssocID="{3983020C-A98D-4371-A175-276D43C18224}" presName="hierRoot2" presStyleCnt="0">
        <dgm:presLayoutVars>
          <dgm:hierBranch val="init"/>
        </dgm:presLayoutVars>
      </dgm:prSet>
      <dgm:spPr/>
    </dgm:pt>
    <dgm:pt modelId="{09240803-5845-4993-A35E-139DA0DCC319}" type="pres">
      <dgm:prSet presAssocID="{3983020C-A98D-4371-A175-276D43C18224}" presName="rootComposite" presStyleCnt="0"/>
      <dgm:spPr/>
    </dgm:pt>
    <dgm:pt modelId="{2534FB11-3189-4FF4-AB4C-1860486C2277}" type="pres">
      <dgm:prSet presAssocID="{3983020C-A98D-4371-A175-276D43C18224}" presName="rootText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0035193-6BEA-404B-B0B8-AE1A94959A09}" type="pres">
      <dgm:prSet presAssocID="{3983020C-A98D-4371-A175-276D43C18224}" presName="rootConnector" presStyleLbl="node2" presStyleIdx="4" presStyleCnt="6"/>
      <dgm:spPr/>
      <dgm:t>
        <a:bodyPr/>
        <a:lstStyle/>
        <a:p>
          <a:endParaRPr lang="en-US"/>
        </a:p>
      </dgm:t>
    </dgm:pt>
    <dgm:pt modelId="{970D933C-BABE-4040-9268-22A0A78061D1}" type="pres">
      <dgm:prSet presAssocID="{3983020C-A98D-4371-A175-276D43C18224}" presName="hierChild4" presStyleCnt="0"/>
      <dgm:spPr/>
    </dgm:pt>
    <dgm:pt modelId="{FD79E976-9B71-4C27-A55E-A1EB28E2A74B}" type="pres">
      <dgm:prSet presAssocID="{7C464A6B-C432-4324-8A90-4E6663561E82}" presName="Name37" presStyleLbl="parChTrans1D3" presStyleIdx="12" presStyleCnt="18"/>
      <dgm:spPr/>
      <dgm:t>
        <a:bodyPr/>
        <a:lstStyle/>
        <a:p>
          <a:endParaRPr lang="en-US"/>
        </a:p>
      </dgm:t>
    </dgm:pt>
    <dgm:pt modelId="{84463ACE-DFEE-4245-B9D8-0ADA5C90E8E7}" type="pres">
      <dgm:prSet presAssocID="{8BADB987-353D-427D-ADC4-BAD9D4C8A1EA}" presName="hierRoot2" presStyleCnt="0">
        <dgm:presLayoutVars>
          <dgm:hierBranch val="init"/>
        </dgm:presLayoutVars>
      </dgm:prSet>
      <dgm:spPr/>
    </dgm:pt>
    <dgm:pt modelId="{FB94E34E-F2B7-4E85-ACEB-AD2B4CA3F74F}" type="pres">
      <dgm:prSet presAssocID="{8BADB987-353D-427D-ADC4-BAD9D4C8A1EA}" presName="rootComposite" presStyleCnt="0"/>
      <dgm:spPr/>
    </dgm:pt>
    <dgm:pt modelId="{4DDAE0CE-9EF7-4F14-8492-87A90E68C926}" type="pres">
      <dgm:prSet presAssocID="{8BADB987-353D-427D-ADC4-BAD9D4C8A1EA}" presName="rootText" presStyleLbl="node3" presStyleIdx="12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FE1F4B-BA72-4B15-91F0-30A3E7290EAA}" type="pres">
      <dgm:prSet presAssocID="{8BADB987-353D-427D-ADC4-BAD9D4C8A1EA}" presName="rootConnector" presStyleLbl="node3" presStyleIdx="12" presStyleCnt="18"/>
      <dgm:spPr/>
      <dgm:t>
        <a:bodyPr/>
        <a:lstStyle/>
        <a:p>
          <a:endParaRPr lang="en-US"/>
        </a:p>
      </dgm:t>
    </dgm:pt>
    <dgm:pt modelId="{57411583-3AB1-44FF-AE6D-27ED037B935B}" type="pres">
      <dgm:prSet presAssocID="{8BADB987-353D-427D-ADC4-BAD9D4C8A1EA}" presName="hierChild4" presStyleCnt="0"/>
      <dgm:spPr/>
    </dgm:pt>
    <dgm:pt modelId="{876A8063-5D42-4584-B9B3-1D5E45B3A24D}" type="pres">
      <dgm:prSet presAssocID="{8BADB987-353D-427D-ADC4-BAD9D4C8A1EA}" presName="hierChild5" presStyleCnt="0"/>
      <dgm:spPr/>
    </dgm:pt>
    <dgm:pt modelId="{8AEC0861-E89E-49D6-B0C1-501BB6BF3B3B}" type="pres">
      <dgm:prSet presAssocID="{F2611659-B76C-473D-9FA8-8B91CB3E6771}" presName="Name37" presStyleLbl="parChTrans1D3" presStyleIdx="13" presStyleCnt="18"/>
      <dgm:spPr/>
      <dgm:t>
        <a:bodyPr/>
        <a:lstStyle/>
        <a:p>
          <a:endParaRPr lang="en-US"/>
        </a:p>
      </dgm:t>
    </dgm:pt>
    <dgm:pt modelId="{8159CE77-F1DF-440C-AEB4-A95A896062C4}" type="pres">
      <dgm:prSet presAssocID="{B3481010-37BA-41E5-94B5-615B3FD2C202}" presName="hierRoot2" presStyleCnt="0">
        <dgm:presLayoutVars>
          <dgm:hierBranch val="init"/>
        </dgm:presLayoutVars>
      </dgm:prSet>
      <dgm:spPr/>
    </dgm:pt>
    <dgm:pt modelId="{20863604-1709-4E41-A979-58D9CB4D05D7}" type="pres">
      <dgm:prSet presAssocID="{B3481010-37BA-41E5-94B5-615B3FD2C202}" presName="rootComposite" presStyleCnt="0"/>
      <dgm:spPr/>
    </dgm:pt>
    <dgm:pt modelId="{ED701B8A-D0B7-42E8-8AD0-AC216FFAA2B5}" type="pres">
      <dgm:prSet presAssocID="{B3481010-37BA-41E5-94B5-615B3FD2C202}" presName="rootText" presStyleLbl="node3" presStyleIdx="13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D1F4EF7-B084-498C-8A35-02B692EE2DC1}" type="pres">
      <dgm:prSet presAssocID="{B3481010-37BA-41E5-94B5-615B3FD2C202}" presName="rootConnector" presStyleLbl="node3" presStyleIdx="13" presStyleCnt="18"/>
      <dgm:spPr/>
      <dgm:t>
        <a:bodyPr/>
        <a:lstStyle/>
        <a:p>
          <a:endParaRPr lang="en-US"/>
        </a:p>
      </dgm:t>
    </dgm:pt>
    <dgm:pt modelId="{DA319963-11D0-4FBE-B3EF-B080101C7B36}" type="pres">
      <dgm:prSet presAssocID="{B3481010-37BA-41E5-94B5-615B3FD2C202}" presName="hierChild4" presStyleCnt="0"/>
      <dgm:spPr/>
    </dgm:pt>
    <dgm:pt modelId="{508BD290-DD28-45CC-AC38-6D675DDFE1B7}" type="pres">
      <dgm:prSet presAssocID="{B3481010-37BA-41E5-94B5-615B3FD2C202}" presName="hierChild5" presStyleCnt="0"/>
      <dgm:spPr/>
    </dgm:pt>
    <dgm:pt modelId="{2572E9D9-41CA-46F2-ACC6-D0E5AD2E5B90}" type="pres">
      <dgm:prSet presAssocID="{54A5CF20-9B67-48F1-9AC9-681A78BDB25E}" presName="Name37" presStyleLbl="parChTrans1D3" presStyleIdx="14" presStyleCnt="18"/>
      <dgm:spPr/>
      <dgm:t>
        <a:bodyPr/>
        <a:lstStyle/>
        <a:p>
          <a:endParaRPr lang="en-US"/>
        </a:p>
      </dgm:t>
    </dgm:pt>
    <dgm:pt modelId="{9CC7403B-8334-4BF5-83EB-95EBF1AD8DDA}" type="pres">
      <dgm:prSet presAssocID="{5FC57EFA-ADAB-4C44-B6F1-3AA89E55C3F2}" presName="hierRoot2" presStyleCnt="0">
        <dgm:presLayoutVars>
          <dgm:hierBranch val="init"/>
        </dgm:presLayoutVars>
      </dgm:prSet>
      <dgm:spPr/>
    </dgm:pt>
    <dgm:pt modelId="{A5DABAE8-0237-473F-88BA-D438E92EC95D}" type="pres">
      <dgm:prSet presAssocID="{5FC57EFA-ADAB-4C44-B6F1-3AA89E55C3F2}" presName="rootComposite" presStyleCnt="0"/>
      <dgm:spPr/>
    </dgm:pt>
    <dgm:pt modelId="{E8D96D98-C6E8-4561-B7E2-7B332AC73542}" type="pres">
      <dgm:prSet presAssocID="{5FC57EFA-ADAB-4C44-B6F1-3AA89E55C3F2}" presName="rootText" presStyleLbl="node3" presStyleIdx="14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0B0A6A4-45B2-44EE-9BB6-5F5EE641E008}" type="pres">
      <dgm:prSet presAssocID="{5FC57EFA-ADAB-4C44-B6F1-3AA89E55C3F2}" presName="rootConnector" presStyleLbl="node3" presStyleIdx="14" presStyleCnt="18"/>
      <dgm:spPr/>
      <dgm:t>
        <a:bodyPr/>
        <a:lstStyle/>
        <a:p>
          <a:endParaRPr lang="en-US"/>
        </a:p>
      </dgm:t>
    </dgm:pt>
    <dgm:pt modelId="{733CFAAD-A39B-4137-9EC7-C74CB2E10993}" type="pres">
      <dgm:prSet presAssocID="{5FC57EFA-ADAB-4C44-B6F1-3AA89E55C3F2}" presName="hierChild4" presStyleCnt="0"/>
      <dgm:spPr/>
    </dgm:pt>
    <dgm:pt modelId="{21DDD51D-D2CA-4164-8F9E-460D93A6671C}" type="pres">
      <dgm:prSet presAssocID="{5FC57EFA-ADAB-4C44-B6F1-3AA89E55C3F2}" presName="hierChild5" presStyleCnt="0"/>
      <dgm:spPr/>
    </dgm:pt>
    <dgm:pt modelId="{08357FB6-0DC8-4323-8440-344AAA925521}" type="pres">
      <dgm:prSet presAssocID="{3983020C-A98D-4371-A175-276D43C18224}" presName="hierChild5" presStyleCnt="0"/>
      <dgm:spPr/>
    </dgm:pt>
    <dgm:pt modelId="{CA2D5075-626E-43C4-BD48-491DFD1F40C7}" type="pres">
      <dgm:prSet presAssocID="{08FF1DDC-C538-481C-BCC8-14AD637BAD28}" presName="Name37" presStyleLbl="parChTrans1D2" presStyleIdx="5" presStyleCnt="6"/>
      <dgm:spPr/>
      <dgm:t>
        <a:bodyPr/>
        <a:lstStyle/>
        <a:p>
          <a:endParaRPr lang="en-US"/>
        </a:p>
      </dgm:t>
    </dgm:pt>
    <dgm:pt modelId="{832FDD3E-BA0E-4D8B-BE2E-257076AA402A}" type="pres">
      <dgm:prSet presAssocID="{E2A5582A-1B32-44F5-945D-C71FB655E580}" presName="hierRoot2" presStyleCnt="0">
        <dgm:presLayoutVars>
          <dgm:hierBranch val="init"/>
        </dgm:presLayoutVars>
      </dgm:prSet>
      <dgm:spPr/>
    </dgm:pt>
    <dgm:pt modelId="{21588920-DDDC-4C43-94B2-5D464706BE8A}" type="pres">
      <dgm:prSet presAssocID="{E2A5582A-1B32-44F5-945D-C71FB655E580}" presName="rootComposite" presStyleCnt="0"/>
      <dgm:spPr/>
    </dgm:pt>
    <dgm:pt modelId="{3A7D68D0-BD48-4D98-BDFE-137F015976C5}" type="pres">
      <dgm:prSet presAssocID="{E2A5582A-1B32-44F5-945D-C71FB655E580}" presName="rootText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19657E1-38B4-494C-951F-C5AC89057B4F}" type="pres">
      <dgm:prSet presAssocID="{E2A5582A-1B32-44F5-945D-C71FB655E580}" presName="rootConnector" presStyleLbl="node2" presStyleIdx="5" presStyleCnt="6"/>
      <dgm:spPr/>
      <dgm:t>
        <a:bodyPr/>
        <a:lstStyle/>
        <a:p>
          <a:endParaRPr lang="en-US"/>
        </a:p>
      </dgm:t>
    </dgm:pt>
    <dgm:pt modelId="{834F957F-55E9-4B52-BBD5-91B00F24F4F7}" type="pres">
      <dgm:prSet presAssocID="{E2A5582A-1B32-44F5-945D-C71FB655E580}" presName="hierChild4" presStyleCnt="0"/>
      <dgm:spPr/>
    </dgm:pt>
    <dgm:pt modelId="{9780C6EC-0AF0-420A-82A3-17A0B0B72E4C}" type="pres">
      <dgm:prSet presAssocID="{E0F9349F-516D-41D4-A773-202668368EFD}" presName="Name37" presStyleLbl="parChTrans1D3" presStyleIdx="15" presStyleCnt="18"/>
      <dgm:spPr/>
      <dgm:t>
        <a:bodyPr/>
        <a:lstStyle/>
        <a:p>
          <a:endParaRPr lang="en-US"/>
        </a:p>
      </dgm:t>
    </dgm:pt>
    <dgm:pt modelId="{AE844AD9-946C-4EAC-B6FF-1496576AA2E1}" type="pres">
      <dgm:prSet presAssocID="{E1AE75BA-2502-428E-8893-7C680397F65F}" presName="hierRoot2" presStyleCnt="0">
        <dgm:presLayoutVars>
          <dgm:hierBranch val="init"/>
        </dgm:presLayoutVars>
      </dgm:prSet>
      <dgm:spPr/>
    </dgm:pt>
    <dgm:pt modelId="{A50A25D4-B056-4E5A-830E-5EB5745C3416}" type="pres">
      <dgm:prSet presAssocID="{E1AE75BA-2502-428E-8893-7C680397F65F}" presName="rootComposite" presStyleCnt="0"/>
      <dgm:spPr/>
    </dgm:pt>
    <dgm:pt modelId="{5515CB7B-3356-48EA-9045-C927CCCDBB24}" type="pres">
      <dgm:prSet presAssocID="{E1AE75BA-2502-428E-8893-7C680397F65F}" presName="rootText" presStyleLbl="node3" presStyleIdx="15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FDB51BD-BDE2-4363-82D7-227BB513AE46}" type="pres">
      <dgm:prSet presAssocID="{E1AE75BA-2502-428E-8893-7C680397F65F}" presName="rootConnector" presStyleLbl="node3" presStyleIdx="15" presStyleCnt="18"/>
      <dgm:spPr/>
      <dgm:t>
        <a:bodyPr/>
        <a:lstStyle/>
        <a:p>
          <a:endParaRPr lang="en-US"/>
        </a:p>
      </dgm:t>
    </dgm:pt>
    <dgm:pt modelId="{4AE65413-5DE7-4019-ACEB-F2D2E7CD955B}" type="pres">
      <dgm:prSet presAssocID="{E1AE75BA-2502-428E-8893-7C680397F65F}" presName="hierChild4" presStyleCnt="0"/>
      <dgm:spPr/>
    </dgm:pt>
    <dgm:pt modelId="{0FF7BDBA-F3F5-44C4-B981-AFFB8EC153FE}" type="pres">
      <dgm:prSet presAssocID="{E1AE75BA-2502-428E-8893-7C680397F65F}" presName="hierChild5" presStyleCnt="0"/>
      <dgm:spPr/>
    </dgm:pt>
    <dgm:pt modelId="{98A3C684-F7D7-4083-A7E1-4BDE41E6F9D3}" type="pres">
      <dgm:prSet presAssocID="{3A7FCECC-AC30-4D4A-9C81-FED54E919759}" presName="Name37" presStyleLbl="parChTrans1D3" presStyleIdx="16" presStyleCnt="18"/>
      <dgm:spPr/>
      <dgm:t>
        <a:bodyPr/>
        <a:lstStyle/>
        <a:p>
          <a:endParaRPr lang="en-US"/>
        </a:p>
      </dgm:t>
    </dgm:pt>
    <dgm:pt modelId="{D516244C-48D8-4517-8CED-C980E92AAD2C}" type="pres">
      <dgm:prSet presAssocID="{1F3D43ED-6752-45BF-B09D-960E8FEFF9BF}" presName="hierRoot2" presStyleCnt="0">
        <dgm:presLayoutVars>
          <dgm:hierBranch val="init"/>
        </dgm:presLayoutVars>
      </dgm:prSet>
      <dgm:spPr/>
    </dgm:pt>
    <dgm:pt modelId="{299C9DF2-0773-42ED-B98A-AFF8CE2460B6}" type="pres">
      <dgm:prSet presAssocID="{1F3D43ED-6752-45BF-B09D-960E8FEFF9BF}" presName="rootComposite" presStyleCnt="0"/>
      <dgm:spPr/>
    </dgm:pt>
    <dgm:pt modelId="{B91CBD55-BE5E-4C5D-8240-93EDDCBD05C2}" type="pres">
      <dgm:prSet presAssocID="{1F3D43ED-6752-45BF-B09D-960E8FEFF9BF}" presName="rootText" presStyleLbl="node3" presStyleIdx="16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0AE6BA5-BF95-468B-8199-2DB8272D5142}" type="pres">
      <dgm:prSet presAssocID="{1F3D43ED-6752-45BF-B09D-960E8FEFF9BF}" presName="rootConnector" presStyleLbl="node3" presStyleIdx="16" presStyleCnt="18"/>
      <dgm:spPr/>
      <dgm:t>
        <a:bodyPr/>
        <a:lstStyle/>
        <a:p>
          <a:endParaRPr lang="en-US"/>
        </a:p>
      </dgm:t>
    </dgm:pt>
    <dgm:pt modelId="{34AD2258-1C88-4B82-907D-9B5E1F25A62F}" type="pres">
      <dgm:prSet presAssocID="{1F3D43ED-6752-45BF-B09D-960E8FEFF9BF}" presName="hierChild4" presStyleCnt="0"/>
      <dgm:spPr/>
    </dgm:pt>
    <dgm:pt modelId="{7F425EF9-ABCB-40C5-B286-455FD6CA0BBC}" type="pres">
      <dgm:prSet presAssocID="{1F3D43ED-6752-45BF-B09D-960E8FEFF9BF}" presName="hierChild5" presStyleCnt="0"/>
      <dgm:spPr/>
    </dgm:pt>
    <dgm:pt modelId="{60BA334C-893A-4838-92A0-381547B8B0EB}" type="pres">
      <dgm:prSet presAssocID="{500AA1EB-CC1D-4278-97EF-EA95E1137E6B}" presName="Name37" presStyleLbl="parChTrans1D3" presStyleIdx="17" presStyleCnt="18"/>
      <dgm:spPr/>
      <dgm:t>
        <a:bodyPr/>
        <a:lstStyle/>
        <a:p>
          <a:endParaRPr lang="en-US"/>
        </a:p>
      </dgm:t>
    </dgm:pt>
    <dgm:pt modelId="{D8044DFC-5731-4282-B334-30508CFD8786}" type="pres">
      <dgm:prSet presAssocID="{7C9A82FE-77FE-400F-9B59-32B6817A1EF0}" presName="hierRoot2" presStyleCnt="0">
        <dgm:presLayoutVars>
          <dgm:hierBranch val="init"/>
        </dgm:presLayoutVars>
      </dgm:prSet>
      <dgm:spPr/>
    </dgm:pt>
    <dgm:pt modelId="{FB2B6D8C-8064-4A39-9199-223395E0BBED}" type="pres">
      <dgm:prSet presAssocID="{7C9A82FE-77FE-400F-9B59-32B6817A1EF0}" presName="rootComposite" presStyleCnt="0"/>
      <dgm:spPr/>
    </dgm:pt>
    <dgm:pt modelId="{0918128F-957A-42E5-8E10-3822EAF8E60E}" type="pres">
      <dgm:prSet presAssocID="{7C9A82FE-77FE-400F-9B59-32B6817A1EF0}" presName="rootText" presStyleLbl="node3" presStyleIdx="17" presStyleCnt="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3422BC8-95A4-45FF-A8E4-A761BC4A0A1C}" type="pres">
      <dgm:prSet presAssocID="{7C9A82FE-77FE-400F-9B59-32B6817A1EF0}" presName="rootConnector" presStyleLbl="node3" presStyleIdx="17" presStyleCnt="18"/>
      <dgm:spPr/>
      <dgm:t>
        <a:bodyPr/>
        <a:lstStyle/>
        <a:p>
          <a:endParaRPr lang="en-US"/>
        </a:p>
      </dgm:t>
    </dgm:pt>
    <dgm:pt modelId="{631E1B4E-D547-439D-B92E-E7A56939AB61}" type="pres">
      <dgm:prSet presAssocID="{7C9A82FE-77FE-400F-9B59-32B6817A1EF0}" presName="hierChild4" presStyleCnt="0"/>
      <dgm:spPr/>
    </dgm:pt>
    <dgm:pt modelId="{44E6E006-9DAB-44E5-8559-A91729DCD5C2}" type="pres">
      <dgm:prSet presAssocID="{7C9A82FE-77FE-400F-9B59-32B6817A1EF0}" presName="hierChild5" presStyleCnt="0"/>
      <dgm:spPr/>
    </dgm:pt>
    <dgm:pt modelId="{DD8C0330-2A3E-441E-ACFD-3E7CBCEB6807}" type="pres">
      <dgm:prSet presAssocID="{E2A5582A-1B32-44F5-945D-C71FB655E580}" presName="hierChild5" presStyleCnt="0"/>
      <dgm:spPr/>
    </dgm:pt>
    <dgm:pt modelId="{DB45F3D0-3A07-4BC0-B2EC-2D936421931B}" type="pres">
      <dgm:prSet presAssocID="{318F0ECE-8BD9-4EA4-B005-2DC0F46BB660}" presName="hierChild3" presStyleCnt="0"/>
      <dgm:spPr/>
    </dgm:pt>
  </dgm:ptLst>
  <dgm:cxnLst>
    <dgm:cxn modelId="{A7B8404A-9E89-439A-9725-68999D8F8395}" srcId="{64D06B07-71F6-420D-804B-28CBB20F8EB9}" destId="{318F0ECE-8BD9-4EA4-B005-2DC0F46BB660}" srcOrd="0" destOrd="0" parTransId="{DA877FEB-A741-45E3-BA06-BE6DFF48EAD3}" sibTransId="{7F433850-013E-4DF1-AA8F-58FE6F494F1E}"/>
    <dgm:cxn modelId="{09FDB7E7-6C4C-43D3-8747-411AD11BC940}" type="presOf" srcId="{D924F96B-0771-439E-AE3E-01878A8CB82E}" destId="{74E3CD83-1ACA-4B2C-91A2-77B808CAC96F}" srcOrd="0" destOrd="0" presId="urn:microsoft.com/office/officeart/2005/8/layout/orgChart1"/>
    <dgm:cxn modelId="{E7E2E24D-93C3-48CC-AB9A-68C68A689300}" type="presOf" srcId="{318F0ECE-8BD9-4EA4-B005-2DC0F46BB660}" destId="{FEB8BD2C-0232-43BD-B10B-6E5E4745DC43}" srcOrd="1" destOrd="0" presId="urn:microsoft.com/office/officeart/2005/8/layout/orgChart1"/>
    <dgm:cxn modelId="{91EE16DD-27EA-4522-9F45-1416765FD6F6}" srcId="{839D51C5-4BB7-4BB7-8F90-587A16EE5705}" destId="{E3C2F7C1-710F-445A-BEFA-73059DC14788}" srcOrd="2" destOrd="0" parTransId="{B9F85A27-4F24-43DA-9E33-8817419FB757}" sibTransId="{DDD50BF8-0649-41AB-915C-8C699E4DA5F0}"/>
    <dgm:cxn modelId="{65C1C6AA-1EEB-4FD8-8E8D-6C0B5C63CED7}" srcId="{E2A5582A-1B32-44F5-945D-C71FB655E580}" destId="{1F3D43ED-6752-45BF-B09D-960E8FEFF9BF}" srcOrd="1" destOrd="0" parTransId="{3A7FCECC-AC30-4D4A-9C81-FED54E919759}" sibTransId="{51785393-32F2-4BC8-8FB7-593A002DC389}"/>
    <dgm:cxn modelId="{14917C88-EADB-44F1-B94E-45636F5D1038}" type="presOf" srcId="{0459E1EA-C618-427C-B2A4-33820EFC8DF8}" destId="{A1ED302D-1ED2-4BC1-9FE1-91700FD6EAAD}" srcOrd="0" destOrd="0" presId="urn:microsoft.com/office/officeart/2005/8/layout/orgChart1"/>
    <dgm:cxn modelId="{881F2668-7D7A-4E9D-98B9-56AB6AA7033E}" type="presOf" srcId="{45C0F3C8-B0EA-4718-8745-D191A71858B6}" destId="{3623FD74-5D0D-4BA6-8EE6-A2F54893A66E}" srcOrd="1" destOrd="0" presId="urn:microsoft.com/office/officeart/2005/8/layout/orgChart1"/>
    <dgm:cxn modelId="{041EA37A-420E-4E81-BFBD-6549CA178F38}" type="presOf" srcId="{59102297-5B07-40C8-B536-979168C30E86}" destId="{E03D9A5A-233D-49A9-90DF-C0483EDAC5D1}" srcOrd="0" destOrd="0" presId="urn:microsoft.com/office/officeart/2005/8/layout/orgChart1"/>
    <dgm:cxn modelId="{87CEAE60-BEA9-48A2-80E0-A0F7B321CEEC}" type="presOf" srcId="{3621651B-D01C-46A4-BDF2-7BE2B2AF6679}" destId="{324D62DB-41B2-4C5C-8251-098008668E93}" srcOrd="0" destOrd="0" presId="urn:microsoft.com/office/officeart/2005/8/layout/orgChart1"/>
    <dgm:cxn modelId="{AB8B0CC3-904A-4BCB-BA52-4C9130A196AF}" srcId="{3983020C-A98D-4371-A175-276D43C18224}" destId="{B3481010-37BA-41E5-94B5-615B3FD2C202}" srcOrd="1" destOrd="0" parTransId="{F2611659-B76C-473D-9FA8-8B91CB3E6771}" sibTransId="{7B32628C-EE20-43C7-8D1F-98CF82B9FB0C}"/>
    <dgm:cxn modelId="{861E617A-35CB-47C8-849D-87C82306C58A}" type="presOf" srcId="{4BA05359-0569-4CF9-9C75-E01AD1F379F5}" destId="{BC60BBF3-B9E1-4D3C-9823-52F5E9A66E3F}" srcOrd="0" destOrd="0" presId="urn:microsoft.com/office/officeart/2005/8/layout/orgChart1"/>
    <dgm:cxn modelId="{B3703AC7-941A-4181-8F50-5591232A9505}" srcId="{318F0ECE-8BD9-4EA4-B005-2DC0F46BB660}" destId="{45C0F3C8-B0EA-4718-8745-D191A71858B6}" srcOrd="3" destOrd="0" parTransId="{1A889F4B-0492-4356-894B-B19588F38BB6}" sibTransId="{9D975EF9-1D09-477B-BEBD-4BBB999F2662}"/>
    <dgm:cxn modelId="{D9E1DA1B-BA9A-462F-8283-40CA17630779}" type="presOf" srcId="{0DAB113C-892E-413A-9219-7A10804A70D4}" destId="{16B0DD6F-93A6-4EA9-AB8E-390012F512F9}" srcOrd="1" destOrd="0" presId="urn:microsoft.com/office/officeart/2005/8/layout/orgChart1"/>
    <dgm:cxn modelId="{8B6F2B72-5DCF-4D08-ABF9-ED806F191FCC}" type="presOf" srcId="{1A889F4B-0492-4356-894B-B19588F38BB6}" destId="{1243B318-F28C-40F1-9ED2-846BA341AE97}" srcOrd="0" destOrd="0" presId="urn:microsoft.com/office/officeart/2005/8/layout/orgChart1"/>
    <dgm:cxn modelId="{9BEFD01E-8615-443B-9965-1E58110ECD28}" type="presOf" srcId="{45C0F3C8-B0EA-4718-8745-D191A71858B6}" destId="{706CBB22-7710-49EC-A7A5-0C5A03A33F17}" srcOrd="0" destOrd="0" presId="urn:microsoft.com/office/officeart/2005/8/layout/orgChart1"/>
    <dgm:cxn modelId="{F2F3D0C2-0CD3-4529-91DF-2C01101B59DF}" type="presOf" srcId="{869037BD-7CFC-4B68-B44C-7A3C2495D310}" destId="{AC94B42B-C284-49B0-997F-9EA6F5DBF20A}" srcOrd="0" destOrd="0" presId="urn:microsoft.com/office/officeart/2005/8/layout/orgChart1"/>
    <dgm:cxn modelId="{97B33BC4-04DC-461A-924D-23B24B0B98C2}" srcId="{318F0ECE-8BD9-4EA4-B005-2DC0F46BB660}" destId="{3983020C-A98D-4371-A175-276D43C18224}" srcOrd="4" destOrd="0" parTransId="{8F7EEEEB-E0A2-4350-B73D-63B337014B44}" sibTransId="{7312AB31-043D-464A-A7A2-9C9764214F51}"/>
    <dgm:cxn modelId="{8833ADC8-FB91-4DF6-A8DD-1C8246B6D07A}" type="presOf" srcId="{1F3D43ED-6752-45BF-B09D-960E8FEFF9BF}" destId="{20AE6BA5-BF95-468B-8199-2DB8272D5142}" srcOrd="1" destOrd="0" presId="urn:microsoft.com/office/officeart/2005/8/layout/orgChart1"/>
    <dgm:cxn modelId="{2B07D406-3CD0-48C4-8C9E-D48D5028C5BF}" srcId="{C0FD1381-B3DB-4DE0-B394-9BE6B87201EF}" destId="{3621651B-D01C-46A4-BDF2-7BE2B2AF6679}" srcOrd="3" destOrd="0" parTransId="{D8485371-DC12-47EB-8D87-713DEEEF91DD}" sibTransId="{F75022DE-6BD0-4879-8727-A22A577E2C5B}"/>
    <dgm:cxn modelId="{8BE6FE46-2E96-4063-9F5B-6B6427627068}" type="presOf" srcId="{E1AE75BA-2502-428E-8893-7C680397F65F}" destId="{0FDB51BD-BDE2-4363-82D7-227BB513AE46}" srcOrd="1" destOrd="0" presId="urn:microsoft.com/office/officeart/2005/8/layout/orgChart1"/>
    <dgm:cxn modelId="{6A0FF7D0-CA8F-4CFE-94C0-F80F1FD02C9C}" type="presOf" srcId="{E3B70311-A43A-4A11-8322-F9EE8E93B33D}" destId="{1D69D82B-A747-4E9C-92CF-DCC90B03A984}" srcOrd="1" destOrd="0" presId="urn:microsoft.com/office/officeart/2005/8/layout/orgChart1"/>
    <dgm:cxn modelId="{F462945C-F2D8-46D2-AAF4-C2648FD9D227}" type="presOf" srcId="{68865E59-AB56-40D7-9CFE-B43C8D91DF1E}" destId="{0DC2FC14-6186-41B8-A346-5FBCA5114AE9}" srcOrd="0" destOrd="0" presId="urn:microsoft.com/office/officeart/2005/8/layout/orgChart1"/>
    <dgm:cxn modelId="{DA29A266-1B4B-48B8-AD26-D40402BA5E22}" srcId="{3983020C-A98D-4371-A175-276D43C18224}" destId="{5FC57EFA-ADAB-4C44-B6F1-3AA89E55C3F2}" srcOrd="2" destOrd="0" parTransId="{54A5CF20-9B67-48F1-9AC9-681A78BDB25E}" sibTransId="{BBDFA6C9-4EB7-4072-BC53-F6AFB5607972}"/>
    <dgm:cxn modelId="{FF6608E1-97A8-424D-9F3F-9605530A80EC}" type="presOf" srcId="{F1674FA5-458E-4B48-BBC1-5ACE78976807}" destId="{35728826-8AE6-41D5-AE0B-33C998041F13}" srcOrd="1" destOrd="0" presId="urn:microsoft.com/office/officeart/2005/8/layout/orgChart1"/>
    <dgm:cxn modelId="{370D1908-674C-4B76-8518-8EECD1417954}" type="presOf" srcId="{FC37D70C-81F8-4499-A371-545F18319A1F}" destId="{6E9ECD86-B82C-4747-981A-D51E25CBAFC9}" srcOrd="0" destOrd="0" presId="urn:microsoft.com/office/officeart/2005/8/layout/orgChart1"/>
    <dgm:cxn modelId="{A787EA74-D4AB-4F73-A601-A4B676400FE6}" type="presOf" srcId="{839D51C5-4BB7-4BB7-8F90-587A16EE5705}" destId="{60CE0EBB-B6C5-45EA-B9BC-03D406B2543A}" srcOrd="0" destOrd="0" presId="urn:microsoft.com/office/officeart/2005/8/layout/orgChart1"/>
    <dgm:cxn modelId="{6569E220-27AC-4AF8-B46D-C9D7BAB5E834}" type="presOf" srcId="{9BC4524E-9AC6-4147-B2F9-89B847DAEBE6}" destId="{34AF1650-B358-4C41-9601-2581F56C0101}" srcOrd="0" destOrd="0" presId="urn:microsoft.com/office/officeart/2005/8/layout/orgChart1"/>
    <dgm:cxn modelId="{34E1A302-9782-4550-8295-0905099C8839}" srcId="{318F0ECE-8BD9-4EA4-B005-2DC0F46BB660}" destId="{C0FD1381-B3DB-4DE0-B394-9BE6B87201EF}" srcOrd="2" destOrd="0" parTransId="{59102297-5B07-40C8-B536-979168C30E86}" sibTransId="{829D8884-46A9-4E82-BC39-472466778CE1}"/>
    <dgm:cxn modelId="{250DF398-4B3A-41BC-A500-DC42936FFB26}" type="presOf" srcId="{B3481010-37BA-41E5-94B5-615B3FD2C202}" destId="{ED701B8A-D0B7-42E8-8AD0-AC216FFAA2B5}" srcOrd="0" destOrd="0" presId="urn:microsoft.com/office/officeart/2005/8/layout/orgChart1"/>
    <dgm:cxn modelId="{2619A5D1-69AC-4E32-AF83-12249B3F5FCF}" type="presOf" srcId="{F8096312-AF8F-4E06-A2CD-9CD6555591CE}" destId="{BF943FCA-A2E5-4516-A7BC-54BD42822081}" srcOrd="0" destOrd="0" presId="urn:microsoft.com/office/officeart/2005/8/layout/orgChart1"/>
    <dgm:cxn modelId="{FC1EDB8A-85B8-40ED-A062-2261C8A8C5E3}" srcId="{318F0ECE-8BD9-4EA4-B005-2DC0F46BB660}" destId="{E2A5582A-1B32-44F5-945D-C71FB655E580}" srcOrd="5" destOrd="0" parTransId="{08FF1DDC-C538-481C-BCC8-14AD637BAD28}" sibTransId="{2B42609A-4232-4824-B4C1-083C3353E15B}"/>
    <dgm:cxn modelId="{B2DDDDE9-7CBA-494F-A09A-C9BD7E872066}" type="presOf" srcId="{500AA1EB-CC1D-4278-97EF-EA95E1137E6B}" destId="{60BA334C-893A-4838-92A0-381547B8B0EB}" srcOrd="0" destOrd="0" presId="urn:microsoft.com/office/officeart/2005/8/layout/orgChart1"/>
    <dgm:cxn modelId="{A9A5A3D6-39DE-47E0-9E2B-F41AE25F59AD}" srcId="{E2A5582A-1B32-44F5-945D-C71FB655E580}" destId="{7C9A82FE-77FE-400F-9B59-32B6817A1EF0}" srcOrd="2" destOrd="0" parTransId="{500AA1EB-CC1D-4278-97EF-EA95E1137E6B}" sibTransId="{8204C8F5-ED8A-4CC5-B049-9EA119E3889A}"/>
    <dgm:cxn modelId="{4575379E-3A26-4A95-A0C8-E8EEA34D9D46}" type="presOf" srcId="{9BC4524E-9AC6-4147-B2F9-89B847DAEBE6}" destId="{92238D57-47BD-4A6F-B678-320EEA290C46}" srcOrd="1" destOrd="0" presId="urn:microsoft.com/office/officeart/2005/8/layout/orgChart1"/>
    <dgm:cxn modelId="{432EC2C0-7526-4906-A4F2-58A1FE8CC719}" type="presOf" srcId="{7C9A82FE-77FE-400F-9B59-32B6817A1EF0}" destId="{0918128F-957A-42E5-8E10-3822EAF8E60E}" srcOrd="0" destOrd="0" presId="urn:microsoft.com/office/officeart/2005/8/layout/orgChart1"/>
    <dgm:cxn modelId="{91AB8FEA-3026-428D-8EEF-C611B1BA8D72}" srcId="{3983020C-A98D-4371-A175-276D43C18224}" destId="{8BADB987-353D-427D-ADC4-BAD9D4C8A1EA}" srcOrd="0" destOrd="0" parTransId="{7C464A6B-C432-4324-8A90-4E6663561E82}" sibTransId="{B1B21466-AD7B-42C3-95DF-0FBB80CFAB0C}"/>
    <dgm:cxn modelId="{B339D7EC-07E4-435E-A9F9-7C0696789677}" type="presOf" srcId="{3A7FCECC-AC30-4D4A-9C81-FED54E919759}" destId="{98A3C684-F7D7-4083-A7E1-4BDE41E6F9D3}" srcOrd="0" destOrd="0" presId="urn:microsoft.com/office/officeart/2005/8/layout/orgChart1"/>
    <dgm:cxn modelId="{8909373F-F6F9-45BA-B6C7-985F3C4D9EB9}" type="presOf" srcId="{7A7014DE-990E-4129-A8ED-B1644777745C}" destId="{3EE4ADED-C7CB-4866-B1B2-1C79DB792BDE}" srcOrd="0" destOrd="0" presId="urn:microsoft.com/office/officeart/2005/8/layout/orgChart1"/>
    <dgm:cxn modelId="{CDB02F6A-B578-49B2-8672-DAC592397A02}" srcId="{C0FD1381-B3DB-4DE0-B394-9BE6B87201EF}" destId="{D924F96B-0771-439E-AE3E-01878A8CB82E}" srcOrd="2" destOrd="0" parTransId="{68865E59-AB56-40D7-9CFE-B43C8D91DF1E}" sibTransId="{97A92949-67D2-4670-8AD9-4DA2A3A88338}"/>
    <dgm:cxn modelId="{FECB00F0-88C0-466C-9722-12C67002A0FD}" type="presOf" srcId="{318F0ECE-8BD9-4EA4-B005-2DC0F46BB660}" destId="{8F5C17AA-79E7-45A5-8867-D93CD5752C57}" srcOrd="0" destOrd="0" presId="urn:microsoft.com/office/officeart/2005/8/layout/orgChart1"/>
    <dgm:cxn modelId="{78D5B7F9-6402-4092-B811-DC01BCE2F301}" type="presOf" srcId="{C0FD1381-B3DB-4DE0-B394-9BE6B87201EF}" destId="{305CAB76-8AEE-4F21-B451-B0AB8123FFEF}" srcOrd="0" destOrd="0" presId="urn:microsoft.com/office/officeart/2005/8/layout/orgChart1"/>
    <dgm:cxn modelId="{215AA216-F9B5-4F82-87A1-F65EABF06649}" type="presOf" srcId="{3983020C-A98D-4371-A175-276D43C18224}" destId="{30035193-6BEA-404B-B0B8-AE1A94959A09}" srcOrd="1" destOrd="0" presId="urn:microsoft.com/office/officeart/2005/8/layout/orgChart1"/>
    <dgm:cxn modelId="{6C2FB5BE-158B-414B-9D7A-793EAC5874CD}" type="presOf" srcId="{8BADB987-353D-427D-ADC4-BAD9D4C8A1EA}" destId="{75FE1F4B-BA72-4B15-91F0-30A3E7290EAA}" srcOrd="1" destOrd="0" presId="urn:microsoft.com/office/officeart/2005/8/layout/orgChart1"/>
    <dgm:cxn modelId="{394B4135-92D7-4D13-8BA8-D40478B84B26}" srcId="{4BA05359-0569-4CF9-9C75-E01AD1F379F5}" destId="{7A7014DE-990E-4129-A8ED-B1644777745C}" srcOrd="0" destOrd="0" parTransId="{FC37D70C-81F8-4499-A371-545F18319A1F}" sibTransId="{8CAE2B31-2574-4D05-88AB-397CB0C67828}"/>
    <dgm:cxn modelId="{21267EAC-A77D-47C8-A99E-038947BFB7A6}" type="presOf" srcId="{E2A5582A-1B32-44F5-945D-C71FB655E580}" destId="{3A7D68D0-BD48-4D98-BDFE-137F015976C5}" srcOrd="0" destOrd="0" presId="urn:microsoft.com/office/officeart/2005/8/layout/orgChart1"/>
    <dgm:cxn modelId="{C6A422A4-EC28-4A7A-8CD3-1AA817B6597C}" srcId="{45C0F3C8-B0EA-4718-8745-D191A71858B6}" destId="{E3B70311-A43A-4A11-8322-F9EE8E93B33D}" srcOrd="0" destOrd="0" parTransId="{F8096312-AF8F-4E06-A2CD-9CD6555591CE}" sibTransId="{80FA6B03-DDE8-4739-9DFF-ACE96937F66B}"/>
    <dgm:cxn modelId="{DF3C0BBA-95D6-4932-9F68-08194182BC35}" type="presOf" srcId="{64D06B07-71F6-420D-804B-28CBB20F8EB9}" destId="{97468E77-3C6F-40E9-8673-E839BEE1E924}" srcOrd="0" destOrd="0" presId="urn:microsoft.com/office/officeart/2005/8/layout/orgChart1"/>
    <dgm:cxn modelId="{C14D1C92-571A-4752-98B0-14646F5E907E}" type="presOf" srcId="{8AF0890F-1DEF-45AC-8EC5-73CD07A872B5}" destId="{BE222729-E9F6-48B9-875B-98C36D32CBBD}" srcOrd="0" destOrd="0" presId="urn:microsoft.com/office/officeart/2005/8/layout/orgChart1"/>
    <dgm:cxn modelId="{6219A6ED-E0C7-4750-B5B1-620149DEBE37}" srcId="{45C0F3C8-B0EA-4718-8745-D191A71858B6}" destId="{D9281741-EEC4-47FA-B7D7-FF931846B311}" srcOrd="1" destOrd="0" parTransId="{869037BD-7CFC-4B68-B44C-7A3C2495D310}" sibTransId="{D2DAFFE4-3B2C-4D93-AFCC-5F549412696A}"/>
    <dgm:cxn modelId="{D43DAF2D-50FB-40BD-BEF6-D93B2C8381A6}" type="presOf" srcId="{0DAB113C-892E-413A-9219-7A10804A70D4}" destId="{BAF88707-9D64-408B-BF40-FFD70B8C776A}" srcOrd="0" destOrd="0" presId="urn:microsoft.com/office/officeart/2005/8/layout/orgChart1"/>
    <dgm:cxn modelId="{BD5359E0-74B3-4AE0-B1F3-D7AA59C2FDE7}" srcId="{318F0ECE-8BD9-4EA4-B005-2DC0F46BB660}" destId="{4BA05359-0569-4CF9-9C75-E01AD1F379F5}" srcOrd="0" destOrd="0" parTransId="{649B52E2-5079-47F5-9374-CD739BDB05CA}" sibTransId="{C99F47AF-5188-4ADB-B044-81FBC254CBF8}"/>
    <dgm:cxn modelId="{AD8344F8-6AA3-475B-966A-CF90D0FAD4C3}" type="presOf" srcId="{B34F7A7F-AF85-4E54-9FCB-E883ADA78886}" destId="{C2F8DEA2-3F90-4E66-BC4F-9EA52034B998}" srcOrd="0" destOrd="0" presId="urn:microsoft.com/office/officeart/2005/8/layout/orgChart1"/>
    <dgm:cxn modelId="{E9F35F04-E3C1-4002-9F00-EC0DDF738D1F}" srcId="{318F0ECE-8BD9-4EA4-B005-2DC0F46BB660}" destId="{839D51C5-4BB7-4BB7-8F90-587A16EE5705}" srcOrd="1" destOrd="0" parTransId="{56141D79-020F-40AD-B7F0-91BCF8676287}" sibTransId="{3DB882DB-83B8-4A25-A811-0E010FC48B57}"/>
    <dgm:cxn modelId="{37EA5223-4F16-429C-8C26-3AF053173E20}" type="presOf" srcId="{44D3DBA5-5E6E-4708-BFC7-E0E72235AD54}" destId="{07D0B621-BAF6-4BC3-A885-C24866387A3F}" srcOrd="0" destOrd="0" presId="urn:microsoft.com/office/officeart/2005/8/layout/orgChart1"/>
    <dgm:cxn modelId="{675EBEC5-2201-4820-B58F-E645254658C7}" type="presOf" srcId="{E3B70311-A43A-4A11-8322-F9EE8E93B33D}" destId="{B887F7AC-1E97-4B91-B805-35EFF2C3C390}" srcOrd="0" destOrd="0" presId="urn:microsoft.com/office/officeart/2005/8/layout/orgChart1"/>
    <dgm:cxn modelId="{80908E40-6644-45C6-A988-58333CED9700}" srcId="{C0FD1381-B3DB-4DE0-B394-9BE6B87201EF}" destId="{F1674FA5-458E-4B48-BBC1-5ACE78976807}" srcOrd="4" destOrd="0" parTransId="{05D011FB-88DB-4ACC-9385-9473573CE50E}" sibTransId="{4D415878-896B-4477-B7E9-F6F6D461947C}"/>
    <dgm:cxn modelId="{67ECDB7E-B98A-476E-9EC2-B5AE34585C8E}" type="presOf" srcId="{E3C2F7C1-710F-445A-BEFA-73059DC14788}" destId="{1379091A-C847-43FC-9F98-5F44F919856A}" srcOrd="1" destOrd="0" presId="urn:microsoft.com/office/officeart/2005/8/layout/orgChart1"/>
    <dgm:cxn modelId="{7F455E63-B125-450A-B2A3-79C40BD5FF99}" type="presOf" srcId="{C0FD1381-B3DB-4DE0-B394-9BE6B87201EF}" destId="{1342F34B-5FCD-4EFD-A8E1-F5056A00DBCF}" srcOrd="1" destOrd="0" presId="urn:microsoft.com/office/officeart/2005/8/layout/orgChart1"/>
    <dgm:cxn modelId="{13798CE7-36DB-43DB-8402-4A3CDF8F713B}" type="presOf" srcId="{A91FECBD-9B42-4392-A6B0-6315965B0E42}" destId="{DE0BDE95-1353-4D0B-A995-545CD8704CE3}" srcOrd="0" destOrd="0" presId="urn:microsoft.com/office/officeart/2005/8/layout/orgChart1"/>
    <dgm:cxn modelId="{2852634F-7036-4CB8-A7E0-DB5585CEAC0E}" type="presOf" srcId="{D9281741-EEC4-47FA-B7D7-FF931846B311}" destId="{84523A74-DC6B-430B-BF9A-8AACEFFC3C09}" srcOrd="1" destOrd="0" presId="urn:microsoft.com/office/officeart/2005/8/layout/orgChart1"/>
    <dgm:cxn modelId="{CF1779F8-3A99-42FD-8163-245D9B54192F}" type="presOf" srcId="{649B52E2-5079-47F5-9374-CD739BDB05CA}" destId="{7A1A8F4D-6DAD-44B6-8BB2-E99F51111993}" srcOrd="0" destOrd="0" presId="urn:microsoft.com/office/officeart/2005/8/layout/orgChart1"/>
    <dgm:cxn modelId="{B91F4066-EC95-4757-AB92-DBADA81B23B5}" srcId="{C0FD1381-B3DB-4DE0-B394-9BE6B87201EF}" destId="{B34F7A7F-AF85-4E54-9FCB-E883ADA78886}" srcOrd="1" destOrd="0" parTransId="{66DB4C13-AD31-42D7-ACD7-287B7C2D93F5}" sibTransId="{6D33DD84-318B-4D89-B58A-98C80A269740}"/>
    <dgm:cxn modelId="{971DE83B-A4A6-4D9C-854C-DDCE08349CEB}" type="presOf" srcId="{B3481010-37BA-41E5-94B5-615B3FD2C202}" destId="{2D1F4EF7-B084-498C-8A35-02B692EE2DC1}" srcOrd="1" destOrd="0" presId="urn:microsoft.com/office/officeart/2005/8/layout/orgChart1"/>
    <dgm:cxn modelId="{8308472C-36DB-47C1-B73A-05013AD2D2A4}" type="presOf" srcId="{F85B205B-F9BB-44FC-8C3C-AD3BA5522F0C}" destId="{31459D1A-F8C5-48A7-8805-76CC1A7F2919}" srcOrd="0" destOrd="0" presId="urn:microsoft.com/office/officeart/2005/8/layout/orgChart1"/>
    <dgm:cxn modelId="{B8A9CC80-579E-4A1A-8820-B9191F6DCB6D}" type="presOf" srcId="{F1674FA5-458E-4B48-BBC1-5ACE78976807}" destId="{6A1547C9-9D43-4D18-8EA4-73920B8BF83B}" srcOrd="0" destOrd="0" presId="urn:microsoft.com/office/officeart/2005/8/layout/orgChart1"/>
    <dgm:cxn modelId="{74B1FF7A-4666-4259-85B3-5DE0EC1005A7}" type="presOf" srcId="{8BADB987-353D-427D-ADC4-BAD9D4C8A1EA}" destId="{4DDAE0CE-9EF7-4F14-8492-87A90E68C926}" srcOrd="0" destOrd="0" presId="urn:microsoft.com/office/officeart/2005/8/layout/orgChart1"/>
    <dgm:cxn modelId="{36FF8F9F-898A-43D4-AF55-8C8D0C4234C7}" type="presOf" srcId="{4BA05359-0569-4CF9-9C75-E01AD1F379F5}" destId="{C39A5570-DA16-47B8-B46C-3680C7F95C21}" srcOrd="1" destOrd="0" presId="urn:microsoft.com/office/officeart/2005/8/layout/orgChart1"/>
    <dgm:cxn modelId="{B9C60102-666E-433E-B538-90A08D1CD8C0}" type="presOf" srcId="{44D3DBA5-5E6E-4708-BFC7-E0E72235AD54}" destId="{DC441456-B6A2-481A-AAE0-98FD97EA8B94}" srcOrd="1" destOrd="0" presId="urn:microsoft.com/office/officeart/2005/8/layout/orgChart1"/>
    <dgm:cxn modelId="{4F2209C2-F6CE-4532-ADBB-17B950A08861}" type="presOf" srcId="{0459E1EA-C618-427C-B2A4-33820EFC8DF8}" destId="{13A1636D-A9E1-4B09-A200-CEB146719272}" srcOrd="1" destOrd="0" presId="urn:microsoft.com/office/officeart/2005/8/layout/orgChart1"/>
    <dgm:cxn modelId="{DB9AD19E-0FDD-44F6-83C1-B4E384DEC823}" type="presOf" srcId="{E3C2F7C1-710F-445A-BEFA-73059DC14788}" destId="{EB65BF98-D29C-44BF-8E37-34B72DA305B4}" srcOrd="0" destOrd="0" presId="urn:microsoft.com/office/officeart/2005/8/layout/orgChart1"/>
    <dgm:cxn modelId="{7C14EE65-97C0-4B5C-B93C-EC3F9D1982A4}" type="presOf" srcId="{5FC57EFA-ADAB-4C44-B6F1-3AA89E55C3F2}" destId="{E8D96D98-C6E8-4561-B7E2-7B332AC73542}" srcOrd="0" destOrd="0" presId="urn:microsoft.com/office/officeart/2005/8/layout/orgChart1"/>
    <dgm:cxn modelId="{26B589C4-5441-444C-A8FE-F20230E823D8}" type="presOf" srcId="{D9281741-EEC4-47FA-B7D7-FF931846B311}" destId="{5238CACE-D528-438C-9776-9D0F57860D52}" srcOrd="0" destOrd="0" presId="urn:microsoft.com/office/officeart/2005/8/layout/orgChart1"/>
    <dgm:cxn modelId="{4D654D4B-BCDA-45CA-A87F-397E408C7331}" type="presOf" srcId="{7C464A6B-C432-4324-8A90-4E6663561E82}" destId="{FD79E976-9B71-4C27-A55E-A1EB28E2A74B}" srcOrd="0" destOrd="0" presId="urn:microsoft.com/office/officeart/2005/8/layout/orgChart1"/>
    <dgm:cxn modelId="{C0FA855D-E3F7-41F1-BF32-A1E9DFADC743}" type="presOf" srcId="{05D011FB-88DB-4ACC-9385-9473573CE50E}" destId="{CE28FC8F-2DFB-471D-9D32-4EE4A05AA2B9}" srcOrd="0" destOrd="0" presId="urn:microsoft.com/office/officeart/2005/8/layout/orgChart1"/>
    <dgm:cxn modelId="{97B76940-126B-42DC-9FE5-194314CAC856}" type="presOf" srcId="{B34F7A7F-AF85-4E54-9FCB-E883ADA78886}" destId="{6A43F3D1-C08C-4F8F-AE85-1143031A1FB8}" srcOrd="1" destOrd="0" presId="urn:microsoft.com/office/officeart/2005/8/layout/orgChart1"/>
    <dgm:cxn modelId="{5E006899-BFDD-4A7D-BC70-B41675A1BE26}" type="presOf" srcId="{E1AE75BA-2502-428E-8893-7C680397F65F}" destId="{5515CB7B-3356-48EA-9045-C927CCCDBB24}" srcOrd="0" destOrd="0" presId="urn:microsoft.com/office/officeart/2005/8/layout/orgChart1"/>
    <dgm:cxn modelId="{51225932-3339-4271-B4FF-8F66D1C9DED5}" srcId="{839D51C5-4BB7-4BB7-8F90-587A16EE5705}" destId="{44D3DBA5-5E6E-4708-BFC7-E0E72235AD54}" srcOrd="1" destOrd="0" parTransId="{F85B205B-F9BB-44FC-8C3C-AD3BA5522F0C}" sibTransId="{65F72BB1-3395-436B-B4AA-F3C5817126F5}"/>
    <dgm:cxn modelId="{A0386D04-75E2-4430-A74B-C84D9C4C4AB3}" type="presOf" srcId="{8F7EEEEB-E0A2-4350-B73D-63B337014B44}" destId="{BDCA4DDB-F071-4EEC-8AC5-F33E7FB701B9}" srcOrd="0" destOrd="0" presId="urn:microsoft.com/office/officeart/2005/8/layout/orgChart1"/>
    <dgm:cxn modelId="{B5748B1E-31AB-46B3-B174-5E6303D6FA19}" type="presOf" srcId="{839D51C5-4BB7-4BB7-8F90-587A16EE5705}" destId="{523B3BB5-E181-4B41-90EB-E31B37BA0559}" srcOrd="1" destOrd="0" presId="urn:microsoft.com/office/officeart/2005/8/layout/orgChart1"/>
    <dgm:cxn modelId="{9D699F7A-A8C3-494E-B788-FB544E2C535E}" type="presOf" srcId="{058B867F-B125-4195-A407-0E237927A72B}" destId="{8CC6DFDA-547C-4D93-A751-BAE0D048DFD8}" srcOrd="0" destOrd="0" presId="urn:microsoft.com/office/officeart/2005/8/layout/orgChart1"/>
    <dgm:cxn modelId="{9795973F-59C8-4725-A1EF-57A82D8DD559}" type="presOf" srcId="{7C9A82FE-77FE-400F-9B59-32B6817A1EF0}" destId="{53422BC8-95A4-45FF-A8E4-A761BC4A0A1C}" srcOrd="1" destOrd="0" presId="urn:microsoft.com/office/officeart/2005/8/layout/orgChart1"/>
    <dgm:cxn modelId="{07E99E90-49B1-4512-BDD2-EEFCA8E96A4B}" srcId="{839D51C5-4BB7-4BB7-8F90-587A16EE5705}" destId="{9BC4524E-9AC6-4147-B2F9-89B847DAEBE6}" srcOrd="0" destOrd="0" parTransId="{A91FECBD-9B42-4392-A6B0-6315965B0E42}" sibTransId="{912B8051-5524-43F9-A592-7335A608F762}"/>
    <dgm:cxn modelId="{E83E48A6-5035-4BAC-9ABC-F0D7D719891C}" type="presOf" srcId="{56141D79-020F-40AD-B7F0-91BCF8676287}" destId="{A6161E8C-C088-46C6-A2D8-5820C4AD6C8B}" srcOrd="0" destOrd="0" presId="urn:microsoft.com/office/officeart/2005/8/layout/orgChart1"/>
    <dgm:cxn modelId="{DD0E14CD-15BB-448A-B893-440293738117}" type="presOf" srcId="{D924F96B-0771-439E-AE3E-01878A8CB82E}" destId="{E3FA5718-7F42-4BED-B883-04DBBC356E95}" srcOrd="1" destOrd="0" presId="urn:microsoft.com/office/officeart/2005/8/layout/orgChart1"/>
    <dgm:cxn modelId="{0659B2B9-B384-4949-9EA0-B386DDE0D48C}" type="presOf" srcId="{66DB4C13-AD31-42D7-ACD7-287B7C2D93F5}" destId="{E1E499CC-1304-4571-9E23-13F41C32DA0E}" srcOrd="0" destOrd="0" presId="urn:microsoft.com/office/officeart/2005/8/layout/orgChart1"/>
    <dgm:cxn modelId="{DCC0DA68-62B7-4660-8637-6753858BC9A1}" type="presOf" srcId="{3621651B-D01C-46A4-BDF2-7BE2B2AF6679}" destId="{5D59F458-09A9-421E-9C15-A63DAAA66331}" srcOrd="1" destOrd="0" presId="urn:microsoft.com/office/officeart/2005/8/layout/orgChart1"/>
    <dgm:cxn modelId="{D587E574-DEC4-428F-A12C-EC548E4E06D7}" type="presOf" srcId="{5FC57EFA-ADAB-4C44-B6F1-3AA89E55C3F2}" destId="{E0B0A6A4-45B2-44EE-9BB6-5F5EE641E008}" srcOrd="1" destOrd="0" presId="urn:microsoft.com/office/officeart/2005/8/layout/orgChart1"/>
    <dgm:cxn modelId="{06ED4939-B27C-48D3-A4E2-499A84D0CE90}" type="presOf" srcId="{54A5CF20-9B67-48F1-9AC9-681A78BDB25E}" destId="{2572E9D9-41CA-46F2-ACC6-D0E5AD2E5B90}" srcOrd="0" destOrd="0" presId="urn:microsoft.com/office/officeart/2005/8/layout/orgChart1"/>
    <dgm:cxn modelId="{3D9B6D40-341B-432A-94D2-1DE7EA5299BD}" type="presOf" srcId="{E2A5582A-1B32-44F5-945D-C71FB655E580}" destId="{619657E1-38B4-494C-951F-C5AC89057B4F}" srcOrd="1" destOrd="0" presId="urn:microsoft.com/office/officeart/2005/8/layout/orgChart1"/>
    <dgm:cxn modelId="{12D452E1-83CA-4D57-8666-4B724F3CFDA8}" srcId="{C0FD1381-B3DB-4DE0-B394-9BE6B87201EF}" destId="{0459E1EA-C618-427C-B2A4-33820EFC8DF8}" srcOrd="0" destOrd="0" parTransId="{8AF0890F-1DEF-45AC-8EC5-73CD07A872B5}" sibTransId="{D6CEF590-E134-43F4-BE20-6C9DA6823FCF}"/>
    <dgm:cxn modelId="{4CECBD50-62D2-43D5-ABBE-4FA30975BE27}" type="presOf" srcId="{08FF1DDC-C538-481C-BCC8-14AD637BAD28}" destId="{CA2D5075-626E-43C4-BD48-491DFD1F40C7}" srcOrd="0" destOrd="0" presId="urn:microsoft.com/office/officeart/2005/8/layout/orgChart1"/>
    <dgm:cxn modelId="{F4FAE08B-7BA1-4E61-8C08-EF6A03091FB5}" type="presOf" srcId="{D8485371-DC12-47EB-8D87-713DEEEF91DD}" destId="{16425E94-2E84-4A6C-80D8-F8702F4315B7}" srcOrd="0" destOrd="0" presId="urn:microsoft.com/office/officeart/2005/8/layout/orgChart1"/>
    <dgm:cxn modelId="{1CA5BC27-9885-41FD-85E6-7EB3E2512B6B}" type="presOf" srcId="{E0F9349F-516D-41D4-A773-202668368EFD}" destId="{9780C6EC-0AF0-420A-82A3-17A0B0B72E4C}" srcOrd="0" destOrd="0" presId="urn:microsoft.com/office/officeart/2005/8/layout/orgChart1"/>
    <dgm:cxn modelId="{EBA123A4-2903-4C99-A612-045B215DFDE0}" type="presOf" srcId="{1F3D43ED-6752-45BF-B09D-960E8FEFF9BF}" destId="{B91CBD55-BE5E-4C5D-8240-93EDDCBD05C2}" srcOrd="0" destOrd="0" presId="urn:microsoft.com/office/officeart/2005/8/layout/orgChart1"/>
    <dgm:cxn modelId="{C424F8D6-FFD2-44E8-9B96-3D1AE2044CA8}" srcId="{4BA05359-0569-4CF9-9C75-E01AD1F379F5}" destId="{0DAB113C-892E-413A-9219-7A10804A70D4}" srcOrd="1" destOrd="0" parTransId="{058B867F-B125-4195-A407-0E237927A72B}" sibTransId="{16EED5C1-8CB9-4C90-ACEC-EF3B5C919BF4}"/>
    <dgm:cxn modelId="{28D8ABB2-6519-4CBF-8061-E1173B57D02D}" type="presOf" srcId="{3983020C-A98D-4371-A175-276D43C18224}" destId="{2534FB11-3189-4FF4-AB4C-1860486C2277}" srcOrd="0" destOrd="0" presId="urn:microsoft.com/office/officeart/2005/8/layout/orgChart1"/>
    <dgm:cxn modelId="{58253433-5104-4F3F-A419-7AE633890356}" type="presOf" srcId="{F2611659-B76C-473D-9FA8-8B91CB3E6771}" destId="{8AEC0861-E89E-49D6-B0C1-501BB6BF3B3B}" srcOrd="0" destOrd="0" presId="urn:microsoft.com/office/officeart/2005/8/layout/orgChart1"/>
    <dgm:cxn modelId="{DB390793-242F-4A4F-8ABF-17F7E459BE3C}" type="presOf" srcId="{7A7014DE-990E-4129-A8ED-B1644777745C}" destId="{3E4175D4-68EB-4208-A3E4-03F9AA0AA943}" srcOrd="1" destOrd="0" presId="urn:microsoft.com/office/officeart/2005/8/layout/orgChart1"/>
    <dgm:cxn modelId="{7194EDAD-52A5-47A6-AD92-80E207FD7733}" type="presOf" srcId="{B9F85A27-4F24-43DA-9E33-8817419FB757}" destId="{D15BDB54-D9F6-420D-8E92-74EA99DAEEF5}" srcOrd="0" destOrd="0" presId="urn:microsoft.com/office/officeart/2005/8/layout/orgChart1"/>
    <dgm:cxn modelId="{1894537B-B0A2-44C9-9A82-7C242B749B65}" srcId="{E2A5582A-1B32-44F5-945D-C71FB655E580}" destId="{E1AE75BA-2502-428E-8893-7C680397F65F}" srcOrd="0" destOrd="0" parTransId="{E0F9349F-516D-41D4-A773-202668368EFD}" sibTransId="{4F47311C-6008-4A42-8999-572745570A54}"/>
    <dgm:cxn modelId="{7087DDC0-9260-4D69-AC3D-20CD77317591}" type="presParOf" srcId="{97468E77-3C6F-40E9-8673-E839BEE1E924}" destId="{825C3BB8-93C1-4E6F-A6DA-C309D4FFE6D6}" srcOrd="0" destOrd="0" presId="urn:microsoft.com/office/officeart/2005/8/layout/orgChart1"/>
    <dgm:cxn modelId="{4650FDFB-895E-425A-9D40-FD4979C79991}" type="presParOf" srcId="{825C3BB8-93C1-4E6F-A6DA-C309D4FFE6D6}" destId="{FDF028C9-A258-4AF7-8BA5-77BC8D718BB3}" srcOrd="0" destOrd="0" presId="urn:microsoft.com/office/officeart/2005/8/layout/orgChart1"/>
    <dgm:cxn modelId="{67BFF165-43D9-407D-A9BC-79444BB2312E}" type="presParOf" srcId="{FDF028C9-A258-4AF7-8BA5-77BC8D718BB3}" destId="{8F5C17AA-79E7-45A5-8867-D93CD5752C57}" srcOrd="0" destOrd="0" presId="urn:microsoft.com/office/officeart/2005/8/layout/orgChart1"/>
    <dgm:cxn modelId="{723A54EC-EFE9-4B19-B9D0-B90103CA1E1E}" type="presParOf" srcId="{FDF028C9-A258-4AF7-8BA5-77BC8D718BB3}" destId="{FEB8BD2C-0232-43BD-B10B-6E5E4745DC43}" srcOrd="1" destOrd="0" presId="urn:microsoft.com/office/officeart/2005/8/layout/orgChart1"/>
    <dgm:cxn modelId="{7BF11C86-B9C5-4CB3-9430-C1536FEF9794}" type="presParOf" srcId="{825C3BB8-93C1-4E6F-A6DA-C309D4FFE6D6}" destId="{3EF4E25C-A0B9-4F73-B51B-E4B7F7FFC132}" srcOrd="1" destOrd="0" presId="urn:microsoft.com/office/officeart/2005/8/layout/orgChart1"/>
    <dgm:cxn modelId="{39EE3E46-5890-4C2F-89C0-057379356B4D}" type="presParOf" srcId="{3EF4E25C-A0B9-4F73-B51B-E4B7F7FFC132}" destId="{7A1A8F4D-6DAD-44B6-8BB2-E99F51111993}" srcOrd="0" destOrd="0" presId="urn:microsoft.com/office/officeart/2005/8/layout/orgChart1"/>
    <dgm:cxn modelId="{DF5AF52E-E5F1-47AE-BD20-44FED1A1C517}" type="presParOf" srcId="{3EF4E25C-A0B9-4F73-B51B-E4B7F7FFC132}" destId="{0344F068-E586-44A1-AFB0-6EF5471AF8FC}" srcOrd="1" destOrd="0" presId="urn:microsoft.com/office/officeart/2005/8/layout/orgChart1"/>
    <dgm:cxn modelId="{2FA9EDD5-D1A7-4511-9F6C-A856B697CF55}" type="presParOf" srcId="{0344F068-E586-44A1-AFB0-6EF5471AF8FC}" destId="{C517E140-7167-4476-90FF-87B3D4AE7D32}" srcOrd="0" destOrd="0" presId="urn:microsoft.com/office/officeart/2005/8/layout/orgChart1"/>
    <dgm:cxn modelId="{5649752A-190D-431F-8C11-5E7BC9B3ECB8}" type="presParOf" srcId="{C517E140-7167-4476-90FF-87B3D4AE7D32}" destId="{BC60BBF3-B9E1-4D3C-9823-52F5E9A66E3F}" srcOrd="0" destOrd="0" presId="urn:microsoft.com/office/officeart/2005/8/layout/orgChart1"/>
    <dgm:cxn modelId="{12674818-F75E-4445-9239-F24FE0599B6E}" type="presParOf" srcId="{C517E140-7167-4476-90FF-87B3D4AE7D32}" destId="{C39A5570-DA16-47B8-B46C-3680C7F95C21}" srcOrd="1" destOrd="0" presId="urn:microsoft.com/office/officeart/2005/8/layout/orgChart1"/>
    <dgm:cxn modelId="{51EE1AC1-08FA-4E41-AC6B-CA11EC08A644}" type="presParOf" srcId="{0344F068-E586-44A1-AFB0-6EF5471AF8FC}" destId="{B8CEDD85-D95F-433D-982D-76BDA7554B03}" srcOrd="1" destOrd="0" presId="urn:microsoft.com/office/officeart/2005/8/layout/orgChart1"/>
    <dgm:cxn modelId="{A046E4F3-06FE-4C3B-A794-7E04946659E7}" type="presParOf" srcId="{B8CEDD85-D95F-433D-982D-76BDA7554B03}" destId="{6E9ECD86-B82C-4747-981A-D51E25CBAFC9}" srcOrd="0" destOrd="0" presId="urn:microsoft.com/office/officeart/2005/8/layout/orgChart1"/>
    <dgm:cxn modelId="{C8A67C14-CFF5-42BF-A072-C0DFDE4EFED0}" type="presParOf" srcId="{B8CEDD85-D95F-433D-982D-76BDA7554B03}" destId="{858DB2B5-F85B-4AB8-B342-81FA9B57D6E1}" srcOrd="1" destOrd="0" presId="urn:microsoft.com/office/officeart/2005/8/layout/orgChart1"/>
    <dgm:cxn modelId="{380DEA3C-2C84-4035-9B3C-CD585D3A2FC2}" type="presParOf" srcId="{858DB2B5-F85B-4AB8-B342-81FA9B57D6E1}" destId="{582E3F5B-E70B-41D1-8CCB-BDD59D3925C8}" srcOrd="0" destOrd="0" presId="urn:microsoft.com/office/officeart/2005/8/layout/orgChart1"/>
    <dgm:cxn modelId="{CAA4C802-A335-46C0-86A0-3265AB0C3C92}" type="presParOf" srcId="{582E3F5B-E70B-41D1-8CCB-BDD59D3925C8}" destId="{3EE4ADED-C7CB-4866-B1B2-1C79DB792BDE}" srcOrd="0" destOrd="0" presId="urn:microsoft.com/office/officeart/2005/8/layout/orgChart1"/>
    <dgm:cxn modelId="{ABAF2DE2-4E90-465E-A56C-95FAD3B4A194}" type="presParOf" srcId="{582E3F5B-E70B-41D1-8CCB-BDD59D3925C8}" destId="{3E4175D4-68EB-4208-A3E4-03F9AA0AA943}" srcOrd="1" destOrd="0" presId="urn:microsoft.com/office/officeart/2005/8/layout/orgChart1"/>
    <dgm:cxn modelId="{494B8B06-7A4E-4032-983C-CED38E551E7E}" type="presParOf" srcId="{858DB2B5-F85B-4AB8-B342-81FA9B57D6E1}" destId="{6CE246C9-4D30-472A-827B-2E27363E21A0}" srcOrd="1" destOrd="0" presId="urn:microsoft.com/office/officeart/2005/8/layout/orgChart1"/>
    <dgm:cxn modelId="{FD70A99C-509B-4336-A2F1-DEFFF0DC579C}" type="presParOf" srcId="{858DB2B5-F85B-4AB8-B342-81FA9B57D6E1}" destId="{C644B8E7-9ED4-4BB1-A5A9-BD4BC1C6131C}" srcOrd="2" destOrd="0" presId="urn:microsoft.com/office/officeart/2005/8/layout/orgChart1"/>
    <dgm:cxn modelId="{3648C930-A542-4F15-8C93-09936D601633}" type="presParOf" srcId="{B8CEDD85-D95F-433D-982D-76BDA7554B03}" destId="{8CC6DFDA-547C-4D93-A751-BAE0D048DFD8}" srcOrd="2" destOrd="0" presId="urn:microsoft.com/office/officeart/2005/8/layout/orgChart1"/>
    <dgm:cxn modelId="{6981AA5C-7B7A-4094-B697-D81583677DB9}" type="presParOf" srcId="{B8CEDD85-D95F-433D-982D-76BDA7554B03}" destId="{D9B51CC0-031D-4E5F-A565-12A9DCC8DD45}" srcOrd="3" destOrd="0" presId="urn:microsoft.com/office/officeart/2005/8/layout/orgChart1"/>
    <dgm:cxn modelId="{8998BDAC-DF90-45EA-AD12-C2DB8FE3DF51}" type="presParOf" srcId="{D9B51CC0-031D-4E5F-A565-12A9DCC8DD45}" destId="{4E55EA46-98C6-4A55-B02F-DB0A9C7AF267}" srcOrd="0" destOrd="0" presId="urn:microsoft.com/office/officeart/2005/8/layout/orgChart1"/>
    <dgm:cxn modelId="{08E61A57-64C0-425E-B800-C899EA8CA281}" type="presParOf" srcId="{4E55EA46-98C6-4A55-B02F-DB0A9C7AF267}" destId="{BAF88707-9D64-408B-BF40-FFD70B8C776A}" srcOrd="0" destOrd="0" presId="urn:microsoft.com/office/officeart/2005/8/layout/orgChart1"/>
    <dgm:cxn modelId="{2055AFCA-6836-4565-A7A6-5B586D8BF8C9}" type="presParOf" srcId="{4E55EA46-98C6-4A55-B02F-DB0A9C7AF267}" destId="{16B0DD6F-93A6-4EA9-AB8E-390012F512F9}" srcOrd="1" destOrd="0" presId="urn:microsoft.com/office/officeart/2005/8/layout/orgChart1"/>
    <dgm:cxn modelId="{5BDD37EE-ED46-461E-A931-AEEC897E1AF1}" type="presParOf" srcId="{D9B51CC0-031D-4E5F-A565-12A9DCC8DD45}" destId="{52699995-E578-4996-87C0-07CFA20D9215}" srcOrd="1" destOrd="0" presId="urn:microsoft.com/office/officeart/2005/8/layout/orgChart1"/>
    <dgm:cxn modelId="{B17343C6-7AA4-4A52-BEFA-3AA47126812F}" type="presParOf" srcId="{D9B51CC0-031D-4E5F-A565-12A9DCC8DD45}" destId="{A9B5DD1B-0E31-4F97-8293-AEC50BD4DF36}" srcOrd="2" destOrd="0" presId="urn:microsoft.com/office/officeart/2005/8/layout/orgChart1"/>
    <dgm:cxn modelId="{D194FF54-AFA5-4404-90E0-E3F2A5304C10}" type="presParOf" srcId="{0344F068-E586-44A1-AFB0-6EF5471AF8FC}" destId="{AA1EC854-5246-449D-8F09-C1854389F870}" srcOrd="2" destOrd="0" presId="urn:microsoft.com/office/officeart/2005/8/layout/orgChart1"/>
    <dgm:cxn modelId="{C6F670D9-1A0A-44D9-8DC7-81D40FD304E8}" type="presParOf" srcId="{3EF4E25C-A0B9-4F73-B51B-E4B7F7FFC132}" destId="{A6161E8C-C088-46C6-A2D8-5820C4AD6C8B}" srcOrd="2" destOrd="0" presId="urn:microsoft.com/office/officeart/2005/8/layout/orgChart1"/>
    <dgm:cxn modelId="{D6877957-64DA-4C8D-9FE8-ED5310AD55DB}" type="presParOf" srcId="{3EF4E25C-A0B9-4F73-B51B-E4B7F7FFC132}" destId="{EDAC7592-8536-4B7B-AEF7-234EF578A709}" srcOrd="3" destOrd="0" presId="urn:microsoft.com/office/officeart/2005/8/layout/orgChart1"/>
    <dgm:cxn modelId="{08FE3A74-A52F-479A-B925-9F61566CD4F7}" type="presParOf" srcId="{EDAC7592-8536-4B7B-AEF7-234EF578A709}" destId="{031A11C3-AA5A-4A1D-8FE4-1D841B7256D0}" srcOrd="0" destOrd="0" presId="urn:microsoft.com/office/officeart/2005/8/layout/orgChart1"/>
    <dgm:cxn modelId="{21E54D08-A71A-4479-86CE-7B79A2887B9B}" type="presParOf" srcId="{031A11C3-AA5A-4A1D-8FE4-1D841B7256D0}" destId="{60CE0EBB-B6C5-45EA-B9BC-03D406B2543A}" srcOrd="0" destOrd="0" presId="urn:microsoft.com/office/officeart/2005/8/layout/orgChart1"/>
    <dgm:cxn modelId="{6A1CEF76-A9A6-4CDF-94AF-2A457BE3CA6C}" type="presParOf" srcId="{031A11C3-AA5A-4A1D-8FE4-1D841B7256D0}" destId="{523B3BB5-E181-4B41-90EB-E31B37BA0559}" srcOrd="1" destOrd="0" presId="urn:microsoft.com/office/officeart/2005/8/layout/orgChart1"/>
    <dgm:cxn modelId="{FD399B02-6764-4A2D-9471-DA6AC63B0E28}" type="presParOf" srcId="{EDAC7592-8536-4B7B-AEF7-234EF578A709}" destId="{63A14DD1-94A0-45E1-B225-B6CCB6E5A05E}" srcOrd="1" destOrd="0" presId="urn:microsoft.com/office/officeart/2005/8/layout/orgChart1"/>
    <dgm:cxn modelId="{8DAC9026-3E98-4348-9984-6F002985AD26}" type="presParOf" srcId="{63A14DD1-94A0-45E1-B225-B6CCB6E5A05E}" destId="{DE0BDE95-1353-4D0B-A995-545CD8704CE3}" srcOrd="0" destOrd="0" presId="urn:microsoft.com/office/officeart/2005/8/layout/orgChart1"/>
    <dgm:cxn modelId="{0F9D0454-3600-46A8-9374-7D273BF707DD}" type="presParOf" srcId="{63A14DD1-94A0-45E1-B225-B6CCB6E5A05E}" destId="{FBFF722B-596C-492F-A641-175A309A73BD}" srcOrd="1" destOrd="0" presId="urn:microsoft.com/office/officeart/2005/8/layout/orgChart1"/>
    <dgm:cxn modelId="{E89E1AE2-2C4B-4327-911E-CC88839CC9AA}" type="presParOf" srcId="{FBFF722B-596C-492F-A641-175A309A73BD}" destId="{B0C018CA-C62D-479E-B8D1-138D221EAC70}" srcOrd="0" destOrd="0" presId="urn:microsoft.com/office/officeart/2005/8/layout/orgChart1"/>
    <dgm:cxn modelId="{D0B817DF-0382-417F-9488-F1946D711E00}" type="presParOf" srcId="{B0C018CA-C62D-479E-B8D1-138D221EAC70}" destId="{34AF1650-B358-4C41-9601-2581F56C0101}" srcOrd="0" destOrd="0" presId="urn:microsoft.com/office/officeart/2005/8/layout/orgChart1"/>
    <dgm:cxn modelId="{CDD1211B-C052-4268-9E23-681E7A7A49CF}" type="presParOf" srcId="{B0C018CA-C62D-479E-B8D1-138D221EAC70}" destId="{92238D57-47BD-4A6F-B678-320EEA290C46}" srcOrd="1" destOrd="0" presId="urn:microsoft.com/office/officeart/2005/8/layout/orgChart1"/>
    <dgm:cxn modelId="{309E5C33-7BBD-48EF-9B23-62383C0DD540}" type="presParOf" srcId="{FBFF722B-596C-492F-A641-175A309A73BD}" destId="{3DE6F6FC-50E0-4BF5-8BB1-116EE46886B1}" srcOrd="1" destOrd="0" presId="urn:microsoft.com/office/officeart/2005/8/layout/orgChart1"/>
    <dgm:cxn modelId="{AA73227F-F7E6-4838-B01B-95B1A594702E}" type="presParOf" srcId="{FBFF722B-596C-492F-A641-175A309A73BD}" destId="{0A9BC660-5B2D-4E6B-B6FF-BEEB0B329CEA}" srcOrd="2" destOrd="0" presId="urn:microsoft.com/office/officeart/2005/8/layout/orgChart1"/>
    <dgm:cxn modelId="{8CA036E4-419F-430A-BBB4-34DFFC0EC989}" type="presParOf" srcId="{63A14DD1-94A0-45E1-B225-B6CCB6E5A05E}" destId="{31459D1A-F8C5-48A7-8805-76CC1A7F2919}" srcOrd="2" destOrd="0" presId="urn:microsoft.com/office/officeart/2005/8/layout/orgChart1"/>
    <dgm:cxn modelId="{9FA9EB7E-C7EF-4634-B3A0-A62CF96D8D62}" type="presParOf" srcId="{63A14DD1-94A0-45E1-B225-B6CCB6E5A05E}" destId="{9AECA351-A868-4420-AD03-9AF11A8332ED}" srcOrd="3" destOrd="0" presId="urn:microsoft.com/office/officeart/2005/8/layout/orgChart1"/>
    <dgm:cxn modelId="{BE038D1A-5A36-4700-AD31-824832B2CBB6}" type="presParOf" srcId="{9AECA351-A868-4420-AD03-9AF11A8332ED}" destId="{1EA552EE-E3E2-471C-9372-E6AA0AAAE0F3}" srcOrd="0" destOrd="0" presId="urn:microsoft.com/office/officeart/2005/8/layout/orgChart1"/>
    <dgm:cxn modelId="{CEE8F69A-4553-49B9-BF50-0EDDB10EBDCF}" type="presParOf" srcId="{1EA552EE-E3E2-471C-9372-E6AA0AAAE0F3}" destId="{07D0B621-BAF6-4BC3-A885-C24866387A3F}" srcOrd="0" destOrd="0" presId="urn:microsoft.com/office/officeart/2005/8/layout/orgChart1"/>
    <dgm:cxn modelId="{11D7754F-7950-47E1-8B46-12719B0DBF9F}" type="presParOf" srcId="{1EA552EE-E3E2-471C-9372-E6AA0AAAE0F3}" destId="{DC441456-B6A2-481A-AAE0-98FD97EA8B94}" srcOrd="1" destOrd="0" presId="urn:microsoft.com/office/officeart/2005/8/layout/orgChart1"/>
    <dgm:cxn modelId="{88BE8E84-BC27-4A82-9ED3-C008668AD741}" type="presParOf" srcId="{9AECA351-A868-4420-AD03-9AF11A8332ED}" destId="{68C58F96-641E-48DA-BB12-E89E82B41F6B}" srcOrd="1" destOrd="0" presId="urn:microsoft.com/office/officeart/2005/8/layout/orgChart1"/>
    <dgm:cxn modelId="{E0CB7FAC-D45F-4413-BCD9-C28D5A80409B}" type="presParOf" srcId="{9AECA351-A868-4420-AD03-9AF11A8332ED}" destId="{EEC092FC-9E7F-4ADD-BAF4-7DA9B9BA2BA6}" srcOrd="2" destOrd="0" presId="urn:microsoft.com/office/officeart/2005/8/layout/orgChart1"/>
    <dgm:cxn modelId="{5B252D6A-6F7A-44DE-B7C7-609A776277CC}" type="presParOf" srcId="{63A14DD1-94A0-45E1-B225-B6CCB6E5A05E}" destId="{D15BDB54-D9F6-420D-8E92-74EA99DAEEF5}" srcOrd="4" destOrd="0" presId="urn:microsoft.com/office/officeart/2005/8/layout/orgChart1"/>
    <dgm:cxn modelId="{5FDDA6E7-3FC8-4D5F-BDA0-CCC5CE9E0FD0}" type="presParOf" srcId="{63A14DD1-94A0-45E1-B225-B6CCB6E5A05E}" destId="{25836825-B326-49E3-BBD8-BABB729AD4F0}" srcOrd="5" destOrd="0" presId="urn:microsoft.com/office/officeart/2005/8/layout/orgChart1"/>
    <dgm:cxn modelId="{791479EF-325D-4EE9-9386-E02665D0EC03}" type="presParOf" srcId="{25836825-B326-49E3-BBD8-BABB729AD4F0}" destId="{AF53C9F4-1297-4DD7-8866-0280A1202DA4}" srcOrd="0" destOrd="0" presId="urn:microsoft.com/office/officeart/2005/8/layout/orgChart1"/>
    <dgm:cxn modelId="{D0DDA840-8031-478D-B9A0-5689C5C29784}" type="presParOf" srcId="{AF53C9F4-1297-4DD7-8866-0280A1202DA4}" destId="{EB65BF98-D29C-44BF-8E37-34B72DA305B4}" srcOrd="0" destOrd="0" presId="urn:microsoft.com/office/officeart/2005/8/layout/orgChart1"/>
    <dgm:cxn modelId="{E69C6AB4-DBC6-4949-817B-65BA689F80F7}" type="presParOf" srcId="{AF53C9F4-1297-4DD7-8866-0280A1202DA4}" destId="{1379091A-C847-43FC-9F98-5F44F919856A}" srcOrd="1" destOrd="0" presId="urn:microsoft.com/office/officeart/2005/8/layout/orgChart1"/>
    <dgm:cxn modelId="{CCACAB8D-E66D-4EAC-AFF4-3E56EB1A4739}" type="presParOf" srcId="{25836825-B326-49E3-BBD8-BABB729AD4F0}" destId="{70C58717-032A-479D-92EA-110E3F552B83}" srcOrd="1" destOrd="0" presId="urn:microsoft.com/office/officeart/2005/8/layout/orgChart1"/>
    <dgm:cxn modelId="{B97CEA33-AB99-49F5-838D-F3B75594139D}" type="presParOf" srcId="{25836825-B326-49E3-BBD8-BABB729AD4F0}" destId="{9D374302-6951-4AD6-A4EF-23225260E211}" srcOrd="2" destOrd="0" presId="urn:microsoft.com/office/officeart/2005/8/layout/orgChart1"/>
    <dgm:cxn modelId="{E85E38A5-E682-44AB-AE89-AC88FD9DD476}" type="presParOf" srcId="{EDAC7592-8536-4B7B-AEF7-234EF578A709}" destId="{BA721805-4087-4EAD-AD0D-3E9EECD6DD2A}" srcOrd="2" destOrd="0" presId="urn:microsoft.com/office/officeart/2005/8/layout/orgChart1"/>
    <dgm:cxn modelId="{9F85D337-E387-4874-BCAC-1888CBEDF4B7}" type="presParOf" srcId="{3EF4E25C-A0B9-4F73-B51B-E4B7F7FFC132}" destId="{E03D9A5A-233D-49A9-90DF-C0483EDAC5D1}" srcOrd="4" destOrd="0" presId="urn:microsoft.com/office/officeart/2005/8/layout/orgChart1"/>
    <dgm:cxn modelId="{731EC2FB-C337-48A6-ACC2-44F4F8B56724}" type="presParOf" srcId="{3EF4E25C-A0B9-4F73-B51B-E4B7F7FFC132}" destId="{66EBDCCD-FF79-4197-8DC6-78AE6A8726F3}" srcOrd="5" destOrd="0" presId="urn:microsoft.com/office/officeart/2005/8/layout/orgChart1"/>
    <dgm:cxn modelId="{980B5F4B-AE82-48F2-B1E1-57222C670F53}" type="presParOf" srcId="{66EBDCCD-FF79-4197-8DC6-78AE6A8726F3}" destId="{7F741313-1CAA-48C1-8376-E1A5F7842F0B}" srcOrd="0" destOrd="0" presId="urn:microsoft.com/office/officeart/2005/8/layout/orgChart1"/>
    <dgm:cxn modelId="{D65BBA63-5FAA-4AFB-AF39-9E4CCDA5B9C4}" type="presParOf" srcId="{7F741313-1CAA-48C1-8376-E1A5F7842F0B}" destId="{305CAB76-8AEE-4F21-B451-B0AB8123FFEF}" srcOrd="0" destOrd="0" presId="urn:microsoft.com/office/officeart/2005/8/layout/orgChart1"/>
    <dgm:cxn modelId="{4DAB4414-2081-4EC7-A37D-E1A3FC1572A6}" type="presParOf" srcId="{7F741313-1CAA-48C1-8376-E1A5F7842F0B}" destId="{1342F34B-5FCD-4EFD-A8E1-F5056A00DBCF}" srcOrd="1" destOrd="0" presId="urn:microsoft.com/office/officeart/2005/8/layout/orgChart1"/>
    <dgm:cxn modelId="{F81014FD-E3E8-4D8E-817C-0CBC4C5961CE}" type="presParOf" srcId="{66EBDCCD-FF79-4197-8DC6-78AE6A8726F3}" destId="{953DEB87-E63B-4362-91F4-F6FD7E4A978E}" srcOrd="1" destOrd="0" presId="urn:microsoft.com/office/officeart/2005/8/layout/orgChart1"/>
    <dgm:cxn modelId="{F52CF59D-4690-4C52-8BB0-1F229CFA3742}" type="presParOf" srcId="{953DEB87-E63B-4362-91F4-F6FD7E4A978E}" destId="{BE222729-E9F6-48B9-875B-98C36D32CBBD}" srcOrd="0" destOrd="0" presId="urn:microsoft.com/office/officeart/2005/8/layout/orgChart1"/>
    <dgm:cxn modelId="{E7CF4F59-A95C-46CD-AE92-F5E82066966C}" type="presParOf" srcId="{953DEB87-E63B-4362-91F4-F6FD7E4A978E}" destId="{791CE39B-CEAD-49C5-969C-CC66E8DF8B4B}" srcOrd="1" destOrd="0" presId="urn:microsoft.com/office/officeart/2005/8/layout/orgChart1"/>
    <dgm:cxn modelId="{8FBAB5D9-4207-4D54-AE9A-C419E49AEC90}" type="presParOf" srcId="{791CE39B-CEAD-49C5-969C-CC66E8DF8B4B}" destId="{3C596E04-D3C6-4848-A2B8-5EC1CC531907}" srcOrd="0" destOrd="0" presId="urn:microsoft.com/office/officeart/2005/8/layout/orgChart1"/>
    <dgm:cxn modelId="{1DA4254C-7A39-4A9A-B881-5DDE60ED5AF7}" type="presParOf" srcId="{3C596E04-D3C6-4848-A2B8-5EC1CC531907}" destId="{A1ED302D-1ED2-4BC1-9FE1-91700FD6EAAD}" srcOrd="0" destOrd="0" presId="urn:microsoft.com/office/officeart/2005/8/layout/orgChart1"/>
    <dgm:cxn modelId="{91AD126D-1C74-4C91-A5A2-81D9C1083ED3}" type="presParOf" srcId="{3C596E04-D3C6-4848-A2B8-5EC1CC531907}" destId="{13A1636D-A9E1-4B09-A200-CEB146719272}" srcOrd="1" destOrd="0" presId="urn:microsoft.com/office/officeart/2005/8/layout/orgChart1"/>
    <dgm:cxn modelId="{0D507A28-7FFF-4674-AEFC-641DF68E518D}" type="presParOf" srcId="{791CE39B-CEAD-49C5-969C-CC66E8DF8B4B}" destId="{D36D7C0F-EA63-46FE-BA9F-BDB8ABF26F92}" srcOrd="1" destOrd="0" presId="urn:microsoft.com/office/officeart/2005/8/layout/orgChart1"/>
    <dgm:cxn modelId="{4256BF80-B1CA-4D3B-803F-F55E5D77DE9F}" type="presParOf" srcId="{791CE39B-CEAD-49C5-969C-CC66E8DF8B4B}" destId="{33010696-263C-4710-BB46-42AF400AB074}" srcOrd="2" destOrd="0" presId="urn:microsoft.com/office/officeart/2005/8/layout/orgChart1"/>
    <dgm:cxn modelId="{9BB85E98-9494-437A-9BAA-D28A54501395}" type="presParOf" srcId="{953DEB87-E63B-4362-91F4-F6FD7E4A978E}" destId="{E1E499CC-1304-4571-9E23-13F41C32DA0E}" srcOrd="2" destOrd="0" presId="urn:microsoft.com/office/officeart/2005/8/layout/orgChart1"/>
    <dgm:cxn modelId="{87276990-B69D-486D-BD4A-7F6C33F43C5F}" type="presParOf" srcId="{953DEB87-E63B-4362-91F4-F6FD7E4A978E}" destId="{A0BC16F6-969B-43D1-9031-7205A64EBF0E}" srcOrd="3" destOrd="0" presId="urn:microsoft.com/office/officeart/2005/8/layout/orgChart1"/>
    <dgm:cxn modelId="{4052CC8B-031D-46BE-A7AD-71C21786E709}" type="presParOf" srcId="{A0BC16F6-969B-43D1-9031-7205A64EBF0E}" destId="{E46ED7B8-C1D2-4396-88AA-1BA0D15F38CC}" srcOrd="0" destOrd="0" presId="urn:microsoft.com/office/officeart/2005/8/layout/orgChart1"/>
    <dgm:cxn modelId="{6F63835C-FB77-415E-8160-906707552C10}" type="presParOf" srcId="{E46ED7B8-C1D2-4396-88AA-1BA0D15F38CC}" destId="{C2F8DEA2-3F90-4E66-BC4F-9EA52034B998}" srcOrd="0" destOrd="0" presId="urn:microsoft.com/office/officeart/2005/8/layout/orgChart1"/>
    <dgm:cxn modelId="{5CFE2144-A94F-4ED3-8084-7946387BD5E2}" type="presParOf" srcId="{E46ED7B8-C1D2-4396-88AA-1BA0D15F38CC}" destId="{6A43F3D1-C08C-4F8F-AE85-1143031A1FB8}" srcOrd="1" destOrd="0" presId="urn:microsoft.com/office/officeart/2005/8/layout/orgChart1"/>
    <dgm:cxn modelId="{89E6FCF7-6504-431F-B10E-A835E7AF99B8}" type="presParOf" srcId="{A0BC16F6-969B-43D1-9031-7205A64EBF0E}" destId="{81244C26-7182-4D1D-BF1B-598BA5570924}" srcOrd="1" destOrd="0" presId="urn:microsoft.com/office/officeart/2005/8/layout/orgChart1"/>
    <dgm:cxn modelId="{7468A13D-51D0-4B05-AD7A-C746E01CCCB2}" type="presParOf" srcId="{A0BC16F6-969B-43D1-9031-7205A64EBF0E}" destId="{7AB4FC00-FDCC-4F58-B2C2-EEEE81061AFA}" srcOrd="2" destOrd="0" presId="urn:microsoft.com/office/officeart/2005/8/layout/orgChart1"/>
    <dgm:cxn modelId="{5B7DE8A4-48D5-46FA-AAC9-76677E92E1ED}" type="presParOf" srcId="{953DEB87-E63B-4362-91F4-F6FD7E4A978E}" destId="{0DC2FC14-6186-41B8-A346-5FBCA5114AE9}" srcOrd="4" destOrd="0" presId="urn:microsoft.com/office/officeart/2005/8/layout/orgChart1"/>
    <dgm:cxn modelId="{E6529F8F-7BB3-42B6-986D-76A0B6E81F8B}" type="presParOf" srcId="{953DEB87-E63B-4362-91F4-F6FD7E4A978E}" destId="{E5C323CD-3AD5-4786-9915-659FC310A02A}" srcOrd="5" destOrd="0" presId="urn:microsoft.com/office/officeart/2005/8/layout/orgChart1"/>
    <dgm:cxn modelId="{F1489FF1-278F-49E0-A7FC-2DF839E3C062}" type="presParOf" srcId="{E5C323CD-3AD5-4786-9915-659FC310A02A}" destId="{253B7989-F67D-4983-AEC6-16A3F1B1A2FE}" srcOrd="0" destOrd="0" presId="urn:microsoft.com/office/officeart/2005/8/layout/orgChart1"/>
    <dgm:cxn modelId="{CF79B80A-F6E3-41A3-9AAF-16DF336D2466}" type="presParOf" srcId="{253B7989-F67D-4983-AEC6-16A3F1B1A2FE}" destId="{74E3CD83-1ACA-4B2C-91A2-77B808CAC96F}" srcOrd="0" destOrd="0" presId="urn:microsoft.com/office/officeart/2005/8/layout/orgChart1"/>
    <dgm:cxn modelId="{77C97615-B1AC-42AD-AEEF-9C3B636A8934}" type="presParOf" srcId="{253B7989-F67D-4983-AEC6-16A3F1B1A2FE}" destId="{E3FA5718-7F42-4BED-B883-04DBBC356E95}" srcOrd="1" destOrd="0" presId="urn:microsoft.com/office/officeart/2005/8/layout/orgChart1"/>
    <dgm:cxn modelId="{46974EB2-79BB-45EC-9B16-2A7C6D7CD3A8}" type="presParOf" srcId="{E5C323CD-3AD5-4786-9915-659FC310A02A}" destId="{B776BCA3-25B5-4B6E-B51F-D839A5531287}" srcOrd="1" destOrd="0" presId="urn:microsoft.com/office/officeart/2005/8/layout/orgChart1"/>
    <dgm:cxn modelId="{6A4E194E-E2D3-4D01-AB3B-943B47336833}" type="presParOf" srcId="{E5C323CD-3AD5-4786-9915-659FC310A02A}" destId="{EA071923-19DC-4761-8915-9063BF9A231C}" srcOrd="2" destOrd="0" presId="urn:microsoft.com/office/officeart/2005/8/layout/orgChart1"/>
    <dgm:cxn modelId="{15E7FF11-6D1E-43D2-AD52-FC820F60B40A}" type="presParOf" srcId="{953DEB87-E63B-4362-91F4-F6FD7E4A978E}" destId="{16425E94-2E84-4A6C-80D8-F8702F4315B7}" srcOrd="6" destOrd="0" presId="urn:microsoft.com/office/officeart/2005/8/layout/orgChart1"/>
    <dgm:cxn modelId="{DD5365AA-0323-4D67-A984-ED1728920F82}" type="presParOf" srcId="{953DEB87-E63B-4362-91F4-F6FD7E4A978E}" destId="{5D69CBD4-B32C-4DA8-9CE9-D87C57CDBA25}" srcOrd="7" destOrd="0" presId="urn:microsoft.com/office/officeart/2005/8/layout/orgChart1"/>
    <dgm:cxn modelId="{4E4E24E8-F844-4C31-BF50-F916B530DAB1}" type="presParOf" srcId="{5D69CBD4-B32C-4DA8-9CE9-D87C57CDBA25}" destId="{9C4D9BC9-BC4A-4432-BECE-7631BF6A0B7E}" srcOrd="0" destOrd="0" presId="urn:microsoft.com/office/officeart/2005/8/layout/orgChart1"/>
    <dgm:cxn modelId="{B7066F17-983A-4AA8-B073-B0F144A91A9D}" type="presParOf" srcId="{9C4D9BC9-BC4A-4432-BECE-7631BF6A0B7E}" destId="{324D62DB-41B2-4C5C-8251-098008668E93}" srcOrd="0" destOrd="0" presId="urn:microsoft.com/office/officeart/2005/8/layout/orgChart1"/>
    <dgm:cxn modelId="{0B582D47-40D5-47C1-8314-3530C69C8E30}" type="presParOf" srcId="{9C4D9BC9-BC4A-4432-BECE-7631BF6A0B7E}" destId="{5D59F458-09A9-421E-9C15-A63DAAA66331}" srcOrd="1" destOrd="0" presId="urn:microsoft.com/office/officeart/2005/8/layout/orgChart1"/>
    <dgm:cxn modelId="{41E3A523-DC22-4FF4-8773-3039F7DCB282}" type="presParOf" srcId="{5D69CBD4-B32C-4DA8-9CE9-D87C57CDBA25}" destId="{730EA7E0-FCAF-42FF-80F9-222FC9D25C98}" srcOrd="1" destOrd="0" presId="urn:microsoft.com/office/officeart/2005/8/layout/orgChart1"/>
    <dgm:cxn modelId="{73DE19E0-ABD2-4103-A43A-A64E2E0830CE}" type="presParOf" srcId="{5D69CBD4-B32C-4DA8-9CE9-D87C57CDBA25}" destId="{D48D9013-79B4-43CD-B0F8-C5DD5C194960}" srcOrd="2" destOrd="0" presId="urn:microsoft.com/office/officeart/2005/8/layout/orgChart1"/>
    <dgm:cxn modelId="{94DD0FD4-5AC2-4790-BAAB-449C4FCE1865}" type="presParOf" srcId="{953DEB87-E63B-4362-91F4-F6FD7E4A978E}" destId="{CE28FC8F-2DFB-471D-9D32-4EE4A05AA2B9}" srcOrd="8" destOrd="0" presId="urn:microsoft.com/office/officeart/2005/8/layout/orgChart1"/>
    <dgm:cxn modelId="{F4D7E729-D347-4802-9AD4-D4A3811C316F}" type="presParOf" srcId="{953DEB87-E63B-4362-91F4-F6FD7E4A978E}" destId="{8523091D-4EB8-4B3C-87B9-E592AC6A4421}" srcOrd="9" destOrd="0" presId="urn:microsoft.com/office/officeart/2005/8/layout/orgChart1"/>
    <dgm:cxn modelId="{20B6DCE5-8CA1-4A7E-B34D-F22D680041CB}" type="presParOf" srcId="{8523091D-4EB8-4B3C-87B9-E592AC6A4421}" destId="{64CD88AC-FC03-4D5C-93BC-8C1E5B446003}" srcOrd="0" destOrd="0" presId="urn:microsoft.com/office/officeart/2005/8/layout/orgChart1"/>
    <dgm:cxn modelId="{F3FA6A4A-53EE-48B8-A858-AFA2DEA2EDC5}" type="presParOf" srcId="{64CD88AC-FC03-4D5C-93BC-8C1E5B446003}" destId="{6A1547C9-9D43-4D18-8EA4-73920B8BF83B}" srcOrd="0" destOrd="0" presId="urn:microsoft.com/office/officeart/2005/8/layout/orgChart1"/>
    <dgm:cxn modelId="{F078B1FD-7464-44C1-8192-A5EA86BA74D9}" type="presParOf" srcId="{64CD88AC-FC03-4D5C-93BC-8C1E5B446003}" destId="{35728826-8AE6-41D5-AE0B-33C998041F13}" srcOrd="1" destOrd="0" presId="urn:microsoft.com/office/officeart/2005/8/layout/orgChart1"/>
    <dgm:cxn modelId="{ED32FD67-03CF-4945-8A3A-4256423B646A}" type="presParOf" srcId="{8523091D-4EB8-4B3C-87B9-E592AC6A4421}" destId="{A68F0A3C-B40D-4E84-80D9-3D30DFBBAB07}" srcOrd="1" destOrd="0" presId="urn:microsoft.com/office/officeart/2005/8/layout/orgChart1"/>
    <dgm:cxn modelId="{4B273267-02CE-4587-A4E8-5BBDDC94AA5B}" type="presParOf" srcId="{8523091D-4EB8-4B3C-87B9-E592AC6A4421}" destId="{2699B2A9-E7D3-4B29-BEAF-7B82D40A8629}" srcOrd="2" destOrd="0" presId="urn:microsoft.com/office/officeart/2005/8/layout/orgChart1"/>
    <dgm:cxn modelId="{5B7C6058-55FE-44C2-8676-ED36C48A03D0}" type="presParOf" srcId="{66EBDCCD-FF79-4197-8DC6-78AE6A8726F3}" destId="{CDCFB10A-5C13-4E1F-A31C-6DBB85B40E51}" srcOrd="2" destOrd="0" presId="urn:microsoft.com/office/officeart/2005/8/layout/orgChart1"/>
    <dgm:cxn modelId="{752C86BB-FEB4-4ACA-BDCC-41CEA23E3ABF}" type="presParOf" srcId="{3EF4E25C-A0B9-4F73-B51B-E4B7F7FFC132}" destId="{1243B318-F28C-40F1-9ED2-846BA341AE97}" srcOrd="6" destOrd="0" presId="urn:microsoft.com/office/officeart/2005/8/layout/orgChart1"/>
    <dgm:cxn modelId="{4886BA5E-8344-44A6-88EE-E17FB3103516}" type="presParOf" srcId="{3EF4E25C-A0B9-4F73-B51B-E4B7F7FFC132}" destId="{DA719346-E53F-4D44-97B3-3108E33B7E83}" srcOrd="7" destOrd="0" presId="urn:microsoft.com/office/officeart/2005/8/layout/orgChart1"/>
    <dgm:cxn modelId="{7A7F8661-7058-49A2-8A46-8C1E87D85722}" type="presParOf" srcId="{DA719346-E53F-4D44-97B3-3108E33B7E83}" destId="{BA254363-443B-43B3-9B69-7A02460B62FB}" srcOrd="0" destOrd="0" presId="urn:microsoft.com/office/officeart/2005/8/layout/orgChart1"/>
    <dgm:cxn modelId="{86D06D7E-0C3B-4525-B3F2-829AFF0077AA}" type="presParOf" srcId="{BA254363-443B-43B3-9B69-7A02460B62FB}" destId="{706CBB22-7710-49EC-A7A5-0C5A03A33F17}" srcOrd="0" destOrd="0" presId="urn:microsoft.com/office/officeart/2005/8/layout/orgChart1"/>
    <dgm:cxn modelId="{5E5E6852-20E3-4D1F-85F4-7C6C22CF7CFC}" type="presParOf" srcId="{BA254363-443B-43B3-9B69-7A02460B62FB}" destId="{3623FD74-5D0D-4BA6-8EE6-A2F54893A66E}" srcOrd="1" destOrd="0" presId="urn:microsoft.com/office/officeart/2005/8/layout/orgChart1"/>
    <dgm:cxn modelId="{9521B8B7-4017-48CB-909E-0E353A07A736}" type="presParOf" srcId="{DA719346-E53F-4D44-97B3-3108E33B7E83}" destId="{08D7C670-C94D-439A-8263-05CBCE5BAC43}" srcOrd="1" destOrd="0" presId="urn:microsoft.com/office/officeart/2005/8/layout/orgChart1"/>
    <dgm:cxn modelId="{1D630195-43B1-49C9-8F7F-B05C6674ABBA}" type="presParOf" srcId="{08D7C670-C94D-439A-8263-05CBCE5BAC43}" destId="{BF943FCA-A2E5-4516-A7BC-54BD42822081}" srcOrd="0" destOrd="0" presId="urn:microsoft.com/office/officeart/2005/8/layout/orgChart1"/>
    <dgm:cxn modelId="{AF6A05AC-4B3D-44F0-A72A-F8A46FE10FE5}" type="presParOf" srcId="{08D7C670-C94D-439A-8263-05CBCE5BAC43}" destId="{F0886727-E02A-4856-A1B2-BA726B01FEF4}" srcOrd="1" destOrd="0" presId="urn:microsoft.com/office/officeart/2005/8/layout/orgChart1"/>
    <dgm:cxn modelId="{4EF8AC0C-F475-4A1B-9DAC-DDAF607970DE}" type="presParOf" srcId="{F0886727-E02A-4856-A1B2-BA726B01FEF4}" destId="{62F8087C-3DEA-47B9-A7C8-E4BE1F4E5D4D}" srcOrd="0" destOrd="0" presId="urn:microsoft.com/office/officeart/2005/8/layout/orgChart1"/>
    <dgm:cxn modelId="{73C59108-51AA-4FA0-8133-FBAAE0293B59}" type="presParOf" srcId="{62F8087C-3DEA-47B9-A7C8-E4BE1F4E5D4D}" destId="{B887F7AC-1E97-4B91-B805-35EFF2C3C390}" srcOrd="0" destOrd="0" presId="urn:microsoft.com/office/officeart/2005/8/layout/orgChart1"/>
    <dgm:cxn modelId="{2229B1C6-FE6D-4500-A7D6-C7B3174C57C2}" type="presParOf" srcId="{62F8087C-3DEA-47B9-A7C8-E4BE1F4E5D4D}" destId="{1D69D82B-A747-4E9C-92CF-DCC90B03A984}" srcOrd="1" destOrd="0" presId="urn:microsoft.com/office/officeart/2005/8/layout/orgChart1"/>
    <dgm:cxn modelId="{7CF09E6E-256F-45E2-9C8D-3A7F80FBC1B3}" type="presParOf" srcId="{F0886727-E02A-4856-A1B2-BA726B01FEF4}" destId="{B98650B3-6567-4E79-9925-8D97928B3CDA}" srcOrd="1" destOrd="0" presId="urn:microsoft.com/office/officeart/2005/8/layout/orgChart1"/>
    <dgm:cxn modelId="{2606C892-A6CB-4DC6-A788-F5B560B24B3A}" type="presParOf" srcId="{F0886727-E02A-4856-A1B2-BA726B01FEF4}" destId="{715D67E0-BC0B-435C-9474-9F350806FD5E}" srcOrd="2" destOrd="0" presId="urn:microsoft.com/office/officeart/2005/8/layout/orgChart1"/>
    <dgm:cxn modelId="{EE935330-3478-42AC-9034-D33FABE7D224}" type="presParOf" srcId="{08D7C670-C94D-439A-8263-05CBCE5BAC43}" destId="{AC94B42B-C284-49B0-997F-9EA6F5DBF20A}" srcOrd="2" destOrd="0" presId="urn:microsoft.com/office/officeart/2005/8/layout/orgChart1"/>
    <dgm:cxn modelId="{A5AFC38C-9592-47AB-BBE5-6A21CF85BD35}" type="presParOf" srcId="{08D7C670-C94D-439A-8263-05CBCE5BAC43}" destId="{432A7B28-A178-4B98-88E9-897AD3256EFC}" srcOrd="3" destOrd="0" presId="urn:microsoft.com/office/officeart/2005/8/layout/orgChart1"/>
    <dgm:cxn modelId="{CDE26FA5-90A7-4BE9-9C70-3D16DF0A82E6}" type="presParOf" srcId="{432A7B28-A178-4B98-88E9-897AD3256EFC}" destId="{192C7BD9-8372-4B43-92AB-E7F32FAF819C}" srcOrd="0" destOrd="0" presId="urn:microsoft.com/office/officeart/2005/8/layout/orgChart1"/>
    <dgm:cxn modelId="{094EB105-EB92-4CF3-833E-96CF4C0579AE}" type="presParOf" srcId="{192C7BD9-8372-4B43-92AB-E7F32FAF819C}" destId="{5238CACE-D528-438C-9776-9D0F57860D52}" srcOrd="0" destOrd="0" presId="urn:microsoft.com/office/officeart/2005/8/layout/orgChart1"/>
    <dgm:cxn modelId="{FC99D794-3A49-43AC-AA40-EE3EBE7E7208}" type="presParOf" srcId="{192C7BD9-8372-4B43-92AB-E7F32FAF819C}" destId="{84523A74-DC6B-430B-BF9A-8AACEFFC3C09}" srcOrd="1" destOrd="0" presId="urn:microsoft.com/office/officeart/2005/8/layout/orgChart1"/>
    <dgm:cxn modelId="{E8549791-64CB-417A-92CC-8D6EA4F295D5}" type="presParOf" srcId="{432A7B28-A178-4B98-88E9-897AD3256EFC}" destId="{BB7E92D7-C225-4952-A459-80D3147E5CD7}" srcOrd="1" destOrd="0" presId="urn:microsoft.com/office/officeart/2005/8/layout/orgChart1"/>
    <dgm:cxn modelId="{3A004CDF-AA7A-4F46-AA44-10DAB4BCFF42}" type="presParOf" srcId="{432A7B28-A178-4B98-88E9-897AD3256EFC}" destId="{EFA73162-D96A-445F-A194-B4D67903D89E}" srcOrd="2" destOrd="0" presId="urn:microsoft.com/office/officeart/2005/8/layout/orgChart1"/>
    <dgm:cxn modelId="{38B4DAD1-CD9B-485E-87DF-F0A1DA7CABD0}" type="presParOf" srcId="{DA719346-E53F-4D44-97B3-3108E33B7E83}" destId="{595AC0F3-CA0C-4F34-8923-5D5DC3862B2F}" srcOrd="2" destOrd="0" presId="urn:microsoft.com/office/officeart/2005/8/layout/orgChart1"/>
    <dgm:cxn modelId="{33A1DD8A-51F7-4833-B0F5-5AB3C6CA9EF9}" type="presParOf" srcId="{3EF4E25C-A0B9-4F73-B51B-E4B7F7FFC132}" destId="{BDCA4DDB-F071-4EEC-8AC5-F33E7FB701B9}" srcOrd="8" destOrd="0" presId="urn:microsoft.com/office/officeart/2005/8/layout/orgChart1"/>
    <dgm:cxn modelId="{1EC72FA7-F011-4D2C-9040-554D79504C75}" type="presParOf" srcId="{3EF4E25C-A0B9-4F73-B51B-E4B7F7FFC132}" destId="{4D77091E-D775-4A28-B10A-584CC209C90C}" srcOrd="9" destOrd="0" presId="urn:microsoft.com/office/officeart/2005/8/layout/orgChart1"/>
    <dgm:cxn modelId="{CCCD7DC3-2E17-4221-A5AD-41E2697DB28E}" type="presParOf" srcId="{4D77091E-D775-4A28-B10A-584CC209C90C}" destId="{09240803-5845-4993-A35E-139DA0DCC319}" srcOrd="0" destOrd="0" presId="urn:microsoft.com/office/officeart/2005/8/layout/orgChart1"/>
    <dgm:cxn modelId="{556B2D43-4175-41C8-8CDF-E02AC1795660}" type="presParOf" srcId="{09240803-5845-4993-A35E-139DA0DCC319}" destId="{2534FB11-3189-4FF4-AB4C-1860486C2277}" srcOrd="0" destOrd="0" presId="urn:microsoft.com/office/officeart/2005/8/layout/orgChart1"/>
    <dgm:cxn modelId="{FAA24714-3CDF-49D4-AD52-D5FFB2797B96}" type="presParOf" srcId="{09240803-5845-4993-A35E-139DA0DCC319}" destId="{30035193-6BEA-404B-B0B8-AE1A94959A09}" srcOrd="1" destOrd="0" presId="urn:microsoft.com/office/officeart/2005/8/layout/orgChart1"/>
    <dgm:cxn modelId="{2FC91740-5C53-405D-A67C-6EF8B2DA6609}" type="presParOf" srcId="{4D77091E-D775-4A28-B10A-584CC209C90C}" destId="{970D933C-BABE-4040-9268-22A0A78061D1}" srcOrd="1" destOrd="0" presId="urn:microsoft.com/office/officeart/2005/8/layout/orgChart1"/>
    <dgm:cxn modelId="{C2C32414-7BF8-4C6B-BC37-D9C4D3B47EFA}" type="presParOf" srcId="{970D933C-BABE-4040-9268-22A0A78061D1}" destId="{FD79E976-9B71-4C27-A55E-A1EB28E2A74B}" srcOrd="0" destOrd="0" presId="urn:microsoft.com/office/officeart/2005/8/layout/orgChart1"/>
    <dgm:cxn modelId="{E9DA1CEB-7AF2-4DCC-90F8-8FFBB38242D1}" type="presParOf" srcId="{970D933C-BABE-4040-9268-22A0A78061D1}" destId="{84463ACE-DFEE-4245-B9D8-0ADA5C90E8E7}" srcOrd="1" destOrd="0" presId="urn:microsoft.com/office/officeart/2005/8/layout/orgChart1"/>
    <dgm:cxn modelId="{AB4D2F63-1D70-4631-8A29-B164A8E19C93}" type="presParOf" srcId="{84463ACE-DFEE-4245-B9D8-0ADA5C90E8E7}" destId="{FB94E34E-F2B7-4E85-ACEB-AD2B4CA3F74F}" srcOrd="0" destOrd="0" presId="urn:microsoft.com/office/officeart/2005/8/layout/orgChart1"/>
    <dgm:cxn modelId="{EF0AA64C-E2A2-4FF7-9AF5-3F2A175FCE8F}" type="presParOf" srcId="{FB94E34E-F2B7-4E85-ACEB-AD2B4CA3F74F}" destId="{4DDAE0CE-9EF7-4F14-8492-87A90E68C926}" srcOrd="0" destOrd="0" presId="urn:microsoft.com/office/officeart/2005/8/layout/orgChart1"/>
    <dgm:cxn modelId="{F6DC8476-2FDE-460E-BE43-AF2F9ABFEDDF}" type="presParOf" srcId="{FB94E34E-F2B7-4E85-ACEB-AD2B4CA3F74F}" destId="{75FE1F4B-BA72-4B15-91F0-30A3E7290EAA}" srcOrd="1" destOrd="0" presId="urn:microsoft.com/office/officeart/2005/8/layout/orgChart1"/>
    <dgm:cxn modelId="{99D62620-1B3E-417A-8898-6456B5E9B6BB}" type="presParOf" srcId="{84463ACE-DFEE-4245-B9D8-0ADA5C90E8E7}" destId="{57411583-3AB1-44FF-AE6D-27ED037B935B}" srcOrd="1" destOrd="0" presId="urn:microsoft.com/office/officeart/2005/8/layout/orgChart1"/>
    <dgm:cxn modelId="{6AC0450F-CCA8-48D5-A418-94A99E6A66F3}" type="presParOf" srcId="{84463ACE-DFEE-4245-B9D8-0ADA5C90E8E7}" destId="{876A8063-5D42-4584-B9B3-1D5E45B3A24D}" srcOrd="2" destOrd="0" presId="urn:microsoft.com/office/officeart/2005/8/layout/orgChart1"/>
    <dgm:cxn modelId="{CFA1E01E-F760-467B-B82E-711E4CB4ED8D}" type="presParOf" srcId="{970D933C-BABE-4040-9268-22A0A78061D1}" destId="{8AEC0861-E89E-49D6-B0C1-501BB6BF3B3B}" srcOrd="2" destOrd="0" presId="urn:microsoft.com/office/officeart/2005/8/layout/orgChart1"/>
    <dgm:cxn modelId="{D50132D1-0183-495D-84D7-09862175C732}" type="presParOf" srcId="{970D933C-BABE-4040-9268-22A0A78061D1}" destId="{8159CE77-F1DF-440C-AEB4-A95A896062C4}" srcOrd="3" destOrd="0" presId="urn:microsoft.com/office/officeart/2005/8/layout/orgChart1"/>
    <dgm:cxn modelId="{11F5B2AA-7D5E-412E-9F24-98EF92DB8231}" type="presParOf" srcId="{8159CE77-F1DF-440C-AEB4-A95A896062C4}" destId="{20863604-1709-4E41-A979-58D9CB4D05D7}" srcOrd="0" destOrd="0" presId="urn:microsoft.com/office/officeart/2005/8/layout/orgChart1"/>
    <dgm:cxn modelId="{C62D791C-3E33-47B4-AA86-8E518CEDDE29}" type="presParOf" srcId="{20863604-1709-4E41-A979-58D9CB4D05D7}" destId="{ED701B8A-D0B7-42E8-8AD0-AC216FFAA2B5}" srcOrd="0" destOrd="0" presId="urn:microsoft.com/office/officeart/2005/8/layout/orgChart1"/>
    <dgm:cxn modelId="{8A475213-5C19-4AB1-BEFC-F555132C344B}" type="presParOf" srcId="{20863604-1709-4E41-A979-58D9CB4D05D7}" destId="{2D1F4EF7-B084-498C-8A35-02B692EE2DC1}" srcOrd="1" destOrd="0" presId="urn:microsoft.com/office/officeart/2005/8/layout/orgChart1"/>
    <dgm:cxn modelId="{88D8CAC1-AAEC-40F3-8156-79F872CA8F8F}" type="presParOf" srcId="{8159CE77-F1DF-440C-AEB4-A95A896062C4}" destId="{DA319963-11D0-4FBE-B3EF-B080101C7B36}" srcOrd="1" destOrd="0" presId="urn:microsoft.com/office/officeart/2005/8/layout/orgChart1"/>
    <dgm:cxn modelId="{CF4F46A1-0F30-4FC4-B990-998B8EA80FB5}" type="presParOf" srcId="{8159CE77-F1DF-440C-AEB4-A95A896062C4}" destId="{508BD290-DD28-45CC-AC38-6D675DDFE1B7}" srcOrd="2" destOrd="0" presId="urn:microsoft.com/office/officeart/2005/8/layout/orgChart1"/>
    <dgm:cxn modelId="{8BF099FC-5B23-4C16-A5E7-03B771BFDCFF}" type="presParOf" srcId="{970D933C-BABE-4040-9268-22A0A78061D1}" destId="{2572E9D9-41CA-46F2-ACC6-D0E5AD2E5B90}" srcOrd="4" destOrd="0" presId="urn:microsoft.com/office/officeart/2005/8/layout/orgChart1"/>
    <dgm:cxn modelId="{98E9A296-B13C-48E7-A905-9102C118132C}" type="presParOf" srcId="{970D933C-BABE-4040-9268-22A0A78061D1}" destId="{9CC7403B-8334-4BF5-83EB-95EBF1AD8DDA}" srcOrd="5" destOrd="0" presId="urn:microsoft.com/office/officeart/2005/8/layout/orgChart1"/>
    <dgm:cxn modelId="{6900C1DC-4509-490A-BDFC-2CA4191A1D71}" type="presParOf" srcId="{9CC7403B-8334-4BF5-83EB-95EBF1AD8DDA}" destId="{A5DABAE8-0237-473F-88BA-D438E92EC95D}" srcOrd="0" destOrd="0" presId="urn:microsoft.com/office/officeart/2005/8/layout/orgChart1"/>
    <dgm:cxn modelId="{93E1AF39-DBEB-4BEB-9AE6-3FD003E21950}" type="presParOf" srcId="{A5DABAE8-0237-473F-88BA-D438E92EC95D}" destId="{E8D96D98-C6E8-4561-B7E2-7B332AC73542}" srcOrd="0" destOrd="0" presId="urn:microsoft.com/office/officeart/2005/8/layout/orgChart1"/>
    <dgm:cxn modelId="{DE817BE4-6ED1-41DB-9758-D2FF764AB568}" type="presParOf" srcId="{A5DABAE8-0237-473F-88BA-D438E92EC95D}" destId="{E0B0A6A4-45B2-44EE-9BB6-5F5EE641E008}" srcOrd="1" destOrd="0" presId="urn:microsoft.com/office/officeart/2005/8/layout/orgChart1"/>
    <dgm:cxn modelId="{8377ADE3-2F66-4373-8B46-FE349B5C32CE}" type="presParOf" srcId="{9CC7403B-8334-4BF5-83EB-95EBF1AD8DDA}" destId="{733CFAAD-A39B-4137-9EC7-C74CB2E10993}" srcOrd="1" destOrd="0" presId="urn:microsoft.com/office/officeart/2005/8/layout/orgChart1"/>
    <dgm:cxn modelId="{6AD181C4-B858-4537-A2CC-4DFD4D8F02F2}" type="presParOf" srcId="{9CC7403B-8334-4BF5-83EB-95EBF1AD8DDA}" destId="{21DDD51D-D2CA-4164-8F9E-460D93A6671C}" srcOrd="2" destOrd="0" presId="urn:microsoft.com/office/officeart/2005/8/layout/orgChart1"/>
    <dgm:cxn modelId="{942595E4-E430-4879-BF8D-4FE40EE3448F}" type="presParOf" srcId="{4D77091E-D775-4A28-B10A-584CC209C90C}" destId="{08357FB6-0DC8-4323-8440-344AAA925521}" srcOrd="2" destOrd="0" presId="urn:microsoft.com/office/officeart/2005/8/layout/orgChart1"/>
    <dgm:cxn modelId="{780FB58A-FBF1-4CAF-A185-A05A8A8EA00B}" type="presParOf" srcId="{3EF4E25C-A0B9-4F73-B51B-E4B7F7FFC132}" destId="{CA2D5075-626E-43C4-BD48-491DFD1F40C7}" srcOrd="10" destOrd="0" presId="urn:microsoft.com/office/officeart/2005/8/layout/orgChart1"/>
    <dgm:cxn modelId="{CF0B3308-B6EE-4120-9895-5895862D2407}" type="presParOf" srcId="{3EF4E25C-A0B9-4F73-B51B-E4B7F7FFC132}" destId="{832FDD3E-BA0E-4D8B-BE2E-257076AA402A}" srcOrd="11" destOrd="0" presId="urn:microsoft.com/office/officeart/2005/8/layout/orgChart1"/>
    <dgm:cxn modelId="{A073D4D1-6887-4568-BB05-172D89F16C03}" type="presParOf" srcId="{832FDD3E-BA0E-4D8B-BE2E-257076AA402A}" destId="{21588920-DDDC-4C43-94B2-5D464706BE8A}" srcOrd="0" destOrd="0" presId="urn:microsoft.com/office/officeart/2005/8/layout/orgChart1"/>
    <dgm:cxn modelId="{796870D2-8823-44FC-A813-567EC8BA415A}" type="presParOf" srcId="{21588920-DDDC-4C43-94B2-5D464706BE8A}" destId="{3A7D68D0-BD48-4D98-BDFE-137F015976C5}" srcOrd="0" destOrd="0" presId="urn:microsoft.com/office/officeart/2005/8/layout/orgChart1"/>
    <dgm:cxn modelId="{4BF9D114-6AB8-4C76-BB84-1C1B2365614F}" type="presParOf" srcId="{21588920-DDDC-4C43-94B2-5D464706BE8A}" destId="{619657E1-38B4-494C-951F-C5AC89057B4F}" srcOrd="1" destOrd="0" presId="urn:microsoft.com/office/officeart/2005/8/layout/orgChart1"/>
    <dgm:cxn modelId="{E4904FBA-4594-4AEA-B235-CA5A7549E8BD}" type="presParOf" srcId="{832FDD3E-BA0E-4D8B-BE2E-257076AA402A}" destId="{834F957F-55E9-4B52-BBD5-91B00F24F4F7}" srcOrd="1" destOrd="0" presId="urn:microsoft.com/office/officeart/2005/8/layout/orgChart1"/>
    <dgm:cxn modelId="{2B512158-34DC-4D46-B0F0-E875662B21BF}" type="presParOf" srcId="{834F957F-55E9-4B52-BBD5-91B00F24F4F7}" destId="{9780C6EC-0AF0-420A-82A3-17A0B0B72E4C}" srcOrd="0" destOrd="0" presId="urn:microsoft.com/office/officeart/2005/8/layout/orgChart1"/>
    <dgm:cxn modelId="{EB8FB477-69ED-4E9A-9F1B-BFB075BF5264}" type="presParOf" srcId="{834F957F-55E9-4B52-BBD5-91B00F24F4F7}" destId="{AE844AD9-946C-4EAC-B6FF-1496576AA2E1}" srcOrd="1" destOrd="0" presId="urn:microsoft.com/office/officeart/2005/8/layout/orgChart1"/>
    <dgm:cxn modelId="{9EA1B54A-E8D8-4720-A1C0-0A07C04C3E90}" type="presParOf" srcId="{AE844AD9-946C-4EAC-B6FF-1496576AA2E1}" destId="{A50A25D4-B056-4E5A-830E-5EB5745C3416}" srcOrd="0" destOrd="0" presId="urn:microsoft.com/office/officeart/2005/8/layout/orgChart1"/>
    <dgm:cxn modelId="{C6FF6440-35B8-4E6B-96DB-1D2CA11566A9}" type="presParOf" srcId="{A50A25D4-B056-4E5A-830E-5EB5745C3416}" destId="{5515CB7B-3356-48EA-9045-C927CCCDBB24}" srcOrd="0" destOrd="0" presId="urn:microsoft.com/office/officeart/2005/8/layout/orgChart1"/>
    <dgm:cxn modelId="{78285562-0BF6-4A87-B357-68C91B5B7F1C}" type="presParOf" srcId="{A50A25D4-B056-4E5A-830E-5EB5745C3416}" destId="{0FDB51BD-BDE2-4363-82D7-227BB513AE46}" srcOrd="1" destOrd="0" presId="urn:microsoft.com/office/officeart/2005/8/layout/orgChart1"/>
    <dgm:cxn modelId="{98285C05-AB70-4DD3-B423-73542D18506C}" type="presParOf" srcId="{AE844AD9-946C-4EAC-B6FF-1496576AA2E1}" destId="{4AE65413-5DE7-4019-ACEB-F2D2E7CD955B}" srcOrd="1" destOrd="0" presId="urn:microsoft.com/office/officeart/2005/8/layout/orgChart1"/>
    <dgm:cxn modelId="{AFECE808-BC80-4BB8-8E07-8C84DAFCD58F}" type="presParOf" srcId="{AE844AD9-946C-4EAC-B6FF-1496576AA2E1}" destId="{0FF7BDBA-F3F5-44C4-B981-AFFB8EC153FE}" srcOrd="2" destOrd="0" presId="urn:microsoft.com/office/officeart/2005/8/layout/orgChart1"/>
    <dgm:cxn modelId="{C91B66D5-51C3-495B-B1E8-646B8ADA3C07}" type="presParOf" srcId="{834F957F-55E9-4B52-BBD5-91B00F24F4F7}" destId="{98A3C684-F7D7-4083-A7E1-4BDE41E6F9D3}" srcOrd="2" destOrd="0" presId="urn:microsoft.com/office/officeart/2005/8/layout/orgChart1"/>
    <dgm:cxn modelId="{E56DA627-EDDF-47AF-8BEA-C849F25511F4}" type="presParOf" srcId="{834F957F-55E9-4B52-BBD5-91B00F24F4F7}" destId="{D516244C-48D8-4517-8CED-C980E92AAD2C}" srcOrd="3" destOrd="0" presId="urn:microsoft.com/office/officeart/2005/8/layout/orgChart1"/>
    <dgm:cxn modelId="{63AE66D2-0FF2-431E-BF67-DB8F0CC36991}" type="presParOf" srcId="{D516244C-48D8-4517-8CED-C980E92AAD2C}" destId="{299C9DF2-0773-42ED-B98A-AFF8CE2460B6}" srcOrd="0" destOrd="0" presId="urn:microsoft.com/office/officeart/2005/8/layout/orgChart1"/>
    <dgm:cxn modelId="{DCC0C4AC-A12A-4851-AAA3-6837F5A28E18}" type="presParOf" srcId="{299C9DF2-0773-42ED-B98A-AFF8CE2460B6}" destId="{B91CBD55-BE5E-4C5D-8240-93EDDCBD05C2}" srcOrd="0" destOrd="0" presId="urn:microsoft.com/office/officeart/2005/8/layout/orgChart1"/>
    <dgm:cxn modelId="{B5963F72-EB00-4FA9-9650-1B324F03D95F}" type="presParOf" srcId="{299C9DF2-0773-42ED-B98A-AFF8CE2460B6}" destId="{20AE6BA5-BF95-468B-8199-2DB8272D5142}" srcOrd="1" destOrd="0" presId="urn:microsoft.com/office/officeart/2005/8/layout/orgChart1"/>
    <dgm:cxn modelId="{1ABF7429-2B0F-429F-9F6A-CF2EB6C23FFC}" type="presParOf" srcId="{D516244C-48D8-4517-8CED-C980E92AAD2C}" destId="{34AD2258-1C88-4B82-907D-9B5E1F25A62F}" srcOrd="1" destOrd="0" presId="urn:microsoft.com/office/officeart/2005/8/layout/orgChart1"/>
    <dgm:cxn modelId="{DC843966-5C0A-43A7-8115-A63B83DA5134}" type="presParOf" srcId="{D516244C-48D8-4517-8CED-C980E92AAD2C}" destId="{7F425EF9-ABCB-40C5-B286-455FD6CA0BBC}" srcOrd="2" destOrd="0" presId="urn:microsoft.com/office/officeart/2005/8/layout/orgChart1"/>
    <dgm:cxn modelId="{B6B923C0-1C7E-4985-A2C9-AB62622B5B6E}" type="presParOf" srcId="{834F957F-55E9-4B52-BBD5-91B00F24F4F7}" destId="{60BA334C-893A-4838-92A0-381547B8B0EB}" srcOrd="4" destOrd="0" presId="urn:microsoft.com/office/officeart/2005/8/layout/orgChart1"/>
    <dgm:cxn modelId="{3F54F82A-5F34-4304-9153-86A76A2ACA59}" type="presParOf" srcId="{834F957F-55E9-4B52-BBD5-91B00F24F4F7}" destId="{D8044DFC-5731-4282-B334-30508CFD8786}" srcOrd="5" destOrd="0" presId="urn:microsoft.com/office/officeart/2005/8/layout/orgChart1"/>
    <dgm:cxn modelId="{7DB7A934-EFFF-4AC8-8630-A49AF852F7F7}" type="presParOf" srcId="{D8044DFC-5731-4282-B334-30508CFD8786}" destId="{FB2B6D8C-8064-4A39-9199-223395E0BBED}" srcOrd="0" destOrd="0" presId="urn:microsoft.com/office/officeart/2005/8/layout/orgChart1"/>
    <dgm:cxn modelId="{4ADC99EE-A2AC-4AD4-94B2-3018ADF58EC4}" type="presParOf" srcId="{FB2B6D8C-8064-4A39-9199-223395E0BBED}" destId="{0918128F-957A-42E5-8E10-3822EAF8E60E}" srcOrd="0" destOrd="0" presId="urn:microsoft.com/office/officeart/2005/8/layout/orgChart1"/>
    <dgm:cxn modelId="{C4BF6FE4-451C-40C8-BA69-7DA1C094ADBF}" type="presParOf" srcId="{FB2B6D8C-8064-4A39-9199-223395E0BBED}" destId="{53422BC8-95A4-45FF-A8E4-A761BC4A0A1C}" srcOrd="1" destOrd="0" presId="urn:microsoft.com/office/officeart/2005/8/layout/orgChart1"/>
    <dgm:cxn modelId="{75EE8356-DCAB-4542-B179-C374D518D7C8}" type="presParOf" srcId="{D8044DFC-5731-4282-B334-30508CFD8786}" destId="{631E1B4E-D547-439D-B92E-E7A56939AB61}" srcOrd="1" destOrd="0" presId="urn:microsoft.com/office/officeart/2005/8/layout/orgChart1"/>
    <dgm:cxn modelId="{6E882D42-6AE2-4EF8-A110-DDAD470B88AE}" type="presParOf" srcId="{D8044DFC-5731-4282-B334-30508CFD8786}" destId="{44E6E006-9DAB-44E5-8559-A91729DCD5C2}" srcOrd="2" destOrd="0" presId="urn:microsoft.com/office/officeart/2005/8/layout/orgChart1"/>
    <dgm:cxn modelId="{571401DB-58E6-485E-A5F1-9E8915ADBAC9}" type="presParOf" srcId="{832FDD3E-BA0E-4D8B-BE2E-257076AA402A}" destId="{DD8C0330-2A3E-441E-ACFD-3E7CBCEB6807}" srcOrd="2" destOrd="0" presId="urn:microsoft.com/office/officeart/2005/8/layout/orgChart1"/>
    <dgm:cxn modelId="{D44871E4-35E7-4889-9B83-434E3FF1CAEE}" type="presParOf" srcId="{825C3BB8-93C1-4E6F-A6DA-C309D4FFE6D6}" destId="{DB45F3D0-3A07-4BC0-B2EC-2D936421931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EADF21F-06AC-4E58-976F-F0A39622FC1F}" type="doc">
      <dgm:prSet loTypeId="urn:microsoft.com/office/officeart/2005/8/layout/radial5" loCatId="relationship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767DE79-0248-46DA-BEDF-70CA9252CD1C}">
      <dgm:prSet/>
      <dgm:spPr/>
      <dgm:t>
        <a:bodyPr/>
        <a:lstStyle/>
        <a:p>
          <a:pPr rtl="1"/>
          <a:r>
            <a:rPr lang="fa-IR" b="1" dirty="0" smtClean="0"/>
            <a:t>اهداف تربیت بدنی و ورزش</a:t>
          </a:r>
          <a:endParaRPr lang="en-US" b="1" dirty="0"/>
        </a:p>
      </dgm:t>
    </dgm:pt>
    <dgm:pt modelId="{D0947A8F-2A1C-4C62-90A9-CF8166D5FEC0}" type="parTrans" cxnId="{04D9A52D-9152-4F29-A3DF-D377BF2BD516}">
      <dgm:prSet/>
      <dgm:spPr/>
      <dgm:t>
        <a:bodyPr/>
        <a:lstStyle/>
        <a:p>
          <a:endParaRPr lang="en-US"/>
        </a:p>
      </dgm:t>
    </dgm:pt>
    <dgm:pt modelId="{ECDD2881-083C-4B2C-B85E-EF14D800A6CA}" type="sibTrans" cxnId="{04D9A52D-9152-4F29-A3DF-D377BF2BD516}">
      <dgm:prSet/>
      <dgm:spPr/>
      <dgm:t>
        <a:bodyPr/>
        <a:lstStyle/>
        <a:p>
          <a:endParaRPr lang="en-US"/>
        </a:p>
      </dgm:t>
    </dgm:pt>
    <dgm:pt modelId="{9C83447A-D926-471E-BEB2-9F9780909FC0}">
      <dgm:prSet/>
      <dgm:spPr/>
      <dgm:t>
        <a:bodyPr/>
        <a:lstStyle/>
        <a:p>
          <a:pPr rtl="1"/>
          <a:r>
            <a:rPr lang="fa-IR" b="1" smtClean="0"/>
            <a:t>تکامل جسمانی</a:t>
          </a:r>
          <a:endParaRPr lang="en-US" b="1"/>
        </a:p>
      </dgm:t>
    </dgm:pt>
    <dgm:pt modelId="{7109134C-F9B5-49F5-B474-3BD263AAD08C}" type="parTrans" cxnId="{D30F5059-7896-4B19-A09C-5C2460A14628}">
      <dgm:prSet/>
      <dgm:spPr/>
      <dgm:t>
        <a:bodyPr/>
        <a:lstStyle/>
        <a:p>
          <a:endParaRPr lang="en-US" b="1"/>
        </a:p>
      </dgm:t>
    </dgm:pt>
    <dgm:pt modelId="{F92701B2-01EB-4B24-B331-7029922105A1}" type="sibTrans" cxnId="{D30F5059-7896-4B19-A09C-5C2460A14628}">
      <dgm:prSet/>
      <dgm:spPr/>
      <dgm:t>
        <a:bodyPr/>
        <a:lstStyle/>
        <a:p>
          <a:endParaRPr lang="en-US"/>
        </a:p>
      </dgm:t>
    </dgm:pt>
    <dgm:pt modelId="{113BA97D-7AD6-4F4F-B0F2-EC4F4DA8E424}">
      <dgm:prSet/>
      <dgm:spPr/>
      <dgm:t>
        <a:bodyPr/>
        <a:lstStyle/>
        <a:p>
          <a:pPr rtl="1"/>
          <a:r>
            <a:rPr lang="fa-IR" b="1" smtClean="0"/>
            <a:t>تکامل عصبی عضلانی</a:t>
          </a:r>
          <a:endParaRPr lang="en-US" b="1"/>
        </a:p>
      </dgm:t>
    </dgm:pt>
    <dgm:pt modelId="{2E30E9BD-DDE2-4AF5-A28B-18D602A89255}" type="parTrans" cxnId="{13E3EBC6-2F89-42E4-9B21-51EDFB06A74C}">
      <dgm:prSet/>
      <dgm:spPr/>
      <dgm:t>
        <a:bodyPr/>
        <a:lstStyle/>
        <a:p>
          <a:endParaRPr lang="en-US" b="1"/>
        </a:p>
      </dgm:t>
    </dgm:pt>
    <dgm:pt modelId="{A4F9A772-782E-463F-BDEF-0F6B9410A706}" type="sibTrans" cxnId="{13E3EBC6-2F89-42E4-9B21-51EDFB06A74C}">
      <dgm:prSet/>
      <dgm:spPr/>
      <dgm:t>
        <a:bodyPr/>
        <a:lstStyle/>
        <a:p>
          <a:endParaRPr lang="en-US"/>
        </a:p>
      </dgm:t>
    </dgm:pt>
    <dgm:pt modelId="{291CC223-18DB-4556-9C4F-1AF78390AD69}">
      <dgm:prSet/>
      <dgm:spPr/>
      <dgm:t>
        <a:bodyPr/>
        <a:lstStyle/>
        <a:p>
          <a:pPr rtl="1"/>
          <a:r>
            <a:rPr lang="fa-IR" b="1" smtClean="0"/>
            <a:t>تکامل شناختی</a:t>
          </a:r>
          <a:endParaRPr lang="en-US" b="1"/>
        </a:p>
      </dgm:t>
    </dgm:pt>
    <dgm:pt modelId="{9E948FDC-EFFA-4075-BD01-70B2728C2E1D}" type="parTrans" cxnId="{EBAF0B12-D38C-4F9B-9129-A872F9490779}">
      <dgm:prSet/>
      <dgm:spPr/>
      <dgm:t>
        <a:bodyPr/>
        <a:lstStyle/>
        <a:p>
          <a:endParaRPr lang="en-US" b="1"/>
        </a:p>
      </dgm:t>
    </dgm:pt>
    <dgm:pt modelId="{F31CF109-1FD0-4931-A3FC-6F88D533FC3F}" type="sibTrans" cxnId="{EBAF0B12-D38C-4F9B-9129-A872F9490779}">
      <dgm:prSet/>
      <dgm:spPr/>
      <dgm:t>
        <a:bodyPr/>
        <a:lstStyle/>
        <a:p>
          <a:endParaRPr lang="en-US"/>
        </a:p>
      </dgm:t>
    </dgm:pt>
    <dgm:pt modelId="{C98BCDF2-B394-41EC-B5C4-68163A4EEA90}">
      <dgm:prSet/>
      <dgm:spPr/>
      <dgm:t>
        <a:bodyPr/>
        <a:lstStyle/>
        <a:p>
          <a:pPr rtl="1"/>
          <a:r>
            <a:rPr lang="fa-IR" b="1" smtClean="0"/>
            <a:t>تکامل عاطفی</a:t>
          </a:r>
          <a:endParaRPr lang="en-US" b="1"/>
        </a:p>
      </dgm:t>
    </dgm:pt>
    <dgm:pt modelId="{A03289A2-F5D7-4210-BB95-91FB172538F1}" type="parTrans" cxnId="{48A9B25E-8E8B-4AB9-A0C1-0DA022E368FC}">
      <dgm:prSet/>
      <dgm:spPr/>
      <dgm:t>
        <a:bodyPr/>
        <a:lstStyle/>
        <a:p>
          <a:endParaRPr lang="en-US" b="1"/>
        </a:p>
      </dgm:t>
    </dgm:pt>
    <dgm:pt modelId="{A1FCF71C-0DF3-4771-8AA7-70EE9470D5E8}" type="sibTrans" cxnId="{48A9B25E-8E8B-4AB9-A0C1-0DA022E368FC}">
      <dgm:prSet/>
      <dgm:spPr/>
      <dgm:t>
        <a:bodyPr/>
        <a:lstStyle/>
        <a:p>
          <a:endParaRPr lang="en-US"/>
        </a:p>
      </dgm:t>
    </dgm:pt>
    <dgm:pt modelId="{96EE8E49-4677-4B9A-B54B-6F896FEF881F}" type="pres">
      <dgm:prSet presAssocID="{1EADF21F-06AC-4E58-976F-F0A39622FC1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C376D7-9793-4CAC-9AFD-76D47F40C3C9}" type="pres">
      <dgm:prSet presAssocID="{E767DE79-0248-46DA-BEDF-70CA9252CD1C}" presName="centerShape" presStyleLbl="node0" presStyleIdx="0" presStyleCnt="1"/>
      <dgm:spPr/>
      <dgm:t>
        <a:bodyPr/>
        <a:lstStyle/>
        <a:p>
          <a:endParaRPr lang="en-US"/>
        </a:p>
      </dgm:t>
    </dgm:pt>
    <dgm:pt modelId="{48D91574-4284-4D92-88B6-CDA06E59DBFB}" type="pres">
      <dgm:prSet presAssocID="{7109134C-F9B5-49F5-B474-3BD263AAD08C}" presName="parTrans" presStyleLbl="sibTrans2D1" presStyleIdx="0" presStyleCnt="4"/>
      <dgm:spPr/>
      <dgm:t>
        <a:bodyPr/>
        <a:lstStyle/>
        <a:p>
          <a:endParaRPr lang="en-US"/>
        </a:p>
      </dgm:t>
    </dgm:pt>
    <dgm:pt modelId="{4B4E4D18-E3AE-4DB8-ADEA-7FEAE0889876}" type="pres">
      <dgm:prSet presAssocID="{7109134C-F9B5-49F5-B474-3BD263AAD08C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6D09105-C81C-461B-8649-3B928B6A7A4B}" type="pres">
      <dgm:prSet presAssocID="{9C83447A-D926-471E-BEB2-9F9780909FC0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51A7AC-7D13-457E-8AD3-6721623E7828}" type="pres">
      <dgm:prSet presAssocID="{2E30E9BD-DDE2-4AF5-A28B-18D602A89255}" presName="parTrans" presStyleLbl="sibTrans2D1" presStyleIdx="1" presStyleCnt="4"/>
      <dgm:spPr/>
      <dgm:t>
        <a:bodyPr/>
        <a:lstStyle/>
        <a:p>
          <a:endParaRPr lang="en-US"/>
        </a:p>
      </dgm:t>
    </dgm:pt>
    <dgm:pt modelId="{3B56EAFB-B6A7-40A8-AD8D-CB0EE5DA048E}" type="pres">
      <dgm:prSet presAssocID="{2E30E9BD-DDE2-4AF5-A28B-18D602A89255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82CF2A34-836A-4A4B-BF8E-DECC1CB56EFC}" type="pres">
      <dgm:prSet presAssocID="{113BA97D-7AD6-4F4F-B0F2-EC4F4DA8E424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CBBB98-3BD5-4EBD-8575-F683990EBF37}" type="pres">
      <dgm:prSet presAssocID="{9E948FDC-EFFA-4075-BD01-70B2728C2E1D}" presName="parTrans" presStyleLbl="sibTrans2D1" presStyleIdx="2" presStyleCnt="4"/>
      <dgm:spPr/>
      <dgm:t>
        <a:bodyPr/>
        <a:lstStyle/>
        <a:p>
          <a:endParaRPr lang="en-US"/>
        </a:p>
      </dgm:t>
    </dgm:pt>
    <dgm:pt modelId="{F3E42324-FD32-4752-A861-CCBD3D10776F}" type="pres">
      <dgm:prSet presAssocID="{9E948FDC-EFFA-4075-BD01-70B2728C2E1D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A0D7D750-4778-48AF-85F0-C3E9B1126FD6}" type="pres">
      <dgm:prSet presAssocID="{291CC223-18DB-4556-9C4F-1AF78390AD69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0A98FA-1F93-4BAA-8027-89AF4ECFE8B3}" type="pres">
      <dgm:prSet presAssocID="{A03289A2-F5D7-4210-BB95-91FB172538F1}" presName="parTrans" presStyleLbl="sibTrans2D1" presStyleIdx="3" presStyleCnt="4"/>
      <dgm:spPr/>
      <dgm:t>
        <a:bodyPr/>
        <a:lstStyle/>
        <a:p>
          <a:endParaRPr lang="en-US"/>
        </a:p>
      </dgm:t>
    </dgm:pt>
    <dgm:pt modelId="{3A850DB1-58EA-491C-A0DD-AF693D6B9540}" type="pres">
      <dgm:prSet presAssocID="{A03289A2-F5D7-4210-BB95-91FB172538F1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C7BC0A4B-9604-433D-A790-03E0DC5360AC}" type="pres">
      <dgm:prSet presAssocID="{C98BCDF2-B394-41EC-B5C4-68163A4EEA9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1FE5611-5967-45ED-9250-CD9A1FFE4745}" type="presOf" srcId="{7109134C-F9B5-49F5-B474-3BD263AAD08C}" destId="{4B4E4D18-E3AE-4DB8-ADEA-7FEAE0889876}" srcOrd="1" destOrd="0" presId="urn:microsoft.com/office/officeart/2005/8/layout/radial5"/>
    <dgm:cxn modelId="{6FA46205-E9FA-46E1-BEC6-3D30B6130508}" type="presOf" srcId="{9E948FDC-EFFA-4075-BD01-70B2728C2E1D}" destId="{9ECBBB98-3BD5-4EBD-8575-F683990EBF37}" srcOrd="0" destOrd="0" presId="urn:microsoft.com/office/officeart/2005/8/layout/radial5"/>
    <dgm:cxn modelId="{EE3FACC6-3E56-4E8F-AAC9-8FFBEE938227}" type="presOf" srcId="{C98BCDF2-B394-41EC-B5C4-68163A4EEA90}" destId="{C7BC0A4B-9604-433D-A790-03E0DC5360AC}" srcOrd="0" destOrd="0" presId="urn:microsoft.com/office/officeart/2005/8/layout/radial5"/>
    <dgm:cxn modelId="{F6AC6B29-BEA3-42AF-BF58-8E69448934F2}" type="presOf" srcId="{291CC223-18DB-4556-9C4F-1AF78390AD69}" destId="{A0D7D750-4778-48AF-85F0-C3E9B1126FD6}" srcOrd="0" destOrd="0" presId="urn:microsoft.com/office/officeart/2005/8/layout/radial5"/>
    <dgm:cxn modelId="{C8745CFF-0510-4A3F-ADCC-584338CA149B}" type="presOf" srcId="{2E30E9BD-DDE2-4AF5-A28B-18D602A89255}" destId="{C851A7AC-7D13-457E-8AD3-6721623E7828}" srcOrd="0" destOrd="0" presId="urn:microsoft.com/office/officeart/2005/8/layout/radial5"/>
    <dgm:cxn modelId="{48A9B25E-8E8B-4AB9-A0C1-0DA022E368FC}" srcId="{E767DE79-0248-46DA-BEDF-70CA9252CD1C}" destId="{C98BCDF2-B394-41EC-B5C4-68163A4EEA90}" srcOrd="3" destOrd="0" parTransId="{A03289A2-F5D7-4210-BB95-91FB172538F1}" sibTransId="{A1FCF71C-0DF3-4771-8AA7-70EE9470D5E8}"/>
    <dgm:cxn modelId="{13E3EBC6-2F89-42E4-9B21-51EDFB06A74C}" srcId="{E767DE79-0248-46DA-BEDF-70CA9252CD1C}" destId="{113BA97D-7AD6-4F4F-B0F2-EC4F4DA8E424}" srcOrd="1" destOrd="0" parTransId="{2E30E9BD-DDE2-4AF5-A28B-18D602A89255}" sibTransId="{A4F9A772-782E-463F-BDEF-0F6B9410A706}"/>
    <dgm:cxn modelId="{3257FBB2-8847-4EA1-8073-0AA1AC531C20}" type="presOf" srcId="{A03289A2-F5D7-4210-BB95-91FB172538F1}" destId="{3A850DB1-58EA-491C-A0DD-AF693D6B9540}" srcOrd="1" destOrd="0" presId="urn:microsoft.com/office/officeart/2005/8/layout/radial5"/>
    <dgm:cxn modelId="{35F5E88C-FE3A-40D0-9C11-5A1CEC9E4813}" type="presOf" srcId="{113BA97D-7AD6-4F4F-B0F2-EC4F4DA8E424}" destId="{82CF2A34-836A-4A4B-BF8E-DECC1CB56EFC}" srcOrd="0" destOrd="0" presId="urn:microsoft.com/office/officeart/2005/8/layout/radial5"/>
    <dgm:cxn modelId="{EBAF0B12-D38C-4F9B-9129-A872F9490779}" srcId="{E767DE79-0248-46DA-BEDF-70CA9252CD1C}" destId="{291CC223-18DB-4556-9C4F-1AF78390AD69}" srcOrd="2" destOrd="0" parTransId="{9E948FDC-EFFA-4075-BD01-70B2728C2E1D}" sibTransId="{F31CF109-1FD0-4931-A3FC-6F88D533FC3F}"/>
    <dgm:cxn modelId="{D30F5059-7896-4B19-A09C-5C2460A14628}" srcId="{E767DE79-0248-46DA-BEDF-70CA9252CD1C}" destId="{9C83447A-D926-471E-BEB2-9F9780909FC0}" srcOrd="0" destOrd="0" parTransId="{7109134C-F9B5-49F5-B474-3BD263AAD08C}" sibTransId="{F92701B2-01EB-4B24-B331-7029922105A1}"/>
    <dgm:cxn modelId="{DE3F87B7-306E-41B7-8E6F-0DFA0506D3D6}" type="presOf" srcId="{1EADF21F-06AC-4E58-976F-F0A39622FC1F}" destId="{96EE8E49-4677-4B9A-B54B-6F896FEF881F}" srcOrd="0" destOrd="0" presId="urn:microsoft.com/office/officeart/2005/8/layout/radial5"/>
    <dgm:cxn modelId="{BCD01896-B1CF-4FF8-97E4-963A9F5171CD}" type="presOf" srcId="{9E948FDC-EFFA-4075-BD01-70B2728C2E1D}" destId="{F3E42324-FD32-4752-A861-CCBD3D10776F}" srcOrd="1" destOrd="0" presId="urn:microsoft.com/office/officeart/2005/8/layout/radial5"/>
    <dgm:cxn modelId="{BA537301-C092-42A2-AA99-4FEF1D4462A3}" type="presOf" srcId="{9C83447A-D926-471E-BEB2-9F9780909FC0}" destId="{E6D09105-C81C-461B-8649-3B928B6A7A4B}" srcOrd="0" destOrd="0" presId="urn:microsoft.com/office/officeart/2005/8/layout/radial5"/>
    <dgm:cxn modelId="{04D9A52D-9152-4F29-A3DF-D377BF2BD516}" srcId="{1EADF21F-06AC-4E58-976F-F0A39622FC1F}" destId="{E767DE79-0248-46DA-BEDF-70CA9252CD1C}" srcOrd="0" destOrd="0" parTransId="{D0947A8F-2A1C-4C62-90A9-CF8166D5FEC0}" sibTransId="{ECDD2881-083C-4B2C-B85E-EF14D800A6CA}"/>
    <dgm:cxn modelId="{720F1CD5-C066-478D-9CE5-CA947EA29280}" type="presOf" srcId="{A03289A2-F5D7-4210-BB95-91FB172538F1}" destId="{A70A98FA-1F93-4BAA-8027-89AF4ECFE8B3}" srcOrd="0" destOrd="0" presId="urn:microsoft.com/office/officeart/2005/8/layout/radial5"/>
    <dgm:cxn modelId="{781D382E-429C-4A02-A218-E21294B3EF61}" type="presOf" srcId="{7109134C-F9B5-49F5-B474-3BD263AAD08C}" destId="{48D91574-4284-4D92-88B6-CDA06E59DBFB}" srcOrd="0" destOrd="0" presId="urn:microsoft.com/office/officeart/2005/8/layout/radial5"/>
    <dgm:cxn modelId="{11D1E0D6-80BB-4716-B186-12F76A9D08BB}" type="presOf" srcId="{E767DE79-0248-46DA-BEDF-70CA9252CD1C}" destId="{76C376D7-9793-4CAC-9AFD-76D47F40C3C9}" srcOrd="0" destOrd="0" presId="urn:microsoft.com/office/officeart/2005/8/layout/radial5"/>
    <dgm:cxn modelId="{EE76C814-872B-47AA-8E75-CA443423EA8D}" type="presOf" srcId="{2E30E9BD-DDE2-4AF5-A28B-18D602A89255}" destId="{3B56EAFB-B6A7-40A8-AD8D-CB0EE5DA048E}" srcOrd="1" destOrd="0" presId="urn:microsoft.com/office/officeart/2005/8/layout/radial5"/>
    <dgm:cxn modelId="{78272534-C6A3-47AD-B83C-D5C54264E053}" type="presParOf" srcId="{96EE8E49-4677-4B9A-B54B-6F896FEF881F}" destId="{76C376D7-9793-4CAC-9AFD-76D47F40C3C9}" srcOrd="0" destOrd="0" presId="urn:microsoft.com/office/officeart/2005/8/layout/radial5"/>
    <dgm:cxn modelId="{8F129E68-F4E0-4EEF-9BC9-4E2B0A9C2EE9}" type="presParOf" srcId="{96EE8E49-4677-4B9A-B54B-6F896FEF881F}" destId="{48D91574-4284-4D92-88B6-CDA06E59DBFB}" srcOrd="1" destOrd="0" presId="urn:microsoft.com/office/officeart/2005/8/layout/radial5"/>
    <dgm:cxn modelId="{EB69CB7F-F093-4894-8193-D591059D3675}" type="presParOf" srcId="{48D91574-4284-4D92-88B6-CDA06E59DBFB}" destId="{4B4E4D18-E3AE-4DB8-ADEA-7FEAE0889876}" srcOrd="0" destOrd="0" presId="urn:microsoft.com/office/officeart/2005/8/layout/radial5"/>
    <dgm:cxn modelId="{9ACE3842-9C91-4C61-A486-14572F1C0602}" type="presParOf" srcId="{96EE8E49-4677-4B9A-B54B-6F896FEF881F}" destId="{E6D09105-C81C-461B-8649-3B928B6A7A4B}" srcOrd="2" destOrd="0" presId="urn:microsoft.com/office/officeart/2005/8/layout/radial5"/>
    <dgm:cxn modelId="{B4577594-5BEC-46C6-A531-DF00CC57A9AB}" type="presParOf" srcId="{96EE8E49-4677-4B9A-B54B-6F896FEF881F}" destId="{C851A7AC-7D13-457E-8AD3-6721623E7828}" srcOrd="3" destOrd="0" presId="urn:microsoft.com/office/officeart/2005/8/layout/radial5"/>
    <dgm:cxn modelId="{C434F453-20B2-42E9-8DEC-AC7BDF24887F}" type="presParOf" srcId="{C851A7AC-7D13-457E-8AD3-6721623E7828}" destId="{3B56EAFB-B6A7-40A8-AD8D-CB0EE5DA048E}" srcOrd="0" destOrd="0" presId="urn:microsoft.com/office/officeart/2005/8/layout/radial5"/>
    <dgm:cxn modelId="{02DE203A-4E8B-465C-896A-3C32AC1179B9}" type="presParOf" srcId="{96EE8E49-4677-4B9A-B54B-6F896FEF881F}" destId="{82CF2A34-836A-4A4B-BF8E-DECC1CB56EFC}" srcOrd="4" destOrd="0" presId="urn:microsoft.com/office/officeart/2005/8/layout/radial5"/>
    <dgm:cxn modelId="{CFAEFB4C-4552-4F8A-AFCA-E926D1E6702A}" type="presParOf" srcId="{96EE8E49-4677-4B9A-B54B-6F896FEF881F}" destId="{9ECBBB98-3BD5-4EBD-8575-F683990EBF37}" srcOrd="5" destOrd="0" presId="urn:microsoft.com/office/officeart/2005/8/layout/radial5"/>
    <dgm:cxn modelId="{B24122E8-1CC2-48C2-9D20-64C92D66F39C}" type="presParOf" srcId="{9ECBBB98-3BD5-4EBD-8575-F683990EBF37}" destId="{F3E42324-FD32-4752-A861-CCBD3D10776F}" srcOrd="0" destOrd="0" presId="urn:microsoft.com/office/officeart/2005/8/layout/radial5"/>
    <dgm:cxn modelId="{FD6AE838-DC1C-4015-8DFA-48C5CF7AC68B}" type="presParOf" srcId="{96EE8E49-4677-4B9A-B54B-6F896FEF881F}" destId="{A0D7D750-4778-48AF-85F0-C3E9B1126FD6}" srcOrd="6" destOrd="0" presId="urn:microsoft.com/office/officeart/2005/8/layout/radial5"/>
    <dgm:cxn modelId="{A5898751-75C7-4295-A280-DE9BE6287097}" type="presParOf" srcId="{96EE8E49-4677-4B9A-B54B-6F896FEF881F}" destId="{A70A98FA-1F93-4BAA-8027-89AF4ECFE8B3}" srcOrd="7" destOrd="0" presId="urn:microsoft.com/office/officeart/2005/8/layout/radial5"/>
    <dgm:cxn modelId="{ACC265BA-792F-4855-BD24-10A9018F42CF}" type="presParOf" srcId="{A70A98FA-1F93-4BAA-8027-89AF4ECFE8B3}" destId="{3A850DB1-58EA-491C-A0DD-AF693D6B9540}" srcOrd="0" destOrd="0" presId="urn:microsoft.com/office/officeart/2005/8/layout/radial5"/>
    <dgm:cxn modelId="{7342A690-AFAF-4333-9E48-2889B92629DE}" type="presParOf" srcId="{96EE8E49-4677-4B9A-B54B-6F896FEF881F}" destId="{C7BC0A4B-9604-433D-A790-03E0DC5360AC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A8B046C-8687-470F-BAFC-44DCBC2197D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A1DA0D-E306-4B03-861A-4A9080C2A088}">
      <dgm:prSet custT="1"/>
      <dgm:spPr>
        <a:solidFill>
          <a:srgbClr val="FF0000"/>
        </a:solidFill>
      </dgm:spPr>
      <dgm:t>
        <a:bodyPr/>
        <a:lstStyle/>
        <a:p>
          <a:pPr rtl="1"/>
          <a:r>
            <a:rPr lang="fa-IR" sz="2800" b="1" smtClean="0"/>
            <a:t>داده</a:t>
          </a:r>
          <a:endParaRPr lang="en-US" sz="2800" b="1"/>
        </a:p>
      </dgm:t>
    </dgm:pt>
    <dgm:pt modelId="{64C6762F-39AE-42AE-ABCD-9E9F09EA70CA}" type="parTrans" cxnId="{875506C4-65D6-48DC-B8CC-16983223AF5A}">
      <dgm:prSet/>
      <dgm:spPr/>
      <dgm:t>
        <a:bodyPr/>
        <a:lstStyle/>
        <a:p>
          <a:endParaRPr lang="en-US"/>
        </a:p>
      </dgm:t>
    </dgm:pt>
    <dgm:pt modelId="{181FDD85-F9ED-4093-B095-47C491C4ED5A}" type="sibTrans" cxnId="{875506C4-65D6-48DC-B8CC-16983223AF5A}">
      <dgm:prSet/>
      <dgm:spPr>
        <a:solidFill>
          <a:srgbClr val="FFFF00"/>
        </a:solidFill>
      </dgm:spPr>
      <dgm:t>
        <a:bodyPr/>
        <a:lstStyle/>
        <a:p>
          <a:endParaRPr lang="en-US"/>
        </a:p>
      </dgm:t>
    </dgm:pt>
    <dgm:pt modelId="{2D39803D-A5CE-46A0-BDFB-D9912BA7AFE4}">
      <dgm:prSet custT="1"/>
      <dgm:spPr>
        <a:solidFill>
          <a:srgbClr val="FF0000"/>
        </a:solidFill>
      </dgm:spPr>
      <dgm:t>
        <a:bodyPr/>
        <a:lstStyle/>
        <a:p>
          <a:pPr rtl="1"/>
          <a:r>
            <a:rPr lang="fa-IR" sz="2800" b="1" smtClean="0"/>
            <a:t>تصمیم گیری</a:t>
          </a:r>
          <a:endParaRPr lang="en-US" sz="2800" b="1"/>
        </a:p>
      </dgm:t>
    </dgm:pt>
    <dgm:pt modelId="{1C123661-C2E6-4DC7-8C35-11E0E7986E8B}" type="parTrans" cxnId="{03C8DDA5-50C7-4512-9D99-759C03D827C3}">
      <dgm:prSet/>
      <dgm:spPr/>
      <dgm:t>
        <a:bodyPr/>
        <a:lstStyle/>
        <a:p>
          <a:endParaRPr lang="en-US"/>
        </a:p>
      </dgm:t>
    </dgm:pt>
    <dgm:pt modelId="{BCB1C8B4-A992-4568-8810-4255C787E5BF}" type="sibTrans" cxnId="{03C8DDA5-50C7-4512-9D99-759C03D827C3}">
      <dgm:prSet/>
      <dgm:spPr>
        <a:solidFill>
          <a:srgbClr val="FFFF00"/>
        </a:solidFill>
      </dgm:spPr>
      <dgm:t>
        <a:bodyPr/>
        <a:lstStyle/>
        <a:p>
          <a:endParaRPr lang="en-US"/>
        </a:p>
      </dgm:t>
    </dgm:pt>
    <dgm:pt modelId="{AC565531-24BB-405A-BDEF-F55ECCF2B7F4}">
      <dgm:prSet custT="1"/>
      <dgm:spPr>
        <a:solidFill>
          <a:srgbClr val="FF0000"/>
        </a:solidFill>
      </dgm:spPr>
      <dgm:t>
        <a:bodyPr/>
        <a:lstStyle/>
        <a:p>
          <a:pPr rtl="1"/>
          <a:r>
            <a:rPr lang="fa-IR" sz="2800" b="1" dirty="0" smtClean="0"/>
            <a:t>بازده</a:t>
          </a:r>
          <a:endParaRPr lang="en-US" sz="2800" b="1" dirty="0"/>
        </a:p>
      </dgm:t>
    </dgm:pt>
    <dgm:pt modelId="{8FC3E406-10F6-488B-B209-0F0451DF7C73}" type="parTrans" cxnId="{E4EA2665-9E5B-43D8-9224-71BA6B280A25}">
      <dgm:prSet/>
      <dgm:spPr/>
      <dgm:t>
        <a:bodyPr/>
        <a:lstStyle/>
        <a:p>
          <a:endParaRPr lang="en-US"/>
        </a:p>
      </dgm:t>
    </dgm:pt>
    <dgm:pt modelId="{7DBC174B-048C-446D-BD35-8F08359B45BD}" type="sibTrans" cxnId="{E4EA2665-9E5B-43D8-9224-71BA6B280A25}">
      <dgm:prSet/>
      <dgm:spPr>
        <a:solidFill>
          <a:srgbClr val="FFFF00"/>
        </a:solidFill>
      </dgm:spPr>
      <dgm:t>
        <a:bodyPr/>
        <a:lstStyle/>
        <a:p>
          <a:endParaRPr lang="en-US"/>
        </a:p>
      </dgm:t>
    </dgm:pt>
    <dgm:pt modelId="{C74681F0-1637-4BFF-B2D5-CEC0B3FC1621}">
      <dgm:prSet custT="1"/>
      <dgm:spPr>
        <a:solidFill>
          <a:srgbClr val="FF0000"/>
        </a:solidFill>
      </dgm:spPr>
      <dgm:t>
        <a:bodyPr/>
        <a:lstStyle/>
        <a:p>
          <a:pPr rtl="1"/>
          <a:r>
            <a:rPr lang="fa-IR" sz="2800" b="1" smtClean="0"/>
            <a:t>بازخورد</a:t>
          </a:r>
          <a:endParaRPr lang="en-US" sz="2800" b="1"/>
        </a:p>
      </dgm:t>
    </dgm:pt>
    <dgm:pt modelId="{60BC4550-F777-4311-8953-8F4F39C59BC9}" type="parTrans" cxnId="{E5F72F63-2BEC-4C7B-A183-6E13B24AD5D0}">
      <dgm:prSet/>
      <dgm:spPr/>
      <dgm:t>
        <a:bodyPr/>
        <a:lstStyle/>
        <a:p>
          <a:endParaRPr lang="en-US"/>
        </a:p>
      </dgm:t>
    </dgm:pt>
    <dgm:pt modelId="{D3AAF008-E71B-4401-8C63-A4D04D45B75E}" type="sibTrans" cxnId="{E5F72F63-2BEC-4C7B-A183-6E13B24AD5D0}">
      <dgm:prSet/>
      <dgm:spPr/>
      <dgm:t>
        <a:bodyPr/>
        <a:lstStyle/>
        <a:p>
          <a:endParaRPr lang="en-US"/>
        </a:p>
      </dgm:t>
    </dgm:pt>
    <dgm:pt modelId="{D738C47D-DB5C-4F4A-9D60-CB73DD482065}" type="pres">
      <dgm:prSet presAssocID="{BA8B046C-8687-470F-BAFC-44DCBC2197D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3F2A00-8D52-4D52-A12F-490CAF05EBFF}" type="pres">
      <dgm:prSet presAssocID="{BFA1DA0D-E306-4B03-861A-4A9080C2A088}" presName="node" presStyleLbl="node1" presStyleIdx="0" presStyleCnt="4" custLinFactX="21293" custLinFactNeighborX="100000" custLinFactNeighborY="-771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944217-47F5-4794-BDE5-99F7E98BC221}" type="pres">
      <dgm:prSet presAssocID="{181FDD85-F9ED-4093-B095-47C491C4ED5A}" presName="sibTrans" presStyleLbl="sibTrans2D1" presStyleIdx="0" presStyleCnt="3"/>
      <dgm:spPr/>
      <dgm:t>
        <a:bodyPr/>
        <a:lstStyle/>
        <a:p>
          <a:endParaRPr lang="en-US"/>
        </a:p>
      </dgm:t>
    </dgm:pt>
    <dgm:pt modelId="{0FA4CCBC-C8F0-4E0E-9EEB-E341420D5090}" type="pres">
      <dgm:prSet presAssocID="{181FDD85-F9ED-4093-B095-47C491C4ED5A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98C5A768-4993-4AAB-9F77-FF4B92B804B1}" type="pres">
      <dgm:prSet presAssocID="{2D39803D-A5CE-46A0-BDFB-D9912BA7AFE4}" presName="node" presStyleLbl="node1" presStyleIdx="1" presStyleCnt="4" custLinFactX="136518" custLinFactNeighborX="200000" custLinFactNeighborY="-771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293327-E7A6-4E1A-BAAD-B7171723AF36}" type="pres">
      <dgm:prSet presAssocID="{BCB1C8B4-A992-4568-8810-4255C787E5BF}" presName="sibTrans" presStyleLbl="sibTrans2D1" presStyleIdx="1" presStyleCnt="3"/>
      <dgm:spPr/>
      <dgm:t>
        <a:bodyPr/>
        <a:lstStyle/>
        <a:p>
          <a:endParaRPr lang="en-US"/>
        </a:p>
      </dgm:t>
    </dgm:pt>
    <dgm:pt modelId="{D0BB973B-D546-4145-843E-10E46ADA685B}" type="pres">
      <dgm:prSet presAssocID="{BCB1C8B4-A992-4568-8810-4255C787E5BF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E1DE1D6B-5759-4899-A22B-23751A111ED1}" type="pres">
      <dgm:prSet presAssocID="{AC565531-24BB-405A-BDEF-F55ECCF2B7F4}" presName="node" presStyleLbl="node1" presStyleIdx="2" presStyleCnt="4" custLinFactX="37415" custLinFactY="84601" custLinFactNeighborX="100000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18D978-6CBD-42D6-B314-99C0D6398C0C}" type="pres">
      <dgm:prSet presAssocID="{7DBC174B-048C-446D-BD35-8F08359B45BD}" presName="sibTrans" presStyleLbl="sibTrans2D1" presStyleIdx="2" presStyleCnt="3"/>
      <dgm:spPr/>
      <dgm:t>
        <a:bodyPr/>
        <a:lstStyle/>
        <a:p>
          <a:endParaRPr lang="en-US"/>
        </a:p>
      </dgm:t>
    </dgm:pt>
    <dgm:pt modelId="{09E0F66A-C791-4894-9B83-919264936A01}" type="pres">
      <dgm:prSet presAssocID="{7DBC174B-048C-446D-BD35-8F08359B45BD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717B6441-321B-4FB0-AAE9-8888F191B5B0}" type="pres">
      <dgm:prSet presAssocID="{C74681F0-1637-4BFF-B2D5-CEC0B3FC1621}" presName="node" presStyleLbl="node1" presStyleIdx="3" presStyleCnt="4" custLinFactX="-239784" custLinFactY="84601" custLinFactNeighborX="-300000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5506C4-65D6-48DC-B8CC-16983223AF5A}" srcId="{BA8B046C-8687-470F-BAFC-44DCBC2197D8}" destId="{BFA1DA0D-E306-4B03-861A-4A9080C2A088}" srcOrd="0" destOrd="0" parTransId="{64C6762F-39AE-42AE-ABCD-9E9F09EA70CA}" sibTransId="{181FDD85-F9ED-4093-B095-47C491C4ED5A}"/>
    <dgm:cxn modelId="{3D73475A-76BF-45A9-AC26-AA47A3146632}" type="presOf" srcId="{2D39803D-A5CE-46A0-BDFB-D9912BA7AFE4}" destId="{98C5A768-4993-4AAB-9F77-FF4B92B804B1}" srcOrd="0" destOrd="0" presId="urn:microsoft.com/office/officeart/2005/8/layout/process1"/>
    <dgm:cxn modelId="{099C07A0-44AA-4693-ACBF-6A404C5CB977}" type="presOf" srcId="{BFA1DA0D-E306-4B03-861A-4A9080C2A088}" destId="{D03F2A00-8D52-4D52-A12F-490CAF05EBFF}" srcOrd="0" destOrd="0" presId="urn:microsoft.com/office/officeart/2005/8/layout/process1"/>
    <dgm:cxn modelId="{2825C8C3-2B72-4029-B3E0-9D99E52F4FC0}" type="presOf" srcId="{BA8B046C-8687-470F-BAFC-44DCBC2197D8}" destId="{D738C47D-DB5C-4F4A-9D60-CB73DD482065}" srcOrd="0" destOrd="0" presId="urn:microsoft.com/office/officeart/2005/8/layout/process1"/>
    <dgm:cxn modelId="{81B8D909-6D2E-40BA-A93E-C07B0247F85B}" type="presOf" srcId="{BCB1C8B4-A992-4568-8810-4255C787E5BF}" destId="{42293327-E7A6-4E1A-BAAD-B7171723AF36}" srcOrd="0" destOrd="0" presId="urn:microsoft.com/office/officeart/2005/8/layout/process1"/>
    <dgm:cxn modelId="{F3159A1D-DA11-4C90-B035-EE6CEB73AD6C}" type="presOf" srcId="{181FDD85-F9ED-4093-B095-47C491C4ED5A}" destId="{25944217-47F5-4794-BDE5-99F7E98BC221}" srcOrd="0" destOrd="0" presId="urn:microsoft.com/office/officeart/2005/8/layout/process1"/>
    <dgm:cxn modelId="{E5F72F63-2BEC-4C7B-A183-6E13B24AD5D0}" srcId="{BA8B046C-8687-470F-BAFC-44DCBC2197D8}" destId="{C74681F0-1637-4BFF-B2D5-CEC0B3FC1621}" srcOrd="3" destOrd="0" parTransId="{60BC4550-F777-4311-8953-8F4F39C59BC9}" sibTransId="{D3AAF008-E71B-4401-8C63-A4D04D45B75E}"/>
    <dgm:cxn modelId="{E83DC1D5-8E9D-4E4E-8650-0088E4DB576F}" type="presOf" srcId="{AC565531-24BB-405A-BDEF-F55ECCF2B7F4}" destId="{E1DE1D6B-5759-4899-A22B-23751A111ED1}" srcOrd="0" destOrd="0" presId="urn:microsoft.com/office/officeart/2005/8/layout/process1"/>
    <dgm:cxn modelId="{06C5E3A5-D07E-49AE-910D-00A59C611CA4}" type="presOf" srcId="{181FDD85-F9ED-4093-B095-47C491C4ED5A}" destId="{0FA4CCBC-C8F0-4E0E-9EEB-E341420D5090}" srcOrd="1" destOrd="0" presId="urn:microsoft.com/office/officeart/2005/8/layout/process1"/>
    <dgm:cxn modelId="{2456CFFB-96C5-44F2-B618-0B686044255D}" type="presOf" srcId="{C74681F0-1637-4BFF-B2D5-CEC0B3FC1621}" destId="{717B6441-321B-4FB0-AAE9-8888F191B5B0}" srcOrd="0" destOrd="0" presId="urn:microsoft.com/office/officeart/2005/8/layout/process1"/>
    <dgm:cxn modelId="{03C8DDA5-50C7-4512-9D99-759C03D827C3}" srcId="{BA8B046C-8687-470F-BAFC-44DCBC2197D8}" destId="{2D39803D-A5CE-46A0-BDFB-D9912BA7AFE4}" srcOrd="1" destOrd="0" parTransId="{1C123661-C2E6-4DC7-8C35-11E0E7986E8B}" sibTransId="{BCB1C8B4-A992-4568-8810-4255C787E5BF}"/>
    <dgm:cxn modelId="{96960E8A-AEE1-4582-AE6F-D739DF32774C}" type="presOf" srcId="{7DBC174B-048C-446D-BD35-8F08359B45BD}" destId="{4D18D978-6CBD-42D6-B314-99C0D6398C0C}" srcOrd="0" destOrd="0" presId="urn:microsoft.com/office/officeart/2005/8/layout/process1"/>
    <dgm:cxn modelId="{97DED326-713E-493E-8FF6-4B9E3202DB34}" type="presOf" srcId="{7DBC174B-048C-446D-BD35-8F08359B45BD}" destId="{09E0F66A-C791-4894-9B83-919264936A01}" srcOrd="1" destOrd="0" presId="urn:microsoft.com/office/officeart/2005/8/layout/process1"/>
    <dgm:cxn modelId="{0CD6DCB8-E095-468E-B26C-0B70AEEAAF5E}" type="presOf" srcId="{BCB1C8B4-A992-4568-8810-4255C787E5BF}" destId="{D0BB973B-D546-4145-843E-10E46ADA685B}" srcOrd="1" destOrd="0" presId="urn:microsoft.com/office/officeart/2005/8/layout/process1"/>
    <dgm:cxn modelId="{E4EA2665-9E5B-43D8-9224-71BA6B280A25}" srcId="{BA8B046C-8687-470F-BAFC-44DCBC2197D8}" destId="{AC565531-24BB-405A-BDEF-F55ECCF2B7F4}" srcOrd="2" destOrd="0" parTransId="{8FC3E406-10F6-488B-B209-0F0451DF7C73}" sibTransId="{7DBC174B-048C-446D-BD35-8F08359B45BD}"/>
    <dgm:cxn modelId="{A80FABE1-D441-4F14-BC27-FA0177652690}" type="presParOf" srcId="{D738C47D-DB5C-4F4A-9D60-CB73DD482065}" destId="{D03F2A00-8D52-4D52-A12F-490CAF05EBFF}" srcOrd="0" destOrd="0" presId="urn:microsoft.com/office/officeart/2005/8/layout/process1"/>
    <dgm:cxn modelId="{F2F4B07F-3911-40E6-BDB7-3DBF0C1B7AA4}" type="presParOf" srcId="{D738C47D-DB5C-4F4A-9D60-CB73DD482065}" destId="{25944217-47F5-4794-BDE5-99F7E98BC221}" srcOrd="1" destOrd="0" presId="urn:microsoft.com/office/officeart/2005/8/layout/process1"/>
    <dgm:cxn modelId="{90B00F71-1058-4AB3-81EE-D3758DFFC13B}" type="presParOf" srcId="{25944217-47F5-4794-BDE5-99F7E98BC221}" destId="{0FA4CCBC-C8F0-4E0E-9EEB-E341420D5090}" srcOrd="0" destOrd="0" presId="urn:microsoft.com/office/officeart/2005/8/layout/process1"/>
    <dgm:cxn modelId="{0D0D37DB-9825-4C22-A206-D0753A1E0659}" type="presParOf" srcId="{D738C47D-DB5C-4F4A-9D60-CB73DD482065}" destId="{98C5A768-4993-4AAB-9F77-FF4B92B804B1}" srcOrd="2" destOrd="0" presId="urn:microsoft.com/office/officeart/2005/8/layout/process1"/>
    <dgm:cxn modelId="{CF031944-9FCD-445D-9219-E286BFC78E9A}" type="presParOf" srcId="{D738C47D-DB5C-4F4A-9D60-CB73DD482065}" destId="{42293327-E7A6-4E1A-BAAD-B7171723AF36}" srcOrd="3" destOrd="0" presId="urn:microsoft.com/office/officeart/2005/8/layout/process1"/>
    <dgm:cxn modelId="{479F4134-7844-4FED-9C09-FD7640E3D96F}" type="presParOf" srcId="{42293327-E7A6-4E1A-BAAD-B7171723AF36}" destId="{D0BB973B-D546-4145-843E-10E46ADA685B}" srcOrd="0" destOrd="0" presId="urn:microsoft.com/office/officeart/2005/8/layout/process1"/>
    <dgm:cxn modelId="{B9958986-76C4-4FF3-B791-02CE5CD3D0CC}" type="presParOf" srcId="{D738C47D-DB5C-4F4A-9D60-CB73DD482065}" destId="{E1DE1D6B-5759-4899-A22B-23751A111ED1}" srcOrd="4" destOrd="0" presId="urn:microsoft.com/office/officeart/2005/8/layout/process1"/>
    <dgm:cxn modelId="{0F8BE4E1-C3DC-401A-9B26-51A3B403B2F9}" type="presParOf" srcId="{D738C47D-DB5C-4F4A-9D60-CB73DD482065}" destId="{4D18D978-6CBD-42D6-B314-99C0D6398C0C}" srcOrd="5" destOrd="0" presId="urn:microsoft.com/office/officeart/2005/8/layout/process1"/>
    <dgm:cxn modelId="{45CC4534-0ACB-460E-9271-27AD52838C62}" type="presParOf" srcId="{4D18D978-6CBD-42D6-B314-99C0D6398C0C}" destId="{09E0F66A-C791-4894-9B83-919264936A01}" srcOrd="0" destOrd="0" presId="urn:microsoft.com/office/officeart/2005/8/layout/process1"/>
    <dgm:cxn modelId="{DD3314F8-4D77-4217-8687-A573AA89761C}" type="presParOf" srcId="{D738C47D-DB5C-4F4A-9D60-CB73DD482065}" destId="{717B6441-321B-4FB0-AAE9-8888F191B5B0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171DF64-B86E-4E09-A446-B5196D2CDAF4}" type="doc">
      <dgm:prSet loTypeId="urn:microsoft.com/office/officeart/2005/8/layout/hierarchy3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1A1F548-5EE7-47BE-B14D-CBCA6114C632}">
      <dgm:prSet/>
      <dgm:spPr/>
      <dgm:t>
        <a:bodyPr/>
        <a:lstStyle/>
        <a:p>
          <a:pPr rtl="1"/>
          <a:r>
            <a:rPr lang="fa-IR" b="1" dirty="0" smtClean="0">
              <a:solidFill>
                <a:schemeClr val="bg1"/>
              </a:solidFill>
            </a:rPr>
            <a:t>1. کلامی شناختی</a:t>
          </a:r>
          <a:endParaRPr lang="en-US" b="1" dirty="0">
            <a:solidFill>
              <a:schemeClr val="bg1"/>
            </a:solidFill>
          </a:endParaRPr>
        </a:p>
      </dgm:t>
    </dgm:pt>
    <dgm:pt modelId="{E4AB4DE3-4BD5-4883-B194-0548BDC32C88}" type="parTrans" cxnId="{85148854-7F5D-4B60-AE89-54A31D01CA7F}">
      <dgm:prSet/>
      <dgm:spPr/>
      <dgm:t>
        <a:bodyPr/>
        <a:lstStyle/>
        <a:p>
          <a:endParaRPr lang="en-US"/>
        </a:p>
      </dgm:t>
    </dgm:pt>
    <dgm:pt modelId="{066B0718-3866-4189-9D45-1AA5F3B06B0D}" type="sibTrans" cxnId="{85148854-7F5D-4B60-AE89-54A31D01CA7F}">
      <dgm:prSet/>
      <dgm:spPr/>
      <dgm:t>
        <a:bodyPr/>
        <a:lstStyle/>
        <a:p>
          <a:endParaRPr lang="en-US"/>
        </a:p>
      </dgm:t>
    </dgm:pt>
    <dgm:pt modelId="{406335E1-AF4D-4A66-A073-1BBC4A39A149}">
      <dgm:prSet custT="1"/>
      <dgm:spPr/>
      <dgm:t>
        <a:bodyPr/>
        <a:lstStyle/>
        <a:p>
          <a:pPr rtl="1"/>
          <a:r>
            <a:rPr lang="fa-IR" sz="2000" b="0" smtClean="0"/>
            <a:t>فراگیرنده می آموزد که اهداف چه هستند و چه باید انجام دهد.</a:t>
          </a:r>
          <a:endParaRPr lang="en-US" sz="2000" b="0" dirty="0"/>
        </a:p>
      </dgm:t>
    </dgm:pt>
    <dgm:pt modelId="{3B6ABAB5-AEA9-4503-A1F7-3D6277311F72}" type="parTrans" cxnId="{073171B8-43CC-49F3-BE93-3C988A239292}">
      <dgm:prSet/>
      <dgm:spPr/>
      <dgm:t>
        <a:bodyPr/>
        <a:lstStyle/>
        <a:p>
          <a:endParaRPr lang="en-US"/>
        </a:p>
      </dgm:t>
    </dgm:pt>
    <dgm:pt modelId="{2A9C6F5E-D349-44C2-A6D8-F0BADD79B540}" type="sibTrans" cxnId="{073171B8-43CC-49F3-BE93-3C988A239292}">
      <dgm:prSet/>
      <dgm:spPr/>
      <dgm:t>
        <a:bodyPr/>
        <a:lstStyle/>
        <a:p>
          <a:endParaRPr lang="en-US"/>
        </a:p>
      </dgm:t>
    </dgm:pt>
    <dgm:pt modelId="{9348BE9C-1B11-4060-9AB4-EBE5518C54D2}">
      <dgm:prSet custT="1"/>
      <dgm:spPr/>
      <dgm:t>
        <a:bodyPr/>
        <a:lstStyle/>
        <a:p>
          <a:pPr rtl="1"/>
          <a:r>
            <a:rPr lang="fa-IR" sz="2000" b="0" smtClean="0"/>
            <a:t>پیشرفت سریع</a:t>
          </a:r>
          <a:endParaRPr lang="en-US" sz="2000" b="0"/>
        </a:p>
      </dgm:t>
    </dgm:pt>
    <dgm:pt modelId="{8B1172ED-F617-4928-82D8-106F5CA9F561}" type="parTrans" cxnId="{9CCD2D70-D843-456A-ABF1-9A100835A9F5}">
      <dgm:prSet/>
      <dgm:spPr/>
      <dgm:t>
        <a:bodyPr/>
        <a:lstStyle/>
        <a:p>
          <a:endParaRPr lang="en-US"/>
        </a:p>
      </dgm:t>
    </dgm:pt>
    <dgm:pt modelId="{80B4F861-DC2C-4743-9FFB-86459BCC00E6}" type="sibTrans" cxnId="{9CCD2D70-D843-456A-ABF1-9A100835A9F5}">
      <dgm:prSet/>
      <dgm:spPr/>
      <dgm:t>
        <a:bodyPr/>
        <a:lstStyle/>
        <a:p>
          <a:endParaRPr lang="en-US"/>
        </a:p>
      </dgm:t>
    </dgm:pt>
    <dgm:pt modelId="{54F370ED-7E9A-4C3D-99AD-FB87D19CF69C}">
      <dgm:prSet custT="1"/>
      <dgm:spPr/>
      <dgm:t>
        <a:bodyPr/>
        <a:lstStyle/>
        <a:p>
          <a:pPr rtl="1"/>
          <a:r>
            <a:rPr lang="fa-IR" sz="2000" b="0" smtClean="0"/>
            <a:t>حرکات ناشیانه و پراکنده</a:t>
          </a:r>
          <a:endParaRPr lang="en-US" sz="2000" b="0"/>
        </a:p>
      </dgm:t>
    </dgm:pt>
    <dgm:pt modelId="{AB26E6D5-1651-4AA0-918E-C6705D60334B}" type="parTrans" cxnId="{99122039-6C12-49ED-B2A8-F6002D4C5533}">
      <dgm:prSet/>
      <dgm:spPr/>
      <dgm:t>
        <a:bodyPr/>
        <a:lstStyle/>
        <a:p>
          <a:endParaRPr lang="en-US"/>
        </a:p>
      </dgm:t>
    </dgm:pt>
    <dgm:pt modelId="{675B0F74-3D57-4A69-AF40-07A0AA58502B}" type="sibTrans" cxnId="{99122039-6C12-49ED-B2A8-F6002D4C5533}">
      <dgm:prSet/>
      <dgm:spPr/>
      <dgm:t>
        <a:bodyPr/>
        <a:lstStyle/>
        <a:p>
          <a:endParaRPr lang="en-US"/>
        </a:p>
      </dgm:t>
    </dgm:pt>
    <dgm:pt modelId="{993ED01D-242F-4683-8CB6-5EFF7A893F46}">
      <dgm:prSet custT="1"/>
      <dgm:spPr/>
      <dgm:t>
        <a:bodyPr/>
        <a:lstStyle/>
        <a:p>
          <a:pPr rtl="1"/>
          <a:r>
            <a:rPr lang="fa-IR" sz="2000" b="0" smtClean="0"/>
            <a:t>فرایندهای تصمیم گیری و خودگفتاری در اجرای مهارت</a:t>
          </a:r>
          <a:endParaRPr lang="en-US" sz="2000" b="0"/>
        </a:p>
      </dgm:t>
    </dgm:pt>
    <dgm:pt modelId="{435D5AAE-64D4-4ABA-9C6A-C923F6976D90}" type="parTrans" cxnId="{C1B89DD8-B242-4C05-B04C-708EF6F5A424}">
      <dgm:prSet/>
      <dgm:spPr/>
      <dgm:t>
        <a:bodyPr/>
        <a:lstStyle/>
        <a:p>
          <a:endParaRPr lang="en-US"/>
        </a:p>
      </dgm:t>
    </dgm:pt>
    <dgm:pt modelId="{39985DBB-7496-41BA-A644-34D8FDFD1DE1}" type="sibTrans" cxnId="{C1B89DD8-B242-4C05-B04C-708EF6F5A424}">
      <dgm:prSet/>
      <dgm:spPr/>
      <dgm:t>
        <a:bodyPr/>
        <a:lstStyle/>
        <a:p>
          <a:endParaRPr lang="en-US"/>
        </a:p>
      </dgm:t>
    </dgm:pt>
    <dgm:pt modelId="{ACB1A20B-412F-4FB2-A397-1307DDEFA709}">
      <dgm:prSet custT="1"/>
      <dgm:spPr/>
      <dgm:t>
        <a:bodyPr/>
        <a:lstStyle/>
        <a:p>
          <a:pPr rtl="1"/>
          <a:r>
            <a:rPr lang="fa-IR" sz="2000" b="0" smtClean="0"/>
            <a:t>نیاز به توجه بسیار زیاد</a:t>
          </a:r>
          <a:endParaRPr lang="en-US" sz="2000" b="0"/>
        </a:p>
      </dgm:t>
    </dgm:pt>
    <dgm:pt modelId="{A7252A71-D2B7-407B-8C09-B5F7D171EA18}" type="parTrans" cxnId="{6DE38392-3E51-40AA-87BA-880213CB3AAF}">
      <dgm:prSet/>
      <dgm:spPr/>
      <dgm:t>
        <a:bodyPr/>
        <a:lstStyle/>
        <a:p>
          <a:endParaRPr lang="en-US"/>
        </a:p>
      </dgm:t>
    </dgm:pt>
    <dgm:pt modelId="{6EA36044-C4C0-40A4-9DDB-63245CC047DE}" type="sibTrans" cxnId="{6DE38392-3E51-40AA-87BA-880213CB3AAF}">
      <dgm:prSet/>
      <dgm:spPr/>
      <dgm:t>
        <a:bodyPr/>
        <a:lstStyle/>
        <a:p>
          <a:endParaRPr lang="en-US"/>
        </a:p>
      </dgm:t>
    </dgm:pt>
    <dgm:pt modelId="{811B4BEF-DBC1-47A6-9AF6-F51B481BAD5F}">
      <dgm:prSet/>
      <dgm:spPr/>
      <dgm:t>
        <a:bodyPr/>
        <a:lstStyle/>
        <a:p>
          <a:pPr rtl="1"/>
          <a:r>
            <a:rPr lang="fa-IR" b="1" dirty="0" smtClean="0">
              <a:solidFill>
                <a:schemeClr val="bg1"/>
              </a:solidFill>
            </a:rPr>
            <a:t>2. حرکتی</a:t>
          </a:r>
          <a:endParaRPr lang="en-US" b="1" dirty="0">
            <a:solidFill>
              <a:schemeClr val="bg1"/>
            </a:solidFill>
          </a:endParaRPr>
        </a:p>
      </dgm:t>
    </dgm:pt>
    <dgm:pt modelId="{DBF17501-49C4-457A-B962-36E1464E1788}" type="parTrans" cxnId="{9475684E-543C-4B38-B44C-5E04BADA2AF3}">
      <dgm:prSet/>
      <dgm:spPr/>
      <dgm:t>
        <a:bodyPr/>
        <a:lstStyle/>
        <a:p>
          <a:endParaRPr lang="en-US"/>
        </a:p>
      </dgm:t>
    </dgm:pt>
    <dgm:pt modelId="{5A8075FA-2E93-4A1F-8D89-0668A3A1971E}" type="sibTrans" cxnId="{9475684E-543C-4B38-B44C-5E04BADA2AF3}">
      <dgm:prSet/>
      <dgm:spPr/>
      <dgm:t>
        <a:bodyPr/>
        <a:lstStyle/>
        <a:p>
          <a:endParaRPr lang="en-US"/>
        </a:p>
      </dgm:t>
    </dgm:pt>
    <dgm:pt modelId="{860C22B9-3E54-486C-8A88-BB38561695CF}">
      <dgm:prSet custT="1"/>
      <dgm:spPr/>
      <dgm:t>
        <a:bodyPr/>
        <a:lstStyle/>
        <a:p>
          <a:pPr rtl="1"/>
          <a:r>
            <a:rPr lang="fa-IR" sz="2000" b="0" smtClean="0"/>
            <a:t>افزایش سریع یکنواختی حرکت</a:t>
          </a:r>
          <a:endParaRPr lang="en-US" sz="2000" b="0"/>
        </a:p>
      </dgm:t>
    </dgm:pt>
    <dgm:pt modelId="{89D4FB26-CAC3-4001-A82E-64D090D23DE2}" type="parTrans" cxnId="{E09576DB-23F8-4691-BC9B-ED81B4C079B7}">
      <dgm:prSet/>
      <dgm:spPr/>
      <dgm:t>
        <a:bodyPr/>
        <a:lstStyle/>
        <a:p>
          <a:endParaRPr lang="en-US"/>
        </a:p>
      </dgm:t>
    </dgm:pt>
    <dgm:pt modelId="{D41D2046-C12C-4C42-8E8A-860B1670E07A}" type="sibTrans" cxnId="{E09576DB-23F8-4691-BC9B-ED81B4C079B7}">
      <dgm:prSet/>
      <dgm:spPr/>
      <dgm:t>
        <a:bodyPr/>
        <a:lstStyle/>
        <a:p>
          <a:endParaRPr lang="en-US"/>
        </a:p>
      </dgm:t>
    </dgm:pt>
    <dgm:pt modelId="{3ED7EF8B-42F6-4BAE-8DB0-1B3F4ACDDDC2}">
      <dgm:prSet custT="1"/>
      <dgm:spPr/>
      <dgm:t>
        <a:bodyPr/>
        <a:lstStyle/>
        <a:p>
          <a:pPr rtl="1"/>
          <a:r>
            <a:rPr lang="fa-IR" sz="2000" b="0" smtClean="0"/>
            <a:t>بهبود پیش بینی و زمان بندی</a:t>
          </a:r>
          <a:endParaRPr lang="en-US" sz="2000" b="0"/>
        </a:p>
      </dgm:t>
    </dgm:pt>
    <dgm:pt modelId="{CE3E7255-D232-4CA8-9535-02BC5C9B5AB6}" type="parTrans" cxnId="{1984B80A-5A79-4451-98E3-AB9074B5E0BA}">
      <dgm:prSet/>
      <dgm:spPr/>
      <dgm:t>
        <a:bodyPr/>
        <a:lstStyle/>
        <a:p>
          <a:endParaRPr lang="en-US"/>
        </a:p>
      </dgm:t>
    </dgm:pt>
    <dgm:pt modelId="{282572E6-FF32-45AE-A445-F7418763CA18}" type="sibTrans" cxnId="{1984B80A-5A79-4451-98E3-AB9074B5E0BA}">
      <dgm:prSet/>
      <dgm:spPr/>
      <dgm:t>
        <a:bodyPr/>
        <a:lstStyle/>
        <a:p>
          <a:endParaRPr lang="en-US"/>
        </a:p>
      </dgm:t>
    </dgm:pt>
    <dgm:pt modelId="{CAB8A680-2895-4AAA-ACFD-48AEE62F6EBA}">
      <dgm:prSet custT="1"/>
      <dgm:spPr/>
      <dgm:t>
        <a:bodyPr/>
        <a:lstStyle/>
        <a:p>
          <a:pPr rtl="1"/>
          <a:r>
            <a:rPr lang="fa-IR" sz="2000" b="0" smtClean="0"/>
            <a:t>کاهش خودگفتاری</a:t>
          </a:r>
          <a:endParaRPr lang="en-US" sz="2000" b="0"/>
        </a:p>
      </dgm:t>
    </dgm:pt>
    <dgm:pt modelId="{467E9063-0268-4736-870B-26B0AF9CE2FF}" type="parTrans" cxnId="{3AE0E488-85D5-4536-84EF-2747C343B26F}">
      <dgm:prSet/>
      <dgm:spPr/>
      <dgm:t>
        <a:bodyPr/>
        <a:lstStyle/>
        <a:p>
          <a:endParaRPr lang="en-US"/>
        </a:p>
      </dgm:t>
    </dgm:pt>
    <dgm:pt modelId="{63D563A3-2526-4865-B2E2-CA05C40416ED}" type="sibTrans" cxnId="{3AE0E488-85D5-4536-84EF-2747C343B26F}">
      <dgm:prSet/>
      <dgm:spPr/>
      <dgm:t>
        <a:bodyPr/>
        <a:lstStyle/>
        <a:p>
          <a:endParaRPr lang="en-US"/>
        </a:p>
      </dgm:t>
    </dgm:pt>
    <dgm:pt modelId="{1E381436-06FE-4ED5-94F0-E5DFECA97887}">
      <dgm:prSet custT="1"/>
      <dgm:spPr/>
      <dgm:t>
        <a:bodyPr/>
        <a:lstStyle/>
        <a:p>
          <a:pPr rtl="1"/>
          <a:r>
            <a:rPr lang="fa-IR" sz="2000" b="0" smtClean="0"/>
            <a:t>پیشرفت کمتر در اجرا</a:t>
          </a:r>
          <a:endParaRPr lang="en-US" sz="2000" b="0"/>
        </a:p>
      </dgm:t>
    </dgm:pt>
    <dgm:pt modelId="{85AE2ACD-4EC7-463A-83EB-4E1CE62F3CE9}" type="parTrans" cxnId="{AD61CAA5-95D7-45C4-BC97-118B9E98819C}">
      <dgm:prSet/>
      <dgm:spPr/>
      <dgm:t>
        <a:bodyPr/>
        <a:lstStyle/>
        <a:p>
          <a:endParaRPr lang="en-US"/>
        </a:p>
      </dgm:t>
    </dgm:pt>
    <dgm:pt modelId="{84DBFE1B-A978-4432-A3B7-2858EBCA2F16}" type="sibTrans" cxnId="{AD61CAA5-95D7-45C4-BC97-118B9E98819C}">
      <dgm:prSet/>
      <dgm:spPr/>
      <dgm:t>
        <a:bodyPr/>
        <a:lstStyle/>
        <a:p>
          <a:endParaRPr lang="en-US"/>
        </a:p>
      </dgm:t>
    </dgm:pt>
    <dgm:pt modelId="{60C7B909-FFE8-46E2-BDD0-3D3BE16B4E18}">
      <dgm:prSet/>
      <dgm:spPr/>
      <dgm:t>
        <a:bodyPr/>
        <a:lstStyle/>
        <a:p>
          <a:pPr rtl="1"/>
          <a:r>
            <a:rPr lang="fa-IR" b="1" dirty="0" smtClean="0">
              <a:solidFill>
                <a:schemeClr val="bg1"/>
              </a:solidFill>
            </a:rPr>
            <a:t>3. خودکاری</a:t>
          </a:r>
          <a:endParaRPr lang="en-US" b="1" dirty="0">
            <a:solidFill>
              <a:schemeClr val="bg1"/>
            </a:solidFill>
          </a:endParaRPr>
        </a:p>
      </dgm:t>
    </dgm:pt>
    <dgm:pt modelId="{78CAE03C-02F2-479F-8F7E-F2B224D848FA}" type="parTrans" cxnId="{8722E21E-39BA-42AB-AC55-E601962256D1}">
      <dgm:prSet/>
      <dgm:spPr/>
      <dgm:t>
        <a:bodyPr/>
        <a:lstStyle/>
        <a:p>
          <a:endParaRPr lang="en-US"/>
        </a:p>
      </dgm:t>
    </dgm:pt>
    <dgm:pt modelId="{8D299992-0C2A-460C-9424-951C45E9D803}" type="sibTrans" cxnId="{8722E21E-39BA-42AB-AC55-E601962256D1}">
      <dgm:prSet/>
      <dgm:spPr/>
      <dgm:t>
        <a:bodyPr/>
        <a:lstStyle/>
        <a:p>
          <a:endParaRPr lang="en-US"/>
        </a:p>
      </dgm:t>
    </dgm:pt>
    <dgm:pt modelId="{A5D7AB05-4C83-42B2-B738-13AF25BD96FB}">
      <dgm:prSet custT="1"/>
      <dgm:spPr/>
      <dgm:t>
        <a:bodyPr/>
        <a:lstStyle/>
        <a:p>
          <a:pPr rtl="1"/>
          <a:r>
            <a:rPr lang="fa-IR" sz="2000" b="0" smtClean="0"/>
            <a:t>تبحر در اجرای مهارت</a:t>
          </a:r>
          <a:endParaRPr lang="en-US" sz="2000" b="0"/>
        </a:p>
      </dgm:t>
    </dgm:pt>
    <dgm:pt modelId="{4DF99D18-1A6F-4563-8F3B-A19B9EC05BE2}" type="parTrans" cxnId="{07E03950-B104-4A45-910E-369E0EFCBFB1}">
      <dgm:prSet/>
      <dgm:spPr/>
      <dgm:t>
        <a:bodyPr/>
        <a:lstStyle/>
        <a:p>
          <a:endParaRPr lang="en-US"/>
        </a:p>
      </dgm:t>
    </dgm:pt>
    <dgm:pt modelId="{7F368710-C1AF-431A-8A9B-A786D1A0B29F}" type="sibTrans" cxnId="{07E03950-B104-4A45-910E-369E0EFCBFB1}">
      <dgm:prSet/>
      <dgm:spPr/>
      <dgm:t>
        <a:bodyPr/>
        <a:lstStyle/>
        <a:p>
          <a:endParaRPr lang="en-US"/>
        </a:p>
      </dgm:t>
    </dgm:pt>
    <dgm:pt modelId="{F81F80CF-8158-480D-997B-6DDE1CD2B95A}">
      <dgm:prSet custT="1"/>
      <dgm:spPr/>
      <dgm:t>
        <a:bodyPr/>
        <a:lstStyle/>
        <a:p>
          <a:pPr rtl="1"/>
          <a:r>
            <a:rPr lang="fa-IR" sz="2000" b="0" smtClean="0"/>
            <a:t>نیاز کم به توجه</a:t>
          </a:r>
          <a:endParaRPr lang="en-US" sz="2000" b="0"/>
        </a:p>
      </dgm:t>
    </dgm:pt>
    <dgm:pt modelId="{ECF75192-16BA-432C-BC71-1F21798597F5}" type="parTrans" cxnId="{3054F2D0-CBBC-4EA6-B625-E476F1CAF4E9}">
      <dgm:prSet/>
      <dgm:spPr/>
      <dgm:t>
        <a:bodyPr/>
        <a:lstStyle/>
        <a:p>
          <a:endParaRPr lang="en-US"/>
        </a:p>
      </dgm:t>
    </dgm:pt>
    <dgm:pt modelId="{2A1BD049-1266-4461-A5EF-C952A2E90011}" type="sibTrans" cxnId="{3054F2D0-CBBC-4EA6-B625-E476F1CAF4E9}">
      <dgm:prSet/>
      <dgm:spPr/>
      <dgm:t>
        <a:bodyPr/>
        <a:lstStyle/>
        <a:p>
          <a:endParaRPr lang="en-US"/>
        </a:p>
      </dgm:t>
    </dgm:pt>
    <dgm:pt modelId="{A11422AD-1B24-46A0-AF66-94C884528A26}">
      <dgm:prSet custT="1"/>
      <dgm:spPr/>
      <dgm:t>
        <a:bodyPr/>
        <a:lstStyle/>
        <a:p>
          <a:pPr rtl="1"/>
          <a:r>
            <a:rPr lang="fa-IR" sz="2000" b="0" smtClean="0"/>
            <a:t>خودکاری حرکات و تحلیل های حسی</a:t>
          </a:r>
          <a:endParaRPr lang="en-US" sz="2000" b="0"/>
        </a:p>
      </dgm:t>
    </dgm:pt>
    <dgm:pt modelId="{65E7F18D-8258-4C82-84D4-F961F58D1A2D}" type="parTrans" cxnId="{12461099-E22B-4C3C-809C-52DCD71A64BC}">
      <dgm:prSet/>
      <dgm:spPr/>
      <dgm:t>
        <a:bodyPr/>
        <a:lstStyle/>
        <a:p>
          <a:endParaRPr lang="en-US"/>
        </a:p>
      </dgm:t>
    </dgm:pt>
    <dgm:pt modelId="{00E6EBF6-94CB-45B3-A073-8B228705A548}" type="sibTrans" cxnId="{12461099-E22B-4C3C-809C-52DCD71A64BC}">
      <dgm:prSet/>
      <dgm:spPr/>
      <dgm:t>
        <a:bodyPr/>
        <a:lstStyle/>
        <a:p>
          <a:endParaRPr lang="en-US"/>
        </a:p>
      </dgm:t>
    </dgm:pt>
    <dgm:pt modelId="{937838AC-D0DE-4C4E-B759-FA5580B97E16}">
      <dgm:prSet custT="1"/>
      <dgm:spPr/>
      <dgm:t>
        <a:bodyPr/>
        <a:lstStyle/>
        <a:p>
          <a:pPr rtl="1"/>
          <a:r>
            <a:rPr lang="fa-IR" sz="2000" b="0" smtClean="0"/>
            <a:t>توجه به جنبه های راهبردی و روش های اجرا</a:t>
          </a:r>
          <a:endParaRPr lang="en-US" sz="2000" b="0"/>
        </a:p>
      </dgm:t>
    </dgm:pt>
    <dgm:pt modelId="{42595F2B-D37B-402F-9223-91345E1B61EE}" type="parTrans" cxnId="{469CCFB4-AD38-4D20-890F-7524937815F0}">
      <dgm:prSet/>
      <dgm:spPr/>
      <dgm:t>
        <a:bodyPr/>
        <a:lstStyle/>
        <a:p>
          <a:endParaRPr lang="en-US"/>
        </a:p>
      </dgm:t>
    </dgm:pt>
    <dgm:pt modelId="{31A12292-183C-4FF3-A02E-913EB19C16DE}" type="sibTrans" cxnId="{469CCFB4-AD38-4D20-890F-7524937815F0}">
      <dgm:prSet/>
      <dgm:spPr/>
      <dgm:t>
        <a:bodyPr/>
        <a:lstStyle/>
        <a:p>
          <a:endParaRPr lang="en-US"/>
        </a:p>
      </dgm:t>
    </dgm:pt>
    <dgm:pt modelId="{6FE4C76B-4842-4273-9289-960741C9B77F}">
      <dgm:prSet custT="1"/>
      <dgm:spPr/>
      <dgm:t>
        <a:bodyPr/>
        <a:lstStyle/>
        <a:p>
          <a:pPr rtl="1"/>
          <a:r>
            <a:rPr lang="fa-IR" sz="2000" b="0" smtClean="0"/>
            <a:t>پیشرفت آهسته اجرا</a:t>
          </a:r>
          <a:endParaRPr lang="en-US" sz="2000" b="0"/>
        </a:p>
      </dgm:t>
    </dgm:pt>
    <dgm:pt modelId="{E9C433B9-1DA4-4C81-B4D1-BC5C8A02C74B}" type="parTrans" cxnId="{6DBC6098-BACA-4F94-A7B4-5849789D8F2F}">
      <dgm:prSet/>
      <dgm:spPr/>
      <dgm:t>
        <a:bodyPr/>
        <a:lstStyle/>
        <a:p>
          <a:endParaRPr lang="en-US"/>
        </a:p>
      </dgm:t>
    </dgm:pt>
    <dgm:pt modelId="{0F5FC1E6-B31D-482F-BFED-B0F2007A14A5}" type="sibTrans" cxnId="{6DBC6098-BACA-4F94-A7B4-5849789D8F2F}">
      <dgm:prSet/>
      <dgm:spPr/>
      <dgm:t>
        <a:bodyPr/>
        <a:lstStyle/>
        <a:p>
          <a:endParaRPr lang="en-US"/>
        </a:p>
      </dgm:t>
    </dgm:pt>
    <dgm:pt modelId="{562A2972-7B1A-4CAD-89EF-1893EFB48207}" type="pres">
      <dgm:prSet presAssocID="{2171DF64-B86E-4E09-A446-B5196D2CDAF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D5E55E0-80A8-4E63-A143-CC2F993C2D1B}" type="pres">
      <dgm:prSet presAssocID="{B1A1F548-5EE7-47BE-B14D-CBCA6114C632}" presName="root" presStyleCnt="0"/>
      <dgm:spPr/>
    </dgm:pt>
    <dgm:pt modelId="{8D019036-4DFB-4611-9458-C2B76443AC9D}" type="pres">
      <dgm:prSet presAssocID="{B1A1F548-5EE7-47BE-B14D-CBCA6114C632}" presName="rootComposite" presStyleCnt="0"/>
      <dgm:spPr/>
    </dgm:pt>
    <dgm:pt modelId="{4B8EA61B-39AD-4596-9638-794AC48DDB22}" type="pres">
      <dgm:prSet presAssocID="{B1A1F548-5EE7-47BE-B14D-CBCA6114C632}" presName="rootText" presStyleLbl="node1" presStyleIdx="0" presStyleCnt="3" custScaleX="155978"/>
      <dgm:spPr/>
      <dgm:t>
        <a:bodyPr/>
        <a:lstStyle/>
        <a:p>
          <a:endParaRPr lang="en-US"/>
        </a:p>
      </dgm:t>
    </dgm:pt>
    <dgm:pt modelId="{B0EE320D-13F7-44B5-A69E-E5685682261C}" type="pres">
      <dgm:prSet presAssocID="{B1A1F548-5EE7-47BE-B14D-CBCA6114C632}" presName="rootConnector" presStyleLbl="node1" presStyleIdx="0" presStyleCnt="3"/>
      <dgm:spPr/>
      <dgm:t>
        <a:bodyPr/>
        <a:lstStyle/>
        <a:p>
          <a:endParaRPr lang="en-US"/>
        </a:p>
      </dgm:t>
    </dgm:pt>
    <dgm:pt modelId="{6078A7EC-A94B-4521-83E3-C1A0D4C9E4DC}" type="pres">
      <dgm:prSet presAssocID="{B1A1F548-5EE7-47BE-B14D-CBCA6114C632}" presName="childShape" presStyleCnt="0"/>
      <dgm:spPr/>
    </dgm:pt>
    <dgm:pt modelId="{3FAD271F-F7AC-4D33-901E-6564481094F3}" type="pres">
      <dgm:prSet presAssocID="{3B6ABAB5-AEA9-4503-A1F7-3D6277311F72}" presName="Name13" presStyleLbl="parChTrans1D2" presStyleIdx="0" presStyleCnt="14"/>
      <dgm:spPr/>
      <dgm:t>
        <a:bodyPr/>
        <a:lstStyle/>
        <a:p>
          <a:endParaRPr lang="en-US"/>
        </a:p>
      </dgm:t>
    </dgm:pt>
    <dgm:pt modelId="{1704FC03-BB25-488C-949A-5DBE8F7D5EB6}" type="pres">
      <dgm:prSet presAssocID="{406335E1-AF4D-4A66-A073-1BBC4A39A149}" presName="childText" presStyleLbl="bgAcc1" presStyleIdx="0" presStyleCnt="14" custScaleX="2274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54A39A-7358-4646-95C1-3F3A37E148DB}" type="pres">
      <dgm:prSet presAssocID="{8B1172ED-F617-4928-82D8-106F5CA9F561}" presName="Name13" presStyleLbl="parChTrans1D2" presStyleIdx="1" presStyleCnt="14"/>
      <dgm:spPr/>
      <dgm:t>
        <a:bodyPr/>
        <a:lstStyle/>
        <a:p>
          <a:endParaRPr lang="en-US"/>
        </a:p>
      </dgm:t>
    </dgm:pt>
    <dgm:pt modelId="{1BEB0235-55D2-4119-A69F-D58D3660B31C}" type="pres">
      <dgm:prSet presAssocID="{9348BE9C-1B11-4060-9AB4-EBE5518C54D2}" presName="childText" presStyleLbl="bgAcc1" presStyleIdx="1" presStyleCnt="14" custScaleX="2274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1C4A48-CF35-4506-97EA-B4EB4ACADCA8}" type="pres">
      <dgm:prSet presAssocID="{AB26E6D5-1651-4AA0-918E-C6705D60334B}" presName="Name13" presStyleLbl="parChTrans1D2" presStyleIdx="2" presStyleCnt="14"/>
      <dgm:spPr/>
      <dgm:t>
        <a:bodyPr/>
        <a:lstStyle/>
        <a:p>
          <a:endParaRPr lang="en-US"/>
        </a:p>
      </dgm:t>
    </dgm:pt>
    <dgm:pt modelId="{CDE48D65-94F8-4F96-B5F9-312FEEF301B9}" type="pres">
      <dgm:prSet presAssocID="{54F370ED-7E9A-4C3D-99AD-FB87D19CF69C}" presName="childText" presStyleLbl="bgAcc1" presStyleIdx="2" presStyleCnt="14" custScaleX="2274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3E7D5F-3F02-4937-937E-89F01F569C79}" type="pres">
      <dgm:prSet presAssocID="{435D5AAE-64D4-4ABA-9C6A-C923F6976D90}" presName="Name13" presStyleLbl="parChTrans1D2" presStyleIdx="3" presStyleCnt="14"/>
      <dgm:spPr/>
      <dgm:t>
        <a:bodyPr/>
        <a:lstStyle/>
        <a:p>
          <a:endParaRPr lang="en-US"/>
        </a:p>
      </dgm:t>
    </dgm:pt>
    <dgm:pt modelId="{3B9797F1-B5C5-487E-8CF3-DF30323A1565}" type="pres">
      <dgm:prSet presAssocID="{993ED01D-242F-4683-8CB6-5EFF7A893F46}" presName="childText" presStyleLbl="bgAcc1" presStyleIdx="3" presStyleCnt="14" custScaleX="2274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51E2A7-0A4E-4DBF-997D-9028B8AE975F}" type="pres">
      <dgm:prSet presAssocID="{A7252A71-D2B7-407B-8C09-B5F7D171EA18}" presName="Name13" presStyleLbl="parChTrans1D2" presStyleIdx="4" presStyleCnt="14"/>
      <dgm:spPr/>
      <dgm:t>
        <a:bodyPr/>
        <a:lstStyle/>
        <a:p>
          <a:endParaRPr lang="en-US"/>
        </a:p>
      </dgm:t>
    </dgm:pt>
    <dgm:pt modelId="{EDDF1AC5-E9EA-42FF-A246-5EE8103B9DE8}" type="pres">
      <dgm:prSet presAssocID="{ACB1A20B-412F-4FB2-A397-1307DDEFA709}" presName="childText" presStyleLbl="bgAcc1" presStyleIdx="4" presStyleCnt="14" custScaleX="2274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4F5B7A-D97C-4CB6-88D8-5056CAFCE0D4}" type="pres">
      <dgm:prSet presAssocID="{811B4BEF-DBC1-47A6-9AF6-F51B481BAD5F}" presName="root" presStyleCnt="0"/>
      <dgm:spPr/>
    </dgm:pt>
    <dgm:pt modelId="{C333331D-D273-4AD8-8616-1C54383EABE6}" type="pres">
      <dgm:prSet presAssocID="{811B4BEF-DBC1-47A6-9AF6-F51B481BAD5F}" presName="rootComposite" presStyleCnt="0"/>
      <dgm:spPr/>
    </dgm:pt>
    <dgm:pt modelId="{1E816ABB-9D1C-4760-A267-D36515076017}" type="pres">
      <dgm:prSet presAssocID="{811B4BEF-DBC1-47A6-9AF6-F51B481BAD5F}" presName="rootText" presStyleLbl="node1" presStyleIdx="1" presStyleCnt="3" custScaleX="155978"/>
      <dgm:spPr/>
      <dgm:t>
        <a:bodyPr/>
        <a:lstStyle/>
        <a:p>
          <a:endParaRPr lang="en-US"/>
        </a:p>
      </dgm:t>
    </dgm:pt>
    <dgm:pt modelId="{1C13EB28-3068-4A09-A889-495EF81663CB}" type="pres">
      <dgm:prSet presAssocID="{811B4BEF-DBC1-47A6-9AF6-F51B481BAD5F}" presName="rootConnector" presStyleLbl="node1" presStyleIdx="1" presStyleCnt="3"/>
      <dgm:spPr/>
      <dgm:t>
        <a:bodyPr/>
        <a:lstStyle/>
        <a:p>
          <a:endParaRPr lang="en-US"/>
        </a:p>
      </dgm:t>
    </dgm:pt>
    <dgm:pt modelId="{4E6DF363-7261-4A63-85E9-5E27F83EAD66}" type="pres">
      <dgm:prSet presAssocID="{811B4BEF-DBC1-47A6-9AF6-F51B481BAD5F}" presName="childShape" presStyleCnt="0"/>
      <dgm:spPr/>
    </dgm:pt>
    <dgm:pt modelId="{6F133C6E-A17E-420B-AD16-FB79A519CC87}" type="pres">
      <dgm:prSet presAssocID="{89D4FB26-CAC3-4001-A82E-64D090D23DE2}" presName="Name13" presStyleLbl="parChTrans1D2" presStyleIdx="5" presStyleCnt="14"/>
      <dgm:spPr/>
      <dgm:t>
        <a:bodyPr/>
        <a:lstStyle/>
        <a:p>
          <a:endParaRPr lang="en-US"/>
        </a:p>
      </dgm:t>
    </dgm:pt>
    <dgm:pt modelId="{F8F6350C-ECFB-4F7F-BF20-E4BADC07CE23}" type="pres">
      <dgm:prSet presAssocID="{860C22B9-3E54-486C-8A88-BB38561695CF}" presName="childText" presStyleLbl="bgAcc1" presStyleIdx="5" presStyleCnt="14" custScaleX="2274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632633-9AED-4559-8772-C3C9BDAAAE9F}" type="pres">
      <dgm:prSet presAssocID="{CE3E7255-D232-4CA8-9535-02BC5C9B5AB6}" presName="Name13" presStyleLbl="parChTrans1D2" presStyleIdx="6" presStyleCnt="14"/>
      <dgm:spPr/>
      <dgm:t>
        <a:bodyPr/>
        <a:lstStyle/>
        <a:p>
          <a:endParaRPr lang="en-US"/>
        </a:p>
      </dgm:t>
    </dgm:pt>
    <dgm:pt modelId="{19885397-C86D-4D6A-9AA2-8AA14A857765}" type="pres">
      <dgm:prSet presAssocID="{3ED7EF8B-42F6-4BAE-8DB0-1B3F4ACDDDC2}" presName="childText" presStyleLbl="bgAcc1" presStyleIdx="6" presStyleCnt="14" custScaleX="2274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ECA5BF-14C9-4DBD-B2DB-B73671BAE591}" type="pres">
      <dgm:prSet presAssocID="{467E9063-0268-4736-870B-26B0AF9CE2FF}" presName="Name13" presStyleLbl="parChTrans1D2" presStyleIdx="7" presStyleCnt="14"/>
      <dgm:spPr/>
      <dgm:t>
        <a:bodyPr/>
        <a:lstStyle/>
        <a:p>
          <a:endParaRPr lang="en-US"/>
        </a:p>
      </dgm:t>
    </dgm:pt>
    <dgm:pt modelId="{299CBA57-DCA3-4AA0-91A4-B30043D73CD4}" type="pres">
      <dgm:prSet presAssocID="{CAB8A680-2895-4AAA-ACFD-48AEE62F6EBA}" presName="childText" presStyleLbl="bgAcc1" presStyleIdx="7" presStyleCnt="14" custScaleX="2274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7196E1-DC0F-4601-B6E1-52EFE8C99D3D}" type="pres">
      <dgm:prSet presAssocID="{85AE2ACD-4EC7-463A-83EB-4E1CE62F3CE9}" presName="Name13" presStyleLbl="parChTrans1D2" presStyleIdx="8" presStyleCnt="14"/>
      <dgm:spPr/>
      <dgm:t>
        <a:bodyPr/>
        <a:lstStyle/>
        <a:p>
          <a:endParaRPr lang="en-US"/>
        </a:p>
      </dgm:t>
    </dgm:pt>
    <dgm:pt modelId="{F530D160-68F0-4B70-A93B-34730CF57A84}" type="pres">
      <dgm:prSet presAssocID="{1E381436-06FE-4ED5-94F0-E5DFECA97887}" presName="childText" presStyleLbl="bgAcc1" presStyleIdx="8" presStyleCnt="14" custScaleX="2274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CEC2A1-E65C-4F95-9AA3-C858DEE09CBE}" type="pres">
      <dgm:prSet presAssocID="{60C7B909-FFE8-46E2-BDD0-3D3BE16B4E18}" presName="root" presStyleCnt="0"/>
      <dgm:spPr/>
    </dgm:pt>
    <dgm:pt modelId="{40477419-73AC-49FC-92F9-4549A444812D}" type="pres">
      <dgm:prSet presAssocID="{60C7B909-FFE8-46E2-BDD0-3D3BE16B4E18}" presName="rootComposite" presStyleCnt="0"/>
      <dgm:spPr/>
    </dgm:pt>
    <dgm:pt modelId="{203D5F02-5A35-4C12-B100-B04C1A3B8C33}" type="pres">
      <dgm:prSet presAssocID="{60C7B909-FFE8-46E2-BDD0-3D3BE16B4E18}" presName="rootText" presStyleLbl="node1" presStyleIdx="2" presStyleCnt="3" custScaleX="155978"/>
      <dgm:spPr/>
      <dgm:t>
        <a:bodyPr/>
        <a:lstStyle/>
        <a:p>
          <a:endParaRPr lang="en-US"/>
        </a:p>
      </dgm:t>
    </dgm:pt>
    <dgm:pt modelId="{7383716F-861C-4246-851E-86525784004E}" type="pres">
      <dgm:prSet presAssocID="{60C7B909-FFE8-46E2-BDD0-3D3BE16B4E18}" presName="rootConnector" presStyleLbl="node1" presStyleIdx="2" presStyleCnt="3"/>
      <dgm:spPr/>
      <dgm:t>
        <a:bodyPr/>
        <a:lstStyle/>
        <a:p>
          <a:endParaRPr lang="en-US"/>
        </a:p>
      </dgm:t>
    </dgm:pt>
    <dgm:pt modelId="{2DC36C4A-9AAF-46DF-92B6-409E83ADD1E3}" type="pres">
      <dgm:prSet presAssocID="{60C7B909-FFE8-46E2-BDD0-3D3BE16B4E18}" presName="childShape" presStyleCnt="0"/>
      <dgm:spPr/>
    </dgm:pt>
    <dgm:pt modelId="{E57DDA9B-B86E-4BB6-90C1-2248F5E48C5F}" type="pres">
      <dgm:prSet presAssocID="{4DF99D18-1A6F-4563-8F3B-A19B9EC05BE2}" presName="Name13" presStyleLbl="parChTrans1D2" presStyleIdx="9" presStyleCnt="14"/>
      <dgm:spPr/>
      <dgm:t>
        <a:bodyPr/>
        <a:lstStyle/>
        <a:p>
          <a:endParaRPr lang="en-US"/>
        </a:p>
      </dgm:t>
    </dgm:pt>
    <dgm:pt modelId="{C961CCA7-2E86-4574-8CB4-39E0B5A8C873}" type="pres">
      <dgm:prSet presAssocID="{A5D7AB05-4C83-42B2-B738-13AF25BD96FB}" presName="childText" presStyleLbl="bgAcc1" presStyleIdx="9" presStyleCnt="14" custScaleX="2274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E12CC0-6555-4E2C-BEF0-7C37E324E2DC}" type="pres">
      <dgm:prSet presAssocID="{ECF75192-16BA-432C-BC71-1F21798597F5}" presName="Name13" presStyleLbl="parChTrans1D2" presStyleIdx="10" presStyleCnt="14"/>
      <dgm:spPr/>
      <dgm:t>
        <a:bodyPr/>
        <a:lstStyle/>
        <a:p>
          <a:endParaRPr lang="en-US"/>
        </a:p>
      </dgm:t>
    </dgm:pt>
    <dgm:pt modelId="{849218E3-A567-4CB0-A5F5-384A62F95C40}" type="pres">
      <dgm:prSet presAssocID="{F81F80CF-8158-480D-997B-6DDE1CD2B95A}" presName="childText" presStyleLbl="bgAcc1" presStyleIdx="10" presStyleCnt="14" custScaleX="2274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63B4BF-362E-458D-A7E9-0F85795B19BE}" type="pres">
      <dgm:prSet presAssocID="{65E7F18D-8258-4C82-84D4-F961F58D1A2D}" presName="Name13" presStyleLbl="parChTrans1D2" presStyleIdx="11" presStyleCnt="14"/>
      <dgm:spPr/>
      <dgm:t>
        <a:bodyPr/>
        <a:lstStyle/>
        <a:p>
          <a:endParaRPr lang="en-US"/>
        </a:p>
      </dgm:t>
    </dgm:pt>
    <dgm:pt modelId="{535146A9-D869-41B0-BB25-07F94DFEB1F6}" type="pres">
      <dgm:prSet presAssocID="{A11422AD-1B24-46A0-AF66-94C884528A26}" presName="childText" presStyleLbl="bgAcc1" presStyleIdx="11" presStyleCnt="14" custScaleX="2274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2CF731-AB52-4E15-BB61-0C4C9885949D}" type="pres">
      <dgm:prSet presAssocID="{42595F2B-D37B-402F-9223-91345E1B61EE}" presName="Name13" presStyleLbl="parChTrans1D2" presStyleIdx="12" presStyleCnt="14"/>
      <dgm:spPr/>
      <dgm:t>
        <a:bodyPr/>
        <a:lstStyle/>
        <a:p>
          <a:endParaRPr lang="en-US"/>
        </a:p>
      </dgm:t>
    </dgm:pt>
    <dgm:pt modelId="{4471E9F7-FFEF-4722-95A4-64DA3AC5AEBE}" type="pres">
      <dgm:prSet presAssocID="{937838AC-D0DE-4C4E-B759-FA5580B97E16}" presName="childText" presStyleLbl="bgAcc1" presStyleIdx="12" presStyleCnt="14" custScaleX="2274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3B9F08-B4F0-4276-8D32-7D8523BA3767}" type="pres">
      <dgm:prSet presAssocID="{E9C433B9-1DA4-4C81-B4D1-BC5C8A02C74B}" presName="Name13" presStyleLbl="parChTrans1D2" presStyleIdx="13" presStyleCnt="14"/>
      <dgm:spPr/>
      <dgm:t>
        <a:bodyPr/>
        <a:lstStyle/>
        <a:p>
          <a:endParaRPr lang="en-US"/>
        </a:p>
      </dgm:t>
    </dgm:pt>
    <dgm:pt modelId="{FF465398-EC37-40DD-A63E-CEB524C38887}" type="pres">
      <dgm:prSet presAssocID="{6FE4C76B-4842-4273-9289-960741C9B77F}" presName="childText" presStyleLbl="bgAcc1" presStyleIdx="13" presStyleCnt="14" custScaleX="2274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22E21E-39BA-42AB-AC55-E601962256D1}" srcId="{2171DF64-B86E-4E09-A446-B5196D2CDAF4}" destId="{60C7B909-FFE8-46E2-BDD0-3D3BE16B4E18}" srcOrd="2" destOrd="0" parTransId="{78CAE03C-02F2-479F-8F7E-F2B224D848FA}" sibTransId="{8D299992-0C2A-460C-9424-951C45E9D803}"/>
    <dgm:cxn modelId="{A653E96C-E739-43D1-A613-1B2E4EE499AA}" type="presOf" srcId="{CE3E7255-D232-4CA8-9535-02BC5C9B5AB6}" destId="{FE632633-9AED-4559-8772-C3C9BDAAAE9F}" srcOrd="0" destOrd="0" presId="urn:microsoft.com/office/officeart/2005/8/layout/hierarchy3"/>
    <dgm:cxn modelId="{AD61CAA5-95D7-45C4-BC97-118B9E98819C}" srcId="{811B4BEF-DBC1-47A6-9AF6-F51B481BAD5F}" destId="{1E381436-06FE-4ED5-94F0-E5DFECA97887}" srcOrd="3" destOrd="0" parTransId="{85AE2ACD-4EC7-463A-83EB-4E1CE62F3CE9}" sibTransId="{84DBFE1B-A978-4432-A3B7-2858EBCA2F16}"/>
    <dgm:cxn modelId="{1B229B45-E461-4A56-AC06-88EA90C0D1D1}" type="presOf" srcId="{6FE4C76B-4842-4273-9289-960741C9B77F}" destId="{FF465398-EC37-40DD-A63E-CEB524C38887}" srcOrd="0" destOrd="0" presId="urn:microsoft.com/office/officeart/2005/8/layout/hierarchy3"/>
    <dgm:cxn modelId="{12461099-E22B-4C3C-809C-52DCD71A64BC}" srcId="{60C7B909-FFE8-46E2-BDD0-3D3BE16B4E18}" destId="{A11422AD-1B24-46A0-AF66-94C884528A26}" srcOrd="2" destOrd="0" parTransId="{65E7F18D-8258-4C82-84D4-F961F58D1A2D}" sibTransId="{00E6EBF6-94CB-45B3-A073-8B228705A548}"/>
    <dgm:cxn modelId="{3BE2F489-13C0-4A34-9C58-E4ADE07D5CEE}" type="presOf" srcId="{860C22B9-3E54-486C-8A88-BB38561695CF}" destId="{F8F6350C-ECFB-4F7F-BF20-E4BADC07CE23}" srcOrd="0" destOrd="0" presId="urn:microsoft.com/office/officeart/2005/8/layout/hierarchy3"/>
    <dgm:cxn modelId="{EEDDC0A6-5D9E-4393-A01A-A963BA3E814B}" type="presOf" srcId="{A7252A71-D2B7-407B-8C09-B5F7D171EA18}" destId="{5751E2A7-0A4E-4DBF-997D-9028B8AE975F}" srcOrd="0" destOrd="0" presId="urn:microsoft.com/office/officeart/2005/8/layout/hierarchy3"/>
    <dgm:cxn modelId="{887F0113-3CCC-4DE1-AB97-3A81877B45EA}" type="presOf" srcId="{ACB1A20B-412F-4FB2-A397-1307DDEFA709}" destId="{EDDF1AC5-E9EA-42FF-A246-5EE8103B9DE8}" srcOrd="0" destOrd="0" presId="urn:microsoft.com/office/officeart/2005/8/layout/hierarchy3"/>
    <dgm:cxn modelId="{34B549EE-1062-4CAB-A3E5-F1B86C13D34E}" type="presOf" srcId="{2171DF64-B86E-4E09-A446-B5196D2CDAF4}" destId="{562A2972-7B1A-4CAD-89EF-1893EFB48207}" srcOrd="0" destOrd="0" presId="urn:microsoft.com/office/officeart/2005/8/layout/hierarchy3"/>
    <dgm:cxn modelId="{250C2B8E-01FE-4E57-A0AF-EA8745E9D6B4}" type="presOf" srcId="{B1A1F548-5EE7-47BE-B14D-CBCA6114C632}" destId="{4B8EA61B-39AD-4596-9638-794AC48DDB22}" srcOrd="0" destOrd="0" presId="urn:microsoft.com/office/officeart/2005/8/layout/hierarchy3"/>
    <dgm:cxn modelId="{9475684E-543C-4B38-B44C-5E04BADA2AF3}" srcId="{2171DF64-B86E-4E09-A446-B5196D2CDAF4}" destId="{811B4BEF-DBC1-47A6-9AF6-F51B481BAD5F}" srcOrd="1" destOrd="0" parTransId="{DBF17501-49C4-457A-B962-36E1464E1788}" sibTransId="{5A8075FA-2E93-4A1F-8D89-0668A3A1971E}"/>
    <dgm:cxn modelId="{6DBC6098-BACA-4F94-A7B4-5849789D8F2F}" srcId="{60C7B909-FFE8-46E2-BDD0-3D3BE16B4E18}" destId="{6FE4C76B-4842-4273-9289-960741C9B77F}" srcOrd="4" destOrd="0" parTransId="{E9C433B9-1DA4-4C81-B4D1-BC5C8A02C74B}" sibTransId="{0F5FC1E6-B31D-482F-BFED-B0F2007A14A5}"/>
    <dgm:cxn modelId="{F4C2482D-BFD4-4A4E-8140-1E6305652B78}" type="presOf" srcId="{B1A1F548-5EE7-47BE-B14D-CBCA6114C632}" destId="{B0EE320D-13F7-44B5-A69E-E5685682261C}" srcOrd="1" destOrd="0" presId="urn:microsoft.com/office/officeart/2005/8/layout/hierarchy3"/>
    <dgm:cxn modelId="{95AC5863-2BB8-4B3A-9242-2A5089D64346}" type="presOf" srcId="{60C7B909-FFE8-46E2-BDD0-3D3BE16B4E18}" destId="{203D5F02-5A35-4C12-B100-B04C1A3B8C33}" srcOrd="0" destOrd="0" presId="urn:microsoft.com/office/officeart/2005/8/layout/hierarchy3"/>
    <dgm:cxn modelId="{4D630402-A72A-4704-85C7-C32C68DC6C14}" type="presOf" srcId="{3B6ABAB5-AEA9-4503-A1F7-3D6277311F72}" destId="{3FAD271F-F7AC-4D33-901E-6564481094F3}" srcOrd="0" destOrd="0" presId="urn:microsoft.com/office/officeart/2005/8/layout/hierarchy3"/>
    <dgm:cxn modelId="{0893A776-F77E-46AA-A715-4EB31C54D94C}" type="presOf" srcId="{406335E1-AF4D-4A66-A073-1BBC4A39A149}" destId="{1704FC03-BB25-488C-949A-5DBE8F7D5EB6}" srcOrd="0" destOrd="0" presId="urn:microsoft.com/office/officeart/2005/8/layout/hierarchy3"/>
    <dgm:cxn modelId="{A7385EAF-483E-4FE9-A423-2BA87FBB7DE4}" type="presOf" srcId="{4DF99D18-1A6F-4563-8F3B-A19B9EC05BE2}" destId="{E57DDA9B-B86E-4BB6-90C1-2248F5E48C5F}" srcOrd="0" destOrd="0" presId="urn:microsoft.com/office/officeart/2005/8/layout/hierarchy3"/>
    <dgm:cxn modelId="{55EE7E26-A84E-4A5B-9D63-6AD1AC668D60}" type="presOf" srcId="{42595F2B-D37B-402F-9223-91345E1B61EE}" destId="{1A2CF731-AB52-4E15-BB61-0C4C9885949D}" srcOrd="0" destOrd="0" presId="urn:microsoft.com/office/officeart/2005/8/layout/hierarchy3"/>
    <dgm:cxn modelId="{C1B89DD8-B242-4C05-B04C-708EF6F5A424}" srcId="{B1A1F548-5EE7-47BE-B14D-CBCA6114C632}" destId="{993ED01D-242F-4683-8CB6-5EFF7A893F46}" srcOrd="3" destOrd="0" parTransId="{435D5AAE-64D4-4ABA-9C6A-C923F6976D90}" sibTransId="{39985DBB-7496-41BA-A644-34D8FDFD1DE1}"/>
    <dgm:cxn modelId="{BBE6418A-1582-4FEC-95F9-80400C0F5521}" type="presOf" srcId="{467E9063-0268-4736-870B-26B0AF9CE2FF}" destId="{39ECA5BF-14C9-4DBD-B2DB-B73671BAE591}" srcOrd="0" destOrd="0" presId="urn:microsoft.com/office/officeart/2005/8/layout/hierarchy3"/>
    <dgm:cxn modelId="{3AE0E488-85D5-4536-84EF-2747C343B26F}" srcId="{811B4BEF-DBC1-47A6-9AF6-F51B481BAD5F}" destId="{CAB8A680-2895-4AAA-ACFD-48AEE62F6EBA}" srcOrd="2" destOrd="0" parTransId="{467E9063-0268-4736-870B-26B0AF9CE2FF}" sibTransId="{63D563A3-2526-4865-B2E2-CA05C40416ED}"/>
    <dgm:cxn modelId="{9CCD2D70-D843-456A-ABF1-9A100835A9F5}" srcId="{B1A1F548-5EE7-47BE-B14D-CBCA6114C632}" destId="{9348BE9C-1B11-4060-9AB4-EBE5518C54D2}" srcOrd="1" destOrd="0" parTransId="{8B1172ED-F617-4928-82D8-106F5CA9F561}" sibTransId="{80B4F861-DC2C-4743-9FFB-86459BCC00E6}"/>
    <dgm:cxn modelId="{3054F2D0-CBBC-4EA6-B625-E476F1CAF4E9}" srcId="{60C7B909-FFE8-46E2-BDD0-3D3BE16B4E18}" destId="{F81F80CF-8158-480D-997B-6DDE1CD2B95A}" srcOrd="1" destOrd="0" parTransId="{ECF75192-16BA-432C-BC71-1F21798597F5}" sibTransId="{2A1BD049-1266-4461-A5EF-C952A2E90011}"/>
    <dgm:cxn modelId="{469CCFB4-AD38-4D20-890F-7524937815F0}" srcId="{60C7B909-FFE8-46E2-BDD0-3D3BE16B4E18}" destId="{937838AC-D0DE-4C4E-B759-FA5580B97E16}" srcOrd="3" destOrd="0" parTransId="{42595F2B-D37B-402F-9223-91345E1B61EE}" sibTransId="{31A12292-183C-4FF3-A02E-913EB19C16DE}"/>
    <dgm:cxn modelId="{6F2D38DD-47B8-4076-9A35-7C2CFCCCD879}" type="presOf" srcId="{A11422AD-1B24-46A0-AF66-94C884528A26}" destId="{535146A9-D869-41B0-BB25-07F94DFEB1F6}" srcOrd="0" destOrd="0" presId="urn:microsoft.com/office/officeart/2005/8/layout/hierarchy3"/>
    <dgm:cxn modelId="{1228824B-1D75-46EB-9CA7-2CFCC34E87F9}" type="presOf" srcId="{CAB8A680-2895-4AAA-ACFD-48AEE62F6EBA}" destId="{299CBA57-DCA3-4AA0-91A4-B30043D73CD4}" srcOrd="0" destOrd="0" presId="urn:microsoft.com/office/officeart/2005/8/layout/hierarchy3"/>
    <dgm:cxn modelId="{85148854-7F5D-4B60-AE89-54A31D01CA7F}" srcId="{2171DF64-B86E-4E09-A446-B5196D2CDAF4}" destId="{B1A1F548-5EE7-47BE-B14D-CBCA6114C632}" srcOrd="0" destOrd="0" parTransId="{E4AB4DE3-4BD5-4883-B194-0548BDC32C88}" sibTransId="{066B0718-3866-4189-9D45-1AA5F3B06B0D}"/>
    <dgm:cxn modelId="{32074891-F0CA-4E15-9454-4D84A8D0584D}" type="presOf" srcId="{811B4BEF-DBC1-47A6-9AF6-F51B481BAD5F}" destId="{1C13EB28-3068-4A09-A889-495EF81663CB}" srcOrd="1" destOrd="0" presId="urn:microsoft.com/office/officeart/2005/8/layout/hierarchy3"/>
    <dgm:cxn modelId="{6C64D068-1863-45C8-9145-6F5D367253E9}" type="presOf" srcId="{F81F80CF-8158-480D-997B-6DDE1CD2B95A}" destId="{849218E3-A567-4CB0-A5F5-384A62F95C40}" srcOrd="0" destOrd="0" presId="urn:microsoft.com/office/officeart/2005/8/layout/hierarchy3"/>
    <dgm:cxn modelId="{C431D180-8D0D-4459-AA81-6D9ED5EC3FD7}" type="presOf" srcId="{A5D7AB05-4C83-42B2-B738-13AF25BD96FB}" destId="{C961CCA7-2E86-4574-8CB4-39E0B5A8C873}" srcOrd="0" destOrd="0" presId="urn:microsoft.com/office/officeart/2005/8/layout/hierarchy3"/>
    <dgm:cxn modelId="{AFB243CC-54EB-4635-87E2-8942709A1929}" type="presOf" srcId="{65E7F18D-8258-4C82-84D4-F961F58D1A2D}" destId="{A463B4BF-362E-458D-A7E9-0F85795B19BE}" srcOrd="0" destOrd="0" presId="urn:microsoft.com/office/officeart/2005/8/layout/hierarchy3"/>
    <dgm:cxn modelId="{C5DFC7EB-BFE9-4F5C-A659-B01B36DA54AB}" type="presOf" srcId="{9348BE9C-1B11-4060-9AB4-EBE5518C54D2}" destId="{1BEB0235-55D2-4119-A69F-D58D3660B31C}" srcOrd="0" destOrd="0" presId="urn:microsoft.com/office/officeart/2005/8/layout/hierarchy3"/>
    <dgm:cxn modelId="{AF87DB7E-9689-4702-8FE8-07B53D1E32DF}" type="presOf" srcId="{3ED7EF8B-42F6-4BAE-8DB0-1B3F4ACDDDC2}" destId="{19885397-C86D-4D6A-9AA2-8AA14A857765}" srcOrd="0" destOrd="0" presId="urn:microsoft.com/office/officeart/2005/8/layout/hierarchy3"/>
    <dgm:cxn modelId="{E6F0A627-8C84-46A5-B33F-1D30C0163C89}" type="presOf" srcId="{89D4FB26-CAC3-4001-A82E-64D090D23DE2}" destId="{6F133C6E-A17E-420B-AD16-FB79A519CC87}" srcOrd="0" destOrd="0" presId="urn:microsoft.com/office/officeart/2005/8/layout/hierarchy3"/>
    <dgm:cxn modelId="{8E5B8EFF-0C90-4C39-80B6-44382FBD9D52}" type="presOf" srcId="{8B1172ED-F617-4928-82D8-106F5CA9F561}" destId="{7D54A39A-7358-4646-95C1-3F3A37E148DB}" srcOrd="0" destOrd="0" presId="urn:microsoft.com/office/officeart/2005/8/layout/hierarchy3"/>
    <dgm:cxn modelId="{F70D2A28-67E4-413B-9951-238844E10E2C}" type="presOf" srcId="{AB26E6D5-1651-4AA0-918E-C6705D60334B}" destId="{7F1C4A48-CF35-4506-97EA-B4EB4ACADCA8}" srcOrd="0" destOrd="0" presId="urn:microsoft.com/office/officeart/2005/8/layout/hierarchy3"/>
    <dgm:cxn modelId="{F3268792-5629-477D-B142-EF977FCD9B8F}" type="presOf" srcId="{993ED01D-242F-4683-8CB6-5EFF7A893F46}" destId="{3B9797F1-B5C5-487E-8CF3-DF30323A1565}" srcOrd="0" destOrd="0" presId="urn:microsoft.com/office/officeart/2005/8/layout/hierarchy3"/>
    <dgm:cxn modelId="{1984B80A-5A79-4451-98E3-AB9074B5E0BA}" srcId="{811B4BEF-DBC1-47A6-9AF6-F51B481BAD5F}" destId="{3ED7EF8B-42F6-4BAE-8DB0-1B3F4ACDDDC2}" srcOrd="1" destOrd="0" parTransId="{CE3E7255-D232-4CA8-9535-02BC5C9B5AB6}" sibTransId="{282572E6-FF32-45AE-A445-F7418763CA18}"/>
    <dgm:cxn modelId="{99122039-6C12-49ED-B2A8-F6002D4C5533}" srcId="{B1A1F548-5EE7-47BE-B14D-CBCA6114C632}" destId="{54F370ED-7E9A-4C3D-99AD-FB87D19CF69C}" srcOrd="2" destOrd="0" parTransId="{AB26E6D5-1651-4AA0-918E-C6705D60334B}" sibTransId="{675B0F74-3D57-4A69-AF40-07A0AA58502B}"/>
    <dgm:cxn modelId="{073171B8-43CC-49F3-BE93-3C988A239292}" srcId="{B1A1F548-5EE7-47BE-B14D-CBCA6114C632}" destId="{406335E1-AF4D-4A66-A073-1BBC4A39A149}" srcOrd="0" destOrd="0" parTransId="{3B6ABAB5-AEA9-4503-A1F7-3D6277311F72}" sibTransId="{2A9C6F5E-D349-44C2-A6D8-F0BADD79B540}"/>
    <dgm:cxn modelId="{09A8AB21-AD92-4F91-80F0-83F4E325F624}" type="presOf" srcId="{60C7B909-FFE8-46E2-BDD0-3D3BE16B4E18}" destId="{7383716F-861C-4246-851E-86525784004E}" srcOrd="1" destOrd="0" presId="urn:microsoft.com/office/officeart/2005/8/layout/hierarchy3"/>
    <dgm:cxn modelId="{9C6D6069-F211-47A7-975F-C79218DECA55}" type="presOf" srcId="{54F370ED-7E9A-4C3D-99AD-FB87D19CF69C}" destId="{CDE48D65-94F8-4F96-B5F9-312FEEF301B9}" srcOrd="0" destOrd="0" presId="urn:microsoft.com/office/officeart/2005/8/layout/hierarchy3"/>
    <dgm:cxn modelId="{F4DFE514-C50F-496F-BB82-7B62DCE4845A}" type="presOf" srcId="{811B4BEF-DBC1-47A6-9AF6-F51B481BAD5F}" destId="{1E816ABB-9D1C-4760-A267-D36515076017}" srcOrd="0" destOrd="0" presId="urn:microsoft.com/office/officeart/2005/8/layout/hierarchy3"/>
    <dgm:cxn modelId="{07E03950-B104-4A45-910E-369E0EFCBFB1}" srcId="{60C7B909-FFE8-46E2-BDD0-3D3BE16B4E18}" destId="{A5D7AB05-4C83-42B2-B738-13AF25BD96FB}" srcOrd="0" destOrd="0" parTransId="{4DF99D18-1A6F-4563-8F3B-A19B9EC05BE2}" sibTransId="{7F368710-C1AF-431A-8A9B-A786D1A0B29F}"/>
    <dgm:cxn modelId="{E09576DB-23F8-4691-BC9B-ED81B4C079B7}" srcId="{811B4BEF-DBC1-47A6-9AF6-F51B481BAD5F}" destId="{860C22B9-3E54-486C-8A88-BB38561695CF}" srcOrd="0" destOrd="0" parTransId="{89D4FB26-CAC3-4001-A82E-64D090D23DE2}" sibTransId="{D41D2046-C12C-4C42-8E8A-860B1670E07A}"/>
    <dgm:cxn modelId="{3CF33160-E8DE-4DC3-898A-25BBA9B88A5A}" type="presOf" srcId="{ECF75192-16BA-432C-BC71-1F21798597F5}" destId="{E9E12CC0-6555-4E2C-BEF0-7C37E324E2DC}" srcOrd="0" destOrd="0" presId="urn:microsoft.com/office/officeart/2005/8/layout/hierarchy3"/>
    <dgm:cxn modelId="{7AF010C3-BC9F-4C55-8481-5672DF7BFEA7}" type="presOf" srcId="{1E381436-06FE-4ED5-94F0-E5DFECA97887}" destId="{F530D160-68F0-4B70-A93B-34730CF57A84}" srcOrd="0" destOrd="0" presId="urn:microsoft.com/office/officeart/2005/8/layout/hierarchy3"/>
    <dgm:cxn modelId="{59857CD6-628E-4273-8C41-78EBF8D3B512}" type="presOf" srcId="{E9C433B9-1DA4-4C81-B4D1-BC5C8A02C74B}" destId="{F63B9F08-B4F0-4276-8D32-7D8523BA3767}" srcOrd="0" destOrd="0" presId="urn:microsoft.com/office/officeart/2005/8/layout/hierarchy3"/>
    <dgm:cxn modelId="{6DE38392-3E51-40AA-87BA-880213CB3AAF}" srcId="{B1A1F548-5EE7-47BE-B14D-CBCA6114C632}" destId="{ACB1A20B-412F-4FB2-A397-1307DDEFA709}" srcOrd="4" destOrd="0" parTransId="{A7252A71-D2B7-407B-8C09-B5F7D171EA18}" sibTransId="{6EA36044-C4C0-40A4-9DDB-63245CC047DE}"/>
    <dgm:cxn modelId="{85C33DA4-05F6-47BE-8ADB-F3A67AF19634}" type="presOf" srcId="{937838AC-D0DE-4C4E-B759-FA5580B97E16}" destId="{4471E9F7-FFEF-4722-95A4-64DA3AC5AEBE}" srcOrd="0" destOrd="0" presId="urn:microsoft.com/office/officeart/2005/8/layout/hierarchy3"/>
    <dgm:cxn modelId="{53BFE9A4-F952-44D1-BA18-128BCA647231}" type="presOf" srcId="{435D5AAE-64D4-4ABA-9C6A-C923F6976D90}" destId="{023E7D5F-3F02-4937-937E-89F01F569C79}" srcOrd="0" destOrd="0" presId="urn:microsoft.com/office/officeart/2005/8/layout/hierarchy3"/>
    <dgm:cxn modelId="{510BC568-9B67-4C48-BF5F-EA3C00E40849}" type="presOf" srcId="{85AE2ACD-4EC7-463A-83EB-4E1CE62F3CE9}" destId="{577196E1-DC0F-4601-B6E1-52EFE8C99D3D}" srcOrd="0" destOrd="0" presId="urn:microsoft.com/office/officeart/2005/8/layout/hierarchy3"/>
    <dgm:cxn modelId="{5CAF7A75-6FF2-4586-A270-65BAEF3896EB}" type="presParOf" srcId="{562A2972-7B1A-4CAD-89EF-1893EFB48207}" destId="{ED5E55E0-80A8-4E63-A143-CC2F993C2D1B}" srcOrd="0" destOrd="0" presId="urn:microsoft.com/office/officeart/2005/8/layout/hierarchy3"/>
    <dgm:cxn modelId="{23A14242-197A-4BC7-9DFC-EEADDF51E402}" type="presParOf" srcId="{ED5E55E0-80A8-4E63-A143-CC2F993C2D1B}" destId="{8D019036-4DFB-4611-9458-C2B76443AC9D}" srcOrd="0" destOrd="0" presId="urn:microsoft.com/office/officeart/2005/8/layout/hierarchy3"/>
    <dgm:cxn modelId="{761FD7CA-04F0-44EC-81A4-D82B9E0D1F4C}" type="presParOf" srcId="{8D019036-4DFB-4611-9458-C2B76443AC9D}" destId="{4B8EA61B-39AD-4596-9638-794AC48DDB22}" srcOrd="0" destOrd="0" presId="urn:microsoft.com/office/officeart/2005/8/layout/hierarchy3"/>
    <dgm:cxn modelId="{597A5F64-E645-4263-8F9B-BDBAEBBCB39B}" type="presParOf" srcId="{8D019036-4DFB-4611-9458-C2B76443AC9D}" destId="{B0EE320D-13F7-44B5-A69E-E5685682261C}" srcOrd="1" destOrd="0" presId="urn:microsoft.com/office/officeart/2005/8/layout/hierarchy3"/>
    <dgm:cxn modelId="{93CEA524-88B4-4E4B-B03E-835F2BACEBE7}" type="presParOf" srcId="{ED5E55E0-80A8-4E63-A143-CC2F993C2D1B}" destId="{6078A7EC-A94B-4521-83E3-C1A0D4C9E4DC}" srcOrd="1" destOrd="0" presId="urn:microsoft.com/office/officeart/2005/8/layout/hierarchy3"/>
    <dgm:cxn modelId="{9D7F97FB-750E-4D9C-8695-36199769C821}" type="presParOf" srcId="{6078A7EC-A94B-4521-83E3-C1A0D4C9E4DC}" destId="{3FAD271F-F7AC-4D33-901E-6564481094F3}" srcOrd="0" destOrd="0" presId="urn:microsoft.com/office/officeart/2005/8/layout/hierarchy3"/>
    <dgm:cxn modelId="{9431B0A9-C85F-450F-8928-37E74F05E591}" type="presParOf" srcId="{6078A7EC-A94B-4521-83E3-C1A0D4C9E4DC}" destId="{1704FC03-BB25-488C-949A-5DBE8F7D5EB6}" srcOrd="1" destOrd="0" presId="urn:microsoft.com/office/officeart/2005/8/layout/hierarchy3"/>
    <dgm:cxn modelId="{C86FD8CD-2D49-415B-9004-2C3B0A5CAF2D}" type="presParOf" srcId="{6078A7EC-A94B-4521-83E3-C1A0D4C9E4DC}" destId="{7D54A39A-7358-4646-95C1-3F3A37E148DB}" srcOrd="2" destOrd="0" presId="urn:microsoft.com/office/officeart/2005/8/layout/hierarchy3"/>
    <dgm:cxn modelId="{1CDB1ECA-28DB-4371-B629-1F35DF1EEBC1}" type="presParOf" srcId="{6078A7EC-A94B-4521-83E3-C1A0D4C9E4DC}" destId="{1BEB0235-55D2-4119-A69F-D58D3660B31C}" srcOrd="3" destOrd="0" presId="urn:microsoft.com/office/officeart/2005/8/layout/hierarchy3"/>
    <dgm:cxn modelId="{2DB9E55F-3152-4437-B02C-A9C374099122}" type="presParOf" srcId="{6078A7EC-A94B-4521-83E3-C1A0D4C9E4DC}" destId="{7F1C4A48-CF35-4506-97EA-B4EB4ACADCA8}" srcOrd="4" destOrd="0" presId="urn:microsoft.com/office/officeart/2005/8/layout/hierarchy3"/>
    <dgm:cxn modelId="{7D90516C-C93E-492C-B29C-42D29EB04E15}" type="presParOf" srcId="{6078A7EC-A94B-4521-83E3-C1A0D4C9E4DC}" destId="{CDE48D65-94F8-4F96-B5F9-312FEEF301B9}" srcOrd="5" destOrd="0" presId="urn:microsoft.com/office/officeart/2005/8/layout/hierarchy3"/>
    <dgm:cxn modelId="{F571400C-5149-4D1D-A6C3-191972B90C57}" type="presParOf" srcId="{6078A7EC-A94B-4521-83E3-C1A0D4C9E4DC}" destId="{023E7D5F-3F02-4937-937E-89F01F569C79}" srcOrd="6" destOrd="0" presId="urn:microsoft.com/office/officeart/2005/8/layout/hierarchy3"/>
    <dgm:cxn modelId="{A6B34D95-90B5-4BE5-9295-20B521C49A71}" type="presParOf" srcId="{6078A7EC-A94B-4521-83E3-C1A0D4C9E4DC}" destId="{3B9797F1-B5C5-487E-8CF3-DF30323A1565}" srcOrd="7" destOrd="0" presId="urn:microsoft.com/office/officeart/2005/8/layout/hierarchy3"/>
    <dgm:cxn modelId="{4067EC54-0755-46D9-90A8-27EC5B5AAFF0}" type="presParOf" srcId="{6078A7EC-A94B-4521-83E3-C1A0D4C9E4DC}" destId="{5751E2A7-0A4E-4DBF-997D-9028B8AE975F}" srcOrd="8" destOrd="0" presId="urn:microsoft.com/office/officeart/2005/8/layout/hierarchy3"/>
    <dgm:cxn modelId="{3064DF95-7F5E-419F-AF35-C5B3B99470AF}" type="presParOf" srcId="{6078A7EC-A94B-4521-83E3-C1A0D4C9E4DC}" destId="{EDDF1AC5-E9EA-42FF-A246-5EE8103B9DE8}" srcOrd="9" destOrd="0" presId="urn:microsoft.com/office/officeart/2005/8/layout/hierarchy3"/>
    <dgm:cxn modelId="{26CD65F1-6892-4FAC-AD51-C10AD29018E7}" type="presParOf" srcId="{562A2972-7B1A-4CAD-89EF-1893EFB48207}" destId="{A54F5B7A-D97C-4CB6-88D8-5056CAFCE0D4}" srcOrd="1" destOrd="0" presId="urn:microsoft.com/office/officeart/2005/8/layout/hierarchy3"/>
    <dgm:cxn modelId="{6CA54451-9C58-464D-9728-9F9B3ADDD809}" type="presParOf" srcId="{A54F5B7A-D97C-4CB6-88D8-5056CAFCE0D4}" destId="{C333331D-D273-4AD8-8616-1C54383EABE6}" srcOrd="0" destOrd="0" presId="urn:microsoft.com/office/officeart/2005/8/layout/hierarchy3"/>
    <dgm:cxn modelId="{D10BAA22-9BD3-4A91-9EB8-A5C13A1EB51A}" type="presParOf" srcId="{C333331D-D273-4AD8-8616-1C54383EABE6}" destId="{1E816ABB-9D1C-4760-A267-D36515076017}" srcOrd="0" destOrd="0" presId="urn:microsoft.com/office/officeart/2005/8/layout/hierarchy3"/>
    <dgm:cxn modelId="{D8941C63-C4FC-45A3-B5EA-E12BC02DA805}" type="presParOf" srcId="{C333331D-D273-4AD8-8616-1C54383EABE6}" destId="{1C13EB28-3068-4A09-A889-495EF81663CB}" srcOrd="1" destOrd="0" presId="urn:microsoft.com/office/officeart/2005/8/layout/hierarchy3"/>
    <dgm:cxn modelId="{8646B8DB-7BE3-4CE5-BBBE-B185E2DFEC1B}" type="presParOf" srcId="{A54F5B7A-D97C-4CB6-88D8-5056CAFCE0D4}" destId="{4E6DF363-7261-4A63-85E9-5E27F83EAD66}" srcOrd="1" destOrd="0" presId="urn:microsoft.com/office/officeart/2005/8/layout/hierarchy3"/>
    <dgm:cxn modelId="{8DCF3C2B-E154-4597-8E6E-8630A018A390}" type="presParOf" srcId="{4E6DF363-7261-4A63-85E9-5E27F83EAD66}" destId="{6F133C6E-A17E-420B-AD16-FB79A519CC87}" srcOrd="0" destOrd="0" presId="urn:microsoft.com/office/officeart/2005/8/layout/hierarchy3"/>
    <dgm:cxn modelId="{021277E2-1705-4B99-ABAC-CA0B67422180}" type="presParOf" srcId="{4E6DF363-7261-4A63-85E9-5E27F83EAD66}" destId="{F8F6350C-ECFB-4F7F-BF20-E4BADC07CE23}" srcOrd="1" destOrd="0" presId="urn:microsoft.com/office/officeart/2005/8/layout/hierarchy3"/>
    <dgm:cxn modelId="{4E87A773-B346-417C-8C58-1C9BCCF175ED}" type="presParOf" srcId="{4E6DF363-7261-4A63-85E9-5E27F83EAD66}" destId="{FE632633-9AED-4559-8772-C3C9BDAAAE9F}" srcOrd="2" destOrd="0" presId="urn:microsoft.com/office/officeart/2005/8/layout/hierarchy3"/>
    <dgm:cxn modelId="{295E0CC4-F82A-472F-97F7-139589067705}" type="presParOf" srcId="{4E6DF363-7261-4A63-85E9-5E27F83EAD66}" destId="{19885397-C86D-4D6A-9AA2-8AA14A857765}" srcOrd="3" destOrd="0" presId="urn:microsoft.com/office/officeart/2005/8/layout/hierarchy3"/>
    <dgm:cxn modelId="{82EAF8B8-9F81-473E-B86D-BFF789272B70}" type="presParOf" srcId="{4E6DF363-7261-4A63-85E9-5E27F83EAD66}" destId="{39ECA5BF-14C9-4DBD-B2DB-B73671BAE591}" srcOrd="4" destOrd="0" presId="urn:microsoft.com/office/officeart/2005/8/layout/hierarchy3"/>
    <dgm:cxn modelId="{8414143F-1B6A-4E88-855B-F974C58B3137}" type="presParOf" srcId="{4E6DF363-7261-4A63-85E9-5E27F83EAD66}" destId="{299CBA57-DCA3-4AA0-91A4-B30043D73CD4}" srcOrd="5" destOrd="0" presId="urn:microsoft.com/office/officeart/2005/8/layout/hierarchy3"/>
    <dgm:cxn modelId="{1B393098-C9BA-412D-8B73-88471FFD1096}" type="presParOf" srcId="{4E6DF363-7261-4A63-85E9-5E27F83EAD66}" destId="{577196E1-DC0F-4601-B6E1-52EFE8C99D3D}" srcOrd="6" destOrd="0" presId="urn:microsoft.com/office/officeart/2005/8/layout/hierarchy3"/>
    <dgm:cxn modelId="{9F17FD85-2A82-4CF2-A7C4-941F217975E3}" type="presParOf" srcId="{4E6DF363-7261-4A63-85E9-5E27F83EAD66}" destId="{F530D160-68F0-4B70-A93B-34730CF57A84}" srcOrd="7" destOrd="0" presId="urn:microsoft.com/office/officeart/2005/8/layout/hierarchy3"/>
    <dgm:cxn modelId="{A395118E-BD67-4E7F-9D47-30A88C8541D7}" type="presParOf" srcId="{562A2972-7B1A-4CAD-89EF-1893EFB48207}" destId="{83CEC2A1-E65C-4F95-9AA3-C858DEE09CBE}" srcOrd="2" destOrd="0" presId="urn:microsoft.com/office/officeart/2005/8/layout/hierarchy3"/>
    <dgm:cxn modelId="{4420893D-6A65-40AB-AE5B-0B4F7970FE63}" type="presParOf" srcId="{83CEC2A1-E65C-4F95-9AA3-C858DEE09CBE}" destId="{40477419-73AC-49FC-92F9-4549A444812D}" srcOrd="0" destOrd="0" presId="urn:microsoft.com/office/officeart/2005/8/layout/hierarchy3"/>
    <dgm:cxn modelId="{F90A20EC-CEBA-4DE3-BA2F-20BCE308E4E3}" type="presParOf" srcId="{40477419-73AC-49FC-92F9-4549A444812D}" destId="{203D5F02-5A35-4C12-B100-B04C1A3B8C33}" srcOrd="0" destOrd="0" presId="urn:microsoft.com/office/officeart/2005/8/layout/hierarchy3"/>
    <dgm:cxn modelId="{FE2FD886-599F-40EC-BACA-B45D90E8B2C4}" type="presParOf" srcId="{40477419-73AC-49FC-92F9-4549A444812D}" destId="{7383716F-861C-4246-851E-86525784004E}" srcOrd="1" destOrd="0" presId="urn:microsoft.com/office/officeart/2005/8/layout/hierarchy3"/>
    <dgm:cxn modelId="{15D11208-8241-4B7F-BCAC-477F1EC49864}" type="presParOf" srcId="{83CEC2A1-E65C-4F95-9AA3-C858DEE09CBE}" destId="{2DC36C4A-9AAF-46DF-92B6-409E83ADD1E3}" srcOrd="1" destOrd="0" presId="urn:microsoft.com/office/officeart/2005/8/layout/hierarchy3"/>
    <dgm:cxn modelId="{F7FF5628-CD48-4A27-8BA0-0A98ADEB542D}" type="presParOf" srcId="{2DC36C4A-9AAF-46DF-92B6-409E83ADD1E3}" destId="{E57DDA9B-B86E-4BB6-90C1-2248F5E48C5F}" srcOrd="0" destOrd="0" presId="urn:microsoft.com/office/officeart/2005/8/layout/hierarchy3"/>
    <dgm:cxn modelId="{DF591D89-EF0A-49B3-8D1C-47295A0CD4F6}" type="presParOf" srcId="{2DC36C4A-9AAF-46DF-92B6-409E83ADD1E3}" destId="{C961CCA7-2E86-4574-8CB4-39E0B5A8C873}" srcOrd="1" destOrd="0" presId="urn:microsoft.com/office/officeart/2005/8/layout/hierarchy3"/>
    <dgm:cxn modelId="{D03978C7-A98B-4AA0-8DE8-D1C2021D4691}" type="presParOf" srcId="{2DC36C4A-9AAF-46DF-92B6-409E83ADD1E3}" destId="{E9E12CC0-6555-4E2C-BEF0-7C37E324E2DC}" srcOrd="2" destOrd="0" presId="urn:microsoft.com/office/officeart/2005/8/layout/hierarchy3"/>
    <dgm:cxn modelId="{5A4866D5-CB83-42C8-ACBC-B472A329E446}" type="presParOf" srcId="{2DC36C4A-9AAF-46DF-92B6-409E83ADD1E3}" destId="{849218E3-A567-4CB0-A5F5-384A62F95C40}" srcOrd="3" destOrd="0" presId="urn:microsoft.com/office/officeart/2005/8/layout/hierarchy3"/>
    <dgm:cxn modelId="{1974B959-3E06-4559-997C-142E95B9883E}" type="presParOf" srcId="{2DC36C4A-9AAF-46DF-92B6-409E83ADD1E3}" destId="{A463B4BF-362E-458D-A7E9-0F85795B19BE}" srcOrd="4" destOrd="0" presId="urn:microsoft.com/office/officeart/2005/8/layout/hierarchy3"/>
    <dgm:cxn modelId="{D4032CFB-B893-4355-B964-951DC2F6034F}" type="presParOf" srcId="{2DC36C4A-9AAF-46DF-92B6-409E83ADD1E3}" destId="{535146A9-D869-41B0-BB25-07F94DFEB1F6}" srcOrd="5" destOrd="0" presId="urn:microsoft.com/office/officeart/2005/8/layout/hierarchy3"/>
    <dgm:cxn modelId="{8EE80588-BE9C-413E-BB8C-68CF13540CF5}" type="presParOf" srcId="{2DC36C4A-9AAF-46DF-92B6-409E83ADD1E3}" destId="{1A2CF731-AB52-4E15-BB61-0C4C9885949D}" srcOrd="6" destOrd="0" presId="urn:microsoft.com/office/officeart/2005/8/layout/hierarchy3"/>
    <dgm:cxn modelId="{071965D0-BE29-4335-98C4-EFD24D201945}" type="presParOf" srcId="{2DC36C4A-9AAF-46DF-92B6-409E83ADD1E3}" destId="{4471E9F7-FFEF-4722-95A4-64DA3AC5AEBE}" srcOrd="7" destOrd="0" presId="urn:microsoft.com/office/officeart/2005/8/layout/hierarchy3"/>
    <dgm:cxn modelId="{9BF1780A-50C4-43FA-AD05-1327890E4883}" type="presParOf" srcId="{2DC36C4A-9AAF-46DF-92B6-409E83ADD1E3}" destId="{F63B9F08-B4F0-4276-8D32-7D8523BA3767}" srcOrd="8" destOrd="0" presId="urn:microsoft.com/office/officeart/2005/8/layout/hierarchy3"/>
    <dgm:cxn modelId="{3206D602-50CD-4312-A9AB-89985567E066}" type="presParOf" srcId="{2DC36C4A-9AAF-46DF-92B6-409E83ADD1E3}" destId="{FF465398-EC37-40DD-A63E-CEB524C38887}" srcOrd="9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7D0D06-83D0-4650-ADFB-DCBB9EC20BD3}">
      <dsp:nvSpPr>
        <dsp:cNvPr id="0" name=""/>
        <dsp:cNvSpPr/>
      </dsp:nvSpPr>
      <dsp:spPr>
        <a:xfrm>
          <a:off x="4645710" y="4809816"/>
          <a:ext cx="296657" cy="14131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8328" y="0"/>
              </a:lnTo>
              <a:lnTo>
                <a:pt x="148328" y="1413192"/>
              </a:lnTo>
              <a:lnTo>
                <a:pt x="296657" y="141319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/>
        </a:p>
      </dsp:txBody>
      <dsp:txXfrm>
        <a:off x="4757939" y="5480312"/>
        <a:ext cx="72199" cy="72199"/>
      </dsp:txXfrm>
    </dsp:sp>
    <dsp:sp modelId="{F053F7E4-0FE9-476F-8EE3-49CC479F6E4C}">
      <dsp:nvSpPr>
        <dsp:cNvPr id="0" name=""/>
        <dsp:cNvSpPr/>
      </dsp:nvSpPr>
      <dsp:spPr>
        <a:xfrm>
          <a:off x="4645710" y="4809816"/>
          <a:ext cx="296657" cy="8479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8328" y="0"/>
              </a:lnTo>
              <a:lnTo>
                <a:pt x="148328" y="847915"/>
              </a:lnTo>
              <a:lnTo>
                <a:pt x="296657" y="8479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/>
        </a:p>
      </dsp:txBody>
      <dsp:txXfrm>
        <a:off x="4771581" y="5211316"/>
        <a:ext cx="44915" cy="44915"/>
      </dsp:txXfrm>
    </dsp:sp>
    <dsp:sp modelId="{D981BCED-A024-42C5-A9C2-AA86CF3B78AD}">
      <dsp:nvSpPr>
        <dsp:cNvPr id="0" name=""/>
        <dsp:cNvSpPr/>
      </dsp:nvSpPr>
      <dsp:spPr>
        <a:xfrm>
          <a:off x="4645710" y="4809816"/>
          <a:ext cx="296657" cy="282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8328" y="0"/>
              </a:lnTo>
              <a:lnTo>
                <a:pt x="148328" y="282638"/>
              </a:lnTo>
              <a:lnTo>
                <a:pt x="296657" y="28263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/>
        </a:p>
      </dsp:txBody>
      <dsp:txXfrm>
        <a:off x="4783795" y="4940891"/>
        <a:ext cx="20487" cy="20487"/>
      </dsp:txXfrm>
    </dsp:sp>
    <dsp:sp modelId="{288CC4CE-B75E-4396-BCE4-9279B57C4877}">
      <dsp:nvSpPr>
        <dsp:cNvPr id="0" name=""/>
        <dsp:cNvSpPr/>
      </dsp:nvSpPr>
      <dsp:spPr>
        <a:xfrm>
          <a:off x="4645710" y="4527177"/>
          <a:ext cx="296657" cy="282638"/>
        </a:xfrm>
        <a:custGeom>
          <a:avLst/>
          <a:gdLst/>
          <a:ahLst/>
          <a:cxnLst/>
          <a:rect l="0" t="0" r="0" b="0"/>
          <a:pathLst>
            <a:path>
              <a:moveTo>
                <a:pt x="0" y="282638"/>
              </a:moveTo>
              <a:lnTo>
                <a:pt x="148328" y="282638"/>
              </a:lnTo>
              <a:lnTo>
                <a:pt x="148328" y="0"/>
              </a:lnTo>
              <a:lnTo>
                <a:pt x="296657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/>
        </a:p>
      </dsp:txBody>
      <dsp:txXfrm>
        <a:off x="4783795" y="4658253"/>
        <a:ext cx="20487" cy="20487"/>
      </dsp:txXfrm>
    </dsp:sp>
    <dsp:sp modelId="{58E092F3-E871-4A84-9F54-806AE1542942}">
      <dsp:nvSpPr>
        <dsp:cNvPr id="0" name=""/>
        <dsp:cNvSpPr/>
      </dsp:nvSpPr>
      <dsp:spPr>
        <a:xfrm>
          <a:off x="4645710" y="3961900"/>
          <a:ext cx="296657" cy="847915"/>
        </a:xfrm>
        <a:custGeom>
          <a:avLst/>
          <a:gdLst/>
          <a:ahLst/>
          <a:cxnLst/>
          <a:rect l="0" t="0" r="0" b="0"/>
          <a:pathLst>
            <a:path>
              <a:moveTo>
                <a:pt x="0" y="847915"/>
              </a:moveTo>
              <a:lnTo>
                <a:pt x="148328" y="847915"/>
              </a:lnTo>
              <a:lnTo>
                <a:pt x="148328" y="0"/>
              </a:lnTo>
              <a:lnTo>
                <a:pt x="296657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/>
        </a:p>
      </dsp:txBody>
      <dsp:txXfrm>
        <a:off x="4771581" y="4363400"/>
        <a:ext cx="44915" cy="44915"/>
      </dsp:txXfrm>
    </dsp:sp>
    <dsp:sp modelId="{C455B359-EC7E-444C-BD92-4096396BF012}">
      <dsp:nvSpPr>
        <dsp:cNvPr id="0" name=""/>
        <dsp:cNvSpPr/>
      </dsp:nvSpPr>
      <dsp:spPr>
        <a:xfrm>
          <a:off x="4645710" y="3396623"/>
          <a:ext cx="296657" cy="1413192"/>
        </a:xfrm>
        <a:custGeom>
          <a:avLst/>
          <a:gdLst/>
          <a:ahLst/>
          <a:cxnLst/>
          <a:rect l="0" t="0" r="0" b="0"/>
          <a:pathLst>
            <a:path>
              <a:moveTo>
                <a:pt x="0" y="1413192"/>
              </a:moveTo>
              <a:lnTo>
                <a:pt x="148328" y="1413192"/>
              </a:lnTo>
              <a:lnTo>
                <a:pt x="148328" y="0"/>
              </a:lnTo>
              <a:lnTo>
                <a:pt x="296657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/>
        </a:p>
      </dsp:txBody>
      <dsp:txXfrm>
        <a:off x="4757939" y="4067120"/>
        <a:ext cx="72199" cy="72199"/>
      </dsp:txXfrm>
    </dsp:sp>
    <dsp:sp modelId="{A6AB7BBF-3F2F-4EC9-9E02-FA56DB5BA2B4}">
      <dsp:nvSpPr>
        <dsp:cNvPr id="0" name=""/>
        <dsp:cNvSpPr/>
      </dsp:nvSpPr>
      <dsp:spPr>
        <a:xfrm>
          <a:off x="457056" y="3255304"/>
          <a:ext cx="296657" cy="15545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8328" y="0"/>
              </a:lnTo>
              <a:lnTo>
                <a:pt x="148328" y="1554511"/>
              </a:lnTo>
              <a:lnTo>
                <a:pt x="296657" y="15545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/>
        </a:p>
      </dsp:txBody>
      <dsp:txXfrm>
        <a:off x="565821" y="3992996"/>
        <a:ext cx="79128" cy="79128"/>
      </dsp:txXfrm>
    </dsp:sp>
    <dsp:sp modelId="{111C72F0-7CB4-4F8F-994D-B749CE0A6F38}">
      <dsp:nvSpPr>
        <dsp:cNvPr id="0" name=""/>
        <dsp:cNvSpPr/>
      </dsp:nvSpPr>
      <dsp:spPr>
        <a:xfrm>
          <a:off x="4645710" y="1700792"/>
          <a:ext cx="296657" cy="11305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8328" y="0"/>
              </a:lnTo>
              <a:lnTo>
                <a:pt x="148328" y="1130554"/>
              </a:lnTo>
              <a:lnTo>
                <a:pt x="296657" y="1130554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/>
        </a:p>
      </dsp:txBody>
      <dsp:txXfrm>
        <a:off x="4764818" y="2236848"/>
        <a:ext cx="58441" cy="58441"/>
      </dsp:txXfrm>
    </dsp:sp>
    <dsp:sp modelId="{D3341C65-A4CD-476B-8D34-D084696F9452}">
      <dsp:nvSpPr>
        <dsp:cNvPr id="0" name=""/>
        <dsp:cNvSpPr/>
      </dsp:nvSpPr>
      <dsp:spPr>
        <a:xfrm>
          <a:off x="4645710" y="1700792"/>
          <a:ext cx="296657" cy="5652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8328" y="0"/>
              </a:lnTo>
              <a:lnTo>
                <a:pt x="148328" y="565277"/>
              </a:lnTo>
              <a:lnTo>
                <a:pt x="296657" y="56527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/>
        </a:p>
      </dsp:txBody>
      <dsp:txXfrm>
        <a:off x="4778079" y="1967471"/>
        <a:ext cx="31919" cy="31919"/>
      </dsp:txXfrm>
    </dsp:sp>
    <dsp:sp modelId="{CCCA4A41-08C3-472B-ADAA-BF0C67FDDECF}">
      <dsp:nvSpPr>
        <dsp:cNvPr id="0" name=""/>
        <dsp:cNvSpPr/>
      </dsp:nvSpPr>
      <dsp:spPr>
        <a:xfrm>
          <a:off x="4645710" y="1655072"/>
          <a:ext cx="29665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6657" y="4572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/>
        </a:p>
      </dsp:txBody>
      <dsp:txXfrm>
        <a:off x="4786623" y="1693375"/>
        <a:ext cx="14832" cy="14832"/>
      </dsp:txXfrm>
    </dsp:sp>
    <dsp:sp modelId="{AF6BC611-8DC8-4C05-8FC4-5D430472423C}">
      <dsp:nvSpPr>
        <dsp:cNvPr id="0" name=""/>
        <dsp:cNvSpPr/>
      </dsp:nvSpPr>
      <dsp:spPr>
        <a:xfrm>
          <a:off x="4645710" y="1135515"/>
          <a:ext cx="296657" cy="565277"/>
        </a:xfrm>
        <a:custGeom>
          <a:avLst/>
          <a:gdLst/>
          <a:ahLst/>
          <a:cxnLst/>
          <a:rect l="0" t="0" r="0" b="0"/>
          <a:pathLst>
            <a:path>
              <a:moveTo>
                <a:pt x="0" y="565277"/>
              </a:moveTo>
              <a:lnTo>
                <a:pt x="148328" y="565277"/>
              </a:lnTo>
              <a:lnTo>
                <a:pt x="148328" y="0"/>
              </a:lnTo>
              <a:lnTo>
                <a:pt x="296657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/>
        </a:p>
      </dsp:txBody>
      <dsp:txXfrm>
        <a:off x="4778079" y="1402193"/>
        <a:ext cx="31919" cy="31919"/>
      </dsp:txXfrm>
    </dsp:sp>
    <dsp:sp modelId="{0A950C27-1791-4FAE-916C-1B2B186335C7}">
      <dsp:nvSpPr>
        <dsp:cNvPr id="0" name=""/>
        <dsp:cNvSpPr/>
      </dsp:nvSpPr>
      <dsp:spPr>
        <a:xfrm>
          <a:off x="4645710" y="570238"/>
          <a:ext cx="296657" cy="1130554"/>
        </a:xfrm>
        <a:custGeom>
          <a:avLst/>
          <a:gdLst/>
          <a:ahLst/>
          <a:cxnLst/>
          <a:rect l="0" t="0" r="0" b="0"/>
          <a:pathLst>
            <a:path>
              <a:moveTo>
                <a:pt x="0" y="1130554"/>
              </a:moveTo>
              <a:lnTo>
                <a:pt x="148328" y="1130554"/>
              </a:lnTo>
              <a:lnTo>
                <a:pt x="148328" y="0"/>
              </a:lnTo>
              <a:lnTo>
                <a:pt x="296657" y="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/>
        </a:p>
      </dsp:txBody>
      <dsp:txXfrm>
        <a:off x="4764818" y="1106294"/>
        <a:ext cx="58441" cy="58441"/>
      </dsp:txXfrm>
    </dsp:sp>
    <dsp:sp modelId="{5BE0C7CC-2BE4-459F-8022-E7E8C3F85F24}">
      <dsp:nvSpPr>
        <dsp:cNvPr id="0" name=""/>
        <dsp:cNvSpPr/>
      </dsp:nvSpPr>
      <dsp:spPr>
        <a:xfrm>
          <a:off x="457056" y="1700792"/>
          <a:ext cx="296657" cy="1554511"/>
        </a:xfrm>
        <a:custGeom>
          <a:avLst/>
          <a:gdLst/>
          <a:ahLst/>
          <a:cxnLst/>
          <a:rect l="0" t="0" r="0" b="0"/>
          <a:pathLst>
            <a:path>
              <a:moveTo>
                <a:pt x="0" y="1554511"/>
              </a:moveTo>
              <a:lnTo>
                <a:pt x="148328" y="1554511"/>
              </a:lnTo>
              <a:lnTo>
                <a:pt x="148328" y="0"/>
              </a:lnTo>
              <a:lnTo>
                <a:pt x="296657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b="1" kern="1200"/>
        </a:p>
      </dsp:txBody>
      <dsp:txXfrm>
        <a:off x="565821" y="2438484"/>
        <a:ext cx="79128" cy="79128"/>
      </dsp:txXfrm>
    </dsp:sp>
    <dsp:sp modelId="{8288FD5A-80DA-4467-BA12-04A9B998CF29}">
      <dsp:nvSpPr>
        <dsp:cNvPr id="0" name=""/>
        <dsp:cNvSpPr/>
      </dsp:nvSpPr>
      <dsp:spPr>
        <a:xfrm rot="16200000">
          <a:off x="-2844078" y="3029193"/>
          <a:ext cx="6150048" cy="45222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b="1" kern="1200" dirty="0" smtClean="0">
              <a:solidFill>
                <a:schemeClr val="tx1"/>
              </a:solidFill>
            </a:rPr>
            <a:t>آمادگی جسمانی</a:t>
          </a:r>
          <a:endParaRPr lang="en-US" sz="2900" b="1" kern="1200" dirty="0">
            <a:solidFill>
              <a:schemeClr val="tx1"/>
            </a:solidFill>
          </a:endParaRPr>
        </a:p>
      </dsp:txBody>
      <dsp:txXfrm>
        <a:off x="-2844078" y="3029193"/>
        <a:ext cx="6150048" cy="452221"/>
      </dsp:txXfrm>
    </dsp:sp>
    <dsp:sp modelId="{AE23BDCB-584A-45EF-9DE6-E475971A8897}">
      <dsp:nvSpPr>
        <dsp:cNvPr id="0" name=""/>
        <dsp:cNvSpPr/>
      </dsp:nvSpPr>
      <dsp:spPr>
        <a:xfrm>
          <a:off x="753713" y="401900"/>
          <a:ext cx="3891996" cy="259778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dirty="0" smtClean="0">
              <a:solidFill>
                <a:schemeClr val="tx1"/>
              </a:solidFill>
            </a:rPr>
            <a:t>عناصر مرتبط با تندرستی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753713" y="401900"/>
        <a:ext cx="3891996" cy="2597782"/>
      </dsp:txXfrm>
    </dsp:sp>
    <dsp:sp modelId="{1480F814-48C1-4160-B05E-F58DE18B57AE}">
      <dsp:nvSpPr>
        <dsp:cNvPr id="0" name=""/>
        <dsp:cNvSpPr/>
      </dsp:nvSpPr>
      <dsp:spPr>
        <a:xfrm>
          <a:off x="4942368" y="344127"/>
          <a:ext cx="3891996" cy="45222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smtClean="0"/>
            <a:t>ترکیب بدن</a:t>
          </a:r>
          <a:endParaRPr lang="en-US" sz="2800" b="1" kern="1200"/>
        </a:p>
      </dsp:txBody>
      <dsp:txXfrm>
        <a:off x="4942368" y="344127"/>
        <a:ext cx="3891996" cy="452221"/>
      </dsp:txXfrm>
    </dsp:sp>
    <dsp:sp modelId="{A95A2BAA-E0AE-437B-9F59-7EBC46DF5545}">
      <dsp:nvSpPr>
        <dsp:cNvPr id="0" name=""/>
        <dsp:cNvSpPr/>
      </dsp:nvSpPr>
      <dsp:spPr>
        <a:xfrm>
          <a:off x="4942368" y="909404"/>
          <a:ext cx="3891996" cy="45222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smtClean="0"/>
            <a:t>استقامت قلبی عروقی</a:t>
          </a:r>
          <a:endParaRPr lang="en-US" sz="2800" b="1" kern="1200"/>
        </a:p>
      </dsp:txBody>
      <dsp:txXfrm>
        <a:off x="4942368" y="909404"/>
        <a:ext cx="3891996" cy="452221"/>
      </dsp:txXfrm>
    </dsp:sp>
    <dsp:sp modelId="{E182C87D-CF5E-4E37-A882-2531304EEF49}">
      <dsp:nvSpPr>
        <dsp:cNvPr id="0" name=""/>
        <dsp:cNvSpPr/>
      </dsp:nvSpPr>
      <dsp:spPr>
        <a:xfrm>
          <a:off x="4942368" y="1474681"/>
          <a:ext cx="3891996" cy="45222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smtClean="0"/>
            <a:t>انعطاف پذیری</a:t>
          </a:r>
          <a:endParaRPr lang="en-US" sz="2800" b="1" kern="1200"/>
        </a:p>
      </dsp:txBody>
      <dsp:txXfrm>
        <a:off x="4942368" y="1474681"/>
        <a:ext cx="3891996" cy="452221"/>
      </dsp:txXfrm>
    </dsp:sp>
    <dsp:sp modelId="{48A11B15-5317-4764-8AC5-2A7214A98CA9}">
      <dsp:nvSpPr>
        <dsp:cNvPr id="0" name=""/>
        <dsp:cNvSpPr/>
      </dsp:nvSpPr>
      <dsp:spPr>
        <a:xfrm>
          <a:off x="4942368" y="2039958"/>
          <a:ext cx="3891996" cy="45222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smtClean="0"/>
            <a:t>استقامت عضلانی</a:t>
          </a:r>
          <a:endParaRPr lang="en-US" sz="2800" b="1" kern="1200"/>
        </a:p>
      </dsp:txBody>
      <dsp:txXfrm>
        <a:off x="4942368" y="2039958"/>
        <a:ext cx="3891996" cy="452221"/>
      </dsp:txXfrm>
    </dsp:sp>
    <dsp:sp modelId="{E5AD4C30-9DF6-4F17-BC9D-A5CAF3D869E1}">
      <dsp:nvSpPr>
        <dsp:cNvPr id="0" name=""/>
        <dsp:cNvSpPr/>
      </dsp:nvSpPr>
      <dsp:spPr>
        <a:xfrm>
          <a:off x="4942368" y="2605235"/>
          <a:ext cx="3891996" cy="45222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dirty="0" smtClean="0"/>
            <a:t>قدرت عضلانی</a:t>
          </a:r>
          <a:endParaRPr lang="en-US" sz="2800" b="1" kern="1200" dirty="0"/>
        </a:p>
      </dsp:txBody>
      <dsp:txXfrm>
        <a:off x="4942368" y="2605235"/>
        <a:ext cx="3891996" cy="452221"/>
      </dsp:txXfrm>
    </dsp:sp>
    <dsp:sp modelId="{499F2A51-EDB6-4358-A8B6-17ACAB790239}">
      <dsp:nvSpPr>
        <dsp:cNvPr id="0" name=""/>
        <dsp:cNvSpPr/>
      </dsp:nvSpPr>
      <dsp:spPr>
        <a:xfrm>
          <a:off x="753713" y="3510924"/>
          <a:ext cx="3891996" cy="259778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dirty="0" smtClean="0">
              <a:solidFill>
                <a:schemeClr val="tx1"/>
              </a:solidFill>
            </a:rPr>
            <a:t>عناصر مرتبط با اجرا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753713" y="3510924"/>
        <a:ext cx="3891996" cy="2597782"/>
      </dsp:txXfrm>
    </dsp:sp>
    <dsp:sp modelId="{6ECA7162-56DA-41D2-9800-0C64592AA3FB}">
      <dsp:nvSpPr>
        <dsp:cNvPr id="0" name=""/>
        <dsp:cNvSpPr/>
      </dsp:nvSpPr>
      <dsp:spPr>
        <a:xfrm>
          <a:off x="4942368" y="3170512"/>
          <a:ext cx="3891996" cy="45222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smtClean="0"/>
            <a:t>شتاب</a:t>
          </a:r>
          <a:endParaRPr lang="en-US" sz="2800" b="1" kern="1200"/>
        </a:p>
      </dsp:txBody>
      <dsp:txXfrm>
        <a:off x="4942368" y="3170512"/>
        <a:ext cx="3891996" cy="452221"/>
      </dsp:txXfrm>
    </dsp:sp>
    <dsp:sp modelId="{CA6DB22C-247E-4A60-8F0F-586854B82606}">
      <dsp:nvSpPr>
        <dsp:cNvPr id="0" name=""/>
        <dsp:cNvSpPr/>
      </dsp:nvSpPr>
      <dsp:spPr>
        <a:xfrm>
          <a:off x="4942368" y="3735789"/>
          <a:ext cx="3891996" cy="45222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smtClean="0"/>
            <a:t>تعادل</a:t>
          </a:r>
          <a:endParaRPr lang="en-US" sz="2800" b="1" kern="1200"/>
        </a:p>
      </dsp:txBody>
      <dsp:txXfrm>
        <a:off x="4942368" y="3735789"/>
        <a:ext cx="3891996" cy="452221"/>
      </dsp:txXfrm>
    </dsp:sp>
    <dsp:sp modelId="{1A8150C2-CBCB-451F-BC03-D92C04F7784A}">
      <dsp:nvSpPr>
        <dsp:cNvPr id="0" name=""/>
        <dsp:cNvSpPr/>
      </dsp:nvSpPr>
      <dsp:spPr>
        <a:xfrm>
          <a:off x="4942368" y="4301066"/>
          <a:ext cx="3891996" cy="45222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smtClean="0"/>
            <a:t>هماهنگی</a:t>
          </a:r>
          <a:endParaRPr lang="en-US" sz="2800" b="1" kern="1200"/>
        </a:p>
      </dsp:txBody>
      <dsp:txXfrm>
        <a:off x="4942368" y="4301066"/>
        <a:ext cx="3891996" cy="452221"/>
      </dsp:txXfrm>
    </dsp:sp>
    <dsp:sp modelId="{627FCF88-A496-4828-876B-F973E014B3F0}">
      <dsp:nvSpPr>
        <dsp:cNvPr id="0" name=""/>
        <dsp:cNvSpPr/>
      </dsp:nvSpPr>
      <dsp:spPr>
        <a:xfrm>
          <a:off x="4942368" y="4866343"/>
          <a:ext cx="3891996" cy="45222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smtClean="0"/>
            <a:t>توان</a:t>
          </a:r>
          <a:endParaRPr lang="en-US" sz="2800" b="1" kern="1200"/>
        </a:p>
      </dsp:txBody>
      <dsp:txXfrm>
        <a:off x="4942368" y="4866343"/>
        <a:ext cx="3891996" cy="452221"/>
      </dsp:txXfrm>
    </dsp:sp>
    <dsp:sp modelId="{EDE895D5-A680-4005-9B99-675D2D216763}">
      <dsp:nvSpPr>
        <dsp:cNvPr id="0" name=""/>
        <dsp:cNvSpPr/>
      </dsp:nvSpPr>
      <dsp:spPr>
        <a:xfrm>
          <a:off x="4942368" y="5431621"/>
          <a:ext cx="3891996" cy="45222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smtClean="0"/>
            <a:t>زمان عکس العمل</a:t>
          </a:r>
          <a:endParaRPr lang="en-US" sz="2800" b="1" kern="1200"/>
        </a:p>
      </dsp:txBody>
      <dsp:txXfrm>
        <a:off x="4942368" y="5431621"/>
        <a:ext cx="3891996" cy="452221"/>
      </dsp:txXfrm>
    </dsp:sp>
    <dsp:sp modelId="{94186200-F456-4253-A345-5007B3728292}">
      <dsp:nvSpPr>
        <dsp:cNvPr id="0" name=""/>
        <dsp:cNvSpPr/>
      </dsp:nvSpPr>
      <dsp:spPr>
        <a:xfrm>
          <a:off x="4942368" y="5996898"/>
          <a:ext cx="3891996" cy="45222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smtClean="0"/>
            <a:t>سرعت</a:t>
          </a:r>
          <a:endParaRPr lang="en-US" sz="2800" b="1" kern="1200"/>
        </a:p>
      </dsp:txBody>
      <dsp:txXfrm>
        <a:off x="4942368" y="5996898"/>
        <a:ext cx="3891996" cy="4522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669DAF-5605-449A-94A9-2016D39A9152}">
      <dsp:nvSpPr>
        <dsp:cNvPr id="0" name=""/>
        <dsp:cNvSpPr/>
      </dsp:nvSpPr>
      <dsp:spPr>
        <a:xfrm>
          <a:off x="2819398" y="2442864"/>
          <a:ext cx="3200402" cy="17436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100" b="1" kern="1200" dirty="0" smtClean="0"/>
            <a:t>اصول تمرین</a:t>
          </a:r>
          <a:endParaRPr lang="en-US" sz="4100" kern="1200" dirty="0"/>
        </a:p>
      </dsp:txBody>
      <dsp:txXfrm>
        <a:off x="3288086" y="2698219"/>
        <a:ext cx="2263026" cy="1232960"/>
      </dsp:txXfrm>
    </dsp:sp>
    <dsp:sp modelId="{088879C3-46F3-400D-8491-44F54557DEBE}">
      <dsp:nvSpPr>
        <dsp:cNvPr id="0" name=""/>
        <dsp:cNvSpPr/>
      </dsp:nvSpPr>
      <dsp:spPr>
        <a:xfrm rot="16200000">
          <a:off x="4235093" y="1808759"/>
          <a:ext cx="369013" cy="5928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/>
        </a:p>
      </dsp:txBody>
      <dsp:txXfrm>
        <a:off x="4290445" y="1982680"/>
        <a:ext cx="258309" cy="355709"/>
      </dsp:txXfrm>
    </dsp:sp>
    <dsp:sp modelId="{19FDE688-D99B-490A-AB7B-B1B3AF4419B9}">
      <dsp:nvSpPr>
        <dsp:cNvPr id="0" name=""/>
        <dsp:cNvSpPr/>
      </dsp:nvSpPr>
      <dsp:spPr>
        <a:xfrm>
          <a:off x="3547764" y="2943"/>
          <a:ext cx="1743670" cy="174367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smtClean="0"/>
            <a:t>اضافه بار</a:t>
          </a:r>
          <a:endParaRPr lang="en-US" sz="2400" b="1" kern="1200"/>
        </a:p>
      </dsp:txBody>
      <dsp:txXfrm>
        <a:off x="3803119" y="258298"/>
        <a:ext cx="1232960" cy="1232960"/>
      </dsp:txXfrm>
    </dsp:sp>
    <dsp:sp modelId="{3A93AF76-2F75-47A9-978E-33520C1B4244}">
      <dsp:nvSpPr>
        <dsp:cNvPr id="0" name=""/>
        <dsp:cNvSpPr/>
      </dsp:nvSpPr>
      <dsp:spPr>
        <a:xfrm rot="19800000">
          <a:off x="5564354" y="2311463"/>
          <a:ext cx="158960" cy="5928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/>
        </a:p>
      </dsp:txBody>
      <dsp:txXfrm>
        <a:off x="5567548" y="2441954"/>
        <a:ext cx="111272" cy="355709"/>
      </dsp:txXfrm>
    </dsp:sp>
    <dsp:sp modelId="{7D6F920C-9227-4079-911D-03C8CDAC5F18}">
      <dsp:nvSpPr>
        <dsp:cNvPr id="0" name=""/>
        <dsp:cNvSpPr/>
      </dsp:nvSpPr>
      <dsp:spPr>
        <a:xfrm>
          <a:off x="5660798" y="1222904"/>
          <a:ext cx="1743670" cy="174367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smtClean="0"/>
            <a:t>ویژگی</a:t>
          </a:r>
          <a:endParaRPr lang="en-US" sz="2400" b="1" kern="1200"/>
        </a:p>
      </dsp:txBody>
      <dsp:txXfrm>
        <a:off x="5916153" y="1478259"/>
        <a:ext cx="1232960" cy="1232960"/>
      </dsp:txXfrm>
    </dsp:sp>
    <dsp:sp modelId="{4C92F268-AB86-4C88-A28A-46C6341F15D2}">
      <dsp:nvSpPr>
        <dsp:cNvPr id="0" name=""/>
        <dsp:cNvSpPr/>
      </dsp:nvSpPr>
      <dsp:spPr>
        <a:xfrm rot="1800000">
          <a:off x="5564354" y="3725088"/>
          <a:ext cx="158960" cy="5928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/>
        </a:p>
      </dsp:txBody>
      <dsp:txXfrm>
        <a:off x="5567548" y="3831735"/>
        <a:ext cx="111272" cy="355709"/>
      </dsp:txXfrm>
    </dsp:sp>
    <dsp:sp modelId="{8A579E3F-383C-425E-9036-F1C8F917C042}">
      <dsp:nvSpPr>
        <dsp:cNvPr id="0" name=""/>
        <dsp:cNvSpPr/>
      </dsp:nvSpPr>
      <dsp:spPr>
        <a:xfrm>
          <a:off x="5660798" y="3662825"/>
          <a:ext cx="1743670" cy="17436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smtClean="0"/>
            <a:t>تفاوت های فردی</a:t>
          </a:r>
          <a:endParaRPr lang="en-US" sz="2400" b="1" kern="1200"/>
        </a:p>
      </dsp:txBody>
      <dsp:txXfrm>
        <a:off x="5916153" y="3918180"/>
        <a:ext cx="1232960" cy="1232960"/>
      </dsp:txXfrm>
    </dsp:sp>
    <dsp:sp modelId="{1089657B-69B3-4EB9-97C5-F65E476C4383}">
      <dsp:nvSpPr>
        <dsp:cNvPr id="0" name=""/>
        <dsp:cNvSpPr/>
      </dsp:nvSpPr>
      <dsp:spPr>
        <a:xfrm rot="5400000">
          <a:off x="4235093" y="4227793"/>
          <a:ext cx="369013" cy="5928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/>
        </a:p>
      </dsp:txBody>
      <dsp:txXfrm>
        <a:off x="4290445" y="4291010"/>
        <a:ext cx="258309" cy="355709"/>
      </dsp:txXfrm>
    </dsp:sp>
    <dsp:sp modelId="{25D64EF3-2DE4-475D-AE27-03CC96B6AC0F}">
      <dsp:nvSpPr>
        <dsp:cNvPr id="0" name=""/>
        <dsp:cNvSpPr/>
      </dsp:nvSpPr>
      <dsp:spPr>
        <a:xfrm>
          <a:off x="3547764" y="4882786"/>
          <a:ext cx="1743670" cy="174367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smtClean="0"/>
            <a:t>پیشرفت</a:t>
          </a:r>
          <a:endParaRPr lang="en-US" sz="2400" b="1" kern="1200"/>
        </a:p>
      </dsp:txBody>
      <dsp:txXfrm>
        <a:off x="3803119" y="5138141"/>
        <a:ext cx="1232960" cy="1232960"/>
      </dsp:txXfrm>
    </dsp:sp>
    <dsp:sp modelId="{07C12A63-05B8-4CC9-8D34-6BD34814AFCC}">
      <dsp:nvSpPr>
        <dsp:cNvPr id="0" name=""/>
        <dsp:cNvSpPr/>
      </dsp:nvSpPr>
      <dsp:spPr>
        <a:xfrm rot="9000000">
          <a:off x="3115884" y="3725088"/>
          <a:ext cx="158960" cy="5928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/>
        </a:p>
      </dsp:txBody>
      <dsp:txXfrm rot="10800000">
        <a:off x="3160378" y="3831735"/>
        <a:ext cx="111272" cy="355709"/>
      </dsp:txXfrm>
    </dsp:sp>
    <dsp:sp modelId="{1E495703-4AC3-49E1-8E72-43718C422B6F}">
      <dsp:nvSpPr>
        <dsp:cNvPr id="0" name=""/>
        <dsp:cNvSpPr/>
      </dsp:nvSpPr>
      <dsp:spPr>
        <a:xfrm>
          <a:off x="1434730" y="3662825"/>
          <a:ext cx="1743670" cy="1743670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smtClean="0"/>
            <a:t>گرم کردن و سرد کردن</a:t>
          </a:r>
          <a:endParaRPr lang="en-US" sz="2400" b="1" kern="1200"/>
        </a:p>
      </dsp:txBody>
      <dsp:txXfrm>
        <a:off x="1690085" y="3918180"/>
        <a:ext cx="1232960" cy="1232960"/>
      </dsp:txXfrm>
    </dsp:sp>
    <dsp:sp modelId="{9CFE25DB-ECD3-4B82-89CD-1DD9B86D73DB}">
      <dsp:nvSpPr>
        <dsp:cNvPr id="0" name=""/>
        <dsp:cNvSpPr/>
      </dsp:nvSpPr>
      <dsp:spPr>
        <a:xfrm rot="12600000">
          <a:off x="3115884" y="2311463"/>
          <a:ext cx="158960" cy="5928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/>
        </a:p>
      </dsp:txBody>
      <dsp:txXfrm rot="10800000">
        <a:off x="3160378" y="2441954"/>
        <a:ext cx="111272" cy="355709"/>
      </dsp:txXfrm>
    </dsp:sp>
    <dsp:sp modelId="{1EC27B8D-5BAB-4615-B87F-8146E22600D2}">
      <dsp:nvSpPr>
        <dsp:cNvPr id="0" name=""/>
        <dsp:cNvSpPr/>
      </dsp:nvSpPr>
      <dsp:spPr>
        <a:xfrm>
          <a:off x="1434730" y="1222904"/>
          <a:ext cx="1743670" cy="174367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smtClean="0"/>
            <a:t>ایمنی</a:t>
          </a:r>
          <a:endParaRPr lang="en-US" sz="2400" b="1" kern="1200"/>
        </a:p>
      </dsp:txBody>
      <dsp:txXfrm>
        <a:off x="1690085" y="1478259"/>
        <a:ext cx="1232960" cy="12329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828100-177A-4DC2-81B1-B58850C55C14}">
      <dsp:nvSpPr>
        <dsp:cNvPr id="0" name=""/>
        <dsp:cNvSpPr/>
      </dsp:nvSpPr>
      <dsp:spPr>
        <a:xfrm>
          <a:off x="1869008" y="764108"/>
          <a:ext cx="5101183" cy="5101183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5">
            <a:hueOff val="17684680"/>
            <a:satOff val="-71851"/>
            <a:lumOff val="-1588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60D6F9-6E17-497D-B000-6779CDE612D1}">
      <dsp:nvSpPr>
        <dsp:cNvPr id="0" name=""/>
        <dsp:cNvSpPr/>
      </dsp:nvSpPr>
      <dsp:spPr>
        <a:xfrm>
          <a:off x="1869008" y="764108"/>
          <a:ext cx="5101183" cy="5101183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5">
            <a:hueOff val="11789787"/>
            <a:satOff val="-47901"/>
            <a:lumOff val="-1058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75B022-6507-48ED-96EA-74BAF82265B9}">
      <dsp:nvSpPr>
        <dsp:cNvPr id="0" name=""/>
        <dsp:cNvSpPr/>
      </dsp:nvSpPr>
      <dsp:spPr>
        <a:xfrm>
          <a:off x="1869008" y="764108"/>
          <a:ext cx="5101183" cy="5101183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5">
            <a:hueOff val="5894893"/>
            <a:satOff val="-23950"/>
            <a:lumOff val="-529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41D265-0394-4D68-9487-7720C6012FF8}">
      <dsp:nvSpPr>
        <dsp:cNvPr id="0" name=""/>
        <dsp:cNvSpPr/>
      </dsp:nvSpPr>
      <dsp:spPr>
        <a:xfrm>
          <a:off x="1869008" y="764108"/>
          <a:ext cx="5101183" cy="5101183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C0C322-1AB0-4125-808B-D51D3CBFC08D}">
      <dsp:nvSpPr>
        <dsp:cNvPr id="0" name=""/>
        <dsp:cNvSpPr/>
      </dsp:nvSpPr>
      <dsp:spPr>
        <a:xfrm>
          <a:off x="3245643" y="2140743"/>
          <a:ext cx="2347912" cy="234791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800" b="1" kern="1200" smtClean="0"/>
            <a:t>سیستم های انرژی</a:t>
          </a:r>
          <a:endParaRPr lang="en-US" sz="3800" kern="1200"/>
        </a:p>
      </dsp:txBody>
      <dsp:txXfrm>
        <a:off x="3589487" y="2484587"/>
        <a:ext cx="1660224" cy="1660224"/>
      </dsp:txXfrm>
    </dsp:sp>
    <dsp:sp modelId="{1E074F02-57CC-4792-9309-B909ABB75049}">
      <dsp:nvSpPr>
        <dsp:cNvPr id="0" name=""/>
        <dsp:cNvSpPr/>
      </dsp:nvSpPr>
      <dsp:spPr>
        <a:xfrm>
          <a:off x="3597830" y="1506"/>
          <a:ext cx="1643538" cy="164353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smtClean="0"/>
            <a:t>ذخایر </a:t>
          </a:r>
          <a:r>
            <a:rPr lang="en-US" sz="2300" kern="1200" smtClean="0"/>
            <a:t>ATP</a:t>
          </a:r>
          <a:r>
            <a:rPr lang="fa-IR" sz="2300" kern="1200" smtClean="0"/>
            <a:t> (5 ثانیه)</a:t>
          </a:r>
          <a:endParaRPr lang="en-US" sz="2300" kern="1200"/>
        </a:p>
      </dsp:txBody>
      <dsp:txXfrm>
        <a:off x="3838521" y="242197"/>
        <a:ext cx="1162156" cy="1162156"/>
      </dsp:txXfrm>
    </dsp:sp>
    <dsp:sp modelId="{08AD8839-1DD4-4FD9-BB64-92376B6A3A67}">
      <dsp:nvSpPr>
        <dsp:cNvPr id="0" name=""/>
        <dsp:cNvSpPr/>
      </dsp:nvSpPr>
      <dsp:spPr>
        <a:xfrm>
          <a:off x="6089254" y="2492930"/>
          <a:ext cx="1643538" cy="1643538"/>
        </a:xfrm>
        <a:prstGeom prst="ellipse">
          <a:avLst/>
        </a:prstGeom>
        <a:solidFill>
          <a:schemeClr val="accent5">
            <a:hueOff val="5894893"/>
            <a:satOff val="-23950"/>
            <a:lumOff val="-529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smtClean="0"/>
            <a:t>فسفاژن (30 ثانیه)</a:t>
          </a:r>
          <a:endParaRPr lang="en-US" sz="2300" kern="1200"/>
        </a:p>
      </dsp:txBody>
      <dsp:txXfrm>
        <a:off x="6329945" y="2733621"/>
        <a:ext cx="1162156" cy="1162156"/>
      </dsp:txXfrm>
    </dsp:sp>
    <dsp:sp modelId="{29E34BDD-E715-4036-A0FE-442D483C0E1A}">
      <dsp:nvSpPr>
        <dsp:cNvPr id="0" name=""/>
        <dsp:cNvSpPr/>
      </dsp:nvSpPr>
      <dsp:spPr>
        <a:xfrm>
          <a:off x="3597830" y="4984354"/>
          <a:ext cx="1643538" cy="1643538"/>
        </a:xfrm>
        <a:prstGeom prst="ellipse">
          <a:avLst/>
        </a:prstGeom>
        <a:solidFill>
          <a:schemeClr val="accent5">
            <a:hueOff val="11789787"/>
            <a:satOff val="-47901"/>
            <a:lumOff val="-1058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smtClean="0"/>
            <a:t>گلیکولیتیک (2 دقیقه)</a:t>
          </a:r>
          <a:endParaRPr lang="en-US" sz="2300" kern="1200"/>
        </a:p>
      </dsp:txBody>
      <dsp:txXfrm>
        <a:off x="3838521" y="5225045"/>
        <a:ext cx="1162156" cy="1162156"/>
      </dsp:txXfrm>
    </dsp:sp>
    <dsp:sp modelId="{92F4E747-B901-499B-A0A1-D651A59FCEE9}">
      <dsp:nvSpPr>
        <dsp:cNvPr id="0" name=""/>
        <dsp:cNvSpPr/>
      </dsp:nvSpPr>
      <dsp:spPr>
        <a:xfrm>
          <a:off x="1106406" y="2492930"/>
          <a:ext cx="1643538" cy="1643538"/>
        </a:xfrm>
        <a:prstGeom prst="ellipse">
          <a:avLst/>
        </a:prstGeom>
        <a:solidFill>
          <a:schemeClr val="accent5">
            <a:hueOff val="17684680"/>
            <a:satOff val="-71851"/>
            <a:lumOff val="-1588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smtClean="0"/>
            <a:t>هوازی (بیش از دو دقیقه)</a:t>
          </a:r>
          <a:endParaRPr lang="en-US" sz="2300" kern="1200"/>
        </a:p>
      </dsp:txBody>
      <dsp:txXfrm>
        <a:off x="1347097" y="2733621"/>
        <a:ext cx="1162156" cy="11621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BA334C-893A-4838-92A0-381547B8B0EB}">
      <dsp:nvSpPr>
        <dsp:cNvPr id="0" name=""/>
        <dsp:cNvSpPr/>
      </dsp:nvSpPr>
      <dsp:spPr>
        <a:xfrm>
          <a:off x="7700878" y="1964684"/>
          <a:ext cx="187732" cy="2352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52916"/>
              </a:lnTo>
              <a:lnTo>
                <a:pt x="187732" y="235291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A3C684-F7D7-4083-A7E1-4BDE41E6F9D3}">
      <dsp:nvSpPr>
        <dsp:cNvPr id="0" name=""/>
        <dsp:cNvSpPr/>
      </dsp:nvSpPr>
      <dsp:spPr>
        <a:xfrm>
          <a:off x="7700878" y="1964684"/>
          <a:ext cx="187732" cy="14643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4315"/>
              </a:lnTo>
              <a:lnTo>
                <a:pt x="187732" y="14643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80C6EC-0AF0-420A-82A3-17A0B0B72E4C}">
      <dsp:nvSpPr>
        <dsp:cNvPr id="0" name=""/>
        <dsp:cNvSpPr/>
      </dsp:nvSpPr>
      <dsp:spPr>
        <a:xfrm>
          <a:off x="7700878" y="1964684"/>
          <a:ext cx="187732" cy="5757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5713"/>
              </a:lnTo>
              <a:lnTo>
                <a:pt x="187732" y="575713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2D5075-626E-43C4-BD48-491DFD1F40C7}">
      <dsp:nvSpPr>
        <dsp:cNvPr id="0" name=""/>
        <dsp:cNvSpPr/>
      </dsp:nvSpPr>
      <dsp:spPr>
        <a:xfrm>
          <a:off x="4415556" y="1076083"/>
          <a:ext cx="3785943" cy="2628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1412"/>
              </a:lnTo>
              <a:lnTo>
                <a:pt x="3785943" y="131412"/>
              </a:lnTo>
              <a:lnTo>
                <a:pt x="3785943" y="26282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72E9D9-41CA-46F2-ACC6-D0E5AD2E5B90}">
      <dsp:nvSpPr>
        <dsp:cNvPr id="0" name=""/>
        <dsp:cNvSpPr/>
      </dsp:nvSpPr>
      <dsp:spPr>
        <a:xfrm>
          <a:off x="6186501" y="1964684"/>
          <a:ext cx="187732" cy="2352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52916"/>
              </a:lnTo>
              <a:lnTo>
                <a:pt x="187732" y="235291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EC0861-E89E-49D6-B0C1-501BB6BF3B3B}">
      <dsp:nvSpPr>
        <dsp:cNvPr id="0" name=""/>
        <dsp:cNvSpPr/>
      </dsp:nvSpPr>
      <dsp:spPr>
        <a:xfrm>
          <a:off x="6186501" y="1964684"/>
          <a:ext cx="187732" cy="14643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4315"/>
              </a:lnTo>
              <a:lnTo>
                <a:pt x="187732" y="14643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79E976-9B71-4C27-A55E-A1EB28E2A74B}">
      <dsp:nvSpPr>
        <dsp:cNvPr id="0" name=""/>
        <dsp:cNvSpPr/>
      </dsp:nvSpPr>
      <dsp:spPr>
        <a:xfrm>
          <a:off x="6186501" y="1964684"/>
          <a:ext cx="187732" cy="5757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5713"/>
              </a:lnTo>
              <a:lnTo>
                <a:pt x="187732" y="575713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CA4DDB-F071-4EEC-8AC5-F33E7FB701B9}">
      <dsp:nvSpPr>
        <dsp:cNvPr id="0" name=""/>
        <dsp:cNvSpPr/>
      </dsp:nvSpPr>
      <dsp:spPr>
        <a:xfrm>
          <a:off x="4415556" y="1076083"/>
          <a:ext cx="2271565" cy="2628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1412"/>
              </a:lnTo>
              <a:lnTo>
                <a:pt x="2271565" y="131412"/>
              </a:lnTo>
              <a:lnTo>
                <a:pt x="2271565" y="26282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94B42B-C284-49B0-997F-9EA6F5DBF20A}">
      <dsp:nvSpPr>
        <dsp:cNvPr id="0" name=""/>
        <dsp:cNvSpPr/>
      </dsp:nvSpPr>
      <dsp:spPr>
        <a:xfrm>
          <a:off x="4672124" y="1964684"/>
          <a:ext cx="187732" cy="14643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4315"/>
              </a:lnTo>
              <a:lnTo>
                <a:pt x="187732" y="14643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943FCA-A2E5-4516-A7BC-54BD42822081}">
      <dsp:nvSpPr>
        <dsp:cNvPr id="0" name=""/>
        <dsp:cNvSpPr/>
      </dsp:nvSpPr>
      <dsp:spPr>
        <a:xfrm>
          <a:off x="4672124" y="1964684"/>
          <a:ext cx="187732" cy="5757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5713"/>
              </a:lnTo>
              <a:lnTo>
                <a:pt x="187732" y="575713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43B318-F28C-40F1-9ED2-846BA341AE97}">
      <dsp:nvSpPr>
        <dsp:cNvPr id="0" name=""/>
        <dsp:cNvSpPr/>
      </dsp:nvSpPr>
      <dsp:spPr>
        <a:xfrm>
          <a:off x="4415556" y="1076083"/>
          <a:ext cx="757188" cy="2628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1412"/>
              </a:lnTo>
              <a:lnTo>
                <a:pt x="757188" y="131412"/>
              </a:lnTo>
              <a:lnTo>
                <a:pt x="757188" y="26282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28FC8F-2DFB-471D-9D32-4EE4A05AA2B9}">
      <dsp:nvSpPr>
        <dsp:cNvPr id="0" name=""/>
        <dsp:cNvSpPr/>
      </dsp:nvSpPr>
      <dsp:spPr>
        <a:xfrm>
          <a:off x="3157746" y="1964684"/>
          <a:ext cx="187732" cy="41301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30119"/>
              </a:lnTo>
              <a:lnTo>
                <a:pt x="187732" y="413011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425E94-2E84-4A6C-80D8-F8702F4315B7}">
      <dsp:nvSpPr>
        <dsp:cNvPr id="0" name=""/>
        <dsp:cNvSpPr/>
      </dsp:nvSpPr>
      <dsp:spPr>
        <a:xfrm>
          <a:off x="3157746" y="1964684"/>
          <a:ext cx="187732" cy="32415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41518"/>
              </a:lnTo>
              <a:lnTo>
                <a:pt x="187732" y="324151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C2FC14-6186-41B8-A346-5FBCA5114AE9}">
      <dsp:nvSpPr>
        <dsp:cNvPr id="0" name=""/>
        <dsp:cNvSpPr/>
      </dsp:nvSpPr>
      <dsp:spPr>
        <a:xfrm>
          <a:off x="3157746" y="1964684"/>
          <a:ext cx="187732" cy="2352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52916"/>
              </a:lnTo>
              <a:lnTo>
                <a:pt x="187732" y="235291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E499CC-1304-4571-9E23-13F41C32DA0E}">
      <dsp:nvSpPr>
        <dsp:cNvPr id="0" name=""/>
        <dsp:cNvSpPr/>
      </dsp:nvSpPr>
      <dsp:spPr>
        <a:xfrm>
          <a:off x="3157746" y="1964684"/>
          <a:ext cx="187732" cy="14643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4315"/>
              </a:lnTo>
              <a:lnTo>
                <a:pt x="187732" y="14643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222729-E9F6-48B9-875B-98C36D32CBBD}">
      <dsp:nvSpPr>
        <dsp:cNvPr id="0" name=""/>
        <dsp:cNvSpPr/>
      </dsp:nvSpPr>
      <dsp:spPr>
        <a:xfrm>
          <a:off x="3157746" y="1964684"/>
          <a:ext cx="187732" cy="5757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5713"/>
              </a:lnTo>
              <a:lnTo>
                <a:pt x="187732" y="575713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3D9A5A-233D-49A9-90DF-C0483EDAC5D1}">
      <dsp:nvSpPr>
        <dsp:cNvPr id="0" name=""/>
        <dsp:cNvSpPr/>
      </dsp:nvSpPr>
      <dsp:spPr>
        <a:xfrm>
          <a:off x="3658367" y="1076083"/>
          <a:ext cx="757188" cy="262825"/>
        </a:xfrm>
        <a:custGeom>
          <a:avLst/>
          <a:gdLst/>
          <a:ahLst/>
          <a:cxnLst/>
          <a:rect l="0" t="0" r="0" b="0"/>
          <a:pathLst>
            <a:path>
              <a:moveTo>
                <a:pt x="757188" y="0"/>
              </a:moveTo>
              <a:lnTo>
                <a:pt x="757188" y="131412"/>
              </a:lnTo>
              <a:lnTo>
                <a:pt x="0" y="131412"/>
              </a:lnTo>
              <a:lnTo>
                <a:pt x="0" y="26282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5BDB54-D9F6-420D-8E92-74EA99DAEEF5}">
      <dsp:nvSpPr>
        <dsp:cNvPr id="0" name=""/>
        <dsp:cNvSpPr/>
      </dsp:nvSpPr>
      <dsp:spPr>
        <a:xfrm>
          <a:off x="1643369" y="1964684"/>
          <a:ext cx="187732" cy="31149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4911"/>
              </a:lnTo>
              <a:lnTo>
                <a:pt x="187732" y="3114911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459D1A-F8C5-48A7-8805-76CC1A7F2919}">
      <dsp:nvSpPr>
        <dsp:cNvPr id="0" name=""/>
        <dsp:cNvSpPr/>
      </dsp:nvSpPr>
      <dsp:spPr>
        <a:xfrm>
          <a:off x="1643369" y="1964684"/>
          <a:ext cx="187732" cy="22263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26309"/>
              </a:lnTo>
              <a:lnTo>
                <a:pt x="187732" y="222630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0BDE95-1353-4D0B-A995-545CD8704CE3}">
      <dsp:nvSpPr>
        <dsp:cNvPr id="0" name=""/>
        <dsp:cNvSpPr/>
      </dsp:nvSpPr>
      <dsp:spPr>
        <a:xfrm>
          <a:off x="1643369" y="1964684"/>
          <a:ext cx="187732" cy="9567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56711"/>
              </a:lnTo>
              <a:lnTo>
                <a:pt x="187732" y="956711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161E8C-C088-46C6-A2D8-5820C4AD6C8B}">
      <dsp:nvSpPr>
        <dsp:cNvPr id="0" name=""/>
        <dsp:cNvSpPr/>
      </dsp:nvSpPr>
      <dsp:spPr>
        <a:xfrm>
          <a:off x="2143990" y="1076083"/>
          <a:ext cx="2271565" cy="262825"/>
        </a:xfrm>
        <a:custGeom>
          <a:avLst/>
          <a:gdLst/>
          <a:ahLst/>
          <a:cxnLst/>
          <a:rect l="0" t="0" r="0" b="0"/>
          <a:pathLst>
            <a:path>
              <a:moveTo>
                <a:pt x="2271565" y="0"/>
              </a:moveTo>
              <a:lnTo>
                <a:pt x="2271565" y="131412"/>
              </a:lnTo>
              <a:lnTo>
                <a:pt x="0" y="131412"/>
              </a:lnTo>
              <a:lnTo>
                <a:pt x="0" y="26282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C6DFDA-547C-4D93-A751-BAE0D048DFD8}">
      <dsp:nvSpPr>
        <dsp:cNvPr id="0" name=""/>
        <dsp:cNvSpPr/>
      </dsp:nvSpPr>
      <dsp:spPr>
        <a:xfrm>
          <a:off x="128992" y="1964684"/>
          <a:ext cx="187732" cy="20061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06149"/>
              </a:lnTo>
              <a:lnTo>
                <a:pt x="187732" y="200614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9ECD86-B82C-4747-981A-D51E25CBAFC9}">
      <dsp:nvSpPr>
        <dsp:cNvPr id="0" name=""/>
        <dsp:cNvSpPr/>
      </dsp:nvSpPr>
      <dsp:spPr>
        <a:xfrm>
          <a:off x="128992" y="1964684"/>
          <a:ext cx="187732" cy="8466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46630"/>
              </a:lnTo>
              <a:lnTo>
                <a:pt x="187732" y="84663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1A8F4D-6DAD-44B6-8BB2-E99F51111993}">
      <dsp:nvSpPr>
        <dsp:cNvPr id="0" name=""/>
        <dsp:cNvSpPr/>
      </dsp:nvSpPr>
      <dsp:spPr>
        <a:xfrm>
          <a:off x="629612" y="1076083"/>
          <a:ext cx="3785943" cy="262825"/>
        </a:xfrm>
        <a:custGeom>
          <a:avLst/>
          <a:gdLst/>
          <a:ahLst/>
          <a:cxnLst/>
          <a:rect l="0" t="0" r="0" b="0"/>
          <a:pathLst>
            <a:path>
              <a:moveTo>
                <a:pt x="3785943" y="0"/>
              </a:moveTo>
              <a:lnTo>
                <a:pt x="3785943" y="131412"/>
              </a:lnTo>
              <a:lnTo>
                <a:pt x="0" y="131412"/>
              </a:lnTo>
              <a:lnTo>
                <a:pt x="0" y="26282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5C17AA-79E7-45A5-8867-D93CD5752C57}">
      <dsp:nvSpPr>
        <dsp:cNvPr id="0" name=""/>
        <dsp:cNvSpPr/>
      </dsp:nvSpPr>
      <dsp:spPr>
        <a:xfrm>
          <a:off x="3789780" y="450307"/>
          <a:ext cx="1251551" cy="62577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طبقه بندی مواد غذایی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3789780" y="450307"/>
        <a:ext cx="1251551" cy="625775"/>
      </dsp:txXfrm>
    </dsp:sp>
    <dsp:sp modelId="{BC60BBF3-B9E1-4D3C-9823-52F5E9A66E3F}">
      <dsp:nvSpPr>
        <dsp:cNvPr id="0" name=""/>
        <dsp:cNvSpPr/>
      </dsp:nvSpPr>
      <dsp:spPr>
        <a:xfrm>
          <a:off x="3836" y="1338908"/>
          <a:ext cx="1251551" cy="62577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قندها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3836" y="1338908"/>
        <a:ext cx="1251551" cy="625775"/>
      </dsp:txXfrm>
    </dsp:sp>
    <dsp:sp modelId="{3EE4ADED-C7CB-4866-B1B2-1C79DB792BDE}">
      <dsp:nvSpPr>
        <dsp:cNvPr id="0" name=""/>
        <dsp:cNvSpPr/>
      </dsp:nvSpPr>
      <dsp:spPr>
        <a:xfrm>
          <a:off x="316724" y="2227510"/>
          <a:ext cx="1251551" cy="1167609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chemeClr val="tx1"/>
              </a:solidFill>
            </a:rPr>
            <a:t>تولید انرژی (هر گرم 4 کیلوکالری)</a:t>
          </a:r>
          <a:endParaRPr lang="en-US" sz="1600" b="1" kern="1200" dirty="0">
            <a:solidFill>
              <a:schemeClr val="tx1"/>
            </a:solidFill>
          </a:endParaRPr>
        </a:p>
      </dsp:txBody>
      <dsp:txXfrm>
        <a:off x="316724" y="2227510"/>
        <a:ext cx="1251551" cy="1167609"/>
      </dsp:txXfrm>
    </dsp:sp>
    <dsp:sp modelId="{BAF88707-9D64-408B-BF40-FFD70B8C776A}">
      <dsp:nvSpPr>
        <dsp:cNvPr id="0" name=""/>
        <dsp:cNvSpPr/>
      </dsp:nvSpPr>
      <dsp:spPr>
        <a:xfrm>
          <a:off x="316724" y="3657946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ساختار غشا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316724" y="3657946"/>
        <a:ext cx="1251551" cy="625775"/>
      </dsp:txXfrm>
    </dsp:sp>
    <dsp:sp modelId="{60CE0EBB-B6C5-45EA-B9BC-03D406B2543A}">
      <dsp:nvSpPr>
        <dsp:cNvPr id="0" name=""/>
        <dsp:cNvSpPr/>
      </dsp:nvSpPr>
      <dsp:spPr>
        <a:xfrm>
          <a:off x="1518214" y="1338908"/>
          <a:ext cx="1251551" cy="62577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چربی ها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1518214" y="1338908"/>
        <a:ext cx="1251551" cy="625775"/>
      </dsp:txXfrm>
    </dsp:sp>
    <dsp:sp modelId="{34AF1650-B358-4C41-9601-2581F56C0101}">
      <dsp:nvSpPr>
        <dsp:cNvPr id="0" name=""/>
        <dsp:cNvSpPr/>
      </dsp:nvSpPr>
      <dsp:spPr>
        <a:xfrm>
          <a:off x="1831102" y="2227510"/>
          <a:ext cx="1251551" cy="1387770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chemeClr val="tx1"/>
              </a:solidFill>
            </a:rPr>
            <a:t>تولید انرژی (هر گرم 9 کیلوکالری)</a:t>
          </a:r>
          <a:endParaRPr lang="en-US" sz="1600" b="1" kern="1200" dirty="0">
            <a:solidFill>
              <a:schemeClr val="tx1"/>
            </a:solidFill>
          </a:endParaRPr>
        </a:p>
      </dsp:txBody>
      <dsp:txXfrm>
        <a:off x="1831102" y="2227510"/>
        <a:ext cx="1251551" cy="1387770"/>
      </dsp:txXfrm>
    </dsp:sp>
    <dsp:sp modelId="{07D0B621-BAF6-4BC3-A885-C24866387A3F}">
      <dsp:nvSpPr>
        <dsp:cNvPr id="0" name=""/>
        <dsp:cNvSpPr/>
      </dsp:nvSpPr>
      <dsp:spPr>
        <a:xfrm>
          <a:off x="1831102" y="3878106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ساختار غشا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1831102" y="3878106"/>
        <a:ext cx="1251551" cy="625775"/>
      </dsp:txXfrm>
    </dsp:sp>
    <dsp:sp modelId="{EB65BF98-D29C-44BF-8E37-34B72DA305B4}">
      <dsp:nvSpPr>
        <dsp:cNvPr id="0" name=""/>
        <dsp:cNvSpPr/>
      </dsp:nvSpPr>
      <dsp:spPr>
        <a:xfrm>
          <a:off x="1831102" y="4766708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تولید هورمون های جنسی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1831102" y="4766708"/>
        <a:ext cx="1251551" cy="625775"/>
      </dsp:txXfrm>
    </dsp:sp>
    <dsp:sp modelId="{305CAB76-8AEE-4F21-B451-B0AB8123FFEF}">
      <dsp:nvSpPr>
        <dsp:cNvPr id="0" name=""/>
        <dsp:cNvSpPr/>
      </dsp:nvSpPr>
      <dsp:spPr>
        <a:xfrm>
          <a:off x="3032591" y="1338908"/>
          <a:ext cx="1251551" cy="62577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پروتئین ها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3032591" y="1338908"/>
        <a:ext cx="1251551" cy="625775"/>
      </dsp:txXfrm>
    </dsp:sp>
    <dsp:sp modelId="{A1ED302D-1ED2-4BC1-9FE1-91700FD6EAAD}">
      <dsp:nvSpPr>
        <dsp:cNvPr id="0" name=""/>
        <dsp:cNvSpPr/>
      </dsp:nvSpPr>
      <dsp:spPr>
        <a:xfrm>
          <a:off x="3345479" y="2227510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آنزیم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3345479" y="2227510"/>
        <a:ext cx="1251551" cy="625775"/>
      </dsp:txXfrm>
    </dsp:sp>
    <dsp:sp modelId="{C2F8DEA2-3F90-4E66-BC4F-9EA52034B998}">
      <dsp:nvSpPr>
        <dsp:cNvPr id="0" name=""/>
        <dsp:cNvSpPr/>
      </dsp:nvSpPr>
      <dsp:spPr>
        <a:xfrm>
          <a:off x="3345479" y="3116112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ساختار سلول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3345479" y="3116112"/>
        <a:ext cx="1251551" cy="625775"/>
      </dsp:txXfrm>
    </dsp:sp>
    <dsp:sp modelId="{74E3CD83-1ACA-4B2C-91A2-77B808CAC96F}">
      <dsp:nvSpPr>
        <dsp:cNvPr id="0" name=""/>
        <dsp:cNvSpPr/>
      </dsp:nvSpPr>
      <dsp:spPr>
        <a:xfrm>
          <a:off x="3345479" y="4004713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انقباض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3345479" y="4004713"/>
        <a:ext cx="1251551" cy="625775"/>
      </dsp:txXfrm>
    </dsp:sp>
    <dsp:sp modelId="{324D62DB-41B2-4C5C-8251-098008668E93}">
      <dsp:nvSpPr>
        <dsp:cNvPr id="0" name=""/>
        <dsp:cNvSpPr/>
      </dsp:nvSpPr>
      <dsp:spPr>
        <a:xfrm>
          <a:off x="3345479" y="4893315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پمپ، کانال و انتقال دهنده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3345479" y="4893315"/>
        <a:ext cx="1251551" cy="625775"/>
      </dsp:txXfrm>
    </dsp:sp>
    <dsp:sp modelId="{6A1547C9-9D43-4D18-8EA4-73920B8BF83B}">
      <dsp:nvSpPr>
        <dsp:cNvPr id="0" name=""/>
        <dsp:cNvSpPr/>
      </dsp:nvSpPr>
      <dsp:spPr>
        <a:xfrm>
          <a:off x="3345479" y="5781916"/>
          <a:ext cx="2115898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solidFill>
                <a:schemeClr val="tx1"/>
              </a:solidFill>
            </a:rPr>
            <a:t>تولید انرژی (هر گرم 4 کیلوکالری)</a:t>
          </a:r>
          <a:endParaRPr lang="en-US" sz="1600" b="1" kern="1200" dirty="0">
            <a:solidFill>
              <a:schemeClr val="tx1"/>
            </a:solidFill>
          </a:endParaRPr>
        </a:p>
      </dsp:txBody>
      <dsp:txXfrm>
        <a:off x="3345479" y="5781916"/>
        <a:ext cx="2115898" cy="625775"/>
      </dsp:txXfrm>
    </dsp:sp>
    <dsp:sp modelId="{706CBB22-7710-49EC-A7A5-0C5A03A33F17}">
      <dsp:nvSpPr>
        <dsp:cNvPr id="0" name=""/>
        <dsp:cNvSpPr/>
      </dsp:nvSpPr>
      <dsp:spPr>
        <a:xfrm>
          <a:off x="4546968" y="1338908"/>
          <a:ext cx="1251551" cy="62577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ویتامین ها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4546968" y="1338908"/>
        <a:ext cx="1251551" cy="625775"/>
      </dsp:txXfrm>
    </dsp:sp>
    <dsp:sp modelId="{B887F7AC-1E97-4B91-B805-35EFF2C3C390}">
      <dsp:nvSpPr>
        <dsp:cNvPr id="0" name=""/>
        <dsp:cNvSpPr/>
      </dsp:nvSpPr>
      <dsp:spPr>
        <a:xfrm>
          <a:off x="4859856" y="2227510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کوفاکتور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4859856" y="2227510"/>
        <a:ext cx="1251551" cy="625775"/>
      </dsp:txXfrm>
    </dsp:sp>
    <dsp:sp modelId="{5238CACE-D528-438C-9776-9D0F57860D52}">
      <dsp:nvSpPr>
        <dsp:cNvPr id="0" name=""/>
        <dsp:cNvSpPr/>
      </dsp:nvSpPr>
      <dsp:spPr>
        <a:xfrm>
          <a:off x="4859856" y="3116112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متابولیسم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4859856" y="3116112"/>
        <a:ext cx="1251551" cy="625775"/>
      </dsp:txXfrm>
    </dsp:sp>
    <dsp:sp modelId="{2534FB11-3189-4FF4-AB4C-1860486C2277}">
      <dsp:nvSpPr>
        <dsp:cNvPr id="0" name=""/>
        <dsp:cNvSpPr/>
      </dsp:nvSpPr>
      <dsp:spPr>
        <a:xfrm>
          <a:off x="6061346" y="1338908"/>
          <a:ext cx="1251551" cy="62577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مواد معدنی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6061346" y="1338908"/>
        <a:ext cx="1251551" cy="625775"/>
      </dsp:txXfrm>
    </dsp:sp>
    <dsp:sp modelId="{4DDAE0CE-9EF7-4F14-8492-87A90E68C926}">
      <dsp:nvSpPr>
        <dsp:cNvPr id="0" name=""/>
        <dsp:cNvSpPr/>
      </dsp:nvSpPr>
      <dsp:spPr>
        <a:xfrm>
          <a:off x="6374234" y="2227510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کوفاکتور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6374234" y="2227510"/>
        <a:ext cx="1251551" cy="625775"/>
      </dsp:txXfrm>
    </dsp:sp>
    <dsp:sp modelId="{ED701B8A-D0B7-42E8-8AD0-AC216FFAA2B5}">
      <dsp:nvSpPr>
        <dsp:cNvPr id="0" name=""/>
        <dsp:cNvSpPr/>
      </dsp:nvSpPr>
      <dsp:spPr>
        <a:xfrm>
          <a:off x="6374234" y="3116112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متابولیسم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6374234" y="3116112"/>
        <a:ext cx="1251551" cy="625775"/>
      </dsp:txXfrm>
    </dsp:sp>
    <dsp:sp modelId="{E8D96D98-C6E8-4561-B7E2-7B332AC73542}">
      <dsp:nvSpPr>
        <dsp:cNvPr id="0" name=""/>
        <dsp:cNvSpPr/>
      </dsp:nvSpPr>
      <dsp:spPr>
        <a:xfrm>
          <a:off x="6374234" y="4004713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ساختار پروتئین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6374234" y="4004713"/>
        <a:ext cx="1251551" cy="625775"/>
      </dsp:txXfrm>
    </dsp:sp>
    <dsp:sp modelId="{3A7D68D0-BD48-4D98-BDFE-137F015976C5}">
      <dsp:nvSpPr>
        <dsp:cNvPr id="0" name=""/>
        <dsp:cNvSpPr/>
      </dsp:nvSpPr>
      <dsp:spPr>
        <a:xfrm>
          <a:off x="7575723" y="1338908"/>
          <a:ext cx="1251551" cy="62577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آب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7575723" y="1338908"/>
        <a:ext cx="1251551" cy="625775"/>
      </dsp:txXfrm>
    </dsp:sp>
    <dsp:sp modelId="{5515CB7B-3356-48EA-9045-C927CCCDBB24}">
      <dsp:nvSpPr>
        <dsp:cNvPr id="0" name=""/>
        <dsp:cNvSpPr/>
      </dsp:nvSpPr>
      <dsp:spPr>
        <a:xfrm>
          <a:off x="7888611" y="2227510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انتقال مواد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7888611" y="2227510"/>
        <a:ext cx="1251551" cy="625775"/>
      </dsp:txXfrm>
    </dsp:sp>
    <dsp:sp modelId="{B91CBD55-BE5E-4C5D-8240-93EDDCBD05C2}">
      <dsp:nvSpPr>
        <dsp:cNvPr id="0" name=""/>
        <dsp:cNvSpPr/>
      </dsp:nvSpPr>
      <dsp:spPr>
        <a:xfrm>
          <a:off x="7888611" y="3116112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حفظ دما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7888611" y="3116112"/>
        <a:ext cx="1251551" cy="625775"/>
      </dsp:txXfrm>
    </dsp:sp>
    <dsp:sp modelId="{0918128F-957A-42E5-8E10-3822EAF8E60E}">
      <dsp:nvSpPr>
        <dsp:cNvPr id="0" name=""/>
        <dsp:cNvSpPr/>
      </dsp:nvSpPr>
      <dsp:spPr>
        <a:xfrm>
          <a:off x="7888611" y="4004713"/>
          <a:ext cx="1251551" cy="625775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smtClean="0">
              <a:solidFill>
                <a:schemeClr val="tx1"/>
              </a:solidFill>
            </a:rPr>
            <a:t>سنتز پروتئین</a:t>
          </a:r>
          <a:endParaRPr lang="en-US" sz="1600" b="1" kern="1200">
            <a:solidFill>
              <a:schemeClr val="tx1"/>
            </a:solidFill>
          </a:endParaRPr>
        </a:p>
      </dsp:txBody>
      <dsp:txXfrm>
        <a:off x="7888611" y="4004713"/>
        <a:ext cx="1251551" cy="6257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C376D7-9793-4CAC-9AFD-76D47F40C3C9}">
      <dsp:nvSpPr>
        <dsp:cNvPr id="0" name=""/>
        <dsp:cNvSpPr/>
      </dsp:nvSpPr>
      <dsp:spPr>
        <a:xfrm>
          <a:off x="3297138" y="2077938"/>
          <a:ext cx="1482923" cy="14829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b="1" kern="1200" dirty="0" smtClean="0"/>
            <a:t>اهداف تربیت بدنی و ورزش</a:t>
          </a:r>
          <a:endParaRPr lang="en-US" sz="2100" b="1" kern="1200" dirty="0"/>
        </a:p>
      </dsp:txBody>
      <dsp:txXfrm>
        <a:off x="3514307" y="2295107"/>
        <a:ext cx="1048585" cy="1048585"/>
      </dsp:txXfrm>
    </dsp:sp>
    <dsp:sp modelId="{48D91574-4284-4D92-88B6-CDA06E59DBFB}">
      <dsp:nvSpPr>
        <dsp:cNvPr id="0" name=""/>
        <dsp:cNvSpPr/>
      </dsp:nvSpPr>
      <dsp:spPr>
        <a:xfrm rot="16200000">
          <a:off x="3881728" y="1538737"/>
          <a:ext cx="313742" cy="5041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b="1" kern="1200"/>
        </a:p>
      </dsp:txBody>
      <dsp:txXfrm>
        <a:off x="3928790" y="1686638"/>
        <a:ext cx="219619" cy="302515"/>
      </dsp:txXfrm>
    </dsp:sp>
    <dsp:sp modelId="{E6D09105-C81C-461B-8649-3B928B6A7A4B}">
      <dsp:nvSpPr>
        <dsp:cNvPr id="0" name=""/>
        <dsp:cNvSpPr/>
      </dsp:nvSpPr>
      <dsp:spPr>
        <a:xfrm>
          <a:off x="3297138" y="3047"/>
          <a:ext cx="1482923" cy="148292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b="1" kern="1200" smtClean="0"/>
            <a:t>تکامل جسمانی</a:t>
          </a:r>
          <a:endParaRPr lang="en-US" sz="2100" b="1" kern="1200"/>
        </a:p>
      </dsp:txBody>
      <dsp:txXfrm>
        <a:off x="3514307" y="220216"/>
        <a:ext cx="1048585" cy="1048585"/>
      </dsp:txXfrm>
    </dsp:sp>
    <dsp:sp modelId="{C851A7AC-7D13-457E-8AD3-6721623E7828}">
      <dsp:nvSpPr>
        <dsp:cNvPr id="0" name=""/>
        <dsp:cNvSpPr/>
      </dsp:nvSpPr>
      <dsp:spPr>
        <a:xfrm>
          <a:off x="4910294" y="2567303"/>
          <a:ext cx="313742" cy="5041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b="1" kern="1200"/>
        </a:p>
      </dsp:txBody>
      <dsp:txXfrm>
        <a:off x="4910294" y="2668142"/>
        <a:ext cx="219619" cy="302515"/>
      </dsp:txXfrm>
    </dsp:sp>
    <dsp:sp modelId="{82CF2A34-836A-4A4B-BF8E-DECC1CB56EFC}">
      <dsp:nvSpPr>
        <dsp:cNvPr id="0" name=""/>
        <dsp:cNvSpPr/>
      </dsp:nvSpPr>
      <dsp:spPr>
        <a:xfrm>
          <a:off x="5372028" y="2077938"/>
          <a:ext cx="1482923" cy="148292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b="1" kern="1200" smtClean="0"/>
            <a:t>تکامل عصبی عضلانی</a:t>
          </a:r>
          <a:endParaRPr lang="en-US" sz="2100" b="1" kern="1200"/>
        </a:p>
      </dsp:txBody>
      <dsp:txXfrm>
        <a:off x="5589197" y="2295107"/>
        <a:ext cx="1048585" cy="1048585"/>
      </dsp:txXfrm>
    </dsp:sp>
    <dsp:sp modelId="{9ECBBB98-3BD5-4EBD-8575-F683990EBF37}">
      <dsp:nvSpPr>
        <dsp:cNvPr id="0" name=""/>
        <dsp:cNvSpPr/>
      </dsp:nvSpPr>
      <dsp:spPr>
        <a:xfrm rot="5400000">
          <a:off x="3881728" y="3595868"/>
          <a:ext cx="313742" cy="5041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b="1" kern="1200"/>
        </a:p>
      </dsp:txBody>
      <dsp:txXfrm>
        <a:off x="3928790" y="3649646"/>
        <a:ext cx="219619" cy="302515"/>
      </dsp:txXfrm>
    </dsp:sp>
    <dsp:sp modelId="{A0D7D750-4778-48AF-85F0-C3E9B1126FD6}">
      <dsp:nvSpPr>
        <dsp:cNvPr id="0" name=""/>
        <dsp:cNvSpPr/>
      </dsp:nvSpPr>
      <dsp:spPr>
        <a:xfrm>
          <a:off x="3297138" y="4152828"/>
          <a:ext cx="1482923" cy="148292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b="1" kern="1200" smtClean="0"/>
            <a:t>تکامل شناختی</a:t>
          </a:r>
          <a:endParaRPr lang="en-US" sz="2100" b="1" kern="1200"/>
        </a:p>
      </dsp:txBody>
      <dsp:txXfrm>
        <a:off x="3514307" y="4369997"/>
        <a:ext cx="1048585" cy="1048585"/>
      </dsp:txXfrm>
    </dsp:sp>
    <dsp:sp modelId="{A70A98FA-1F93-4BAA-8027-89AF4ECFE8B3}">
      <dsp:nvSpPr>
        <dsp:cNvPr id="0" name=""/>
        <dsp:cNvSpPr/>
      </dsp:nvSpPr>
      <dsp:spPr>
        <a:xfrm rot="10800000">
          <a:off x="2853162" y="2567303"/>
          <a:ext cx="313742" cy="5041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b="1" kern="1200"/>
        </a:p>
      </dsp:txBody>
      <dsp:txXfrm rot="10800000">
        <a:off x="2947285" y="2668142"/>
        <a:ext cx="219619" cy="302515"/>
      </dsp:txXfrm>
    </dsp:sp>
    <dsp:sp modelId="{C7BC0A4B-9604-433D-A790-03E0DC5360AC}">
      <dsp:nvSpPr>
        <dsp:cNvPr id="0" name=""/>
        <dsp:cNvSpPr/>
      </dsp:nvSpPr>
      <dsp:spPr>
        <a:xfrm>
          <a:off x="1222247" y="2077938"/>
          <a:ext cx="1482923" cy="148292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100" b="1" kern="1200" smtClean="0"/>
            <a:t>تکامل عاطفی</a:t>
          </a:r>
          <a:endParaRPr lang="en-US" sz="2100" b="1" kern="1200"/>
        </a:p>
      </dsp:txBody>
      <dsp:txXfrm>
        <a:off x="1439416" y="2295107"/>
        <a:ext cx="1048585" cy="104858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3F2A00-8D52-4D52-A12F-490CAF05EBFF}">
      <dsp:nvSpPr>
        <dsp:cNvPr id="0" name=""/>
        <dsp:cNvSpPr/>
      </dsp:nvSpPr>
      <dsp:spPr>
        <a:xfrm>
          <a:off x="1044855" y="1920480"/>
          <a:ext cx="1698352" cy="1066777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smtClean="0"/>
            <a:t>داده</a:t>
          </a:r>
          <a:endParaRPr lang="en-US" sz="2800" b="1" kern="1200"/>
        </a:p>
      </dsp:txBody>
      <dsp:txXfrm>
        <a:off x="1076100" y="1951725"/>
        <a:ext cx="1635862" cy="1004287"/>
      </dsp:txXfrm>
    </dsp:sp>
    <dsp:sp modelId="{25944217-47F5-4794-BDE5-99F7E98BC221}">
      <dsp:nvSpPr>
        <dsp:cNvPr id="0" name=""/>
        <dsp:cNvSpPr/>
      </dsp:nvSpPr>
      <dsp:spPr>
        <a:xfrm>
          <a:off x="3572109" y="2243273"/>
          <a:ext cx="1757272" cy="421191"/>
        </a:xfrm>
        <a:prstGeom prst="rightArrow">
          <a:avLst>
            <a:gd name="adj1" fmla="val 60000"/>
            <a:gd name="adj2" fmla="val 50000"/>
          </a:avLst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3572109" y="2327511"/>
        <a:ext cx="1630915" cy="252715"/>
      </dsp:txXfrm>
    </dsp:sp>
    <dsp:sp modelId="{98C5A768-4993-4AAB-9F77-FF4B92B804B1}">
      <dsp:nvSpPr>
        <dsp:cNvPr id="0" name=""/>
        <dsp:cNvSpPr/>
      </dsp:nvSpPr>
      <dsp:spPr>
        <a:xfrm>
          <a:off x="6058815" y="1920480"/>
          <a:ext cx="1698352" cy="1066777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smtClean="0"/>
            <a:t>تصمیم گیری</a:t>
          </a:r>
          <a:endParaRPr lang="en-US" sz="2800" b="1" kern="1200"/>
        </a:p>
      </dsp:txBody>
      <dsp:txXfrm>
        <a:off x="6090060" y="1951725"/>
        <a:ext cx="1635862" cy="1004287"/>
      </dsp:txXfrm>
    </dsp:sp>
    <dsp:sp modelId="{42293327-E7A6-4E1A-BAAD-B7171723AF36}">
      <dsp:nvSpPr>
        <dsp:cNvPr id="0" name=""/>
        <dsp:cNvSpPr/>
      </dsp:nvSpPr>
      <dsp:spPr>
        <a:xfrm rot="5381243">
          <a:off x="6458555" y="3665157"/>
          <a:ext cx="914388" cy="421191"/>
        </a:xfrm>
        <a:prstGeom prst="rightArrow">
          <a:avLst>
            <a:gd name="adj1" fmla="val 60000"/>
            <a:gd name="adj2" fmla="val 50000"/>
          </a:avLst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>
        <a:off x="6521389" y="3686217"/>
        <a:ext cx="788031" cy="252715"/>
      </dsp:txXfrm>
    </dsp:sp>
    <dsp:sp modelId="{E1DE1D6B-5759-4899-A22B-23751A111ED1}">
      <dsp:nvSpPr>
        <dsp:cNvPr id="0" name=""/>
        <dsp:cNvSpPr/>
      </dsp:nvSpPr>
      <dsp:spPr>
        <a:xfrm>
          <a:off x="6074049" y="4712492"/>
          <a:ext cx="1698352" cy="1066777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dirty="0" smtClean="0"/>
            <a:t>بازده</a:t>
          </a:r>
          <a:endParaRPr lang="en-US" sz="2800" b="1" kern="1200" dirty="0"/>
        </a:p>
      </dsp:txBody>
      <dsp:txXfrm>
        <a:off x="6105294" y="4743737"/>
        <a:ext cx="1635862" cy="1004287"/>
      </dsp:txXfrm>
    </dsp:sp>
    <dsp:sp modelId="{4D18D978-6CBD-42D6-B314-99C0D6398C0C}">
      <dsp:nvSpPr>
        <dsp:cNvPr id="0" name=""/>
        <dsp:cNvSpPr/>
      </dsp:nvSpPr>
      <dsp:spPr>
        <a:xfrm rot="10800000">
          <a:off x="3461725" y="5035285"/>
          <a:ext cx="1775040" cy="421191"/>
        </a:xfrm>
        <a:prstGeom prst="rightArrow">
          <a:avLst>
            <a:gd name="adj1" fmla="val 60000"/>
            <a:gd name="adj2" fmla="val 50000"/>
          </a:avLst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/>
        </a:p>
      </dsp:txBody>
      <dsp:txXfrm rot="10800000">
        <a:off x="3588082" y="5119523"/>
        <a:ext cx="1648683" cy="252715"/>
      </dsp:txXfrm>
    </dsp:sp>
    <dsp:sp modelId="{717B6441-321B-4FB0-AAE9-8888F191B5B0}">
      <dsp:nvSpPr>
        <dsp:cNvPr id="0" name=""/>
        <dsp:cNvSpPr/>
      </dsp:nvSpPr>
      <dsp:spPr>
        <a:xfrm>
          <a:off x="1026564" y="4712492"/>
          <a:ext cx="1698352" cy="1066777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smtClean="0"/>
            <a:t>بازخورد</a:t>
          </a:r>
          <a:endParaRPr lang="en-US" sz="2800" b="1" kern="1200"/>
        </a:p>
      </dsp:txBody>
      <dsp:txXfrm>
        <a:off x="1057809" y="4743737"/>
        <a:ext cx="1635862" cy="100428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8EA61B-39AD-4596-9638-794AC48DDB22}">
      <dsp:nvSpPr>
        <dsp:cNvPr id="0" name=""/>
        <dsp:cNvSpPr/>
      </dsp:nvSpPr>
      <dsp:spPr>
        <a:xfrm>
          <a:off x="648" y="74762"/>
          <a:ext cx="2198009" cy="70458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dirty="0" smtClean="0">
              <a:solidFill>
                <a:schemeClr val="bg1"/>
              </a:solidFill>
            </a:rPr>
            <a:t>1. کلامی شناختی</a:t>
          </a:r>
          <a:endParaRPr lang="en-US" sz="2800" b="1" kern="1200" dirty="0">
            <a:solidFill>
              <a:schemeClr val="bg1"/>
            </a:solidFill>
          </a:endParaRPr>
        </a:p>
      </dsp:txBody>
      <dsp:txXfrm>
        <a:off x="21285" y="95399"/>
        <a:ext cx="2156735" cy="663315"/>
      </dsp:txXfrm>
    </dsp:sp>
    <dsp:sp modelId="{3FAD271F-F7AC-4D33-901E-6564481094F3}">
      <dsp:nvSpPr>
        <dsp:cNvPr id="0" name=""/>
        <dsp:cNvSpPr/>
      </dsp:nvSpPr>
      <dsp:spPr>
        <a:xfrm>
          <a:off x="220449" y="779351"/>
          <a:ext cx="219800" cy="5284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442"/>
              </a:lnTo>
              <a:lnTo>
                <a:pt x="219800" y="52844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04FC03-BB25-488C-949A-5DBE8F7D5EB6}">
      <dsp:nvSpPr>
        <dsp:cNvPr id="0" name=""/>
        <dsp:cNvSpPr/>
      </dsp:nvSpPr>
      <dsp:spPr>
        <a:xfrm>
          <a:off x="440250" y="955499"/>
          <a:ext cx="2564570" cy="70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smtClean="0"/>
            <a:t>فراگیرنده می آموزد که اهداف چه هستند و چه باید انجام دهد.</a:t>
          </a:r>
          <a:endParaRPr lang="en-US" sz="2000" b="0" kern="1200" dirty="0"/>
        </a:p>
      </dsp:txBody>
      <dsp:txXfrm>
        <a:off x="460887" y="976136"/>
        <a:ext cx="2523296" cy="663315"/>
      </dsp:txXfrm>
    </dsp:sp>
    <dsp:sp modelId="{7D54A39A-7358-4646-95C1-3F3A37E148DB}">
      <dsp:nvSpPr>
        <dsp:cNvPr id="0" name=""/>
        <dsp:cNvSpPr/>
      </dsp:nvSpPr>
      <dsp:spPr>
        <a:xfrm>
          <a:off x="220449" y="779351"/>
          <a:ext cx="219800" cy="14091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9179"/>
              </a:lnTo>
              <a:lnTo>
                <a:pt x="219800" y="140917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EB0235-55D2-4119-A69F-D58D3660B31C}">
      <dsp:nvSpPr>
        <dsp:cNvPr id="0" name=""/>
        <dsp:cNvSpPr/>
      </dsp:nvSpPr>
      <dsp:spPr>
        <a:xfrm>
          <a:off x="440250" y="1836236"/>
          <a:ext cx="2564570" cy="70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1360360"/>
              <a:satOff val="-5527"/>
              <a:lumOff val="-12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smtClean="0"/>
            <a:t>پیشرفت سریع</a:t>
          </a:r>
          <a:endParaRPr lang="en-US" sz="2000" b="0" kern="1200"/>
        </a:p>
      </dsp:txBody>
      <dsp:txXfrm>
        <a:off x="460887" y="1856873"/>
        <a:ext cx="2523296" cy="663315"/>
      </dsp:txXfrm>
    </dsp:sp>
    <dsp:sp modelId="{7F1C4A48-CF35-4506-97EA-B4EB4ACADCA8}">
      <dsp:nvSpPr>
        <dsp:cNvPr id="0" name=""/>
        <dsp:cNvSpPr/>
      </dsp:nvSpPr>
      <dsp:spPr>
        <a:xfrm>
          <a:off x="220449" y="779351"/>
          <a:ext cx="219800" cy="2289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9916"/>
              </a:lnTo>
              <a:lnTo>
                <a:pt x="219800" y="228991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E48D65-94F8-4F96-B5F9-312FEEF301B9}">
      <dsp:nvSpPr>
        <dsp:cNvPr id="0" name=""/>
        <dsp:cNvSpPr/>
      </dsp:nvSpPr>
      <dsp:spPr>
        <a:xfrm>
          <a:off x="440250" y="2716973"/>
          <a:ext cx="2564570" cy="70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2720720"/>
              <a:satOff val="-11054"/>
              <a:lumOff val="-24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smtClean="0"/>
            <a:t>حرکات ناشیانه و پراکنده</a:t>
          </a:r>
          <a:endParaRPr lang="en-US" sz="2000" b="0" kern="1200"/>
        </a:p>
      </dsp:txBody>
      <dsp:txXfrm>
        <a:off x="460887" y="2737610"/>
        <a:ext cx="2523296" cy="663315"/>
      </dsp:txXfrm>
    </dsp:sp>
    <dsp:sp modelId="{023E7D5F-3F02-4937-937E-89F01F569C79}">
      <dsp:nvSpPr>
        <dsp:cNvPr id="0" name=""/>
        <dsp:cNvSpPr/>
      </dsp:nvSpPr>
      <dsp:spPr>
        <a:xfrm>
          <a:off x="220449" y="779351"/>
          <a:ext cx="219800" cy="31706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70652"/>
              </a:lnTo>
              <a:lnTo>
                <a:pt x="219800" y="317065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9797F1-B5C5-487E-8CF3-DF30323A1565}">
      <dsp:nvSpPr>
        <dsp:cNvPr id="0" name=""/>
        <dsp:cNvSpPr/>
      </dsp:nvSpPr>
      <dsp:spPr>
        <a:xfrm>
          <a:off x="440250" y="3597710"/>
          <a:ext cx="2564570" cy="70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4081080"/>
              <a:satOff val="-16581"/>
              <a:lumOff val="-36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smtClean="0"/>
            <a:t>فرایندهای تصمیم گیری و خودگفتاری در اجرای مهارت</a:t>
          </a:r>
          <a:endParaRPr lang="en-US" sz="2000" b="0" kern="1200"/>
        </a:p>
      </dsp:txBody>
      <dsp:txXfrm>
        <a:off x="460887" y="3618347"/>
        <a:ext cx="2523296" cy="663315"/>
      </dsp:txXfrm>
    </dsp:sp>
    <dsp:sp modelId="{5751E2A7-0A4E-4DBF-997D-9028B8AE975F}">
      <dsp:nvSpPr>
        <dsp:cNvPr id="0" name=""/>
        <dsp:cNvSpPr/>
      </dsp:nvSpPr>
      <dsp:spPr>
        <a:xfrm>
          <a:off x="220449" y="779351"/>
          <a:ext cx="219800" cy="40513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51389"/>
              </a:lnTo>
              <a:lnTo>
                <a:pt x="219800" y="405138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DF1AC5-E9EA-42FF-A246-5EE8103B9DE8}">
      <dsp:nvSpPr>
        <dsp:cNvPr id="0" name=""/>
        <dsp:cNvSpPr/>
      </dsp:nvSpPr>
      <dsp:spPr>
        <a:xfrm>
          <a:off x="440250" y="4478447"/>
          <a:ext cx="2564570" cy="70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5441440"/>
              <a:satOff val="-22108"/>
              <a:lumOff val="-488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smtClean="0"/>
            <a:t>نیاز به توجه بسیار زیاد</a:t>
          </a:r>
          <a:endParaRPr lang="en-US" sz="2000" b="0" kern="1200"/>
        </a:p>
      </dsp:txBody>
      <dsp:txXfrm>
        <a:off x="460887" y="4499084"/>
        <a:ext cx="2523296" cy="663315"/>
      </dsp:txXfrm>
    </dsp:sp>
    <dsp:sp modelId="{1E816ABB-9D1C-4760-A267-D36515076017}">
      <dsp:nvSpPr>
        <dsp:cNvPr id="0" name=""/>
        <dsp:cNvSpPr/>
      </dsp:nvSpPr>
      <dsp:spPr>
        <a:xfrm>
          <a:off x="2917513" y="74762"/>
          <a:ext cx="2198009" cy="704589"/>
        </a:xfrm>
        <a:prstGeom prst="roundRect">
          <a:avLst>
            <a:gd name="adj" fmla="val 10000"/>
          </a:avLst>
        </a:prstGeom>
        <a:solidFill>
          <a:schemeClr val="accent5">
            <a:hueOff val="8842340"/>
            <a:satOff val="-35925"/>
            <a:lumOff val="-79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dirty="0" smtClean="0">
              <a:solidFill>
                <a:schemeClr val="bg1"/>
              </a:solidFill>
            </a:rPr>
            <a:t>2. حرکتی</a:t>
          </a:r>
          <a:endParaRPr lang="en-US" sz="2800" b="1" kern="1200" dirty="0">
            <a:solidFill>
              <a:schemeClr val="bg1"/>
            </a:solidFill>
          </a:endParaRPr>
        </a:p>
      </dsp:txBody>
      <dsp:txXfrm>
        <a:off x="2938150" y="95399"/>
        <a:ext cx="2156735" cy="663315"/>
      </dsp:txXfrm>
    </dsp:sp>
    <dsp:sp modelId="{6F133C6E-A17E-420B-AD16-FB79A519CC87}">
      <dsp:nvSpPr>
        <dsp:cNvPr id="0" name=""/>
        <dsp:cNvSpPr/>
      </dsp:nvSpPr>
      <dsp:spPr>
        <a:xfrm>
          <a:off x="3137314" y="779351"/>
          <a:ext cx="219800" cy="5284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442"/>
              </a:lnTo>
              <a:lnTo>
                <a:pt x="219800" y="52844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F6350C-ECFB-4F7F-BF20-E4BADC07CE23}">
      <dsp:nvSpPr>
        <dsp:cNvPr id="0" name=""/>
        <dsp:cNvSpPr/>
      </dsp:nvSpPr>
      <dsp:spPr>
        <a:xfrm>
          <a:off x="3357115" y="955499"/>
          <a:ext cx="2564570" cy="70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6801800"/>
              <a:satOff val="-27635"/>
              <a:lumOff val="-61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smtClean="0"/>
            <a:t>افزایش سریع یکنواختی حرکت</a:t>
          </a:r>
          <a:endParaRPr lang="en-US" sz="2000" b="0" kern="1200"/>
        </a:p>
      </dsp:txBody>
      <dsp:txXfrm>
        <a:off x="3377752" y="976136"/>
        <a:ext cx="2523296" cy="663315"/>
      </dsp:txXfrm>
    </dsp:sp>
    <dsp:sp modelId="{FE632633-9AED-4559-8772-C3C9BDAAAE9F}">
      <dsp:nvSpPr>
        <dsp:cNvPr id="0" name=""/>
        <dsp:cNvSpPr/>
      </dsp:nvSpPr>
      <dsp:spPr>
        <a:xfrm>
          <a:off x="3137314" y="779351"/>
          <a:ext cx="219800" cy="14091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9179"/>
              </a:lnTo>
              <a:lnTo>
                <a:pt x="219800" y="140917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885397-C86D-4D6A-9AA2-8AA14A857765}">
      <dsp:nvSpPr>
        <dsp:cNvPr id="0" name=""/>
        <dsp:cNvSpPr/>
      </dsp:nvSpPr>
      <dsp:spPr>
        <a:xfrm>
          <a:off x="3357115" y="1836236"/>
          <a:ext cx="2564570" cy="70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8162160"/>
              <a:satOff val="-33162"/>
              <a:lumOff val="-73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smtClean="0"/>
            <a:t>بهبود پیش بینی و زمان بندی</a:t>
          </a:r>
          <a:endParaRPr lang="en-US" sz="2000" b="0" kern="1200"/>
        </a:p>
      </dsp:txBody>
      <dsp:txXfrm>
        <a:off x="3377752" y="1856873"/>
        <a:ext cx="2523296" cy="663315"/>
      </dsp:txXfrm>
    </dsp:sp>
    <dsp:sp modelId="{39ECA5BF-14C9-4DBD-B2DB-B73671BAE591}">
      <dsp:nvSpPr>
        <dsp:cNvPr id="0" name=""/>
        <dsp:cNvSpPr/>
      </dsp:nvSpPr>
      <dsp:spPr>
        <a:xfrm>
          <a:off x="3137314" y="779351"/>
          <a:ext cx="219800" cy="2289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9916"/>
              </a:lnTo>
              <a:lnTo>
                <a:pt x="219800" y="228991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9CBA57-DCA3-4AA0-91A4-B30043D73CD4}">
      <dsp:nvSpPr>
        <dsp:cNvPr id="0" name=""/>
        <dsp:cNvSpPr/>
      </dsp:nvSpPr>
      <dsp:spPr>
        <a:xfrm>
          <a:off x="3357115" y="2716973"/>
          <a:ext cx="2564570" cy="70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9522520"/>
              <a:satOff val="-38689"/>
              <a:lumOff val="-85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smtClean="0"/>
            <a:t>کاهش خودگفتاری</a:t>
          </a:r>
          <a:endParaRPr lang="en-US" sz="2000" b="0" kern="1200"/>
        </a:p>
      </dsp:txBody>
      <dsp:txXfrm>
        <a:off x="3377752" y="2737610"/>
        <a:ext cx="2523296" cy="663315"/>
      </dsp:txXfrm>
    </dsp:sp>
    <dsp:sp modelId="{577196E1-DC0F-4601-B6E1-52EFE8C99D3D}">
      <dsp:nvSpPr>
        <dsp:cNvPr id="0" name=""/>
        <dsp:cNvSpPr/>
      </dsp:nvSpPr>
      <dsp:spPr>
        <a:xfrm>
          <a:off x="3137314" y="779351"/>
          <a:ext cx="219800" cy="31706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70652"/>
              </a:lnTo>
              <a:lnTo>
                <a:pt x="219800" y="317065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30D160-68F0-4B70-A93B-34730CF57A84}">
      <dsp:nvSpPr>
        <dsp:cNvPr id="0" name=""/>
        <dsp:cNvSpPr/>
      </dsp:nvSpPr>
      <dsp:spPr>
        <a:xfrm>
          <a:off x="3357115" y="3597710"/>
          <a:ext cx="2564570" cy="70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10882880"/>
              <a:satOff val="-44216"/>
              <a:lumOff val="-977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smtClean="0"/>
            <a:t>پیشرفت کمتر در اجرا</a:t>
          </a:r>
          <a:endParaRPr lang="en-US" sz="2000" b="0" kern="1200"/>
        </a:p>
      </dsp:txBody>
      <dsp:txXfrm>
        <a:off x="3377752" y="3618347"/>
        <a:ext cx="2523296" cy="663315"/>
      </dsp:txXfrm>
    </dsp:sp>
    <dsp:sp modelId="{203D5F02-5A35-4C12-B100-B04C1A3B8C33}">
      <dsp:nvSpPr>
        <dsp:cNvPr id="0" name=""/>
        <dsp:cNvSpPr/>
      </dsp:nvSpPr>
      <dsp:spPr>
        <a:xfrm>
          <a:off x="5834379" y="74762"/>
          <a:ext cx="2198009" cy="704589"/>
        </a:xfrm>
        <a:prstGeom prst="roundRect">
          <a:avLst>
            <a:gd name="adj" fmla="val 10000"/>
          </a:avLst>
        </a:prstGeom>
        <a:solidFill>
          <a:schemeClr val="accent5">
            <a:hueOff val="17684680"/>
            <a:satOff val="-71851"/>
            <a:lumOff val="-1588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dirty="0" smtClean="0">
              <a:solidFill>
                <a:schemeClr val="bg1"/>
              </a:solidFill>
            </a:rPr>
            <a:t>3. خودکاری</a:t>
          </a:r>
          <a:endParaRPr lang="en-US" sz="2800" b="1" kern="1200" dirty="0">
            <a:solidFill>
              <a:schemeClr val="bg1"/>
            </a:solidFill>
          </a:endParaRPr>
        </a:p>
      </dsp:txBody>
      <dsp:txXfrm>
        <a:off x="5855016" y="95399"/>
        <a:ext cx="2156735" cy="663315"/>
      </dsp:txXfrm>
    </dsp:sp>
    <dsp:sp modelId="{E57DDA9B-B86E-4BB6-90C1-2248F5E48C5F}">
      <dsp:nvSpPr>
        <dsp:cNvPr id="0" name=""/>
        <dsp:cNvSpPr/>
      </dsp:nvSpPr>
      <dsp:spPr>
        <a:xfrm>
          <a:off x="6054180" y="779351"/>
          <a:ext cx="219800" cy="5284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442"/>
              </a:lnTo>
              <a:lnTo>
                <a:pt x="219800" y="52844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61CCA7-2E86-4574-8CB4-39E0B5A8C873}">
      <dsp:nvSpPr>
        <dsp:cNvPr id="0" name=""/>
        <dsp:cNvSpPr/>
      </dsp:nvSpPr>
      <dsp:spPr>
        <a:xfrm>
          <a:off x="6273981" y="955499"/>
          <a:ext cx="2564570" cy="70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12243240"/>
              <a:satOff val="-49743"/>
              <a:lumOff val="-109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smtClean="0"/>
            <a:t>تبحر در اجرای مهارت</a:t>
          </a:r>
          <a:endParaRPr lang="en-US" sz="2000" b="0" kern="1200"/>
        </a:p>
      </dsp:txBody>
      <dsp:txXfrm>
        <a:off x="6294618" y="976136"/>
        <a:ext cx="2523296" cy="663315"/>
      </dsp:txXfrm>
    </dsp:sp>
    <dsp:sp modelId="{E9E12CC0-6555-4E2C-BEF0-7C37E324E2DC}">
      <dsp:nvSpPr>
        <dsp:cNvPr id="0" name=""/>
        <dsp:cNvSpPr/>
      </dsp:nvSpPr>
      <dsp:spPr>
        <a:xfrm>
          <a:off x="6054180" y="779351"/>
          <a:ext cx="219800" cy="14091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9179"/>
              </a:lnTo>
              <a:lnTo>
                <a:pt x="219800" y="140917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9218E3-A567-4CB0-A5F5-384A62F95C40}">
      <dsp:nvSpPr>
        <dsp:cNvPr id="0" name=""/>
        <dsp:cNvSpPr/>
      </dsp:nvSpPr>
      <dsp:spPr>
        <a:xfrm>
          <a:off x="6273981" y="1836236"/>
          <a:ext cx="2564570" cy="70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13603600"/>
              <a:satOff val="-55270"/>
              <a:lumOff val="-122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smtClean="0"/>
            <a:t>نیاز کم به توجه</a:t>
          </a:r>
          <a:endParaRPr lang="en-US" sz="2000" b="0" kern="1200"/>
        </a:p>
      </dsp:txBody>
      <dsp:txXfrm>
        <a:off x="6294618" y="1856873"/>
        <a:ext cx="2523296" cy="663315"/>
      </dsp:txXfrm>
    </dsp:sp>
    <dsp:sp modelId="{A463B4BF-362E-458D-A7E9-0F85795B19BE}">
      <dsp:nvSpPr>
        <dsp:cNvPr id="0" name=""/>
        <dsp:cNvSpPr/>
      </dsp:nvSpPr>
      <dsp:spPr>
        <a:xfrm>
          <a:off x="6054180" y="779351"/>
          <a:ext cx="219800" cy="2289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9916"/>
              </a:lnTo>
              <a:lnTo>
                <a:pt x="219800" y="228991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5146A9-D869-41B0-BB25-07F94DFEB1F6}">
      <dsp:nvSpPr>
        <dsp:cNvPr id="0" name=""/>
        <dsp:cNvSpPr/>
      </dsp:nvSpPr>
      <dsp:spPr>
        <a:xfrm>
          <a:off x="6273981" y="2716973"/>
          <a:ext cx="2564570" cy="70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14963959"/>
              <a:satOff val="-60797"/>
              <a:lumOff val="-134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smtClean="0"/>
            <a:t>خودکاری حرکات و تحلیل های حسی</a:t>
          </a:r>
          <a:endParaRPr lang="en-US" sz="2000" b="0" kern="1200"/>
        </a:p>
      </dsp:txBody>
      <dsp:txXfrm>
        <a:off x="6294618" y="2737610"/>
        <a:ext cx="2523296" cy="663315"/>
      </dsp:txXfrm>
    </dsp:sp>
    <dsp:sp modelId="{1A2CF731-AB52-4E15-BB61-0C4C9885949D}">
      <dsp:nvSpPr>
        <dsp:cNvPr id="0" name=""/>
        <dsp:cNvSpPr/>
      </dsp:nvSpPr>
      <dsp:spPr>
        <a:xfrm>
          <a:off x="6054180" y="779351"/>
          <a:ext cx="219800" cy="31706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70652"/>
              </a:lnTo>
              <a:lnTo>
                <a:pt x="219800" y="317065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71E9F7-FFEF-4722-95A4-64DA3AC5AEBE}">
      <dsp:nvSpPr>
        <dsp:cNvPr id="0" name=""/>
        <dsp:cNvSpPr/>
      </dsp:nvSpPr>
      <dsp:spPr>
        <a:xfrm>
          <a:off x="6273981" y="3597710"/>
          <a:ext cx="2564570" cy="70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16324319"/>
              <a:satOff val="-66324"/>
              <a:lumOff val="-146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smtClean="0"/>
            <a:t>توجه به جنبه های راهبردی و روش های اجرا</a:t>
          </a:r>
          <a:endParaRPr lang="en-US" sz="2000" b="0" kern="1200"/>
        </a:p>
      </dsp:txBody>
      <dsp:txXfrm>
        <a:off x="6294618" y="3618347"/>
        <a:ext cx="2523296" cy="663315"/>
      </dsp:txXfrm>
    </dsp:sp>
    <dsp:sp modelId="{F63B9F08-B4F0-4276-8D32-7D8523BA3767}">
      <dsp:nvSpPr>
        <dsp:cNvPr id="0" name=""/>
        <dsp:cNvSpPr/>
      </dsp:nvSpPr>
      <dsp:spPr>
        <a:xfrm>
          <a:off x="6054180" y="779351"/>
          <a:ext cx="219800" cy="40513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51389"/>
              </a:lnTo>
              <a:lnTo>
                <a:pt x="219800" y="405138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465398-EC37-40DD-A63E-CEB524C38887}">
      <dsp:nvSpPr>
        <dsp:cNvPr id="0" name=""/>
        <dsp:cNvSpPr/>
      </dsp:nvSpPr>
      <dsp:spPr>
        <a:xfrm>
          <a:off x="6273981" y="4478447"/>
          <a:ext cx="2564570" cy="70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17684680"/>
              <a:satOff val="-71851"/>
              <a:lumOff val="-1588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0" kern="1200" smtClean="0"/>
            <a:t>پیشرفت آهسته اجرا</a:t>
          </a:r>
          <a:endParaRPr lang="en-US" sz="2000" b="0" kern="1200"/>
        </a:p>
      </dsp:txBody>
      <dsp:txXfrm>
        <a:off x="6294618" y="4499084"/>
        <a:ext cx="2523296" cy="6633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241115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"/>
            <a:ext cx="8839200" cy="48006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r" rtl="1">
              <a:buFont typeface="Arial" pitchFamily="34" charset="0"/>
              <a:buChar char="•"/>
            </a:pPr>
            <a:r>
              <a:rPr lang="fa-IR" sz="2000" dirty="0" smtClean="0"/>
              <a:t>قلمرو و وضعیت فیزیولوژی ورزشی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000" dirty="0" smtClean="0"/>
              <a:t>آثار برنامه های مختلف تمرینی بر سیستم های گردش خون، تنفس، اعصاب، استخوان ها، عضلات و هورمون ها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000" dirty="0" smtClean="0"/>
              <a:t>ارتباط متابولیسم با اجرا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000" dirty="0" smtClean="0"/>
              <a:t>تأثیر برنامه های تمرینی مختلف بر بهبود اجرا و آمادگی جسمانی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000" dirty="0" smtClean="0"/>
              <a:t>تأثیر عوامل محیطی مختلف بر بدن (حرارت، رطوبت، ارتفاع، آلودگی، فضا، دریا)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000" dirty="0" smtClean="0"/>
              <a:t>واکنش های فیزیولوژیکی نسبت به تمرین و اجرا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000" dirty="0" smtClean="0"/>
              <a:t>کارایی برنامه های بازپروری متنوع در بازپروری ورزشکاران مصدوم و معلولین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000" dirty="0" smtClean="0"/>
              <a:t>تأثیر عوامل نیروزا چون دارو و موسیقی بر اجرا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000" dirty="0" smtClean="0"/>
              <a:t>تأثیرات درمانی و سلامت بخش تمرینات جسمی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000" dirty="0" smtClean="0"/>
              <a:t>تأثیر تغذیه بر اجرا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000" dirty="0" smtClean="0"/>
              <a:t>بازپروری قلبی</a:t>
            </a:r>
          </a:p>
          <a:p>
            <a:pPr lvl="2" algn="r" rtl="1">
              <a:buFont typeface="Arial" pitchFamily="34" charset="0"/>
              <a:buChar char="•"/>
            </a:pPr>
            <a:r>
              <a:rPr lang="fa-IR" sz="2000" dirty="0" smtClean="0"/>
              <a:t>بیوشیمی ورزشی</a:t>
            </a:r>
          </a:p>
        </p:txBody>
      </p:sp>
    </p:spTree>
    <p:extLst>
      <p:ext uri="{BB962C8B-B14F-4D97-AF65-F5344CB8AC3E}">
        <p14:creationId xmlns:p14="http://schemas.microsoft.com/office/powerpoint/2010/main" val="423040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5648557"/>
              </p:ext>
            </p:extLst>
          </p:nvPr>
        </p:nvGraphicFramePr>
        <p:xfrm>
          <a:off x="152400" y="152400"/>
          <a:ext cx="8839200" cy="662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12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1301122"/>
              </p:ext>
            </p:extLst>
          </p:nvPr>
        </p:nvGraphicFramePr>
        <p:xfrm>
          <a:off x="152400" y="152400"/>
          <a:ext cx="8839200" cy="662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892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7754659"/>
              </p:ext>
            </p:extLst>
          </p:nvPr>
        </p:nvGraphicFramePr>
        <p:xfrm>
          <a:off x="152400" y="152400"/>
          <a:ext cx="8839200" cy="662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892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6600" y="381000"/>
            <a:ext cx="5715000" cy="59436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just" rtl="1">
              <a:buFont typeface="Arial" pitchFamily="34" charset="0"/>
              <a:buChar char="•"/>
            </a:pPr>
            <a:r>
              <a:rPr lang="fa-IR" sz="2000" dirty="0" smtClean="0"/>
              <a:t>مکانیزم های افزایش استقامت قلبی عروقی</a:t>
            </a:r>
          </a:p>
          <a:p>
            <a:pPr lvl="2" algn="just" rtl="1">
              <a:buFont typeface="Arial" pitchFamily="34" charset="0"/>
              <a:buChar char="•"/>
            </a:pPr>
            <a:r>
              <a:rPr lang="fa-IR" sz="2000" dirty="0" smtClean="0"/>
              <a:t>افزایش حجم ها و ظرفیت های ریوی</a:t>
            </a:r>
          </a:p>
          <a:p>
            <a:pPr lvl="2" algn="just" rtl="1">
              <a:buFont typeface="Arial" pitchFamily="34" charset="0"/>
              <a:buChar char="•"/>
            </a:pPr>
            <a:r>
              <a:rPr lang="fa-IR" sz="2000" dirty="0" smtClean="0"/>
              <a:t>افزایش ظرفیت انتشار ریوی</a:t>
            </a:r>
          </a:p>
          <a:p>
            <a:pPr lvl="2" algn="just" rtl="1">
              <a:buFont typeface="Arial" pitchFamily="34" charset="0"/>
              <a:buChar char="•"/>
            </a:pPr>
            <a:r>
              <a:rPr lang="fa-IR" sz="2000" dirty="0" smtClean="0"/>
              <a:t>افزایش ظرفیت حمل اکسیژن در خون</a:t>
            </a:r>
          </a:p>
          <a:p>
            <a:pPr lvl="3" algn="just" rtl="1">
              <a:buFont typeface="Arial" pitchFamily="34" charset="0"/>
              <a:buChar char="•"/>
            </a:pPr>
            <a:r>
              <a:rPr lang="fa-IR" sz="2000" dirty="0" smtClean="0"/>
              <a:t>افزایش گلبول های قرمز</a:t>
            </a:r>
          </a:p>
          <a:p>
            <a:pPr lvl="3" algn="just" rtl="1">
              <a:buFont typeface="Arial" pitchFamily="34" charset="0"/>
              <a:buChar char="•"/>
            </a:pPr>
            <a:r>
              <a:rPr lang="fa-IR" sz="2000" dirty="0"/>
              <a:t>افزایش </a:t>
            </a:r>
            <a:r>
              <a:rPr lang="fa-IR" sz="2000" dirty="0" smtClean="0"/>
              <a:t>هموگلوبین</a:t>
            </a:r>
          </a:p>
          <a:p>
            <a:pPr lvl="2" algn="just" rtl="1">
              <a:buFont typeface="Arial" pitchFamily="34" charset="0"/>
              <a:buChar char="•"/>
            </a:pPr>
            <a:r>
              <a:rPr lang="fa-IR" sz="2000" dirty="0" smtClean="0"/>
              <a:t>افزایش حجم ضربه ای</a:t>
            </a:r>
          </a:p>
          <a:p>
            <a:pPr lvl="3" algn="just" rtl="1">
              <a:buFont typeface="Arial" pitchFamily="34" charset="0"/>
              <a:buChar char="•"/>
            </a:pPr>
            <a:r>
              <a:rPr lang="fa-IR" sz="2000" dirty="0" smtClean="0"/>
              <a:t>افزایش حجم حفرات قلبی</a:t>
            </a:r>
          </a:p>
          <a:p>
            <a:pPr lvl="3" algn="just" rtl="1">
              <a:buFont typeface="Arial" pitchFamily="34" charset="0"/>
              <a:buChar char="•"/>
            </a:pPr>
            <a:r>
              <a:rPr lang="fa-IR" sz="2000" dirty="0" smtClean="0"/>
              <a:t>افزایش قدرت انقباض قلبی ناشی از هایپرتروفی بطن چپ</a:t>
            </a:r>
          </a:p>
          <a:p>
            <a:pPr lvl="3" algn="just" rtl="1">
              <a:buFont typeface="Arial" pitchFamily="34" charset="0"/>
              <a:buChar char="•"/>
            </a:pPr>
            <a:r>
              <a:rPr lang="fa-IR" sz="2000" dirty="0"/>
              <a:t>افزایش افزایش حجم </a:t>
            </a:r>
            <a:r>
              <a:rPr lang="fa-IR" sz="2000" dirty="0" smtClean="0"/>
              <a:t>خون</a:t>
            </a:r>
          </a:p>
          <a:p>
            <a:pPr lvl="2" algn="just" rtl="1">
              <a:buFont typeface="Arial" pitchFamily="34" charset="0"/>
              <a:buChar char="•"/>
            </a:pPr>
            <a:r>
              <a:rPr lang="fa-IR" sz="2000" dirty="0" smtClean="0"/>
              <a:t>افزایش </a:t>
            </a:r>
            <a:r>
              <a:rPr lang="en-US" sz="2000" dirty="0" smtClean="0"/>
              <a:t>BPG</a:t>
            </a:r>
            <a:endParaRPr lang="fa-IR" sz="2000" dirty="0" smtClean="0"/>
          </a:p>
          <a:p>
            <a:pPr lvl="2" algn="just" rtl="1">
              <a:buFont typeface="Arial" pitchFamily="34" charset="0"/>
              <a:buChar char="•"/>
            </a:pPr>
            <a:r>
              <a:rPr lang="fa-IR" sz="2000" dirty="0" smtClean="0"/>
              <a:t>افزایش میوگلوبین</a:t>
            </a:r>
          </a:p>
          <a:p>
            <a:pPr lvl="2" algn="just" rtl="1">
              <a:buFont typeface="Arial" pitchFamily="34" charset="0"/>
              <a:buChar char="•"/>
            </a:pPr>
            <a:r>
              <a:rPr lang="fa-IR" sz="2000" dirty="0" smtClean="0"/>
              <a:t>افزایش چگالی میتوکندری</a:t>
            </a:r>
          </a:p>
          <a:p>
            <a:pPr lvl="2" algn="just" rtl="1">
              <a:buFont typeface="Arial" pitchFamily="34" charset="0"/>
              <a:buChar char="•"/>
            </a:pPr>
            <a:r>
              <a:rPr lang="fa-IR" sz="2000" dirty="0" smtClean="0"/>
              <a:t>افزایش میزان لیپولیز</a:t>
            </a:r>
          </a:p>
          <a:p>
            <a:pPr lvl="2" algn="just" rtl="1">
              <a:buFont typeface="Arial" pitchFamily="34" charset="0"/>
              <a:buChar char="•"/>
            </a:pPr>
            <a:r>
              <a:rPr lang="fa-IR" sz="2000" dirty="0" smtClean="0"/>
              <a:t>افزایش آنزیم های لیپوایتیک، بتااکسیداسیون، چرخه کربس و </a:t>
            </a:r>
            <a:r>
              <a:rPr lang="en-US" sz="2000" dirty="0" smtClean="0"/>
              <a:t>ETC</a:t>
            </a:r>
            <a:endParaRPr lang="fa-IR" sz="2000" dirty="0" smtClean="0"/>
          </a:p>
          <a:p>
            <a:pPr lvl="2" algn="just" rtl="1">
              <a:buFont typeface="Arial" pitchFamily="34" charset="0"/>
              <a:buChar char="•"/>
            </a:pPr>
            <a:r>
              <a:rPr lang="fa-IR" sz="2000" dirty="0" smtClean="0"/>
              <a:t>افزایش چگالی مویرگی در عضلات</a:t>
            </a:r>
            <a:endParaRPr lang="fa-IR" sz="2000" dirty="0"/>
          </a:p>
        </p:txBody>
      </p:sp>
      <p:pic>
        <p:nvPicPr>
          <p:cNvPr id="1026" name="Picture 2" descr="C:\Program Files (x86)\Microsoft Office\MEDIA\CAGCAT10\j019903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1143000"/>
            <a:ext cx="2929285" cy="322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04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8988301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794708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1776102"/>
              </p:ext>
            </p:extLst>
          </p:nvPr>
        </p:nvGraphicFramePr>
        <p:xfrm>
          <a:off x="533400" y="762000"/>
          <a:ext cx="80772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49457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8836490"/>
              </p:ext>
            </p:extLst>
          </p:nvPr>
        </p:nvGraphicFramePr>
        <p:xfrm>
          <a:off x="152400" y="152400"/>
          <a:ext cx="8839200" cy="6553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ight Arrow 6"/>
          <p:cNvSpPr/>
          <p:nvPr/>
        </p:nvSpPr>
        <p:spPr>
          <a:xfrm rot="16200000">
            <a:off x="1648968" y="3685032"/>
            <a:ext cx="816864" cy="457200"/>
          </a:xfrm>
          <a:prstGeom prst="rightArrow">
            <a:avLst/>
          </a:prstGeom>
          <a:solidFill>
            <a:srgbClr val="CC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438400" y="426720"/>
            <a:ext cx="4648200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4000" b="1" dirty="0" smtClean="0">
                <a:solidFill>
                  <a:schemeClr val="tx1"/>
                </a:solidFill>
              </a:rPr>
              <a:t>مدل پردازش اطلاعات</a:t>
            </a:r>
            <a:endParaRPr lang="en-US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4352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93703"/>
            <a:ext cx="7315200" cy="1154097"/>
          </a:xfrm>
        </p:spPr>
        <p:txBody>
          <a:bodyPr anchor="ctr"/>
          <a:lstStyle/>
          <a:p>
            <a:pPr algn="ctr"/>
            <a:r>
              <a:rPr lang="fa-IR" dirty="0" smtClean="0"/>
              <a:t>مراحل یادگیری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4162868"/>
              </p:ext>
            </p:extLst>
          </p:nvPr>
        </p:nvGraphicFramePr>
        <p:xfrm>
          <a:off x="152400" y="1447800"/>
          <a:ext cx="8839200" cy="5257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71617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Custom 1">
      <a:majorFont>
        <a:latin typeface="Century Gothic"/>
        <a:ea typeface=""/>
        <a:cs typeface="B Ziba"/>
      </a:majorFont>
      <a:minorFont>
        <a:latin typeface="Century Gothic"/>
        <a:ea typeface=""/>
        <a:cs typeface="B Zar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278</TotalTime>
  <Words>428</Words>
  <Application>Microsoft Office PowerPoint</Application>
  <PresentationFormat>On-screen Show (4:3)</PresentationFormat>
  <Paragraphs>108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Angles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مراحل یادگیری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مبانی تربیت بدنی و ورزش مبانی فیزیولوژیک تربیت بدنی و ورزش</dc:title>
  <dc:creator>john</dc:creator>
  <cp:lastModifiedBy>Windows User</cp:lastModifiedBy>
  <cp:revision>67</cp:revision>
  <dcterms:created xsi:type="dcterms:W3CDTF">2006-08-16T00:00:00Z</dcterms:created>
  <dcterms:modified xsi:type="dcterms:W3CDTF">2020-06-14T14:37:49Z</dcterms:modified>
</cp:coreProperties>
</file>