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9" r:id="rId2"/>
    <p:sldId id="258" r:id="rId3"/>
    <p:sldId id="259" r:id="rId4"/>
    <p:sldId id="260" r:id="rId5"/>
    <p:sldId id="261" r:id="rId6"/>
    <p:sldId id="263" r:id="rId7"/>
    <p:sldId id="264" r:id="rId8"/>
    <p:sldId id="268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9912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57671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38400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0177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9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28533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78275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3272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82278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7262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1673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74AE4-C2F0-4F37-B72B-9FB0BF5786A3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6595-677E-4B67-AE81-4EBE041F343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2610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34924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66816" y="431399"/>
            <a:ext cx="5791200" cy="19082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11800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7696" y="1584960"/>
            <a:ext cx="2560320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100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47360" y="1208235"/>
            <a:ext cx="601065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5400" dirty="0" smtClean="0">
                <a:solidFill>
                  <a:srgbClr val="00B050"/>
                </a:solidFill>
                <a:cs typeface="B Nazanin" panose="00000400000000000000" pitchFamily="2" charset="-78"/>
              </a:rPr>
              <a:t>فلسفه برای کودکان(فبک)</a:t>
            </a:r>
            <a:endParaRPr lang="fa-IR" sz="5400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429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29025" cy="223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6096000" y="3238500"/>
            <a:ext cx="381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8051800" y="332770"/>
            <a:ext cx="351790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9600" dirty="0" smtClean="0">
                <a:cs typeface="B Nazanin" panose="00000400000000000000" pitchFamily="2" charset="-78"/>
              </a:rPr>
              <a:t>فلسفه</a:t>
            </a:r>
            <a:endParaRPr lang="fa-IR" sz="9600" dirty="0">
              <a:cs typeface="B Nazanin" panose="000004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400" y="2586037"/>
            <a:ext cx="7721600" cy="4271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-762000" y="4330700"/>
            <a:ext cx="307340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9600" dirty="0" smtClean="0">
                <a:cs typeface="B Nazanin" panose="00000400000000000000" pitchFamily="2" charset="-78"/>
              </a:rPr>
              <a:t>یونان</a:t>
            </a:r>
            <a:endParaRPr lang="fa-IR" sz="96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289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39700"/>
            <a:ext cx="3898900" cy="332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287" y="101600"/>
            <a:ext cx="3668713" cy="325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8523287" y="3962400"/>
            <a:ext cx="3313113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7200" dirty="0" smtClean="0">
                <a:cs typeface="B Nazanin" panose="00000400000000000000" pitchFamily="2" charset="-78"/>
              </a:rPr>
              <a:t>متیو لیپمن</a:t>
            </a:r>
          </a:p>
          <a:p>
            <a:r>
              <a:rPr lang="fa-IR" sz="7200" dirty="0">
                <a:cs typeface="B Nazanin" panose="00000400000000000000" pitchFamily="2" charset="-78"/>
              </a:rPr>
              <a:t> </a:t>
            </a:r>
            <a:r>
              <a:rPr lang="fa-IR" sz="7200" dirty="0" smtClean="0">
                <a:cs typeface="B Nazanin" panose="00000400000000000000" pitchFamily="2" charset="-78"/>
              </a:rPr>
              <a:t>  1960</a:t>
            </a:r>
            <a:endParaRPr lang="fa-IR" sz="72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8500" y="3962400"/>
            <a:ext cx="3213100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7200" dirty="0" smtClean="0">
                <a:cs typeface="B Nazanin" panose="00000400000000000000" pitchFamily="2" charset="-78"/>
              </a:rPr>
              <a:t>سقراط</a:t>
            </a:r>
          </a:p>
          <a:p>
            <a:r>
              <a:rPr lang="fa-IR" sz="4800" dirty="0" smtClean="0">
                <a:cs typeface="B Nazanin" panose="00000400000000000000" pitchFamily="2" charset="-78"/>
              </a:rPr>
              <a:t>6000سال پیش</a:t>
            </a:r>
            <a:endParaRPr lang="fa-IR" sz="480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918" y="3962400"/>
            <a:ext cx="3067050" cy="27670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1628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771900" y="0"/>
            <a:ext cx="4699000" cy="23241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7200" dirty="0" smtClean="0">
                <a:cs typeface="B Nazanin" panose="00000400000000000000" pitchFamily="2" charset="-78"/>
              </a:rPr>
              <a:t>مباحث فلسفه</a:t>
            </a:r>
            <a:endParaRPr lang="fa-IR" sz="7200" dirty="0">
              <a:cs typeface="B Nazanin" panose="00000400000000000000" pitchFamily="2" charset="-78"/>
            </a:endParaRPr>
          </a:p>
        </p:txBody>
      </p:sp>
      <p:sp>
        <p:nvSpPr>
          <p:cNvPr id="3" name="Oval 2"/>
          <p:cNvSpPr/>
          <p:nvPr/>
        </p:nvSpPr>
        <p:spPr>
          <a:xfrm>
            <a:off x="9372600" y="3175000"/>
            <a:ext cx="2247900" cy="10668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5400" dirty="0" smtClean="0">
                <a:cs typeface="B Nazanin" panose="00000400000000000000" pitchFamily="2" charset="-78"/>
              </a:rPr>
              <a:t>اساسی</a:t>
            </a:r>
            <a:endParaRPr lang="fa-IR" sz="5400" dirty="0">
              <a:cs typeface="B Nazanin" panose="00000400000000000000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4978400" y="3162300"/>
            <a:ext cx="2286000" cy="10922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4800" dirty="0" smtClean="0">
                <a:cs typeface="B Nazanin" panose="00000400000000000000" pitchFamily="2" charset="-78"/>
              </a:rPr>
              <a:t>بنیادی </a:t>
            </a:r>
            <a:endParaRPr lang="fa-IR" sz="4800" dirty="0">
              <a:cs typeface="B Nazanin" panose="00000400000000000000" pitchFamily="2" charset="-78"/>
            </a:endParaRPr>
          </a:p>
        </p:txBody>
      </p:sp>
      <p:sp>
        <p:nvSpPr>
          <p:cNvPr id="5" name="Oval 4"/>
          <p:cNvSpPr/>
          <p:nvPr/>
        </p:nvSpPr>
        <p:spPr>
          <a:xfrm>
            <a:off x="850900" y="3175000"/>
            <a:ext cx="2311400" cy="11557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6000" dirty="0" smtClean="0">
                <a:cs typeface="B Nazanin" panose="00000400000000000000" pitchFamily="2" charset="-78"/>
              </a:rPr>
              <a:t>کلی</a:t>
            </a:r>
            <a:endParaRPr lang="fa-IR" sz="6000" dirty="0">
              <a:cs typeface="B Nazanin" panose="00000400000000000000" pitchFamily="2" charset="-78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210300" y="2413000"/>
            <a:ext cx="12700" cy="571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832100" y="2324100"/>
            <a:ext cx="939800" cy="850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470900" y="2197100"/>
            <a:ext cx="901700" cy="965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880600" y="5118100"/>
            <a:ext cx="1638300" cy="14605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400" dirty="0" smtClean="0">
                <a:cs typeface="B Nazanin" panose="00000400000000000000" pitchFamily="2" charset="-78"/>
              </a:rPr>
              <a:t>چرایی</a:t>
            </a:r>
            <a:endParaRPr lang="fa-IR" sz="4400" dirty="0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02250" y="5118100"/>
            <a:ext cx="1638300" cy="14605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800" dirty="0" smtClean="0">
                <a:cs typeface="B Nazanin" panose="00000400000000000000" pitchFamily="2" charset="-78"/>
              </a:rPr>
              <a:t>چیستی</a:t>
            </a:r>
            <a:endParaRPr lang="fa-IR" sz="4800" dirty="0">
              <a:cs typeface="B Nazanin" panose="00000400000000000000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50900" y="5118100"/>
            <a:ext cx="1879600" cy="14605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800" dirty="0" smtClean="0">
                <a:cs typeface="B Nazanin" panose="00000400000000000000" pitchFamily="2" charset="-78"/>
              </a:rPr>
              <a:t>چگونگی</a:t>
            </a:r>
            <a:endParaRPr lang="fa-IR" sz="4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696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0" y="1925701"/>
            <a:ext cx="10515600" cy="1512443"/>
          </a:xfrm>
        </p:spPr>
        <p:txBody>
          <a:bodyPr/>
          <a:lstStyle/>
          <a:p>
            <a:r>
              <a:rPr lang="fa-IR" dirty="0" smtClean="0"/>
              <a:t>روش سقراطی :</a:t>
            </a:r>
            <a:endParaRPr lang="fa-IR" dirty="0"/>
          </a:p>
        </p:txBody>
      </p:sp>
      <p:sp>
        <p:nvSpPr>
          <p:cNvPr id="3" name="TextBox 2"/>
          <p:cNvSpPr txBox="1"/>
          <p:nvPr/>
        </p:nvSpPr>
        <p:spPr>
          <a:xfrm>
            <a:off x="3995928" y="1278815"/>
            <a:ext cx="34381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400" dirty="0" smtClean="0">
                <a:solidFill>
                  <a:srgbClr val="00B050"/>
                </a:solidFill>
                <a:cs typeface="B Nazanin" panose="00000400000000000000" pitchFamily="2" charset="-78"/>
              </a:rPr>
              <a:t>*پرسش و پاسخ</a:t>
            </a:r>
            <a:endParaRPr lang="fa-IR" sz="4400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7136" y="3438144"/>
            <a:ext cx="288950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*گفت و گو </a:t>
            </a:r>
            <a:endParaRPr lang="fa-IR" sz="48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888224" y="1331639"/>
            <a:ext cx="243840" cy="2700566"/>
          </a:xfrm>
          <a:prstGeom prst="rightBrac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650" y="3312085"/>
            <a:ext cx="3558731" cy="35459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1746"/>
            <a:ext cx="4785360" cy="2234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7168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6600" dirty="0" smtClean="0">
                <a:cs typeface="B Nazanin" panose="00000400000000000000" pitchFamily="2" charset="-78"/>
              </a:rPr>
              <a:t>کودکان فیلسوفان کوچکند </a:t>
            </a:r>
            <a:endParaRPr lang="fa-IR" sz="6600" dirty="0"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35" y="2404300"/>
            <a:ext cx="5926265" cy="3874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266" y="2404300"/>
            <a:ext cx="5446014" cy="3874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6685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67333"/>
            <a:ext cx="11597640" cy="1325563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>*وقتی در فلسفه برای کودکان کار می کنید:</a:t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sz="3600" dirty="0" smtClean="0"/>
              <a:t> پاسخ سریع به سوال های کودک اشتباه است .ما باید  سوال را به خودش بر می گردانیم پاسخ فلسفی به کندی تولید می شود و شتاب آنها را از فلسفه دور می کند.</a:t>
            </a:r>
            <a:br>
              <a:rPr lang="fa-IR" sz="3600" dirty="0" smtClean="0"/>
            </a:br>
            <a:r>
              <a:rPr lang="fa-IR" sz="3600" dirty="0" smtClean="0"/>
              <a:t/>
            </a:r>
            <a:br>
              <a:rPr lang="fa-IR" sz="3600" dirty="0" smtClean="0"/>
            </a:br>
            <a:r>
              <a:rPr lang="fa-IR" sz="3600" dirty="0" smtClean="0"/>
              <a:t>به او می گوییم :فکر کن ، آزمایش کن ، مشاهده کن،نتیجه گیری کن </a:t>
            </a:r>
            <a:r>
              <a:rPr lang="fa-IR" dirty="0" smtClean="0"/>
              <a:t>.</a:t>
            </a:r>
            <a:endParaRPr lang="fa-I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" y="3901820"/>
            <a:ext cx="4241673" cy="2694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192" y="3901820"/>
            <a:ext cx="4340352" cy="2694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559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44969"/>
            <a:ext cx="10515600" cy="45719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cs typeface="B Nazanin" panose="00000400000000000000" pitchFamily="2" charset="-78"/>
              </a:rPr>
              <a:t>* ما به دنبال آموزش مفاهیمی هستیم که نیاز امروز بشریت است*</a:t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fa-IR" dirty="0">
                <a:cs typeface="B Nazanin" panose="00000400000000000000" pitchFamily="2" charset="-78"/>
              </a:rPr>
              <a:t/>
            </a:r>
            <a:br>
              <a:rPr lang="fa-IR" dirty="0">
                <a:cs typeface="B Nazanin" panose="00000400000000000000" pitchFamily="2" charset="-78"/>
              </a:rPr>
            </a:br>
            <a:r>
              <a:rPr lang="fa-IR" dirty="0" smtClean="0">
                <a:cs typeface="B Nazanin" panose="00000400000000000000" pitchFamily="2" charset="-78"/>
              </a:rPr>
              <a:t>*ما باید اخلاق را بیاموزیم، اخلاقی که مراقبتی باشد*</a:t>
            </a:r>
            <a:endParaRPr lang="fa-IR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" y="3157728"/>
            <a:ext cx="5437632" cy="3377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560" y="3157728"/>
            <a:ext cx="4742688" cy="3377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5990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cs typeface="B Nazanin" panose="00000400000000000000" pitchFamily="2" charset="-78"/>
              </a:rPr>
              <a:t>*باید مراقب باشیم علم آنقدر رشد نکند که بخواهد نابود شود*</a:t>
            </a:r>
            <a:endParaRPr lang="fa-IR" sz="4800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14272" y="1690688"/>
            <a:ext cx="9939528" cy="21236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fa-IR" sz="4400" dirty="0" smtClean="0">
                <a:cs typeface="B Nazanin" panose="00000400000000000000" pitchFamily="2" charset="-78"/>
              </a:rPr>
              <a:t>ما میخواهیم آدم هایی پرورش دهیم که در کنار علم ،آسیب کمتری به جهان و جهانیان بزند*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fa-IR" sz="4400" dirty="0" smtClean="0">
                <a:cs typeface="B Nazanin" panose="00000400000000000000" pitchFamily="2" charset="-78"/>
              </a:rPr>
              <a:t>علم نباید آنقدر رشد کند که نابود کننده باشد</a:t>
            </a:r>
            <a:endParaRPr lang="fa-IR" sz="4400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6140"/>
            <a:ext cx="4584192" cy="2880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904" y="3776412"/>
            <a:ext cx="4120896" cy="2880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0670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خصوصیات افرادی که می خواهند فلسفه برای کودکان کار کنند</a:t>
            </a:r>
            <a:endParaRPr lang="fa-I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399538"/>
            <a:ext cx="3525202" cy="4239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4535424" y="2218944"/>
            <a:ext cx="7242048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>
                <a:cs typeface="B Nazanin" panose="00000400000000000000" pitchFamily="2" charset="-78"/>
              </a:rPr>
              <a:t>* صبور باشند.</a:t>
            </a:r>
          </a:p>
          <a:p>
            <a:r>
              <a:rPr lang="fa-IR" sz="4000" dirty="0" smtClean="0">
                <a:cs typeface="B Nazanin" panose="00000400000000000000" pitchFamily="2" charset="-78"/>
              </a:rPr>
              <a:t>*ذهن فلسفی داشته باشند.</a:t>
            </a:r>
          </a:p>
          <a:p>
            <a:r>
              <a:rPr lang="fa-IR" sz="4000" dirty="0" smtClean="0">
                <a:cs typeface="B Nazanin" panose="00000400000000000000" pitchFamily="2" charset="-78"/>
              </a:rPr>
              <a:t>*حیرت های دوران کودکی خود را به خاطرداشته باشند</a:t>
            </a:r>
          </a:p>
          <a:p>
            <a:r>
              <a:rPr lang="fa-IR" sz="4000" dirty="0" smtClean="0">
                <a:cs typeface="B Nazanin" panose="00000400000000000000" pitchFamily="2" charset="-78"/>
              </a:rPr>
              <a:t>*آمادگی شنیدن پاسخ های عجیب کودکان را  داشته باشند .</a:t>
            </a:r>
          </a:p>
        </p:txBody>
      </p:sp>
    </p:spTree>
    <p:extLst>
      <p:ext uri="{BB962C8B-B14F-4D97-AF65-F5344CB8AC3E}">
        <p14:creationId xmlns:p14="http://schemas.microsoft.com/office/powerpoint/2010/main" val="190577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142</Words>
  <Application>Microsoft Office PowerPoint</Application>
  <PresentationFormat>Custom</PresentationFormat>
  <Paragraphs>29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روش سقراطی :</vt:lpstr>
      <vt:lpstr>کودکان فیلسوفان کوچکند </vt:lpstr>
      <vt:lpstr>*وقتی در فلسفه برای کودکان کار می کنید:   پاسخ سریع به سوال های کودک اشتباه است .ما باید  سوال را به خودش بر می گردانیم پاسخ فلسفی به کندی تولید می شود و شتاب آنها را از فلسفه دور می کند.  به او می گوییم :فکر کن ، آزمایش کن ، مشاهده کن،نتیجه گیری کن .</vt:lpstr>
      <vt:lpstr>* ما به دنبال آموزش مفاهیمی هستیم که نیاز امروز بشریت است*  *ما باید اخلاق را بیاموزیم، اخلاقی که مراقبتی باشد*</vt:lpstr>
      <vt:lpstr>*باید مراقب باشیم علم آنقدر رشد نکند که بخواهد نابود شود*</vt:lpstr>
      <vt:lpstr>خصوصیات افرادی که می خواهند فلسفه برای کودکان کار کنند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ghorbani</dc:creator>
  <cp:lastModifiedBy>Windows User</cp:lastModifiedBy>
  <cp:revision>23</cp:revision>
  <dcterms:created xsi:type="dcterms:W3CDTF">2017-10-02T16:44:32Z</dcterms:created>
  <dcterms:modified xsi:type="dcterms:W3CDTF">2020-06-16T14:56:09Z</dcterms:modified>
</cp:coreProperties>
</file>