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01" r:id="rId2"/>
    <p:sldId id="302" r:id="rId3"/>
    <p:sldId id="303" r:id="rId4"/>
    <p:sldId id="304" r:id="rId5"/>
    <p:sldId id="305" r:id="rId6"/>
    <p:sldId id="396" r:id="rId7"/>
    <p:sldId id="395" r:id="rId8"/>
    <p:sldId id="397" r:id="rId9"/>
    <p:sldId id="398" r:id="rId10"/>
    <p:sldId id="399" r:id="rId11"/>
    <p:sldId id="400" r:id="rId12"/>
    <p:sldId id="402" r:id="rId13"/>
    <p:sldId id="404" r:id="rId14"/>
    <p:sldId id="406" r:id="rId15"/>
    <p:sldId id="407" r:id="rId16"/>
    <p:sldId id="408" r:id="rId17"/>
  </p:sldIdLst>
  <p:sldSz cx="9144000" cy="6858000" type="screen4x3"/>
  <p:notesSz cx="6858000" cy="9144000"/>
  <p:defaultTextStyle>
    <a:defPPr>
      <a:defRPr lang="en-US"/>
    </a:defPPr>
    <a:lvl1pPr algn="r" rtl="1" fontAlgn="base">
      <a:lnSpc>
        <a:spcPct val="130000"/>
      </a:lnSpc>
      <a:spcBef>
        <a:spcPct val="25000"/>
      </a:spcBef>
      <a:spcAft>
        <a:spcPct val="0"/>
      </a:spcAft>
      <a:buChar char="•"/>
      <a:defRPr sz="2800" b="1" kern="1200">
        <a:solidFill>
          <a:schemeClr val="tx1"/>
        </a:solidFill>
        <a:latin typeface="Arial" pitchFamily="34" charset="0"/>
        <a:ea typeface="+mn-ea"/>
        <a:cs typeface="B Sahar" pitchFamily="2" charset="-78"/>
      </a:defRPr>
    </a:lvl1pPr>
    <a:lvl2pPr marL="457200" algn="r" rtl="1" fontAlgn="base">
      <a:lnSpc>
        <a:spcPct val="130000"/>
      </a:lnSpc>
      <a:spcBef>
        <a:spcPct val="25000"/>
      </a:spcBef>
      <a:spcAft>
        <a:spcPct val="0"/>
      </a:spcAft>
      <a:buChar char="•"/>
      <a:defRPr sz="2800" b="1" kern="1200">
        <a:solidFill>
          <a:schemeClr val="tx1"/>
        </a:solidFill>
        <a:latin typeface="Arial" pitchFamily="34" charset="0"/>
        <a:ea typeface="+mn-ea"/>
        <a:cs typeface="B Sahar" pitchFamily="2" charset="-78"/>
      </a:defRPr>
    </a:lvl2pPr>
    <a:lvl3pPr marL="914400" algn="r" rtl="1" fontAlgn="base">
      <a:lnSpc>
        <a:spcPct val="130000"/>
      </a:lnSpc>
      <a:spcBef>
        <a:spcPct val="25000"/>
      </a:spcBef>
      <a:spcAft>
        <a:spcPct val="0"/>
      </a:spcAft>
      <a:buChar char="•"/>
      <a:defRPr sz="2800" b="1" kern="1200">
        <a:solidFill>
          <a:schemeClr val="tx1"/>
        </a:solidFill>
        <a:latin typeface="Arial" pitchFamily="34" charset="0"/>
        <a:ea typeface="+mn-ea"/>
        <a:cs typeface="B Sahar" pitchFamily="2" charset="-78"/>
      </a:defRPr>
    </a:lvl3pPr>
    <a:lvl4pPr marL="1371600" algn="r" rtl="1" fontAlgn="base">
      <a:lnSpc>
        <a:spcPct val="130000"/>
      </a:lnSpc>
      <a:spcBef>
        <a:spcPct val="25000"/>
      </a:spcBef>
      <a:spcAft>
        <a:spcPct val="0"/>
      </a:spcAft>
      <a:buChar char="•"/>
      <a:defRPr sz="2800" b="1" kern="1200">
        <a:solidFill>
          <a:schemeClr val="tx1"/>
        </a:solidFill>
        <a:latin typeface="Arial" pitchFamily="34" charset="0"/>
        <a:ea typeface="+mn-ea"/>
        <a:cs typeface="B Sahar" pitchFamily="2" charset="-78"/>
      </a:defRPr>
    </a:lvl4pPr>
    <a:lvl5pPr marL="1828800" algn="r" rtl="1" fontAlgn="base">
      <a:lnSpc>
        <a:spcPct val="130000"/>
      </a:lnSpc>
      <a:spcBef>
        <a:spcPct val="25000"/>
      </a:spcBef>
      <a:spcAft>
        <a:spcPct val="0"/>
      </a:spcAft>
      <a:buChar char="•"/>
      <a:defRPr sz="2800" b="1" kern="1200">
        <a:solidFill>
          <a:schemeClr val="tx1"/>
        </a:solidFill>
        <a:latin typeface="Arial" pitchFamily="34" charset="0"/>
        <a:ea typeface="+mn-ea"/>
        <a:cs typeface="B Sahar" pitchFamily="2" charset="-78"/>
      </a:defRPr>
    </a:lvl5pPr>
    <a:lvl6pPr marL="2286000" algn="r" defTabSz="914400" rtl="1" eaLnBrk="1" latinLnBrk="0" hangingPunct="1">
      <a:defRPr sz="2800" b="1" kern="1200">
        <a:solidFill>
          <a:schemeClr val="tx1"/>
        </a:solidFill>
        <a:latin typeface="Arial" pitchFamily="34" charset="0"/>
        <a:ea typeface="+mn-ea"/>
        <a:cs typeface="B Sahar" pitchFamily="2" charset="-78"/>
      </a:defRPr>
    </a:lvl6pPr>
    <a:lvl7pPr marL="2743200" algn="r" defTabSz="914400" rtl="1" eaLnBrk="1" latinLnBrk="0" hangingPunct="1">
      <a:defRPr sz="2800" b="1" kern="1200">
        <a:solidFill>
          <a:schemeClr val="tx1"/>
        </a:solidFill>
        <a:latin typeface="Arial" pitchFamily="34" charset="0"/>
        <a:ea typeface="+mn-ea"/>
        <a:cs typeface="B Sahar" pitchFamily="2" charset="-78"/>
      </a:defRPr>
    </a:lvl7pPr>
    <a:lvl8pPr marL="3200400" algn="r" defTabSz="914400" rtl="1" eaLnBrk="1" latinLnBrk="0" hangingPunct="1">
      <a:defRPr sz="2800" b="1" kern="1200">
        <a:solidFill>
          <a:schemeClr val="tx1"/>
        </a:solidFill>
        <a:latin typeface="Arial" pitchFamily="34" charset="0"/>
        <a:ea typeface="+mn-ea"/>
        <a:cs typeface="B Sahar" pitchFamily="2" charset="-78"/>
      </a:defRPr>
    </a:lvl8pPr>
    <a:lvl9pPr marL="3657600" algn="r" defTabSz="914400" rtl="1" eaLnBrk="1" latinLnBrk="0" hangingPunct="1">
      <a:defRPr sz="2800" b="1" kern="1200">
        <a:solidFill>
          <a:schemeClr val="tx1"/>
        </a:solidFill>
        <a:latin typeface="Arial" pitchFamily="34" charset="0"/>
        <a:ea typeface="+mn-ea"/>
        <a:cs typeface="B Sahar" pitchFamily="2" charset="-7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CC66FF"/>
    <a:srgbClr val="FFCC66"/>
    <a:srgbClr val="CCECFF"/>
    <a:srgbClr val="99FFCC"/>
    <a:srgbClr val="FF9900"/>
    <a:srgbClr val="FF99CC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509" autoAdjust="0"/>
    <p:restoredTop sz="94660" autoAdjust="0"/>
  </p:normalViewPr>
  <p:slideViewPr>
    <p:cSldViewPr>
      <p:cViewPr varScale="1">
        <p:scale>
          <a:sx n="75" d="100"/>
          <a:sy n="75" d="100"/>
        </p:scale>
        <p:origin x="-9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66F34A-EFA1-406A-911E-3740DC242DE9}" type="doc">
      <dgm:prSet loTypeId="urn:microsoft.com/office/officeart/2005/8/layout/radial4" loCatId="relationship" qsTypeId="urn:microsoft.com/office/officeart/2005/8/quickstyle/3d7" qsCatId="3D" csTypeId="urn:microsoft.com/office/officeart/2005/8/colors/colorful2" csCatId="colorful" phldr="1"/>
      <dgm:spPr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</dgm:spPr>
      <dgm:t>
        <a:bodyPr/>
        <a:lstStyle/>
        <a:p>
          <a:pPr rtl="1"/>
          <a:endParaRPr lang="fa-IR"/>
        </a:p>
      </dgm:t>
    </dgm:pt>
    <dgm:pt modelId="{911B366C-622D-4E37-B693-927C5A2DDE1F}">
      <dgm:prSet phldrT="[Text]" custT="1"/>
      <dgm:spPr>
        <a:solidFill>
          <a:srgbClr val="00FFFF"/>
        </a:solidFill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مصادیق پدافند غیرعامل</a:t>
          </a:r>
          <a:endParaRPr lang="fa-IR" sz="28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BC7039A6-1E55-4202-9A3E-688E43991874}" type="parTrans" cxnId="{EFB2A7D1-A66E-4925-BA34-84A4500C5E7F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DE1107B6-69A3-447E-BC3F-FAC19AB51649}" type="sibTrans" cxnId="{EFB2A7D1-A66E-4925-BA34-84A4500C5E7F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DB2FCE3D-549E-479B-94DA-FBBF7542A8DE}">
      <dgm:prSet phldrT="[Text]" custT="1"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مکان یابی مناسب</a:t>
          </a:r>
          <a:endParaRPr lang="fa-IR" sz="24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06BFD338-DEEB-4026-A342-CEF46C736310}" type="parTrans" cxnId="{B09DB823-7262-4931-AA2A-33255FAAFDCE}">
      <dgm:prSet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rgbClr val="FF0000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97BCF676-DF10-4CBA-AE67-12D8C2EE2083}" type="sibTrans" cxnId="{B09DB823-7262-4931-AA2A-33255FAAFDCE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5BE8C589-6F7C-4323-9363-3671A5D9C96F}">
      <dgm:prSet phldrT="[Text]" custT="1"/>
      <dgm:spPr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انتخاب مقیاس بهینه</a:t>
          </a:r>
          <a:endParaRPr lang="fa-IR" sz="24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3416083A-65BB-44FB-B1FC-140AC52393AA}" type="parTrans" cxnId="{EB3920DF-69E4-47E5-B8CA-1BDDF540637E}">
      <dgm:prSet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rgbClr val="FF0000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B70D76DF-D1FB-4B72-993E-6932F4A25F2E}" type="sibTrans" cxnId="{EB3920DF-69E4-47E5-B8CA-1BDDF540637E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116387D7-F179-4443-AB1D-75A46A6B3A44}">
      <dgm:prSet phldrT="[Text]" custT="1"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پراکندگی در سایت</a:t>
          </a:r>
          <a:endParaRPr lang="fa-IR" sz="28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8728ADFC-841B-457B-B384-03D6AA288CB5}" type="parTrans" cxnId="{3B726E06-532E-4E65-884E-D30CAE56152D}">
      <dgm:prSet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rgbClr val="FF0000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A63BECEA-3E7F-4D61-8D6B-3088B19A2235}" type="sibTrans" cxnId="{3B726E06-532E-4E65-884E-D30CAE56152D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21233374-143D-4303-8DB7-CD06ED0DC435}">
      <dgm:prSet phldrT="[Text]" custT="1"/>
      <dgm:spPr>
        <a:solidFill>
          <a:srgbClr val="FFC000"/>
        </a:solidFill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استفاده از عمق زمین</a:t>
          </a:r>
          <a:endParaRPr lang="fa-IR" sz="24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538E5575-2583-4D6E-9E3F-E77EDBCC9076}" type="parTrans" cxnId="{A341A0E9-E21C-4D4B-800A-0F2248084D74}">
      <dgm:prSet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rgbClr val="FF0000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2E1C1B9C-F124-4F80-A2D5-3522C108A070}" type="sibTrans" cxnId="{A341A0E9-E21C-4D4B-800A-0F2248084D74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57201BBC-6BE8-42EC-8F66-DE02AD9CDDF3}">
      <dgm:prSet custT="1"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توزیع عملکرد </a:t>
          </a:r>
          <a:endParaRPr lang="fa-IR" sz="28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95B045D4-86D3-432B-B906-6B9D7E048665}" type="parTrans" cxnId="{D26F7F58-8477-42D4-9499-9C635FB80624}">
      <dgm:prSet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rgbClr val="FF0000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A3271BBA-7349-45B2-BEC5-7809F6B23A45}" type="sibTrans" cxnId="{D26F7F58-8477-42D4-9499-9C635FB80624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E6ED909A-1F33-4A47-A8D4-F5ACE95833F0}">
      <dgm:prSet custT="1"/>
      <dgm:spPr>
        <a:solidFill>
          <a:srgbClr val="00B0F0"/>
        </a:solidFill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0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فریب در نمای عملکرد ها</a:t>
          </a:r>
          <a:endParaRPr lang="fa-IR" sz="20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F0247A35-B54E-4236-ACAC-C38D65652C94}" type="parTrans" cxnId="{559F2E20-4B1D-410C-8AFA-DD44B22196CC}">
      <dgm:prSet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rgbClr val="FF0000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31286CFD-AD54-4595-B2DE-71BF7019B331}" type="sibTrans" cxnId="{559F2E20-4B1D-410C-8AFA-DD44B22196CC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DC917D27-B21E-4409-82DF-E5C58B5E3D7F}">
      <dgm:prSet custT="1"/>
      <dgm:spPr>
        <a:solidFill>
          <a:srgbClr val="CC6600"/>
        </a:solidFill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0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داشتن طرح پوشش وفریب</a:t>
          </a:r>
          <a:endParaRPr lang="fa-IR" sz="20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E0BD5DE7-1C52-43A5-A176-7B33EB701770}" type="parTrans" cxnId="{4E3C3102-3DD2-493E-A560-9BC4ACFE07DA}">
      <dgm:prSet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rgbClr val="FF0000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AD967589-24A5-4817-8219-9A84EFF3A4E8}" type="sibTrans" cxnId="{4E3C3102-3DD2-493E-A560-9BC4ACFE07DA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448AA2EB-9B9E-4291-ABC5-5B085835E7A5}">
      <dgm:prSet custT="1"/>
      <dgm:spPr>
        <a:solidFill>
          <a:srgbClr val="FFC000"/>
        </a:solidFill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0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مدیریت بحران ناشی از جنگ</a:t>
          </a:r>
          <a:endParaRPr lang="fa-IR" sz="20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64AAF45D-0A17-4DCE-9D2A-5F85B0E4B8B5}" type="parTrans" cxnId="{6899E883-7FD4-4792-A90D-2AAA0E6B4397}">
      <dgm:prSet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rgbClr val="FF0000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84B8DECF-4F62-457D-AFC6-73F23053A0B0}" type="sibTrans" cxnId="{6899E883-7FD4-4792-A90D-2AAA0E6B4397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1A2E386C-BE08-4822-A4B8-99D2D16F3D94}">
      <dgm:prSet custT="1"/>
      <dgm:spPr>
        <a:solidFill>
          <a:srgbClr val="92D050"/>
        </a:solidFill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موازی سازی اقدامات</a:t>
          </a:r>
          <a:endParaRPr lang="fa-IR" sz="24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2C683AE1-6DBD-473B-9F36-5244802BC7AA}" type="parTrans" cxnId="{2DC53596-BD51-4244-A0F5-57D90D482DD5}">
      <dgm:prSet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2100000" zoom="91000">
            <a:rot lat="600000" lon="19800000" rev="0"/>
          </a:camera>
          <a:lightRig rig="harsh" dir="t">
            <a:rot lat="0" lon="0" rev="3000000"/>
          </a:lightRig>
        </a:scene3d>
        <a:sp3d z="25400"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solidFill>
              <a:srgbClr val="FF0000"/>
            </a:soli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7A9F992B-C67B-4192-9504-B6C0929D8060}" type="sibTrans" cxnId="{2DC53596-BD51-4244-A0F5-57D90D482DD5}">
      <dgm:prSet/>
      <dgm:spPr/>
      <dgm:t>
        <a:bodyPr/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209AB05C-DFEB-4CA8-B3FA-E6AA9C0D55AA}" type="pres">
      <dgm:prSet presAssocID="{D766F34A-EFA1-406A-911E-3740DC242DE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FE7C6248-27EE-4489-8551-421772CD287A}" type="pres">
      <dgm:prSet presAssocID="{911B366C-622D-4E37-B693-927C5A2DDE1F}" presName="centerShape" presStyleLbl="node0" presStyleIdx="0" presStyleCnt="1"/>
      <dgm:spPr/>
      <dgm:t>
        <a:bodyPr/>
        <a:lstStyle/>
        <a:p>
          <a:pPr rtl="1"/>
          <a:endParaRPr lang="fa-IR"/>
        </a:p>
      </dgm:t>
    </dgm:pt>
    <dgm:pt modelId="{0045AF5B-A7F3-4B76-8C8B-FF57657D31F7}" type="pres">
      <dgm:prSet presAssocID="{06BFD338-DEEB-4026-A342-CEF46C736310}" presName="parTrans" presStyleLbl="bgSibTrans2D1" presStyleIdx="0" presStyleCnt="9"/>
      <dgm:spPr/>
      <dgm:t>
        <a:bodyPr/>
        <a:lstStyle/>
        <a:p>
          <a:pPr rtl="1"/>
          <a:endParaRPr lang="fa-IR"/>
        </a:p>
      </dgm:t>
    </dgm:pt>
    <dgm:pt modelId="{373F57A8-FCA9-4595-B4EE-32230F788D8B}" type="pres">
      <dgm:prSet presAssocID="{DB2FCE3D-549E-479B-94DA-FBBF7542A8DE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D054C41-0536-4ED5-9D75-4E1410312820}" type="pres">
      <dgm:prSet presAssocID="{3416083A-65BB-44FB-B1FC-140AC52393AA}" presName="parTrans" presStyleLbl="bgSibTrans2D1" presStyleIdx="1" presStyleCnt="9"/>
      <dgm:spPr/>
      <dgm:t>
        <a:bodyPr/>
        <a:lstStyle/>
        <a:p>
          <a:pPr rtl="1"/>
          <a:endParaRPr lang="fa-IR"/>
        </a:p>
      </dgm:t>
    </dgm:pt>
    <dgm:pt modelId="{6E8DFDB9-A949-489E-B1DC-6A5BB1BE7BB3}" type="pres">
      <dgm:prSet presAssocID="{5BE8C589-6F7C-4323-9363-3671A5D9C96F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DE6F18A-6825-4B26-A0CD-7346381F64C2}" type="pres">
      <dgm:prSet presAssocID="{8728ADFC-841B-457B-B384-03D6AA288CB5}" presName="parTrans" presStyleLbl="bgSibTrans2D1" presStyleIdx="2" presStyleCnt="9"/>
      <dgm:spPr/>
      <dgm:t>
        <a:bodyPr/>
        <a:lstStyle/>
        <a:p>
          <a:pPr rtl="1"/>
          <a:endParaRPr lang="fa-IR"/>
        </a:p>
      </dgm:t>
    </dgm:pt>
    <dgm:pt modelId="{C95B6A3D-9C01-4D66-B57B-AAC3D1654EB3}" type="pres">
      <dgm:prSet presAssocID="{116387D7-F179-4443-AB1D-75A46A6B3A44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DF83FEF-D1BA-4945-AF03-B023D0E54211}" type="pres">
      <dgm:prSet presAssocID="{538E5575-2583-4D6E-9E3F-E77EDBCC9076}" presName="parTrans" presStyleLbl="bgSibTrans2D1" presStyleIdx="3" presStyleCnt="9"/>
      <dgm:spPr/>
      <dgm:t>
        <a:bodyPr/>
        <a:lstStyle/>
        <a:p>
          <a:pPr rtl="1"/>
          <a:endParaRPr lang="fa-IR"/>
        </a:p>
      </dgm:t>
    </dgm:pt>
    <dgm:pt modelId="{9D12F480-6B14-4E33-8E36-5D9D0CD4730C}" type="pres">
      <dgm:prSet presAssocID="{21233374-143D-4303-8DB7-CD06ED0DC435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E549D9EC-3B23-4F01-AFD3-9C328DAAE722}" type="pres">
      <dgm:prSet presAssocID="{95B045D4-86D3-432B-B906-6B9D7E048665}" presName="parTrans" presStyleLbl="bgSibTrans2D1" presStyleIdx="4" presStyleCnt="9"/>
      <dgm:spPr/>
      <dgm:t>
        <a:bodyPr/>
        <a:lstStyle/>
        <a:p>
          <a:pPr rtl="1"/>
          <a:endParaRPr lang="fa-IR"/>
        </a:p>
      </dgm:t>
    </dgm:pt>
    <dgm:pt modelId="{F0FB9049-642B-4197-82FF-5708CEAB3352}" type="pres">
      <dgm:prSet presAssocID="{57201BBC-6BE8-42EC-8F66-DE02AD9CDDF3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3A419B2-A97D-43BE-8941-A8C5B3807BB9}" type="pres">
      <dgm:prSet presAssocID="{F0247A35-B54E-4236-ACAC-C38D65652C94}" presName="parTrans" presStyleLbl="bgSibTrans2D1" presStyleIdx="5" presStyleCnt="9"/>
      <dgm:spPr/>
      <dgm:t>
        <a:bodyPr/>
        <a:lstStyle/>
        <a:p>
          <a:pPr rtl="1"/>
          <a:endParaRPr lang="fa-IR"/>
        </a:p>
      </dgm:t>
    </dgm:pt>
    <dgm:pt modelId="{76D6C02C-6432-4407-BFA7-AA35D675E07B}" type="pres">
      <dgm:prSet presAssocID="{E6ED909A-1F33-4A47-A8D4-F5ACE95833F0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B7DB0DF-941A-430F-96B3-499F9F7080C2}" type="pres">
      <dgm:prSet presAssocID="{E0BD5DE7-1C52-43A5-A176-7B33EB701770}" presName="parTrans" presStyleLbl="bgSibTrans2D1" presStyleIdx="6" presStyleCnt="9"/>
      <dgm:spPr/>
      <dgm:t>
        <a:bodyPr/>
        <a:lstStyle/>
        <a:p>
          <a:pPr rtl="1"/>
          <a:endParaRPr lang="fa-IR"/>
        </a:p>
      </dgm:t>
    </dgm:pt>
    <dgm:pt modelId="{C2C08669-053F-4B2F-A792-3862C3DCF674}" type="pres">
      <dgm:prSet presAssocID="{DC917D27-B21E-4409-82DF-E5C58B5E3D7F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2D3F7CA5-35F5-4F3F-BE25-5CFFB3C1406F}" type="pres">
      <dgm:prSet presAssocID="{64AAF45D-0A17-4DCE-9D2A-5F85B0E4B8B5}" presName="parTrans" presStyleLbl="bgSibTrans2D1" presStyleIdx="7" presStyleCnt="9"/>
      <dgm:spPr/>
      <dgm:t>
        <a:bodyPr/>
        <a:lstStyle/>
        <a:p>
          <a:pPr rtl="1"/>
          <a:endParaRPr lang="fa-IR"/>
        </a:p>
      </dgm:t>
    </dgm:pt>
    <dgm:pt modelId="{B6C96831-A110-4D54-AD1A-15FDDF393E1B}" type="pres">
      <dgm:prSet presAssocID="{448AA2EB-9B9E-4291-ABC5-5B085835E7A5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18D01A3-7720-42C4-AAB3-38E7D0CB4EE9}" type="pres">
      <dgm:prSet presAssocID="{2C683AE1-6DBD-473B-9F36-5244802BC7AA}" presName="parTrans" presStyleLbl="bgSibTrans2D1" presStyleIdx="8" presStyleCnt="9"/>
      <dgm:spPr/>
      <dgm:t>
        <a:bodyPr/>
        <a:lstStyle/>
        <a:p>
          <a:pPr rtl="1"/>
          <a:endParaRPr lang="fa-IR"/>
        </a:p>
      </dgm:t>
    </dgm:pt>
    <dgm:pt modelId="{5286C294-92E9-4649-A574-0D7EB2F6274C}" type="pres">
      <dgm:prSet presAssocID="{1A2E386C-BE08-4822-A4B8-99D2D16F3D94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850EE265-EC3C-4DE6-AD9F-7F826FF11ACA}" type="presOf" srcId="{448AA2EB-9B9E-4291-ABC5-5B085835E7A5}" destId="{B6C96831-A110-4D54-AD1A-15FDDF393E1B}" srcOrd="0" destOrd="0" presId="urn:microsoft.com/office/officeart/2005/8/layout/radial4"/>
    <dgm:cxn modelId="{ECBF4783-24CC-4E9E-B5B1-3A5536E0BEF0}" type="presOf" srcId="{2C683AE1-6DBD-473B-9F36-5244802BC7AA}" destId="{918D01A3-7720-42C4-AAB3-38E7D0CB4EE9}" srcOrd="0" destOrd="0" presId="urn:microsoft.com/office/officeart/2005/8/layout/radial4"/>
    <dgm:cxn modelId="{7D0C1087-8EF5-4A06-87B0-CB6EE4672576}" type="presOf" srcId="{D766F34A-EFA1-406A-911E-3740DC242DE9}" destId="{209AB05C-DFEB-4CA8-B3FA-E6AA9C0D55AA}" srcOrd="0" destOrd="0" presId="urn:microsoft.com/office/officeart/2005/8/layout/radial4"/>
    <dgm:cxn modelId="{3B726E06-532E-4E65-884E-D30CAE56152D}" srcId="{911B366C-622D-4E37-B693-927C5A2DDE1F}" destId="{116387D7-F179-4443-AB1D-75A46A6B3A44}" srcOrd="2" destOrd="0" parTransId="{8728ADFC-841B-457B-B384-03D6AA288CB5}" sibTransId="{A63BECEA-3E7F-4D61-8D6B-3088B19A2235}"/>
    <dgm:cxn modelId="{C5391D0C-9BFB-4753-80A0-073DDE95B68A}" type="presOf" srcId="{95B045D4-86D3-432B-B906-6B9D7E048665}" destId="{E549D9EC-3B23-4F01-AFD3-9C328DAAE722}" srcOrd="0" destOrd="0" presId="urn:microsoft.com/office/officeart/2005/8/layout/radial4"/>
    <dgm:cxn modelId="{8EF473E8-7F83-4C98-9159-CD1D7CECFF48}" type="presOf" srcId="{5BE8C589-6F7C-4323-9363-3671A5D9C96F}" destId="{6E8DFDB9-A949-489E-B1DC-6A5BB1BE7BB3}" srcOrd="0" destOrd="0" presId="urn:microsoft.com/office/officeart/2005/8/layout/radial4"/>
    <dgm:cxn modelId="{E2B89CB2-6730-4BE4-B343-D7ADF47042D5}" type="presOf" srcId="{911B366C-622D-4E37-B693-927C5A2DDE1F}" destId="{FE7C6248-27EE-4489-8551-421772CD287A}" srcOrd="0" destOrd="0" presId="urn:microsoft.com/office/officeart/2005/8/layout/radial4"/>
    <dgm:cxn modelId="{6A1183E5-ADDB-4933-9FAE-D1356BE8AB53}" type="presOf" srcId="{116387D7-F179-4443-AB1D-75A46A6B3A44}" destId="{C95B6A3D-9C01-4D66-B57B-AAC3D1654EB3}" srcOrd="0" destOrd="0" presId="urn:microsoft.com/office/officeart/2005/8/layout/radial4"/>
    <dgm:cxn modelId="{99A2AFF0-7E4F-4247-891B-684DABE999AD}" type="presOf" srcId="{3416083A-65BB-44FB-B1FC-140AC52393AA}" destId="{9D054C41-0536-4ED5-9D75-4E1410312820}" srcOrd="0" destOrd="0" presId="urn:microsoft.com/office/officeart/2005/8/layout/radial4"/>
    <dgm:cxn modelId="{D11A0C43-80AD-46EC-ACEA-41D3AB284026}" type="presOf" srcId="{57201BBC-6BE8-42EC-8F66-DE02AD9CDDF3}" destId="{F0FB9049-642B-4197-82FF-5708CEAB3352}" srcOrd="0" destOrd="0" presId="urn:microsoft.com/office/officeart/2005/8/layout/radial4"/>
    <dgm:cxn modelId="{A9D26073-379C-478A-A36F-B0E28A3AF87C}" type="presOf" srcId="{F0247A35-B54E-4236-ACAC-C38D65652C94}" destId="{93A419B2-A97D-43BE-8941-A8C5B3807BB9}" srcOrd="0" destOrd="0" presId="urn:microsoft.com/office/officeart/2005/8/layout/radial4"/>
    <dgm:cxn modelId="{EB3920DF-69E4-47E5-B8CA-1BDDF540637E}" srcId="{911B366C-622D-4E37-B693-927C5A2DDE1F}" destId="{5BE8C589-6F7C-4323-9363-3671A5D9C96F}" srcOrd="1" destOrd="0" parTransId="{3416083A-65BB-44FB-B1FC-140AC52393AA}" sibTransId="{B70D76DF-D1FB-4B72-993E-6932F4A25F2E}"/>
    <dgm:cxn modelId="{559F2E20-4B1D-410C-8AFA-DD44B22196CC}" srcId="{911B366C-622D-4E37-B693-927C5A2DDE1F}" destId="{E6ED909A-1F33-4A47-A8D4-F5ACE95833F0}" srcOrd="5" destOrd="0" parTransId="{F0247A35-B54E-4236-ACAC-C38D65652C94}" sibTransId="{31286CFD-AD54-4595-B2DE-71BF7019B331}"/>
    <dgm:cxn modelId="{A341A0E9-E21C-4D4B-800A-0F2248084D74}" srcId="{911B366C-622D-4E37-B693-927C5A2DDE1F}" destId="{21233374-143D-4303-8DB7-CD06ED0DC435}" srcOrd="3" destOrd="0" parTransId="{538E5575-2583-4D6E-9E3F-E77EDBCC9076}" sibTransId="{2E1C1B9C-F124-4F80-A2D5-3522C108A070}"/>
    <dgm:cxn modelId="{3A2B3E5F-9EB7-443E-BFBC-B06F0B0883E3}" type="presOf" srcId="{E0BD5DE7-1C52-43A5-A176-7B33EB701770}" destId="{7B7DB0DF-941A-430F-96B3-499F9F7080C2}" srcOrd="0" destOrd="0" presId="urn:microsoft.com/office/officeart/2005/8/layout/radial4"/>
    <dgm:cxn modelId="{81789AC2-0485-4598-8CB0-E17AD62C02C0}" type="presOf" srcId="{DC917D27-B21E-4409-82DF-E5C58B5E3D7F}" destId="{C2C08669-053F-4B2F-A792-3862C3DCF674}" srcOrd="0" destOrd="0" presId="urn:microsoft.com/office/officeart/2005/8/layout/radial4"/>
    <dgm:cxn modelId="{40E08538-D9A8-476A-BF63-64F513D2889B}" type="presOf" srcId="{E6ED909A-1F33-4A47-A8D4-F5ACE95833F0}" destId="{76D6C02C-6432-4407-BFA7-AA35D675E07B}" srcOrd="0" destOrd="0" presId="urn:microsoft.com/office/officeart/2005/8/layout/radial4"/>
    <dgm:cxn modelId="{DAC56431-0C90-4836-AC4E-523756A310AD}" type="presOf" srcId="{06BFD338-DEEB-4026-A342-CEF46C736310}" destId="{0045AF5B-A7F3-4B76-8C8B-FF57657D31F7}" srcOrd="0" destOrd="0" presId="urn:microsoft.com/office/officeart/2005/8/layout/radial4"/>
    <dgm:cxn modelId="{F31872F5-6EF8-4A45-A31F-D9667ABDCDBA}" type="presOf" srcId="{64AAF45D-0A17-4DCE-9D2A-5F85B0E4B8B5}" destId="{2D3F7CA5-35F5-4F3F-BE25-5CFFB3C1406F}" srcOrd="0" destOrd="0" presId="urn:microsoft.com/office/officeart/2005/8/layout/radial4"/>
    <dgm:cxn modelId="{D26F7F58-8477-42D4-9499-9C635FB80624}" srcId="{911B366C-622D-4E37-B693-927C5A2DDE1F}" destId="{57201BBC-6BE8-42EC-8F66-DE02AD9CDDF3}" srcOrd="4" destOrd="0" parTransId="{95B045D4-86D3-432B-B906-6B9D7E048665}" sibTransId="{A3271BBA-7349-45B2-BEC5-7809F6B23A45}"/>
    <dgm:cxn modelId="{4E3C3102-3DD2-493E-A560-9BC4ACFE07DA}" srcId="{911B366C-622D-4E37-B693-927C5A2DDE1F}" destId="{DC917D27-B21E-4409-82DF-E5C58B5E3D7F}" srcOrd="6" destOrd="0" parTransId="{E0BD5DE7-1C52-43A5-A176-7B33EB701770}" sibTransId="{AD967589-24A5-4817-8219-9A84EFF3A4E8}"/>
    <dgm:cxn modelId="{EFB2A7D1-A66E-4925-BA34-84A4500C5E7F}" srcId="{D766F34A-EFA1-406A-911E-3740DC242DE9}" destId="{911B366C-622D-4E37-B693-927C5A2DDE1F}" srcOrd="0" destOrd="0" parTransId="{BC7039A6-1E55-4202-9A3E-688E43991874}" sibTransId="{DE1107B6-69A3-447E-BC3F-FAC19AB51649}"/>
    <dgm:cxn modelId="{71BE68C5-2E34-4BDC-9373-77182E82B28F}" type="presOf" srcId="{538E5575-2583-4D6E-9E3F-E77EDBCC9076}" destId="{7DF83FEF-D1BA-4945-AF03-B023D0E54211}" srcOrd="0" destOrd="0" presId="urn:microsoft.com/office/officeart/2005/8/layout/radial4"/>
    <dgm:cxn modelId="{B09DB823-7262-4931-AA2A-33255FAAFDCE}" srcId="{911B366C-622D-4E37-B693-927C5A2DDE1F}" destId="{DB2FCE3D-549E-479B-94DA-FBBF7542A8DE}" srcOrd="0" destOrd="0" parTransId="{06BFD338-DEEB-4026-A342-CEF46C736310}" sibTransId="{97BCF676-DF10-4CBA-AE67-12D8C2EE2083}"/>
    <dgm:cxn modelId="{2DC53596-BD51-4244-A0F5-57D90D482DD5}" srcId="{911B366C-622D-4E37-B693-927C5A2DDE1F}" destId="{1A2E386C-BE08-4822-A4B8-99D2D16F3D94}" srcOrd="8" destOrd="0" parTransId="{2C683AE1-6DBD-473B-9F36-5244802BC7AA}" sibTransId="{7A9F992B-C67B-4192-9504-B6C0929D8060}"/>
    <dgm:cxn modelId="{CE7B25BD-7CCA-423F-9747-ECFC5852CE7E}" type="presOf" srcId="{21233374-143D-4303-8DB7-CD06ED0DC435}" destId="{9D12F480-6B14-4E33-8E36-5D9D0CD4730C}" srcOrd="0" destOrd="0" presId="urn:microsoft.com/office/officeart/2005/8/layout/radial4"/>
    <dgm:cxn modelId="{6899E883-7FD4-4792-A90D-2AAA0E6B4397}" srcId="{911B366C-622D-4E37-B693-927C5A2DDE1F}" destId="{448AA2EB-9B9E-4291-ABC5-5B085835E7A5}" srcOrd="7" destOrd="0" parTransId="{64AAF45D-0A17-4DCE-9D2A-5F85B0E4B8B5}" sibTransId="{84B8DECF-4F62-457D-AFC6-73F23053A0B0}"/>
    <dgm:cxn modelId="{3E755A50-BE41-455E-A114-5B19933935EE}" type="presOf" srcId="{DB2FCE3D-549E-479B-94DA-FBBF7542A8DE}" destId="{373F57A8-FCA9-4595-B4EE-32230F788D8B}" srcOrd="0" destOrd="0" presId="urn:microsoft.com/office/officeart/2005/8/layout/radial4"/>
    <dgm:cxn modelId="{48C7CEBC-1146-4C14-A86D-127C8D9F8AEE}" type="presOf" srcId="{8728ADFC-841B-457B-B384-03D6AA288CB5}" destId="{3DE6F18A-6825-4B26-A0CD-7346381F64C2}" srcOrd="0" destOrd="0" presId="urn:microsoft.com/office/officeart/2005/8/layout/radial4"/>
    <dgm:cxn modelId="{02273FEB-F489-44E5-8E1F-AABAD187A483}" type="presOf" srcId="{1A2E386C-BE08-4822-A4B8-99D2D16F3D94}" destId="{5286C294-92E9-4649-A574-0D7EB2F6274C}" srcOrd="0" destOrd="0" presId="urn:microsoft.com/office/officeart/2005/8/layout/radial4"/>
    <dgm:cxn modelId="{3167B049-732C-4760-96AD-A4D3E6A3A74A}" type="presParOf" srcId="{209AB05C-DFEB-4CA8-B3FA-E6AA9C0D55AA}" destId="{FE7C6248-27EE-4489-8551-421772CD287A}" srcOrd="0" destOrd="0" presId="urn:microsoft.com/office/officeart/2005/8/layout/radial4"/>
    <dgm:cxn modelId="{F9B2DB12-194E-4583-BD0A-9BE67CFDF587}" type="presParOf" srcId="{209AB05C-DFEB-4CA8-B3FA-E6AA9C0D55AA}" destId="{0045AF5B-A7F3-4B76-8C8B-FF57657D31F7}" srcOrd="1" destOrd="0" presId="urn:microsoft.com/office/officeart/2005/8/layout/radial4"/>
    <dgm:cxn modelId="{77E84459-FEE7-445B-8A33-7D14EB3248FA}" type="presParOf" srcId="{209AB05C-DFEB-4CA8-B3FA-E6AA9C0D55AA}" destId="{373F57A8-FCA9-4595-B4EE-32230F788D8B}" srcOrd="2" destOrd="0" presId="urn:microsoft.com/office/officeart/2005/8/layout/radial4"/>
    <dgm:cxn modelId="{EDA89F65-3C7E-42B1-9B28-F2BFBB953759}" type="presParOf" srcId="{209AB05C-DFEB-4CA8-B3FA-E6AA9C0D55AA}" destId="{9D054C41-0536-4ED5-9D75-4E1410312820}" srcOrd="3" destOrd="0" presId="urn:microsoft.com/office/officeart/2005/8/layout/radial4"/>
    <dgm:cxn modelId="{737BAEE2-4F7C-4D3C-BD69-CDDA0933501C}" type="presParOf" srcId="{209AB05C-DFEB-4CA8-B3FA-E6AA9C0D55AA}" destId="{6E8DFDB9-A949-489E-B1DC-6A5BB1BE7BB3}" srcOrd="4" destOrd="0" presId="urn:microsoft.com/office/officeart/2005/8/layout/radial4"/>
    <dgm:cxn modelId="{F52FA8BD-B106-4CA4-9F0B-1D5651F2F37A}" type="presParOf" srcId="{209AB05C-DFEB-4CA8-B3FA-E6AA9C0D55AA}" destId="{3DE6F18A-6825-4B26-A0CD-7346381F64C2}" srcOrd="5" destOrd="0" presId="urn:microsoft.com/office/officeart/2005/8/layout/radial4"/>
    <dgm:cxn modelId="{ABB70F35-B746-4A89-8C91-F73C5666D979}" type="presParOf" srcId="{209AB05C-DFEB-4CA8-B3FA-E6AA9C0D55AA}" destId="{C95B6A3D-9C01-4D66-B57B-AAC3D1654EB3}" srcOrd="6" destOrd="0" presId="urn:microsoft.com/office/officeart/2005/8/layout/radial4"/>
    <dgm:cxn modelId="{A1C48D79-21D0-4188-898F-EF2C782B1D27}" type="presParOf" srcId="{209AB05C-DFEB-4CA8-B3FA-E6AA9C0D55AA}" destId="{7DF83FEF-D1BA-4945-AF03-B023D0E54211}" srcOrd="7" destOrd="0" presId="urn:microsoft.com/office/officeart/2005/8/layout/radial4"/>
    <dgm:cxn modelId="{33A175DF-77D0-4607-B912-78A8C75A7537}" type="presParOf" srcId="{209AB05C-DFEB-4CA8-B3FA-E6AA9C0D55AA}" destId="{9D12F480-6B14-4E33-8E36-5D9D0CD4730C}" srcOrd="8" destOrd="0" presId="urn:microsoft.com/office/officeart/2005/8/layout/radial4"/>
    <dgm:cxn modelId="{9A4A0734-4184-43EF-BE5D-66C0AD113655}" type="presParOf" srcId="{209AB05C-DFEB-4CA8-B3FA-E6AA9C0D55AA}" destId="{E549D9EC-3B23-4F01-AFD3-9C328DAAE722}" srcOrd="9" destOrd="0" presId="urn:microsoft.com/office/officeart/2005/8/layout/radial4"/>
    <dgm:cxn modelId="{8D3ACF61-DE67-4E25-A9F2-55C0E8126949}" type="presParOf" srcId="{209AB05C-DFEB-4CA8-B3FA-E6AA9C0D55AA}" destId="{F0FB9049-642B-4197-82FF-5708CEAB3352}" srcOrd="10" destOrd="0" presId="urn:microsoft.com/office/officeart/2005/8/layout/radial4"/>
    <dgm:cxn modelId="{838DC915-54FA-4B78-B82A-BE71039ADDD3}" type="presParOf" srcId="{209AB05C-DFEB-4CA8-B3FA-E6AA9C0D55AA}" destId="{93A419B2-A97D-43BE-8941-A8C5B3807BB9}" srcOrd="11" destOrd="0" presId="urn:microsoft.com/office/officeart/2005/8/layout/radial4"/>
    <dgm:cxn modelId="{C6939C8B-96D8-4227-9ED1-0E1D0DA4588C}" type="presParOf" srcId="{209AB05C-DFEB-4CA8-B3FA-E6AA9C0D55AA}" destId="{76D6C02C-6432-4407-BFA7-AA35D675E07B}" srcOrd="12" destOrd="0" presId="urn:microsoft.com/office/officeart/2005/8/layout/radial4"/>
    <dgm:cxn modelId="{CC729408-50E0-45EB-93C6-3B132C48842A}" type="presParOf" srcId="{209AB05C-DFEB-4CA8-B3FA-E6AA9C0D55AA}" destId="{7B7DB0DF-941A-430F-96B3-499F9F7080C2}" srcOrd="13" destOrd="0" presId="urn:microsoft.com/office/officeart/2005/8/layout/radial4"/>
    <dgm:cxn modelId="{6DD8F39C-35E2-4F6D-8138-BD92B57B5C79}" type="presParOf" srcId="{209AB05C-DFEB-4CA8-B3FA-E6AA9C0D55AA}" destId="{C2C08669-053F-4B2F-A792-3862C3DCF674}" srcOrd="14" destOrd="0" presId="urn:microsoft.com/office/officeart/2005/8/layout/radial4"/>
    <dgm:cxn modelId="{99560252-1058-47CE-8799-10FBE4E08CD2}" type="presParOf" srcId="{209AB05C-DFEB-4CA8-B3FA-E6AA9C0D55AA}" destId="{2D3F7CA5-35F5-4F3F-BE25-5CFFB3C1406F}" srcOrd="15" destOrd="0" presId="urn:microsoft.com/office/officeart/2005/8/layout/radial4"/>
    <dgm:cxn modelId="{1637D9AC-2DFC-482A-A477-3620768B7068}" type="presParOf" srcId="{209AB05C-DFEB-4CA8-B3FA-E6AA9C0D55AA}" destId="{B6C96831-A110-4D54-AD1A-15FDDF393E1B}" srcOrd="16" destOrd="0" presId="urn:microsoft.com/office/officeart/2005/8/layout/radial4"/>
    <dgm:cxn modelId="{B9426101-3817-4B84-BBC0-574D31E91A08}" type="presParOf" srcId="{209AB05C-DFEB-4CA8-B3FA-E6AA9C0D55AA}" destId="{918D01A3-7720-42C4-AAB3-38E7D0CB4EE9}" srcOrd="17" destOrd="0" presId="urn:microsoft.com/office/officeart/2005/8/layout/radial4"/>
    <dgm:cxn modelId="{EA969C44-C7BB-409B-B6CC-619B7A88EE56}" type="presParOf" srcId="{209AB05C-DFEB-4CA8-B3FA-E6AA9C0D55AA}" destId="{5286C294-92E9-4649-A574-0D7EB2F6274C}" srcOrd="18" destOrd="0" presId="urn:microsoft.com/office/officeart/2005/8/layout/radial4"/>
  </dgm:cxnLst>
  <dgm:bg>
    <a:noFill/>
    <a:effectLst>
      <a:glow rad="228600">
        <a:schemeClr val="accent1">
          <a:satMod val="175000"/>
          <a:alpha val="40000"/>
        </a:schemeClr>
      </a:glow>
      <a:outerShdw blurRad="76200" dir="13500000" sy="23000" kx="1200000" algn="br" rotWithShape="0">
        <a:prstClr val="black">
          <a:alpha val="20000"/>
        </a:prstClr>
      </a:outerShdw>
    </a:effectLst>
  </dgm:bg>
  <dgm:whole>
    <a:effectLst>
      <a:reflection blurRad="6350" stA="50000" endA="300" endPos="90000" dist="50800" dir="5400000" sy="-100000" algn="bl" rotWithShape="0"/>
    </a:effectLst>
  </dgm:whole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097AF1-50D0-4F38-A903-EE4900D658BA}" type="doc">
      <dgm:prSet loTypeId="urn:microsoft.com/office/officeart/2005/8/layout/cycle4" loCatId="cycle" qsTypeId="urn:microsoft.com/office/officeart/2005/8/quickstyle/3d7" qsCatId="3D" csTypeId="urn:microsoft.com/office/officeart/2005/8/colors/colorful2" csCatId="colorful" phldr="1"/>
      <dgm:spPr>
        <a:scene3d>
          <a:camera prst="perspectiveFront" fov="3300000" zoom="91000">
            <a:rot lat="486000" lon="19530000" rev="174000"/>
          </a:camera>
          <a:lightRig rig="harsh" dir="t">
            <a:rot lat="0" lon="0" rev="3000000"/>
          </a:lightRig>
        </a:scene3d>
      </dgm:spPr>
      <dgm:t>
        <a:bodyPr/>
        <a:lstStyle/>
        <a:p>
          <a:pPr rtl="1"/>
          <a:endParaRPr lang="fa-IR"/>
        </a:p>
      </dgm:t>
    </dgm:pt>
    <dgm:pt modelId="{1CADAC0D-480C-42B2-AD5F-10695BCFB04D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3200" b="1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استفاده از پوشش گیاهی</a:t>
          </a:r>
          <a:endParaRPr lang="fa-IR" sz="3200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3B39FBAD-4FE8-423C-B904-A2D9A6E1AFEE}" type="parTrans" cxnId="{E6FB303C-9E24-41AF-A5BF-68AFC4594B96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CAD45D85-0DCD-421A-AF3F-C8846A609235}" type="sibTrans" cxnId="{E6FB303C-9E24-41AF-A5BF-68AFC4594B96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28206C90-302D-4BE1-95B6-CFFB3579AEFB}">
      <dgm:prSet phldrT="[Text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algn="l" rtl="1"/>
          <a:r>
            <a:rPr lang="fa-IR" sz="3200" b="1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استحکام لازم</a:t>
          </a:r>
          <a:endParaRPr lang="fa-IR" sz="3200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FDE9BDB2-5F44-4813-9396-35EC4A26118A}" type="parTrans" cxnId="{9080D19B-B3A7-4418-8C89-59025BB0309A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1E2F6A16-67A1-4D56-8E73-EF2365D66030}" type="sibTrans" cxnId="{9080D19B-B3A7-4418-8C89-59025BB0309A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FDEE012D-1155-41A2-9799-F3C8A765A075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4000" b="1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کاهش اهمییت</a:t>
          </a:r>
          <a:endParaRPr lang="fa-IR" sz="4000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6E349A29-A9EA-488E-9814-41791109A672}" type="parTrans" cxnId="{5135D3E3-315B-4C64-BCA5-B9D630737092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759D0BDA-8C46-4CA4-8398-87391A625701}" type="sibTrans" cxnId="{5135D3E3-315B-4C64-BCA5-B9D630737092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2C1B8B0A-BC6C-4EB5-8CF7-A53231A8D378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3200" b="1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پوشش مردمی</a:t>
          </a:r>
          <a:endParaRPr lang="fa-IR" sz="3200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8AC229AF-20AC-4F7B-9B9C-3BB308BCEA2A}" type="parTrans" cxnId="{96E0337E-C251-4DE9-ACD2-63F9DC11A318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687905C4-8214-48A9-B978-EA8D7DF1659C}" type="sibTrans" cxnId="{96E0337E-C251-4DE9-ACD2-63F9DC11A318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32B98A1F-7510-4AD8-83D6-DDEE37BEF732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3600" b="1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قابلیت ترمیم سریع</a:t>
          </a:r>
          <a:endParaRPr lang="fa-IR" sz="3600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7CFEE0AA-4062-4B0E-B194-12AB5039C373}" type="parTrans" cxnId="{71A7A845-D37F-435B-AE7F-DDF3DEB527A0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184160E4-6E47-46BD-AEED-E3E9CC0EAA42}" type="sibTrans" cxnId="{71A7A845-D37F-435B-AE7F-DDF3DEB527A0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81A3D422-B746-434E-A31E-BB37D15F7B17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marL="0" indent="0" algn="r" rtl="1"/>
          <a:r>
            <a:rPr lang="fa-IR" sz="2800" b="1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سایبر   وپدافند غیرعامل</a:t>
          </a:r>
          <a:endParaRPr lang="fa-IR" sz="2800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54CE469D-FBF1-4238-82B0-9A2615DDE919}" type="parTrans" cxnId="{BCAE6B72-BB9F-456D-9E10-9ADA4B5ACBCA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944BD7AE-11F9-49B9-AD14-A3B0F899D528}" type="sibTrans" cxnId="{BCAE6B72-BB9F-456D-9E10-9ADA4B5ACBCA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4EBA010A-3380-4483-B2EC-696C575B712E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4000" b="1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رنگ مناسب</a:t>
          </a:r>
          <a:endParaRPr lang="fa-IR" sz="4000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6854B618-6ED9-4FC3-85C5-5A08A345570B}" type="parTrans" cxnId="{D8F6799D-E858-430E-8144-51FA66A249C4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73FF120B-F44A-4F59-B5D9-F1D4A9813BD3}" type="sibTrans" cxnId="{D8F6799D-E858-430E-8144-51FA66A249C4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80420473-5012-4E13-9919-FB111C73DF9C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algn="l" rtl="1"/>
          <a:r>
            <a:rPr lang="fa-IR" sz="2000" b="1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حفاظت اطلاعات</a:t>
          </a:r>
          <a:endParaRPr lang="fa-IR" sz="2000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9449A3F2-A793-4A63-9442-3E3197ABB250}" type="parTrans" cxnId="{58083030-BBF4-4851-B448-CD36B32A376C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2C73E34B-3672-4673-A519-F8CE149DD365}" type="sibTrans" cxnId="{58083030-BBF4-4851-B448-CD36B32A376C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D76F5DC4-4AB5-4E00-A674-5A9A1BCABECF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algn="l" rtl="1"/>
          <a:r>
            <a:rPr lang="fa-IR" sz="2000" b="1" cap="none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استفاده از حجم مناسب</a:t>
          </a:r>
          <a:endParaRPr lang="fa-IR" sz="2000" b="1" cap="none" spc="50" dirty="0">
            <a:ln w="11430"/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0BB70E0B-A38D-41E6-9327-DDFCC4F0A9CF}" type="parTrans" cxnId="{B5ABA720-390F-4CA6-AAEA-6D2E84FA14AE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391373ED-7000-4D46-B38D-5574C378130A}" type="sibTrans" cxnId="{B5ABA720-390F-4CA6-AAEA-6D2E84FA14AE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F94DE68D-B3F7-4925-BF06-0E0ED9DB4D23}" type="pres">
      <dgm:prSet presAssocID="{50097AF1-50D0-4F38-A903-EE4900D658BA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665DBB91-ACDE-4135-8B18-3B1E7FBFCE1C}" type="pres">
      <dgm:prSet presAssocID="{50097AF1-50D0-4F38-A903-EE4900D658BA}" presName="children" presStyleCnt="0"/>
      <dgm:spPr/>
    </dgm:pt>
    <dgm:pt modelId="{CEAF6375-A2AF-4AF1-B729-A88B97114B79}" type="pres">
      <dgm:prSet presAssocID="{50097AF1-50D0-4F38-A903-EE4900D658BA}" presName="child1group" presStyleCnt="0"/>
      <dgm:spPr/>
    </dgm:pt>
    <dgm:pt modelId="{65D26250-037B-41CB-BFB6-E295690B3326}" type="pres">
      <dgm:prSet presAssocID="{50097AF1-50D0-4F38-A903-EE4900D658BA}" presName="child1" presStyleLbl="bgAcc1" presStyleIdx="0" presStyleCnt="4" custLinFactNeighborX="-332" custLinFactNeighborY="19211"/>
      <dgm:spPr/>
      <dgm:t>
        <a:bodyPr/>
        <a:lstStyle/>
        <a:p>
          <a:pPr rtl="1"/>
          <a:endParaRPr lang="fa-IR"/>
        </a:p>
      </dgm:t>
    </dgm:pt>
    <dgm:pt modelId="{811FCEE4-3FAE-43CA-8149-59CE672A8CA8}" type="pres">
      <dgm:prSet presAssocID="{50097AF1-50D0-4F38-A903-EE4900D658BA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098EC4D2-D28D-4EBA-958A-8BB7CF699B5E}" type="pres">
      <dgm:prSet presAssocID="{50097AF1-50D0-4F38-A903-EE4900D658BA}" presName="child2group" presStyleCnt="0"/>
      <dgm:spPr/>
    </dgm:pt>
    <dgm:pt modelId="{B27B4E3B-8182-4C1A-9B7B-0B532E0D0E71}" type="pres">
      <dgm:prSet presAssocID="{50097AF1-50D0-4F38-A903-EE4900D658BA}" presName="child2" presStyleLbl="bgAcc1" presStyleIdx="1" presStyleCnt="4" custLinFactNeighborX="3265" custLinFactNeighborY="15369"/>
      <dgm:spPr/>
      <dgm:t>
        <a:bodyPr/>
        <a:lstStyle/>
        <a:p>
          <a:pPr rtl="1"/>
          <a:endParaRPr lang="fa-IR"/>
        </a:p>
      </dgm:t>
    </dgm:pt>
    <dgm:pt modelId="{B3588E52-6C11-47F5-82BA-7D82978E4BAE}" type="pres">
      <dgm:prSet presAssocID="{50097AF1-50D0-4F38-A903-EE4900D658BA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BCBC516-EB54-46B9-A197-83C47CDFF5B5}" type="pres">
      <dgm:prSet presAssocID="{50097AF1-50D0-4F38-A903-EE4900D658BA}" presName="child3group" presStyleCnt="0"/>
      <dgm:spPr/>
    </dgm:pt>
    <dgm:pt modelId="{B8C60DD3-25FD-4DFB-8344-DDE3530FBA1B}" type="pres">
      <dgm:prSet presAssocID="{50097AF1-50D0-4F38-A903-EE4900D658BA}" presName="child3" presStyleLbl="bgAcc1" presStyleIdx="2" presStyleCnt="4" custLinFactNeighborX="3265" custLinFactNeighborY="-28074"/>
      <dgm:spPr/>
      <dgm:t>
        <a:bodyPr/>
        <a:lstStyle/>
        <a:p>
          <a:pPr rtl="1"/>
          <a:endParaRPr lang="fa-IR"/>
        </a:p>
      </dgm:t>
    </dgm:pt>
    <dgm:pt modelId="{9DF8C137-020B-4241-965F-9D9320AA52DD}" type="pres">
      <dgm:prSet presAssocID="{50097AF1-50D0-4F38-A903-EE4900D658BA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4B16B54-C13D-4776-BECF-0A04D8C11465}" type="pres">
      <dgm:prSet presAssocID="{50097AF1-50D0-4F38-A903-EE4900D658BA}" presName="child4group" presStyleCnt="0"/>
      <dgm:spPr/>
    </dgm:pt>
    <dgm:pt modelId="{1C097884-4DBC-4E95-B490-C59670E5F56D}" type="pres">
      <dgm:prSet presAssocID="{50097AF1-50D0-4F38-A903-EE4900D658BA}" presName="child4" presStyleLbl="bgAcc1" presStyleIdx="3" presStyleCnt="4" custLinFactNeighborX="-332" custLinFactNeighborY="-31916"/>
      <dgm:spPr/>
      <dgm:t>
        <a:bodyPr/>
        <a:lstStyle/>
        <a:p>
          <a:pPr rtl="1"/>
          <a:endParaRPr lang="fa-IR"/>
        </a:p>
      </dgm:t>
    </dgm:pt>
    <dgm:pt modelId="{21674031-78B8-42DF-B2FB-10458034DB71}" type="pres">
      <dgm:prSet presAssocID="{50097AF1-50D0-4F38-A903-EE4900D658BA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79F5F0F-C617-4748-9FD4-B5CF60EFC1CE}" type="pres">
      <dgm:prSet presAssocID="{50097AF1-50D0-4F38-A903-EE4900D658BA}" presName="childPlaceholder" presStyleCnt="0"/>
      <dgm:spPr/>
    </dgm:pt>
    <dgm:pt modelId="{06A48F42-CF17-497D-91A4-7BE09B148BAA}" type="pres">
      <dgm:prSet presAssocID="{50097AF1-50D0-4F38-A903-EE4900D658BA}" presName="circle" presStyleCnt="0"/>
      <dgm:spPr/>
    </dgm:pt>
    <dgm:pt modelId="{22473176-A784-4CCD-B5D5-E2188D0B35DC}" type="pres">
      <dgm:prSet presAssocID="{50097AF1-50D0-4F38-A903-EE4900D658BA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6307A6C4-D160-41B6-9DA6-391030748538}" type="pres">
      <dgm:prSet presAssocID="{50097AF1-50D0-4F38-A903-EE4900D658BA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4FC9C94-4BA0-425C-837B-625735E2318E}" type="pres">
      <dgm:prSet presAssocID="{50097AF1-50D0-4F38-A903-EE4900D658BA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D5C1919-D802-4655-B742-798669910DD8}" type="pres">
      <dgm:prSet presAssocID="{50097AF1-50D0-4F38-A903-EE4900D658BA}" presName="quadrant4" presStyleLbl="node1" presStyleIdx="3" presStyleCnt="4" custLinFactNeighborX="-2752" custLinFactNeighborY="-136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A658017-2580-42B2-91C0-F4CBD77940E4}" type="pres">
      <dgm:prSet presAssocID="{50097AF1-50D0-4F38-A903-EE4900D658BA}" presName="quadrantPlaceholder" presStyleCnt="0"/>
      <dgm:spPr/>
    </dgm:pt>
    <dgm:pt modelId="{8C3DCD56-BF9B-4288-A26B-674E7D2540F9}" type="pres">
      <dgm:prSet presAssocID="{50097AF1-50D0-4F38-A903-EE4900D658BA}" presName="center1" presStyleLbl="fgShp" presStyleIdx="0" presStyleCnt="2"/>
      <dgm:spPr/>
    </dgm:pt>
    <dgm:pt modelId="{DC33A07A-D463-4291-A76E-DECA5933D957}" type="pres">
      <dgm:prSet presAssocID="{50097AF1-50D0-4F38-A903-EE4900D658BA}" presName="center2" presStyleLbl="fgShp" presStyleIdx="1" presStyleCnt="2"/>
      <dgm:spPr/>
    </dgm:pt>
  </dgm:ptLst>
  <dgm:cxnLst>
    <dgm:cxn modelId="{D334EA76-8A29-4D86-B04D-3DE293A2C6A0}" type="presOf" srcId="{1CADAC0D-480C-42B2-AD5F-10695BCFB04D}" destId="{22473176-A784-4CCD-B5D5-E2188D0B35DC}" srcOrd="0" destOrd="0" presId="urn:microsoft.com/office/officeart/2005/8/layout/cycle4"/>
    <dgm:cxn modelId="{96E0337E-C251-4DE9-ACD2-63F9DC11A318}" srcId="{FDEE012D-1155-41A2-9799-F3C8A765A075}" destId="{2C1B8B0A-BC6C-4EB5-8CF7-A53231A8D378}" srcOrd="0" destOrd="0" parTransId="{8AC229AF-20AC-4F7B-9B9C-3BB308BCEA2A}" sibTransId="{687905C4-8214-48A9-B978-EA8D7DF1659C}"/>
    <dgm:cxn modelId="{B2D9E778-E5B6-41E4-AF74-A7BAE93EC1BE}" type="presOf" srcId="{81A3D422-B746-434E-A31E-BB37D15F7B17}" destId="{B8C60DD3-25FD-4DFB-8344-DDE3530FBA1B}" srcOrd="0" destOrd="0" presId="urn:microsoft.com/office/officeart/2005/8/layout/cycle4"/>
    <dgm:cxn modelId="{4FDC5B36-48AD-4DED-8D4E-A628F10819DD}" type="presOf" srcId="{32B98A1F-7510-4AD8-83D6-DDEE37BEF732}" destId="{74FC9C94-4BA0-425C-837B-625735E2318E}" srcOrd="0" destOrd="0" presId="urn:microsoft.com/office/officeart/2005/8/layout/cycle4"/>
    <dgm:cxn modelId="{932CB03F-DD35-4E6E-9F73-54B240F19E47}" type="presOf" srcId="{2C1B8B0A-BC6C-4EB5-8CF7-A53231A8D378}" destId="{B27B4E3B-8182-4C1A-9B7B-0B532E0D0E71}" srcOrd="0" destOrd="0" presId="urn:microsoft.com/office/officeart/2005/8/layout/cycle4"/>
    <dgm:cxn modelId="{377CEF74-E790-4FF9-A6CF-0FE1EECBA75F}" type="presOf" srcId="{D76F5DC4-4AB5-4E00-A674-5A9A1BCABECF}" destId="{1C097884-4DBC-4E95-B490-C59670E5F56D}" srcOrd="0" destOrd="1" presId="urn:microsoft.com/office/officeart/2005/8/layout/cycle4"/>
    <dgm:cxn modelId="{71A7A845-D37F-435B-AE7F-DDF3DEB527A0}" srcId="{50097AF1-50D0-4F38-A903-EE4900D658BA}" destId="{32B98A1F-7510-4AD8-83D6-DDEE37BEF732}" srcOrd="2" destOrd="0" parTransId="{7CFEE0AA-4062-4B0E-B194-12AB5039C373}" sibTransId="{184160E4-6E47-46BD-AEED-E3E9CC0EAA42}"/>
    <dgm:cxn modelId="{80887A03-F703-4E9F-B5E7-FD8A6C6161E8}" type="presOf" srcId="{D76F5DC4-4AB5-4E00-A674-5A9A1BCABECF}" destId="{21674031-78B8-42DF-B2FB-10458034DB71}" srcOrd="1" destOrd="1" presId="urn:microsoft.com/office/officeart/2005/8/layout/cycle4"/>
    <dgm:cxn modelId="{BCAE6B72-BB9F-456D-9E10-9ADA4B5ACBCA}" srcId="{32B98A1F-7510-4AD8-83D6-DDEE37BEF732}" destId="{81A3D422-B746-434E-A31E-BB37D15F7B17}" srcOrd="0" destOrd="0" parTransId="{54CE469D-FBF1-4238-82B0-9A2615DDE919}" sibTransId="{944BD7AE-11F9-49B9-AD14-A3B0F899D528}"/>
    <dgm:cxn modelId="{E6FB303C-9E24-41AF-A5BF-68AFC4594B96}" srcId="{50097AF1-50D0-4F38-A903-EE4900D658BA}" destId="{1CADAC0D-480C-42B2-AD5F-10695BCFB04D}" srcOrd="0" destOrd="0" parTransId="{3B39FBAD-4FE8-423C-B904-A2D9A6E1AFEE}" sibTransId="{CAD45D85-0DCD-421A-AF3F-C8846A609235}"/>
    <dgm:cxn modelId="{58083030-BBF4-4851-B448-CD36B32A376C}" srcId="{4EBA010A-3380-4483-B2EC-696C575B712E}" destId="{80420473-5012-4E13-9919-FB111C73DF9C}" srcOrd="0" destOrd="0" parTransId="{9449A3F2-A793-4A63-9442-3E3197ABB250}" sibTransId="{2C73E34B-3672-4673-A519-F8CE149DD365}"/>
    <dgm:cxn modelId="{DE3A14A8-2B58-4E91-B654-2071E354FD0B}" type="presOf" srcId="{81A3D422-B746-434E-A31E-BB37D15F7B17}" destId="{9DF8C137-020B-4241-965F-9D9320AA52DD}" srcOrd="1" destOrd="0" presId="urn:microsoft.com/office/officeart/2005/8/layout/cycle4"/>
    <dgm:cxn modelId="{FDA15EB7-17FC-406C-9F49-2DA451B44E97}" type="presOf" srcId="{80420473-5012-4E13-9919-FB111C73DF9C}" destId="{1C097884-4DBC-4E95-B490-C59670E5F56D}" srcOrd="0" destOrd="0" presId="urn:microsoft.com/office/officeart/2005/8/layout/cycle4"/>
    <dgm:cxn modelId="{D8F6799D-E858-430E-8144-51FA66A249C4}" srcId="{50097AF1-50D0-4F38-A903-EE4900D658BA}" destId="{4EBA010A-3380-4483-B2EC-696C575B712E}" srcOrd="3" destOrd="0" parTransId="{6854B618-6ED9-4FC3-85C5-5A08A345570B}" sibTransId="{73FF120B-F44A-4F59-B5D9-F1D4A9813BD3}"/>
    <dgm:cxn modelId="{AB96F3A8-B4B5-40CD-83BD-E5554B87C458}" type="presOf" srcId="{50097AF1-50D0-4F38-A903-EE4900D658BA}" destId="{F94DE68D-B3F7-4925-BF06-0E0ED9DB4D23}" srcOrd="0" destOrd="0" presId="urn:microsoft.com/office/officeart/2005/8/layout/cycle4"/>
    <dgm:cxn modelId="{AEAFD392-CF09-4167-B7C0-9E0CB2F422C4}" type="presOf" srcId="{2C1B8B0A-BC6C-4EB5-8CF7-A53231A8D378}" destId="{B3588E52-6C11-47F5-82BA-7D82978E4BAE}" srcOrd="1" destOrd="0" presId="urn:microsoft.com/office/officeart/2005/8/layout/cycle4"/>
    <dgm:cxn modelId="{BC6F0323-908E-4D89-964D-3325F3F1DB8E}" type="presOf" srcId="{28206C90-302D-4BE1-95B6-CFFB3579AEFB}" destId="{811FCEE4-3FAE-43CA-8149-59CE672A8CA8}" srcOrd="1" destOrd="0" presId="urn:microsoft.com/office/officeart/2005/8/layout/cycle4"/>
    <dgm:cxn modelId="{9080D19B-B3A7-4418-8C89-59025BB0309A}" srcId="{1CADAC0D-480C-42B2-AD5F-10695BCFB04D}" destId="{28206C90-302D-4BE1-95B6-CFFB3579AEFB}" srcOrd="0" destOrd="0" parTransId="{FDE9BDB2-5F44-4813-9396-35EC4A26118A}" sibTransId="{1E2F6A16-67A1-4D56-8E73-EF2365D66030}"/>
    <dgm:cxn modelId="{5135D3E3-315B-4C64-BCA5-B9D630737092}" srcId="{50097AF1-50D0-4F38-A903-EE4900D658BA}" destId="{FDEE012D-1155-41A2-9799-F3C8A765A075}" srcOrd="1" destOrd="0" parTransId="{6E349A29-A9EA-488E-9814-41791109A672}" sibTransId="{759D0BDA-8C46-4CA4-8398-87391A625701}"/>
    <dgm:cxn modelId="{BAAC7864-0B2E-4BA3-80CB-D25AE13576A0}" type="presOf" srcId="{80420473-5012-4E13-9919-FB111C73DF9C}" destId="{21674031-78B8-42DF-B2FB-10458034DB71}" srcOrd="1" destOrd="0" presId="urn:microsoft.com/office/officeart/2005/8/layout/cycle4"/>
    <dgm:cxn modelId="{B5ABA720-390F-4CA6-AAEA-6D2E84FA14AE}" srcId="{4EBA010A-3380-4483-B2EC-696C575B712E}" destId="{D76F5DC4-4AB5-4E00-A674-5A9A1BCABECF}" srcOrd="1" destOrd="0" parTransId="{0BB70E0B-A38D-41E6-9327-DDFCC4F0A9CF}" sibTransId="{391373ED-7000-4D46-B38D-5574C378130A}"/>
    <dgm:cxn modelId="{D2C8210B-120B-4D3C-B9DB-C7840CBB7DF6}" type="presOf" srcId="{28206C90-302D-4BE1-95B6-CFFB3579AEFB}" destId="{65D26250-037B-41CB-BFB6-E295690B3326}" srcOrd="0" destOrd="0" presId="urn:microsoft.com/office/officeart/2005/8/layout/cycle4"/>
    <dgm:cxn modelId="{4A71D1B3-5509-4339-BB2C-20FBF442A2BF}" type="presOf" srcId="{4EBA010A-3380-4483-B2EC-696C575B712E}" destId="{BD5C1919-D802-4655-B742-798669910DD8}" srcOrd="0" destOrd="0" presId="urn:microsoft.com/office/officeart/2005/8/layout/cycle4"/>
    <dgm:cxn modelId="{2DD3ED8F-DA57-4E80-9236-BFFF9D31C3F4}" type="presOf" srcId="{FDEE012D-1155-41A2-9799-F3C8A765A075}" destId="{6307A6C4-D160-41B6-9DA6-391030748538}" srcOrd="0" destOrd="0" presId="urn:microsoft.com/office/officeart/2005/8/layout/cycle4"/>
    <dgm:cxn modelId="{238F516F-8DBC-49F0-AD9D-664DE713AABA}" type="presParOf" srcId="{F94DE68D-B3F7-4925-BF06-0E0ED9DB4D23}" destId="{665DBB91-ACDE-4135-8B18-3B1E7FBFCE1C}" srcOrd="0" destOrd="0" presId="urn:microsoft.com/office/officeart/2005/8/layout/cycle4"/>
    <dgm:cxn modelId="{98693006-7EB8-445C-9E37-AFCF5CEACFC7}" type="presParOf" srcId="{665DBB91-ACDE-4135-8B18-3B1E7FBFCE1C}" destId="{CEAF6375-A2AF-4AF1-B729-A88B97114B79}" srcOrd="0" destOrd="0" presId="urn:microsoft.com/office/officeart/2005/8/layout/cycle4"/>
    <dgm:cxn modelId="{A488FEA6-8561-4BCD-AAB3-FB261103859E}" type="presParOf" srcId="{CEAF6375-A2AF-4AF1-B729-A88B97114B79}" destId="{65D26250-037B-41CB-BFB6-E295690B3326}" srcOrd="0" destOrd="0" presId="urn:microsoft.com/office/officeart/2005/8/layout/cycle4"/>
    <dgm:cxn modelId="{39FDDEB5-897C-428E-8AE2-B6E9BDA2EE5D}" type="presParOf" srcId="{CEAF6375-A2AF-4AF1-B729-A88B97114B79}" destId="{811FCEE4-3FAE-43CA-8149-59CE672A8CA8}" srcOrd="1" destOrd="0" presId="urn:microsoft.com/office/officeart/2005/8/layout/cycle4"/>
    <dgm:cxn modelId="{B4981C82-29B5-401B-97A0-A2A7DD9625D1}" type="presParOf" srcId="{665DBB91-ACDE-4135-8B18-3B1E7FBFCE1C}" destId="{098EC4D2-D28D-4EBA-958A-8BB7CF699B5E}" srcOrd="1" destOrd="0" presId="urn:microsoft.com/office/officeart/2005/8/layout/cycle4"/>
    <dgm:cxn modelId="{EFA3092E-A0CD-4FB2-9A94-AC55FCBFB6A6}" type="presParOf" srcId="{098EC4D2-D28D-4EBA-958A-8BB7CF699B5E}" destId="{B27B4E3B-8182-4C1A-9B7B-0B532E0D0E71}" srcOrd="0" destOrd="0" presId="urn:microsoft.com/office/officeart/2005/8/layout/cycle4"/>
    <dgm:cxn modelId="{B08D04AF-77BD-41C7-84D8-07153F50BA32}" type="presParOf" srcId="{098EC4D2-D28D-4EBA-958A-8BB7CF699B5E}" destId="{B3588E52-6C11-47F5-82BA-7D82978E4BAE}" srcOrd="1" destOrd="0" presId="urn:microsoft.com/office/officeart/2005/8/layout/cycle4"/>
    <dgm:cxn modelId="{91EABED0-D425-4BE7-88CF-1B0194C6E244}" type="presParOf" srcId="{665DBB91-ACDE-4135-8B18-3B1E7FBFCE1C}" destId="{DBCBC516-EB54-46B9-A197-83C47CDFF5B5}" srcOrd="2" destOrd="0" presId="urn:microsoft.com/office/officeart/2005/8/layout/cycle4"/>
    <dgm:cxn modelId="{A89CAA1B-6278-41A1-9943-40CF648F219A}" type="presParOf" srcId="{DBCBC516-EB54-46B9-A197-83C47CDFF5B5}" destId="{B8C60DD3-25FD-4DFB-8344-DDE3530FBA1B}" srcOrd="0" destOrd="0" presId="urn:microsoft.com/office/officeart/2005/8/layout/cycle4"/>
    <dgm:cxn modelId="{5BE5B4EE-B9F6-43E8-BDEC-7E69C9AE8146}" type="presParOf" srcId="{DBCBC516-EB54-46B9-A197-83C47CDFF5B5}" destId="{9DF8C137-020B-4241-965F-9D9320AA52DD}" srcOrd="1" destOrd="0" presId="urn:microsoft.com/office/officeart/2005/8/layout/cycle4"/>
    <dgm:cxn modelId="{6CA0C183-11E8-4F82-9627-F840302DA2D2}" type="presParOf" srcId="{665DBB91-ACDE-4135-8B18-3B1E7FBFCE1C}" destId="{34B16B54-C13D-4776-BECF-0A04D8C11465}" srcOrd="3" destOrd="0" presId="urn:microsoft.com/office/officeart/2005/8/layout/cycle4"/>
    <dgm:cxn modelId="{330F743C-95CB-4CC6-B9E9-02B5C9A6258F}" type="presParOf" srcId="{34B16B54-C13D-4776-BECF-0A04D8C11465}" destId="{1C097884-4DBC-4E95-B490-C59670E5F56D}" srcOrd="0" destOrd="0" presId="urn:microsoft.com/office/officeart/2005/8/layout/cycle4"/>
    <dgm:cxn modelId="{0B81F5B6-D459-4FEA-A8DF-E5E037316475}" type="presParOf" srcId="{34B16B54-C13D-4776-BECF-0A04D8C11465}" destId="{21674031-78B8-42DF-B2FB-10458034DB71}" srcOrd="1" destOrd="0" presId="urn:microsoft.com/office/officeart/2005/8/layout/cycle4"/>
    <dgm:cxn modelId="{F20D0EFE-5A0C-4E31-87F3-30A1E32DD285}" type="presParOf" srcId="{665DBB91-ACDE-4135-8B18-3B1E7FBFCE1C}" destId="{379F5F0F-C617-4748-9FD4-B5CF60EFC1CE}" srcOrd="4" destOrd="0" presId="urn:microsoft.com/office/officeart/2005/8/layout/cycle4"/>
    <dgm:cxn modelId="{49B581DF-688B-4ECE-B91D-5BEFED075041}" type="presParOf" srcId="{F94DE68D-B3F7-4925-BF06-0E0ED9DB4D23}" destId="{06A48F42-CF17-497D-91A4-7BE09B148BAA}" srcOrd="1" destOrd="0" presId="urn:microsoft.com/office/officeart/2005/8/layout/cycle4"/>
    <dgm:cxn modelId="{A32AD6B5-DD32-4F34-9E32-DE00716833E2}" type="presParOf" srcId="{06A48F42-CF17-497D-91A4-7BE09B148BAA}" destId="{22473176-A784-4CCD-B5D5-E2188D0B35DC}" srcOrd="0" destOrd="0" presId="urn:microsoft.com/office/officeart/2005/8/layout/cycle4"/>
    <dgm:cxn modelId="{2B913766-CF7D-4C8D-9F66-4041513AC983}" type="presParOf" srcId="{06A48F42-CF17-497D-91A4-7BE09B148BAA}" destId="{6307A6C4-D160-41B6-9DA6-391030748538}" srcOrd="1" destOrd="0" presId="urn:microsoft.com/office/officeart/2005/8/layout/cycle4"/>
    <dgm:cxn modelId="{536CFB07-34EE-4398-BB02-374703A6A4F6}" type="presParOf" srcId="{06A48F42-CF17-497D-91A4-7BE09B148BAA}" destId="{74FC9C94-4BA0-425C-837B-625735E2318E}" srcOrd="2" destOrd="0" presId="urn:microsoft.com/office/officeart/2005/8/layout/cycle4"/>
    <dgm:cxn modelId="{E5E11779-8255-419E-80FC-BC07E06F1CDA}" type="presParOf" srcId="{06A48F42-CF17-497D-91A4-7BE09B148BAA}" destId="{BD5C1919-D802-4655-B742-798669910DD8}" srcOrd="3" destOrd="0" presId="urn:microsoft.com/office/officeart/2005/8/layout/cycle4"/>
    <dgm:cxn modelId="{325CF203-1EE7-4156-81E0-A58ABBF035D0}" type="presParOf" srcId="{06A48F42-CF17-497D-91A4-7BE09B148BAA}" destId="{AA658017-2580-42B2-91C0-F4CBD77940E4}" srcOrd="4" destOrd="0" presId="urn:microsoft.com/office/officeart/2005/8/layout/cycle4"/>
    <dgm:cxn modelId="{016603D9-A7E9-4AF9-B0C4-D063AE024CFC}" type="presParOf" srcId="{F94DE68D-B3F7-4925-BF06-0E0ED9DB4D23}" destId="{8C3DCD56-BF9B-4288-A26B-674E7D2540F9}" srcOrd="2" destOrd="0" presId="urn:microsoft.com/office/officeart/2005/8/layout/cycle4"/>
    <dgm:cxn modelId="{8AE1F665-B059-4FEA-A879-3BFFB4973675}" type="presParOf" srcId="{F94DE68D-B3F7-4925-BF06-0E0ED9DB4D23}" destId="{DC33A07A-D463-4291-A76E-DECA5933D957}" srcOrd="3" destOrd="0" presId="urn:microsoft.com/office/officeart/2005/8/layout/cycle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AA77287-8212-4071-9B1C-B043E0604191}" type="doc">
      <dgm:prSet loTypeId="urn:microsoft.com/office/officeart/2005/8/layout/venn2" loCatId="relationship" qsTypeId="urn:microsoft.com/office/officeart/2005/8/quickstyle/3d2" qsCatId="3D" csTypeId="urn:microsoft.com/office/officeart/2005/8/colors/accent1_4" csCatId="accent1" phldr="1"/>
      <dgm:spPr>
        <a:scene3d>
          <a:camera prst="isometricOffAxis2Left"/>
          <a:lightRig rig="threePt" dir="t"/>
        </a:scene3d>
      </dgm:spPr>
    </dgm:pt>
    <dgm:pt modelId="{CEF3126C-44FB-4420-8459-069F9906F293}">
      <dgm:prSet phldrT="[Text]" custT="1"/>
      <dgm:spPr>
        <a:effectLst>
          <a:outerShdw blurRad="76200" dir="13500000" sy="23000" kx="1200000" algn="br" rotWithShape="0">
            <a:prstClr val="black">
              <a:alpha val="20000"/>
            </a:prstClr>
          </a:outerShdw>
          <a:reflection blurRad="6350" stA="50000" endA="300" endPos="55500" dist="50800" dir="5400000" sy="-100000" algn="bl" rotWithShape="0"/>
        </a:effectLst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کاهش وابستگی</a:t>
          </a:r>
          <a:endParaRPr lang="fa-IR" sz="28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2C7049D2-4557-40D9-87DB-58D59822BC8B}" type="parTrans" cxnId="{6EE372C0-D3B0-4351-99B5-F0F2EE9B96CC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D5E075A6-811A-44DA-86A9-B0A0646C9860}" type="sibTrans" cxnId="{6EE372C0-D3B0-4351-99B5-F0F2EE9B96CC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7F5B4AC7-656D-42B5-9DAF-F8D5807D2370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استفاده از نمای مناسب</a:t>
          </a:r>
          <a:endParaRPr lang="fa-IR" sz="28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13280E29-E260-4D1C-A4B6-C6957EC2AC78}" type="parTrans" cxnId="{39095AEA-0FC7-45FC-BF2B-BB9EC3941DFF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60BC1EB1-6897-434B-A1F8-6E18AED45DE9}" type="sibTrans" cxnId="{39095AEA-0FC7-45FC-BF2B-BB9EC3941DFF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9502D03C-8E83-42EF-9CAB-2AB919CB73D3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پوشش اطلاعاتی</a:t>
          </a:r>
          <a:endParaRPr lang="fa-IR" sz="28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FA01BD5D-64BB-4CA6-8605-C5D8E9E0B62B}" type="parTrans" cxnId="{8A93B46A-920B-46DF-B125-71C67C71ADEB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EFCFC766-1474-41D8-8847-46DFDA264D80}" type="sibTrans" cxnId="{8A93B46A-920B-46DF-B125-71C67C71ADEB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BD26A78F-9797-47F3-B286-E688F0793A83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چند منظوره کردن عملکرد ها</a:t>
          </a:r>
          <a:endParaRPr lang="fa-IR" sz="24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29527D6B-677B-443C-BF62-D54928428577}" type="parTrans" cxnId="{ADBA6954-2C9A-43C1-9A86-73D5C2610753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70EA8BBB-F128-4827-BC19-A160AEC14AAC}" type="sibTrans" cxnId="{ADBA6954-2C9A-43C1-9A86-73D5C2610753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42178BB4-C9CF-4BBB-97A3-91D3F273D26F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کاهش امکان تهدید</a:t>
          </a:r>
          <a:endParaRPr lang="fa-IR" sz="24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A6F5F9D8-79FB-45C7-94A2-20326E4723F8}" type="parTrans" cxnId="{FEADB438-5902-435D-B98E-AA1B4D9C8821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E776B738-D93C-4767-81E8-A94361B2C4C4}" type="sibTrans" cxnId="{FEADB438-5902-435D-B98E-AA1B4D9C8821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1385E9DC-29FC-4770-AE3B-E5F285B9A7C6}">
      <dgm:prSet phldrT="[Text]"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0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استفاده از تکنولوژی بومی</a:t>
          </a:r>
          <a:endParaRPr lang="fa-IR" sz="20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CCFDE9A5-245D-4159-99E4-9110BEC4DE00}" type="parTrans" cxnId="{3A80E70B-A124-4BDB-8B66-E257F805A71B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3B4E3B98-016B-46D4-AF40-004B39341C85}" type="sibTrans" cxnId="{3A80E70B-A124-4BDB-8B66-E257F805A71B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endParaRPr lang="fa-IR" sz="2800" b="1" cap="none" spc="5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AEE95F56-D84B-48B3-B741-FBA89CB0B9D4}" type="pres">
      <dgm:prSet presAssocID="{4AA77287-8212-4071-9B1C-B043E0604191}" presName="Name0" presStyleCnt="0">
        <dgm:presLayoutVars>
          <dgm:chMax val="7"/>
          <dgm:resizeHandles val="exact"/>
        </dgm:presLayoutVars>
      </dgm:prSet>
      <dgm:spPr/>
    </dgm:pt>
    <dgm:pt modelId="{64C7FBF8-1D35-4B3E-9DEF-D471CA21BA67}" type="pres">
      <dgm:prSet presAssocID="{4AA77287-8212-4071-9B1C-B043E0604191}" presName="comp1" presStyleCnt="0"/>
      <dgm:spPr/>
    </dgm:pt>
    <dgm:pt modelId="{F3853AA9-930C-467C-B0FC-A5CAC27ADFC2}" type="pres">
      <dgm:prSet presAssocID="{4AA77287-8212-4071-9B1C-B043E0604191}" presName="circle1" presStyleLbl="node1" presStyleIdx="0" presStyleCnt="6"/>
      <dgm:spPr/>
      <dgm:t>
        <a:bodyPr/>
        <a:lstStyle/>
        <a:p>
          <a:pPr rtl="1"/>
          <a:endParaRPr lang="fa-IR"/>
        </a:p>
      </dgm:t>
    </dgm:pt>
    <dgm:pt modelId="{316F2D6A-491B-41EE-807A-B5089575FA32}" type="pres">
      <dgm:prSet presAssocID="{4AA77287-8212-4071-9B1C-B043E0604191}" presName="c1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67E05646-41E0-480B-A798-9D14F11D70AC}" type="pres">
      <dgm:prSet presAssocID="{4AA77287-8212-4071-9B1C-B043E0604191}" presName="comp2" presStyleCnt="0"/>
      <dgm:spPr/>
    </dgm:pt>
    <dgm:pt modelId="{8904FC98-AFE2-44F7-82E0-D39B06F1D131}" type="pres">
      <dgm:prSet presAssocID="{4AA77287-8212-4071-9B1C-B043E0604191}" presName="circle2" presStyleLbl="node1" presStyleIdx="1" presStyleCnt="6"/>
      <dgm:spPr/>
      <dgm:t>
        <a:bodyPr/>
        <a:lstStyle/>
        <a:p>
          <a:pPr rtl="1"/>
          <a:endParaRPr lang="fa-IR"/>
        </a:p>
      </dgm:t>
    </dgm:pt>
    <dgm:pt modelId="{70B0A69B-5290-462D-872A-127EDAC29E5A}" type="pres">
      <dgm:prSet presAssocID="{4AA77287-8212-4071-9B1C-B043E0604191}" presName="c2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47975C53-0225-4267-BC8F-22317682BD05}" type="pres">
      <dgm:prSet presAssocID="{4AA77287-8212-4071-9B1C-B043E0604191}" presName="comp3" presStyleCnt="0"/>
      <dgm:spPr/>
    </dgm:pt>
    <dgm:pt modelId="{1BE7478D-417D-421D-970C-76CC11A05C2C}" type="pres">
      <dgm:prSet presAssocID="{4AA77287-8212-4071-9B1C-B043E0604191}" presName="circle3" presStyleLbl="node1" presStyleIdx="2" presStyleCnt="6"/>
      <dgm:spPr/>
      <dgm:t>
        <a:bodyPr/>
        <a:lstStyle/>
        <a:p>
          <a:pPr rtl="1"/>
          <a:endParaRPr lang="fa-IR"/>
        </a:p>
      </dgm:t>
    </dgm:pt>
    <dgm:pt modelId="{3B8C7F9D-925A-4EA3-9B8C-8DF762740317}" type="pres">
      <dgm:prSet presAssocID="{4AA77287-8212-4071-9B1C-B043E0604191}" presName="c3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207939BC-9505-4B95-BF6D-2D8C2D4BEA5C}" type="pres">
      <dgm:prSet presAssocID="{4AA77287-8212-4071-9B1C-B043E0604191}" presName="comp4" presStyleCnt="0"/>
      <dgm:spPr/>
    </dgm:pt>
    <dgm:pt modelId="{4C90C0F7-30CE-44FF-AE67-C50B8CA328E4}" type="pres">
      <dgm:prSet presAssocID="{4AA77287-8212-4071-9B1C-B043E0604191}" presName="circle4" presStyleLbl="node1" presStyleIdx="3" presStyleCnt="6"/>
      <dgm:spPr/>
      <dgm:t>
        <a:bodyPr/>
        <a:lstStyle/>
        <a:p>
          <a:pPr rtl="1"/>
          <a:endParaRPr lang="fa-IR"/>
        </a:p>
      </dgm:t>
    </dgm:pt>
    <dgm:pt modelId="{D8F46F5A-6C72-4DBF-9FAF-FAC65CB71FFC}" type="pres">
      <dgm:prSet presAssocID="{4AA77287-8212-4071-9B1C-B043E0604191}" presName="c4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6D0B283C-FA4C-437F-B484-F1531DCC8AEF}" type="pres">
      <dgm:prSet presAssocID="{4AA77287-8212-4071-9B1C-B043E0604191}" presName="comp5" presStyleCnt="0"/>
      <dgm:spPr/>
    </dgm:pt>
    <dgm:pt modelId="{3C8CF635-0FD0-4628-8A2D-2E29E89FB9B5}" type="pres">
      <dgm:prSet presAssocID="{4AA77287-8212-4071-9B1C-B043E0604191}" presName="circle5" presStyleLbl="node1" presStyleIdx="4" presStyleCnt="6"/>
      <dgm:spPr/>
      <dgm:t>
        <a:bodyPr/>
        <a:lstStyle/>
        <a:p>
          <a:pPr rtl="1"/>
          <a:endParaRPr lang="fa-IR"/>
        </a:p>
      </dgm:t>
    </dgm:pt>
    <dgm:pt modelId="{D16BFCA8-7DB7-49A9-90C1-3C71688561C6}" type="pres">
      <dgm:prSet presAssocID="{4AA77287-8212-4071-9B1C-B043E0604191}" presName="c5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5C268F62-949F-45EC-B27A-D9C66D0AA90B}" type="pres">
      <dgm:prSet presAssocID="{4AA77287-8212-4071-9B1C-B043E0604191}" presName="comp6" presStyleCnt="0"/>
      <dgm:spPr/>
    </dgm:pt>
    <dgm:pt modelId="{673E9F97-284A-49B3-A086-9EF6638E0806}" type="pres">
      <dgm:prSet presAssocID="{4AA77287-8212-4071-9B1C-B043E0604191}" presName="circle6" presStyleLbl="node1" presStyleIdx="5" presStyleCnt="6"/>
      <dgm:spPr/>
      <dgm:t>
        <a:bodyPr/>
        <a:lstStyle/>
        <a:p>
          <a:pPr rtl="1"/>
          <a:endParaRPr lang="fa-IR"/>
        </a:p>
      </dgm:t>
    </dgm:pt>
    <dgm:pt modelId="{C6BC6204-7F85-43D9-9F99-EE2946D16576}" type="pres">
      <dgm:prSet presAssocID="{4AA77287-8212-4071-9B1C-B043E0604191}" presName="c6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6EE372C0-D3B0-4351-99B5-F0F2EE9B96CC}" srcId="{4AA77287-8212-4071-9B1C-B043E0604191}" destId="{CEF3126C-44FB-4420-8459-069F9906F293}" srcOrd="0" destOrd="0" parTransId="{2C7049D2-4557-40D9-87DB-58D59822BC8B}" sibTransId="{D5E075A6-811A-44DA-86A9-B0A0646C9860}"/>
    <dgm:cxn modelId="{B7393E90-811B-44E9-A398-0DA2E14F9E0E}" type="presOf" srcId="{BD26A78F-9797-47F3-B286-E688F0793A83}" destId="{D8F46F5A-6C72-4DBF-9FAF-FAC65CB71FFC}" srcOrd="1" destOrd="0" presId="urn:microsoft.com/office/officeart/2005/8/layout/venn2"/>
    <dgm:cxn modelId="{052AA823-1A8A-4B71-9444-C1E49944BA38}" type="presOf" srcId="{42178BB4-C9CF-4BBB-97A3-91D3F273D26F}" destId="{3C8CF635-0FD0-4628-8A2D-2E29E89FB9B5}" srcOrd="0" destOrd="0" presId="urn:microsoft.com/office/officeart/2005/8/layout/venn2"/>
    <dgm:cxn modelId="{FEADB438-5902-435D-B98E-AA1B4D9C8821}" srcId="{4AA77287-8212-4071-9B1C-B043E0604191}" destId="{42178BB4-C9CF-4BBB-97A3-91D3F273D26F}" srcOrd="4" destOrd="0" parTransId="{A6F5F9D8-79FB-45C7-94A2-20326E4723F8}" sibTransId="{E776B738-D93C-4767-81E8-A94361B2C4C4}"/>
    <dgm:cxn modelId="{A2CCD04E-3EF0-402B-AAFC-6E6C87F35B20}" type="presOf" srcId="{7F5B4AC7-656D-42B5-9DAF-F8D5807D2370}" destId="{8904FC98-AFE2-44F7-82E0-D39B06F1D131}" srcOrd="0" destOrd="0" presId="urn:microsoft.com/office/officeart/2005/8/layout/venn2"/>
    <dgm:cxn modelId="{07BAD437-C4C7-4AD6-9C1A-E0AF98C6E7A4}" type="presOf" srcId="{CEF3126C-44FB-4420-8459-069F9906F293}" destId="{316F2D6A-491B-41EE-807A-B5089575FA32}" srcOrd="1" destOrd="0" presId="urn:microsoft.com/office/officeart/2005/8/layout/venn2"/>
    <dgm:cxn modelId="{3A80E70B-A124-4BDB-8B66-E257F805A71B}" srcId="{4AA77287-8212-4071-9B1C-B043E0604191}" destId="{1385E9DC-29FC-4770-AE3B-E5F285B9A7C6}" srcOrd="5" destOrd="0" parTransId="{CCFDE9A5-245D-4159-99E4-9110BEC4DE00}" sibTransId="{3B4E3B98-016B-46D4-AF40-004B39341C85}"/>
    <dgm:cxn modelId="{D5798EBD-8341-4ECF-B889-C4FB23A3D1C7}" type="presOf" srcId="{CEF3126C-44FB-4420-8459-069F9906F293}" destId="{F3853AA9-930C-467C-B0FC-A5CAC27ADFC2}" srcOrd="0" destOrd="0" presId="urn:microsoft.com/office/officeart/2005/8/layout/venn2"/>
    <dgm:cxn modelId="{D9C179BB-E68D-4143-844B-273DC1C35308}" type="presOf" srcId="{42178BB4-C9CF-4BBB-97A3-91D3F273D26F}" destId="{D16BFCA8-7DB7-49A9-90C1-3C71688561C6}" srcOrd="1" destOrd="0" presId="urn:microsoft.com/office/officeart/2005/8/layout/venn2"/>
    <dgm:cxn modelId="{3B8A0EBA-5831-451E-BE58-5B30D2966BA6}" type="presOf" srcId="{1385E9DC-29FC-4770-AE3B-E5F285B9A7C6}" destId="{673E9F97-284A-49B3-A086-9EF6638E0806}" srcOrd="0" destOrd="0" presId="urn:microsoft.com/office/officeart/2005/8/layout/venn2"/>
    <dgm:cxn modelId="{854FC272-D3F6-448D-8C0A-D29729EE45F6}" type="presOf" srcId="{BD26A78F-9797-47F3-B286-E688F0793A83}" destId="{4C90C0F7-30CE-44FF-AE67-C50B8CA328E4}" srcOrd="0" destOrd="0" presId="urn:microsoft.com/office/officeart/2005/8/layout/venn2"/>
    <dgm:cxn modelId="{94AEF42C-6A6A-45AC-93FB-24304D221E3D}" type="presOf" srcId="{9502D03C-8E83-42EF-9CAB-2AB919CB73D3}" destId="{3B8C7F9D-925A-4EA3-9B8C-8DF762740317}" srcOrd="1" destOrd="0" presId="urn:microsoft.com/office/officeart/2005/8/layout/venn2"/>
    <dgm:cxn modelId="{9483BAFB-D81D-4158-BD1A-2A60E64BD6E7}" type="presOf" srcId="{7F5B4AC7-656D-42B5-9DAF-F8D5807D2370}" destId="{70B0A69B-5290-462D-872A-127EDAC29E5A}" srcOrd="1" destOrd="0" presId="urn:microsoft.com/office/officeart/2005/8/layout/venn2"/>
    <dgm:cxn modelId="{CF6A1722-8744-472D-84E5-8C7ABDE253A8}" type="presOf" srcId="{4AA77287-8212-4071-9B1C-B043E0604191}" destId="{AEE95F56-D84B-48B3-B741-FBA89CB0B9D4}" srcOrd="0" destOrd="0" presId="urn:microsoft.com/office/officeart/2005/8/layout/venn2"/>
    <dgm:cxn modelId="{ADBA6954-2C9A-43C1-9A86-73D5C2610753}" srcId="{4AA77287-8212-4071-9B1C-B043E0604191}" destId="{BD26A78F-9797-47F3-B286-E688F0793A83}" srcOrd="3" destOrd="0" parTransId="{29527D6B-677B-443C-BF62-D54928428577}" sibTransId="{70EA8BBB-F128-4827-BC19-A160AEC14AAC}"/>
    <dgm:cxn modelId="{EEA4AAB8-ABC4-407A-AC56-A94044476855}" type="presOf" srcId="{1385E9DC-29FC-4770-AE3B-E5F285B9A7C6}" destId="{C6BC6204-7F85-43D9-9F99-EE2946D16576}" srcOrd="1" destOrd="0" presId="urn:microsoft.com/office/officeart/2005/8/layout/venn2"/>
    <dgm:cxn modelId="{39095AEA-0FC7-45FC-BF2B-BB9EC3941DFF}" srcId="{4AA77287-8212-4071-9B1C-B043E0604191}" destId="{7F5B4AC7-656D-42B5-9DAF-F8D5807D2370}" srcOrd="1" destOrd="0" parTransId="{13280E29-E260-4D1C-A4B6-C6957EC2AC78}" sibTransId="{60BC1EB1-6897-434B-A1F8-6E18AED45DE9}"/>
    <dgm:cxn modelId="{8A93B46A-920B-46DF-B125-71C67C71ADEB}" srcId="{4AA77287-8212-4071-9B1C-B043E0604191}" destId="{9502D03C-8E83-42EF-9CAB-2AB919CB73D3}" srcOrd="2" destOrd="0" parTransId="{FA01BD5D-64BB-4CA6-8605-C5D8E9E0B62B}" sibTransId="{EFCFC766-1474-41D8-8847-46DFDA264D80}"/>
    <dgm:cxn modelId="{327946D7-330A-4F84-979F-0B37E158FC1E}" type="presOf" srcId="{9502D03C-8E83-42EF-9CAB-2AB919CB73D3}" destId="{1BE7478D-417D-421D-970C-76CC11A05C2C}" srcOrd="0" destOrd="0" presId="urn:microsoft.com/office/officeart/2005/8/layout/venn2"/>
    <dgm:cxn modelId="{4C85BE87-56E5-4270-AD02-BB4E69270AC7}" type="presParOf" srcId="{AEE95F56-D84B-48B3-B741-FBA89CB0B9D4}" destId="{64C7FBF8-1D35-4B3E-9DEF-D471CA21BA67}" srcOrd="0" destOrd="0" presId="urn:microsoft.com/office/officeart/2005/8/layout/venn2"/>
    <dgm:cxn modelId="{CB115922-66EA-460E-928D-0852B06B7347}" type="presParOf" srcId="{64C7FBF8-1D35-4B3E-9DEF-D471CA21BA67}" destId="{F3853AA9-930C-467C-B0FC-A5CAC27ADFC2}" srcOrd="0" destOrd="0" presId="urn:microsoft.com/office/officeart/2005/8/layout/venn2"/>
    <dgm:cxn modelId="{8C41D569-0D4B-4DBB-A883-7BC69370A97F}" type="presParOf" srcId="{64C7FBF8-1D35-4B3E-9DEF-D471CA21BA67}" destId="{316F2D6A-491B-41EE-807A-B5089575FA32}" srcOrd="1" destOrd="0" presId="urn:microsoft.com/office/officeart/2005/8/layout/venn2"/>
    <dgm:cxn modelId="{8AE4C148-7D9E-47B2-8931-D42F1CC97570}" type="presParOf" srcId="{AEE95F56-D84B-48B3-B741-FBA89CB0B9D4}" destId="{67E05646-41E0-480B-A798-9D14F11D70AC}" srcOrd="1" destOrd="0" presId="urn:microsoft.com/office/officeart/2005/8/layout/venn2"/>
    <dgm:cxn modelId="{F971EFFB-574C-44B7-9E64-B6A6BD9800A3}" type="presParOf" srcId="{67E05646-41E0-480B-A798-9D14F11D70AC}" destId="{8904FC98-AFE2-44F7-82E0-D39B06F1D131}" srcOrd="0" destOrd="0" presId="urn:microsoft.com/office/officeart/2005/8/layout/venn2"/>
    <dgm:cxn modelId="{098431CF-1660-4ACE-B129-2B1C1E18A32B}" type="presParOf" srcId="{67E05646-41E0-480B-A798-9D14F11D70AC}" destId="{70B0A69B-5290-462D-872A-127EDAC29E5A}" srcOrd="1" destOrd="0" presId="urn:microsoft.com/office/officeart/2005/8/layout/venn2"/>
    <dgm:cxn modelId="{A4862A73-9A2B-4645-B208-610BD884CB3C}" type="presParOf" srcId="{AEE95F56-D84B-48B3-B741-FBA89CB0B9D4}" destId="{47975C53-0225-4267-BC8F-22317682BD05}" srcOrd="2" destOrd="0" presId="urn:microsoft.com/office/officeart/2005/8/layout/venn2"/>
    <dgm:cxn modelId="{670B6CAF-7B63-45B9-B40E-4278C6EB0120}" type="presParOf" srcId="{47975C53-0225-4267-BC8F-22317682BD05}" destId="{1BE7478D-417D-421D-970C-76CC11A05C2C}" srcOrd="0" destOrd="0" presId="urn:microsoft.com/office/officeart/2005/8/layout/venn2"/>
    <dgm:cxn modelId="{7297ADA4-9D04-4CBF-8861-D369775E1334}" type="presParOf" srcId="{47975C53-0225-4267-BC8F-22317682BD05}" destId="{3B8C7F9D-925A-4EA3-9B8C-8DF762740317}" srcOrd="1" destOrd="0" presId="urn:microsoft.com/office/officeart/2005/8/layout/venn2"/>
    <dgm:cxn modelId="{CB7401E5-9876-4183-B85E-F81A26DEF25B}" type="presParOf" srcId="{AEE95F56-D84B-48B3-B741-FBA89CB0B9D4}" destId="{207939BC-9505-4B95-BF6D-2D8C2D4BEA5C}" srcOrd="3" destOrd="0" presId="urn:microsoft.com/office/officeart/2005/8/layout/venn2"/>
    <dgm:cxn modelId="{F6BE06F8-2687-4353-8420-94541243455F}" type="presParOf" srcId="{207939BC-9505-4B95-BF6D-2D8C2D4BEA5C}" destId="{4C90C0F7-30CE-44FF-AE67-C50B8CA328E4}" srcOrd="0" destOrd="0" presId="urn:microsoft.com/office/officeart/2005/8/layout/venn2"/>
    <dgm:cxn modelId="{9E864EF5-D7B8-40B0-A4AE-98895EE689FA}" type="presParOf" srcId="{207939BC-9505-4B95-BF6D-2D8C2D4BEA5C}" destId="{D8F46F5A-6C72-4DBF-9FAF-FAC65CB71FFC}" srcOrd="1" destOrd="0" presId="urn:microsoft.com/office/officeart/2005/8/layout/venn2"/>
    <dgm:cxn modelId="{B16A73D9-83CA-4416-8102-CD03EF7B535C}" type="presParOf" srcId="{AEE95F56-D84B-48B3-B741-FBA89CB0B9D4}" destId="{6D0B283C-FA4C-437F-B484-F1531DCC8AEF}" srcOrd="4" destOrd="0" presId="urn:microsoft.com/office/officeart/2005/8/layout/venn2"/>
    <dgm:cxn modelId="{B8C7008A-E3C9-45BA-BFCF-ED0F50CD6012}" type="presParOf" srcId="{6D0B283C-FA4C-437F-B484-F1531DCC8AEF}" destId="{3C8CF635-0FD0-4628-8A2D-2E29E89FB9B5}" srcOrd="0" destOrd="0" presId="urn:microsoft.com/office/officeart/2005/8/layout/venn2"/>
    <dgm:cxn modelId="{B2A00B11-B4C5-46F4-AC7E-13B2EC456E95}" type="presParOf" srcId="{6D0B283C-FA4C-437F-B484-F1531DCC8AEF}" destId="{D16BFCA8-7DB7-49A9-90C1-3C71688561C6}" srcOrd="1" destOrd="0" presId="urn:microsoft.com/office/officeart/2005/8/layout/venn2"/>
    <dgm:cxn modelId="{E02AEC07-886E-4C43-AF59-ADEE8424ACF0}" type="presParOf" srcId="{AEE95F56-D84B-48B3-B741-FBA89CB0B9D4}" destId="{5C268F62-949F-45EC-B27A-D9C66D0AA90B}" srcOrd="5" destOrd="0" presId="urn:microsoft.com/office/officeart/2005/8/layout/venn2"/>
    <dgm:cxn modelId="{826EA3C5-31C5-4C8E-B01E-B3BFA639808C}" type="presParOf" srcId="{5C268F62-949F-45EC-B27A-D9C66D0AA90B}" destId="{673E9F97-284A-49B3-A086-9EF6638E0806}" srcOrd="0" destOrd="0" presId="urn:microsoft.com/office/officeart/2005/8/layout/venn2"/>
    <dgm:cxn modelId="{6FB959A6-6C14-41ED-A787-37EDC1B6A5D4}" type="presParOf" srcId="{5C268F62-949F-45EC-B27A-D9C66D0AA90B}" destId="{C6BC6204-7F85-43D9-9F99-EE2946D16576}" srcOrd="1" destOrd="0" presId="urn:microsoft.com/office/officeart/2005/8/layout/venn2"/>
  </dgm:cxnLst>
  <dgm:bg>
    <a:effectLst>
      <a:innerShdw blurRad="114300">
        <a:prstClr val="black"/>
      </a:innerShdw>
    </a:effectLst>
  </dgm:bg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0BE6D88-E5CE-47BA-80CF-DA2AFF6E212C}" type="doc">
      <dgm:prSet loTypeId="urn:microsoft.com/office/officeart/2005/8/layout/cycle8" loCatId="cycle" qsTypeId="urn:microsoft.com/office/officeart/2005/8/quickstyle/3d7" qsCatId="3D" csTypeId="urn:microsoft.com/office/officeart/2005/8/colors/colorful2" csCatId="colorful" phldr="1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</dgm:spPr>
    </dgm:pt>
    <dgm:pt modelId="{FAE4364B-EC94-40E4-9BE8-D136A8CA42C1}">
      <dgm:prSet phldrT="[Text]" custT="1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rtl="1"/>
          <a:r>
            <a:rPr lang="fa-IR" sz="2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rPr>
            <a:t>ایمن سازی سیستم راداری ومخابرات</a:t>
          </a:r>
          <a:endParaRPr lang="fa-IR" sz="2400" b="1" cap="all" spc="0" dirty="0">
            <a:ln w="0"/>
            <a:gradFill flip="none">
              <a:gsLst>
                <a:gs pos="0">
                  <a:schemeClr val="accent1">
                    <a:tint val="75000"/>
                    <a:shade val="75000"/>
                    <a:satMod val="170000"/>
                  </a:schemeClr>
                </a:gs>
                <a:gs pos="49000">
                  <a:schemeClr val="accent1">
                    <a:tint val="88000"/>
                    <a:shade val="65000"/>
                    <a:satMod val="172000"/>
                  </a:schemeClr>
                </a:gs>
                <a:gs pos="50000">
                  <a:schemeClr val="accent1">
                    <a:shade val="65000"/>
                    <a:satMod val="130000"/>
                  </a:schemeClr>
                </a:gs>
                <a:gs pos="92000">
                  <a:schemeClr val="accent1">
                    <a:shade val="50000"/>
                    <a:satMod val="120000"/>
                  </a:schemeClr>
                </a:gs>
                <a:gs pos="100000">
                  <a:schemeClr val="accent1">
                    <a:shade val="48000"/>
                    <a:satMod val="120000"/>
                  </a:schemeClr>
                </a:gs>
              </a:gsLst>
              <a:lin ang="5400000"/>
            </a:gradFill>
            <a:effectLst>
              <a:reflection blurRad="12700" stA="50000" endPos="50000" dist="5000" dir="5400000" sy="-100000" rotWithShape="0"/>
            </a:effectLst>
          </a:endParaRPr>
        </a:p>
      </dgm:t>
    </dgm:pt>
    <dgm:pt modelId="{9F486AFA-5CF1-4576-BCC6-5F88836550B4}" type="parTrans" cxnId="{9EE0610C-5642-48C3-A9AE-96425A6BCCA5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6F59F41F-8D5D-4FBE-8AD6-E633D73ECCF0}" type="sibTrans" cxnId="{9EE0610C-5642-48C3-A9AE-96425A6BCCA5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043E65A4-67BE-402D-BFA7-D0555C5B7B30}">
      <dgm:prSet phldrT="[Text]" custT="1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تولید اهداف مجازی وکاذب</a:t>
          </a:r>
          <a:endParaRPr lang="fa-IR" sz="28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BD97028A-2391-4B30-B893-EBE19DE05A44}" type="parTrans" cxnId="{02E7782D-F999-48A4-8FB0-0A7EA0324C39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CA2039D4-1D39-4F70-A8F6-6C5990EE7754}" type="sibTrans" cxnId="{02E7782D-F999-48A4-8FB0-0A7EA0324C39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FE9F3543-31EB-41A7-89FE-4AD434265B3A}">
      <dgm:prSet phldrT="[Text]" custT="1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ایمن سازی سیستم فرماندهی وکنترل</a:t>
          </a:r>
          <a:endParaRPr lang="fa-IR" sz="24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C82E5657-68D8-4647-9634-55F2D42EA2BA}" type="parTrans" cxnId="{4B938918-E67E-4B31-950F-2B7311CF6527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BBB1D4CA-B28D-4104-A094-A15FC19E4ED3}" type="sibTrans" cxnId="{4B938918-E67E-4B31-950F-2B7311CF6527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6D353A70-1F96-4BAC-A02D-04C47C9C5907}">
      <dgm:prSet phldrT="[Text]" custT="1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2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نامرئی سازی در برابر دشمن</a:t>
          </a:r>
          <a:endParaRPr lang="fa-IR" sz="28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9509C2FB-1862-4201-A701-96A849259312}" type="parTrans" cxnId="{F39EE574-0F2D-44AB-962D-91D16546E209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F2B7541B-B933-4A5F-877C-8DD87A385D04}" type="sibTrans" cxnId="{F39EE574-0F2D-44AB-962D-91D16546E209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45BBC36D-F3B8-427C-AA6E-C05EC69E45E9}">
      <dgm:prSet phldrT="[Text]" custT="1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تولید موانع دومنظوره</a:t>
          </a:r>
          <a:endParaRPr lang="fa-IR" sz="32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10A13FBD-F744-4E71-81DE-8559ECDCED75}" type="parTrans" cxnId="{8AE85BAC-D6AB-40CC-9F5B-D4B2C5549902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808ED231-B6B4-4536-9912-A6F57B2680EE}" type="sibTrans" cxnId="{8AE85BAC-D6AB-40CC-9F5B-D4B2C5549902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EC545FAC-BE95-46FA-9B77-900C97910AE0}">
      <dgm:prSet phldrT="[Text]" custT="1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1"/>
          <a:r>
            <a:rPr lang="fa-IR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rPr>
            <a:t>چند منظوره کردن پروژه ها</a:t>
          </a:r>
          <a:endParaRPr lang="fa-IR" sz="3200" b="1" cap="none" spc="50" dirty="0">
            <a:ln w="11430"/>
            <a:gradFill>
              <a:gsLst>
                <a:gs pos="25000">
                  <a:schemeClr val="accent2">
                    <a:satMod val="155000"/>
                  </a:schemeClr>
                </a:gs>
                <a:gs pos="100000">
                  <a:schemeClr val="accent2">
                    <a:shade val="45000"/>
                    <a:satMod val="165000"/>
                  </a:schemeClr>
                </a:gs>
              </a:gsLst>
              <a:lin ang="5400000"/>
            </a:gra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C5EE70FE-4340-4CCA-AB47-FDEBBE9BEA49}" type="parTrans" cxnId="{2CE691BD-AA11-47D4-8355-451A415C4131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D3BA73EE-A490-4213-9E12-2F8534A6A0A9}" type="sibTrans" cxnId="{2CE691BD-AA11-47D4-8355-451A415C4131}">
      <dgm:prSet/>
      <dgm:spPr/>
      <dgm:t>
        <a:bodyPr/>
        <a:lstStyle/>
        <a:p>
          <a:pPr rtl="1"/>
          <a:endParaRPr lang="fa-IR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2EDD45F1-48B9-4DDF-BCE6-DA4AA1C0CBFA}" type="pres">
      <dgm:prSet presAssocID="{00BE6D88-E5CE-47BA-80CF-DA2AFF6E212C}" presName="compositeShape" presStyleCnt="0">
        <dgm:presLayoutVars>
          <dgm:chMax val="7"/>
          <dgm:dir/>
          <dgm:resizeHandles val="exact"/>
        </dgm:presLayoutVars>
      </dgm:prSet>
      <dgm:spPr/>
    </dgm:pt>
    <dgm:pt modelId="{A002B2F9-2EFC-4AE3-9398-CE5A29114AAC}" type="pres">
      <dgm:prSet presAssocID="{00BE6D88-E5CE-47BA-80CF-DA2AFF6E212C}" presName="wedge1" presStyleLbl="node1" presStyleIdx="0" presStyleCnt="6"/>
      <dgm:spPr/>
      <dgm:t>
        <a:bodyPr/>
        <a:lstStyle/>
        <a:p>
          <a:pPr rtl="1"/>
          <a:endParaRPr lang="fa-IR"/>
        </a:p>
      </dgm:t>
    </dgm:pt>
    <dgm:pt modelId="{A4E2DDE9-BCB1-41D9-9C93-FDFCBD15521D}" type="pres">
      <dgm:prSet presAssocID="{00BE6D88-E5CE-47BA-80CF-DA2AFF6E212C}" presName="dummy1a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B734D0D5-B95A-4606-9C7B-B309EFB873C5}" type="pres">
      <dgm:prSet presAssocID="{00BE6D88-E5CE-47BA-80CF-DA2AFF6E212C}" presName="dummy1b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EA12547B-111E-43D5-8C8D-22795B745A0B}" type="pres">
      <dgm:prSet presAssocID="{00BE6D88-E5CE-47BA-80CF-DA2AFF6E212C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346D6A0-0992-4F67-98CC-2A55223DC3EE}" type="pres">
      <dgm:prSet presAssocID="{00BE6D88-E5CE-47BA-80CF-DA2AFF6E212C}" presName="wedge2" presStyleLbl="node1" presStyleIdx="1" presStyleCnt="6"/>
      <dgm:spPr/>
      <dgm:t>
        <a:bodyPr/>
        <a:lstStyle/>
        <a:p>
          <a:pPr rtl="1"/>
          <a:endParaRPr lang="fa-IR"/>
        </a:p>
      </dgm:t>
    </dgm:pt>
    <dgm:pt modelId="{09F1A7E3-83F5-4C17-8C7A-2A76732E2D92}" type="pres">
      <dgm:prSet presAssocID="{00BE6D88-E5CE-47BA-80CF-DA2AFF6E212C}" presName="dummy2a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3132CA88-9B8B-4A7E-A344-6CD5FD1927A5}" type="pres">
      <dgm:prSet presAssocID="{00BE6D88-E5CE-47BA-80CF-DA2AFF6E212C}" presName="dummy2b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E5AD0039-34E0-4C75-99BA-9800B1DD3477}" type="pres">
      <dgm:prSet presAssocID="{00BE6D88-E5CE-47BA-80CF-DA2AFF6E212C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CC0B0F9-1867-4AEF-9DFB-D70F3B9707AE}" type="pres">
      <dgm:prSet presAssocID="{00BE6D88-E5CE-47BA-80CF-DA2AFF6E212C}" presName="wedge3" presStyleLbl="node1" presStyleIdx="2" presStyleCnt="6"/>
      <dgm:spPr/>
      <dgm:t>
        <a:bodyPr/>
        <a:lstStyle/>
        <a:p>
          <a:pPr rtl="1"/>
          <a:endParaRPr lang="fa-IR"/>
        </a:p>
      </dgm:t>
    </dgm:pt>
    <dgm:pt modelId="{CDCB06AD-C5D6-4C3A-8CC7-96AE7A809162}" type="pres">
      <dgm:prSet presAssocID="{00BE6D88-E5CE-47BA-80CF-DA2AFF6E212C}" presName="dummy3a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7E2E7E7C-283B-4A9E-B8F3-C98540D66ADA}" type="pres">
      <dgm:prSet presAssocID="{00BE6D88-E5CE-47BA-80CF-DA2AFF6E212C}" presName="dummy3b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DCCC975E-E4A3-42E0-9D7E-905096FFDE9C}" type="pres">
      <dgm:prSet presAssocID="{00BE6D88-E5CE-47BA-80CF-DA2AFF6E212C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C9B56D2-A272-49FE-964D-93EB5E12B4B5}" type="pres">
      <dgm:prSet presAssocID="{00BE6D88-E5CE-47BA-80CF-DA2AFF6E212C}" presName="wedge4" presStyleLbl="node1" presStyleIdx="3" presStyleCnt="6"/>
      <dgm:spPr/>
      <dgm:t>
        <a:bodyPr/>
        <a:lstStyle/>
        <a:p>
          <a:pPr rtl="1"/>
          <a:endParaRPr lang="fa-IR"/>
        </a:p>
      </dgm:t>
    </dgm:pt>
    <dgm:pt modelId="{D13A2497-9675-4C9F-A5AF-9AAB3A9EC679}" type="pres">
      <dgm:prSet presAssocID="{00BE6D88-E5CE-47BA-80CF-DA2AFF6E212C}" presName="dummy4a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98ED3279-647D-464A-8C97-8CCFCFECA4D5}" type="pres">
      <dgm:prSet presAssocID="{00BE6D88-E5CE-47BA-80CF-DA2AFF6E212C}" presName="dummy4b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8834D760-EB8F-4D1A-85C2-54E83F8680D7}" type="pres">
      <dgm:prSet presAssocID="{00BE6D88-E5CE-47BA-80CF-DA2AFF6E212C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55B82A88-F4D1-41F3-8818-5B6F9630C4B1}" type="pres">
      <dgm:prSet presAssocID="{00BE6D88-E5CE-47BA-80CF-DA2AFF6E212C}" presName="wedge5" presStyleLbl="node1" presStyleIdx="4" presStyleCnt="6"/>
      <dgm:spPr/>
      <dgm:t>
        <a:bodyPr/>
        <a:lstStyle/>
        <a:p>
          <a:pPr rtl="1"/>
          <a:endParaRPr lang="fa-IR"/>
        </a:p>
      </dgm:t>
    </dgm:pt>
    <dgm:pt modelId="{A500B869-0B99-46B2-A385-8B7B47AD1894}" type="pres">
      <dgm:prSet presAssocID="{00BE6D88-E5CE-47BA-80CF-DA2AFF6E212C}" presName="dummy5a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CDA2312D-FCD7-45B3-AB6C-349117F4CDF9}" type="pres">
      <dgm:prSet presAssocID="{00BE6D88-E5CE-47BA-80CF-DA2AFF6E212C}" presName="dummy5b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B49E41C2-850A-48DD-BFE1-797F492870FF}" type="pres">
      <dgm:prSet presAssocID="{00BE6D88-E5CE-47BA-80CF-DA2AFF6E212C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23383E2-89D6-44EE-BB46-3A483E520B25}" type="pres">
      <dgm:prSet presAssocID="{00BE6D88-E5CE-47BA-80CF-DA2AFF6E212C}" presName="wedge6" presStyleLbl="node1" presStyleIdx="5" presStyleCnt="6"/>
      <dgm:spPr/>
      <dgm:t>
        <a:bodyPr/>
        <a:lstStyle/>
        <a:p>
          <a:pPr rtl="1"/>
          <a:endParaRPr lang="fa-IR"/>
        </a:p>
      </dgm:t>
    </dgm:pt>
    <dgm:pt modelId="{AFB22CE3-B705-4F21-A370-A3C53A9E1F0D}" type="pres">
      <dgm:prSet presAssocID="{00BE6D88-E5CE-47BA-80CF-DA2AFF6E212C}" presName="dummy6a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FE84F86E-70DB-488E-8D83-9E57E6E4843D}" type="pres">
      <dgm:prSet presAssocID="{00BE6D88-E5CE-47BA-80CF-DA2AFF6E212C}" presName="dummy6b" presStyleCnt="0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</dgm:pt>
    <dgm:pt modelId="{319268F6-FD50-49E2-8B5A-208A3E8DD5EC}" type="pres">
      <dgm:prSet presAssocID="{00BE6D88-E5CE-47BA-80CF-DA2AFF6E212C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69F838E8-A51C-4613-8C2A-F21525AF23A4}" type="pres">
      <dgm:prSet presAssocID="{6F59F41F-8D5D-4FBE-8AD6-E633D73ECCF0}" presName="arrowWedge1" presStyleLbl="fgSibTrans2D1" presStyleIdx="0" presStyleCnt="6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z="10600" extrusionH="107950" prstMaterial="plastic">
          <a:bevelT w="82550" h="63500" prst="divot"/>
          <a:bevelB/>
        </a:sp3d>
      </dgm:spPr>
    </dgm:pt>
    <dgm:pt modelId="{62CAEF27-2B9A-45B8-90D0-FDB4BBDDCD06}" type="pres">
      <dgm:prSet presAssocID="{CA2039D4-1D39-4F70-A8F6-6C5990EE7754}" presName="arrowWedge2" presStyleLbl="fgSibTrans2D1" presStyleIdx="1" presStyleCnt="6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z="10600" extrusionH="107950" prstMaterial="plastic">
          <a:bevelT w="82550" h="63500" prst="divot"/>
          <a:bevelB/>
        </a:sp3d>
      </dgm:spPr>
    </dgm:pt>
    <dgm:pt modelId="{F698BA29-2130-4EE7-986A-9064A4C89E59}" type="pres">
      <dgm:prSet presAssocID="{BBB1D4CA-B28D-4104-A094-A15FC19E4ED3}" presName="arrowWedge3" presStyleLbl="fgSibTrans2D1" presStyleIdx="2" presStyleCnt="6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z="10600" extrusionH="107950" prstMaterial="plastic">
          <a:bevelT w="82550" h="63500" prst="divot"/>
          <a:bevelB/>
        </a:sp3d>
      </dgm:spPr>
    </dgm:pt>
    <dgm:pt modelId="{F16792F7-0754-486D-9209-01E58A166FDF}" type="pres">
      <dgm:prSet presAssocID="{F2B7541B-B933-4A5F-877C-8DD87A385D04}" presName="arrowWedge4" presStyleLbl="fgSibTrans2D1" presStyleIdx="3" presStyleCnt="6" custLinFactNeighborX="-33445" custLinFactNeighborY="-11596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z="10600" extrusionH="107950" prstMaterial="plastic">
          <a:bevelT w="82550" h="63500" prst="divot"/>
          <a:bevelB/>
        </a:sp3d>
      </dgm:spPr>
    </dgm:pt>
    <dgm:pt modelId="{59AD6CD7-5166-458B-BF05-27F5F9162BC4}" type="pres">
      <dgm:prSet presAssocID="{808ED231-B6B4-4536-9912-A6F57B2680EE}" presName="arrowWedge5" presStyleLbl="fgSibTrans2D1" presStyleIdx="4" presStyleCnt="6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z="10600" extrusionH="107950" prstMaterial="plastic">
          <a:bevelT w="82550" h="63500" prst="divot"/>
          <a:bevelB/>
        </a:sp3d>
      </dgm:spPr>
    </dgm:pt>
    <dgm:pt modelId="{B9F0E403-F393-4785-9B1A-3E86E1270924}" type="pres">
      <dgm:prSet presAssocID="{D3BA73EE-A490-4213-9E12-2F8534A6A0A9}" presName="arrowWedge6" presStyleLbl="fgSibTrans2D1" presStyleIdx="5" presStyleCnt="6"/>
      <dgm:spPr>
        <a:scene3d>
          <a:camera prst="perspectiveFront" fov="5100000" zoom="91000">
            <a:rot lat="0" lon="2100000" rev="0"/>
          </a:camera>
          <a:lightRig rig="flood" dir="t">
            <a:rot lat="0" lon="0" rev="13800000"/>
          </a:lightRig>
        </a:scene3d>
        <a:sp3d z="10600" extrusionH="107950" prstMaterial="plastic">
          <a:bevelT w="82550" h="63500" prst="divot"/>
          <a:bevelB/>
        </a:sp3d>
      </dgm:spPr>
    </dgm:pt>
  </dgm:ptLst>
  <dgm:cxnLst>
    <dgm:cxn modelId="{F8C682CB-3450-4B9C-BFA3-9E791B22A91A}" type="presOf" srcId="{45BBC36D-F3B8-427C-AA6E-C05EC69E45E9}" destId="{55B82A88-F4D1-41F3-8818-5B6F9630C4B1}" srcOrd="0" destOrd="0" presId="urn:microsoft.com/office/officeart/2005/8/layout/cycle8"/>
    <dgm:cxn modelId="{CE052F03-565E-4452-9E32-577A49FC8640}" type="presOf" srcId="{043E65A4-67BE-402D-BFA7-D0555C5B7B30}" destId="{E5AD0039-34E0-4C75-99BA-9800B1DD3477}" srcOrd="1" destOrd="0" presId="urn:microsoft.com/office/officeart/2005/8/layout/cycle8"/>
    <dgm:cxn modelId="{0B3A9D50-2787-4B71-9271-A4D5B2F9B46E}" type="presOf" srcId="{EC545FAC-BE95-46FA-9B77-900C97910AE0}" destId="{319268F6-FD50-49E2-8B5A-208A3E8DD5EC}" srcOrd="1" destOrd="0" presId="urn:microsoft.com/office/officeart/2005/8/layout/cycle8"/>
    <dgm:cxn modelId="{61517189-34A2-463D-B58A-D8889FB55F36}" type="presOf" srcId="{FAE4364B-EC94-40E4-9BE8-D136A8CA42C1}" destId="{EA12547B-111E-43D5-8C8D-22795B745A0B}" srcOrd="1" destOrd="0" presId="urn:microsoft.com/office/officeart/2005/8/layout/cycle8"/>
    <dgm:cxn modelId="{6D47BB37-AD0F-407C-8D5A-7ABAE0F8AC05}" type="presOf" srcId="{00BE6D88-E5CE-47BA-80CF-DA2AFF6E212C}" destId="{2EDD45F1-48B9-4DDF-BCE6-DA4AA1C0CBFA}" srcOrd="0" destOrd="0" presId="urn:microsoft.com/office/officeart/2005/8/layout/cycle8"/>
    <dgm:cxn modelId="{9EE0610C-5642-48C3-A9AE-96425A6BCCA5}" srcId="{00BE6D88-E5CE-47BA-80CF-DA2AFF6E212C}" destId="{FAE4364B-EC94-40E4-9BE8-D136A8CA42C1}" srcOrd="0" destOrd="0" parTransId="{9F486AFA-5CF1-4576-BCC6-5F88836550B4}" sibTransId="{6F59F41F-8D5D-4FBE-8AD6-E633D73ECCF0}"/>
    <dgm:cxn modelId="{BAD6FC6F-EF76-42E9-9DCE-0A68F47FC8FD}" type="presOf" srcId="{FAE4364B-EC94-40E4-9BE8-D136A8CA42C1}" destId="{A002B2F9-2EFC-4AE3-9398-CE5A29114AAC}" srcOrd="0" destOrd="0" presId="urn:microsoft.com/office/officeart/2005/8/layout/cycle8"/>
    <dgm:cxn modelId="{8AE85BAC-D6AB-40CC-9F5B-D4B2C5549902}" srcId="{00BE6D88-E5CE-47BA-80CF-DA2AFF6E212C}" destId="{45BBC36D-F3B8-427C-AA6E-C05EC69E45E9}" srcOrd="4" destOrd="0" parTransId="{10A13FBD-F744-4E71-81DE-8559ECDCED75}" sibTransId="{808ED231-B6B4-4536-9912-A6F57B2680EE}"/>
    <dgm:cxn modelId="{0D3AA9C9-7C57-4E83-87FA-7B47F5055D36}" type="presOf" srcId="{FE9F3543-31EB-41A7-89FE-4AD434265B3A}" destId="{DCCC975E-E4A3-42E0-9D7E-905096FFDE9C}" srcOrd="1" destOrd="0" presId="urn:microsoft.com/office/officeart/2005/8/layout/cycle8"/>
    <dgm:cxn modelId="{02E7782D-F999-48A4-8FB0-0A7EA0324C39}" srcId="{00BE6D88-E5CE-47BA-80CF-DA2AFF6E212C}" destId="{043E65A4-67BE-402D-BFA7-D0555C5B7B30}" srcOrd="1" destOrd="0" parTransId="{BD97028A-2391-4B30-B893-EBE19DE05A44}" sibTransId="{CA2039D4-1D39-4F70-A8F6-6C5990EE7754}"/>
    <dgm:cxn modelId="{2CE691BD-AA11-47D4-8355-451A415C4131}" srcId="{00BE6D88-E5CE-47BA-80CF-DA2AFF6E212C}" destId="{EC545FAC-BE95-46FA-9B77-900C97910AE0}" srcOrd="5" destOrd="0" parTransId="{C5EE70FE-4340-4CCA-AB47-FDEBBE9BEA49}" sibTransId="{D3BA73EE-A490-4213-9E12-2F8534A6A0A9}"/>
    <dgm:cxn modelId="{443B31E2-4E0F-4C4F-B0B2-B0C75467D875}" type="presOf" srcId="{FE9F3543-31EB-41A7-89FE-4AD434265B3A}" destId="{7CC0B0F9-1867-4AEF-9DFB-D70F3B9707AE}" srcOrd="0" destOrd="0" presId="urn:microsoft.com/office/officeart/2005/8/layout/cycle8"/>
    <dgm:cxn modelId="{D94F35CE-56EF-4723-8074-76743F73CDC6}" type="presOf" srcId="{EC545FAC-BE95-46FA-9B77-900C97910AE0}" destId="{323383E2-89D6-44EE-BB46-3A483E520B25}" srcOrd="0" destOrd="0" presId="urn:microsoft.com/office/officeart/2005/8/layout/cycle8"/>
    <dgm:cxn modelId="{691F3D66-5F13-4A1A-B5F0-F2B4BD6B8872}" type="presOf" srcId="{043E65A4-67BE-402D-BFA7-D0555C5B7B30}" destId="{A346D6A0-0992-4F67-98CC-2A55223DC3EE}" srcOrd="0" destOrd="0" presId="urn:microsoft.com/office/officeart/2005/8/layout/cycle8"/>
    <dgm:cxn modelId="{685B593F-BC25-42BE-97B4-F07F16F81278}" type="presOf" srcId="{6D353A70-1F96-4BAC-A02D-04C47C9C5907}" destId="{8834D760-EB8F-4D1A-85C2-54E83F8680D7}" srcOrd="1" destOrd="0" presId="urn:microsoft.com/office/officeart/2005/8/layout/cycle8"/>
    <dgm:cxn modelId="{F39EE574-0F2D-44AB-962D-91D16546E209}" srcId="{00BE6D88-E5CE-47BA-80CF-DA2AFF6E212C}" destId="{6D353A70-1F96-4BAC-A02D-04C47C9C5907}" srcOrd="3" destOrd="0" parTransId="{9509C2FB-1862-4201-A701-96A849259312}" sibTransId="{F2B7541B-B933-4A5F-877C-8DD87A385D04}"/>
    <dgm:cxn modelId="{C57BF57E-6F82-4DF1-8A45-4E61ED251D41}" type="presOf" srcId="{6D353A70-1F96-4BAC-A02D-04C47C9C5907}" destId="{9C9B56D2-A272-49FE-964D-93EB5E12B4B5}" srcOrd="0" destOrd="0" presId="urn:microsoft.com/office/officeart/2005/8/layout/cycle8"/>
    <dgm:cxn modelId="{4B938918-E67E-4B31-950F-2B7311CF6527}" srcId="{00BE6D88-E5CE-47BA-80CF-DA2AFF6E212C}" destId="{FE9F3543-31EB-41A7-89FE-4AD434265B3A}" srcOrd="2" destOrd="0" parTransId="{C82E5657-68D8-4647-9634-55F2D42EA2BA}" sibTransId="{BBB1D4CA-B28D-4104-A094-A15FC19E4ED3}"/>
    <dgm:cxn modelId="{9704B4C1-B53E-47A6-BC9E-EC43922DE30C}" type="presOf" srcId="{45BBC36D-F3B8-427C-AA6E-C05EC69E45E9}" destId="{B49E41C2-850A-48DD-BFE1-797F492870FF}" srcOrd="1" destOrd="0" presId="urn:microsoft.com/office/officeart/2005/8/layout/cycle8"/>
    <dgm:cxn modelId="{CBACC41F-972C-4C8D-A20E-6071645E2ACF}" type="presParOf" srcId="{2EDD45F1-48B9-4DDF-BCE6-DA4AA1C0CBFA}" destId="{A002B2F9-2EFC-4AE3-9398-CE5A29114AAC}" srcOrd="0" destOrd="0" presId="urn:microsoft.com/office/officeart/2005/8/layout/cycle8"/>
    <dgm:cxn modelId="{FE517D6B-605C-4679-9669-70AED56965D1}" type="presParOf" srcId="{2EDD45F1-48B9-4DDF-BCE6-DA4AA1C0CBFA}" destId="{A4E2DDE9-BCB1-41D9-9C93-FDFCBD15521D}" srcOrd="1" destOrd="0" presId="urn:microsoft.com/office/officeart/2005/8/layout/cycle8"/>
    <dgm:cxn modelId="{B859189D-F7A7-45B3-8237-2034FECF9168}" type="presParOf" srcId="{2EDD45F1-48B9-4DDF-BCE6-DA4AA1C0CBFA}" destId="{B734D0D5-B95A-4606-9C7B-B309EFB873C5}" srcOrd="2" destOrd="0" presId="urn:microsoft.com/office/officeart/2005/8/layout/cycle8"/>
    <dgm:cxn modelId="{EF1A0991-71B4-40BD-89BC-F901D49A44AE}" type="presParOf" srcId="{2EDD45F1-48B9-4DDF-BCE6-DA4AA1C0CBFA}" destId="{EA12547B-111E-43D5-8C8D-22795B745A0B}" srcOrd="3" destOrd="0" presId="urn:microsoft.com/office/officeart/2005/8/layout/cycle8"/>
    <dgm:cxn modelId="{241596EF-EAF8-4B03-AD5B-58C341A5EB6D}" type="presParOf" srcId="{2EDD45F1-48B9-4DDF-BCE6-DA4AA1C0CBFA}" destId="{A346D6A0-0992-4F67-98CC-2A55223DC3EE}" srcOrd="4" destOrd="0" presId="urn:microsoft.com/office/officeart/2005/8/layout/cycle8"/>
    <dgm:cxn modelId="{2203704A-8ABF-4D07-AEF4-A4DCF8530085}" type="presParOf" srcId="{2EDD45F1-48B9-4DDF-BCE6-DA4AA1C0CBFA}" destId="{09F1A7E3-83F5-4C17-8C7A-2A76732E2D92}" srcOrd="5" destOrd="0" presId="urn:microsoft.com/office/officeart/2005/8/layout/cycle8"/>
    <dgm:cxn modelId="{8F3D6ACE-28F5-4191-9362-506746DAB301}" type="presParOf" srcId="{2EDD45F1-48B9-4DDF-BCE6-DA4AA1C0CBFA}" destId="{3132CA88-9B8B-4A7E-A344-6CD5FD1927A5}" srcOrd="6" destOrd="0" presId="urn:microsoft.com/office/officeart/2005/8/layout/cycle8"/>
    <dgm:cxn modelId="{D4614536-E891-4F20-A4A4-1FFC16A8BAE2}" type="presParOf" srcId="{2EDD45F1-48B9-4DDF-BCE6-DA4AA1C0CBFA}" destId="{E5AD0039-34E0-4C75-99BA-9800B1DD3477}" srcOrd="7" destOrd="0" presId="urn:microsoft.com/office/officeart/2005/8/layout/cycle8"/>
    <dgm:cxn modelId="{691D9D76-58B1-4463-8BA6-26DEED9BAE72}" type="presParOf" srcId="{2EDD45F1-48B9-4DDF-BCE6-DA4AA1C0CBFA}" destId="{7CC0B0F9-1867-4AEF-9DFB-D70F3B9707AE}" srcOrd="8" destOrd="0" presId="urn:microsoft.com/office/officeart/2005/8/layout/cycle8"/>
    <dgm:cxn modelId="{2E3576A0-FFEC-4A1B-9922-71F1EF8B3E6D}" type="presParOf" srcId="{2EDD45F1-48B9-4DDF-BCE6-DA4AA1C0CBFA}" destId="{CDCB06AD-C5D6-4C3A-8CC7-96AE7A809162}" srcOrd="9" destOrd="0" presId="urn:microsoft.com/office/officeart/2005/8/layout/cycle8"/>
    <dgm:cxn modelId="{58C29355-4C81-4CA0-AA8B-F89079A6AD1B}" type="presParOf" srcId="{2EDD45F1-48B9-4DDF-BCE6-DA4AA1C0CBFA}" destId="{7E2E7E7C-283B-4A9E-B8F3-C98540D66ADA}" srcOrd="10" destOrd="0" presId="urn:microsoft.com/office/officeart/2005/8/layout/cycle8"/>
    <dgm:cxn modelId="{F1DF25A0-03AF-4FAC-BFA9-8056B0EA8D9C}" type="presParOf" srcId="{2EDD45F1-48B9-4DDF-BCE6-DA4AA1C0CBFA}" destId="{DCCC975E-E4A3-42E0-9D7E-905096FFDE9C}" srcOrd="11" destOrd="0" presId="urn:microsoft.com/office/officeart/2005/8/layout/cycle8"/>
    <dgm:cxn modelId="{F71D6C32-3D9E-47A0-B085-411E40232E4A}" type="presParOf" srcId="{2EDD45F1-48B9-4DDF-BCE6-DA4AA1C0CBFA}" destId="{9C9B56D2-A272-49FE-964D-93EB5E12B4B5}" srcOrd="12" destOrd="0" presId="urn:microsoft.com/office/officeart/2005/8/layout/cycle8"/>
    <dgm:cxn modelId="{676B87C8-7111-4AAC-A668-6A9AA68F9C39}" type="presParOf" srcId="{2EDD45F1-48B9-4DDF-BCE6-DA4AA1C0CBFA}" destId="{D13A2497-9675-4C9F-A5AF-9AAB3A9EC679}" srcOrd="13" destOrd="0" presId="urn:microsoft.com/office/officeart/2005/8/layout/cycle8"/>
    <dgm:cxn modelId="{7382976C-3696-4C84-AA0F-89AA5CC7B1DC}" type="presParOf" srcId="{2EDD45F1-48B9-4DDF-BCE6-DA4AA1C0CBFA}" destId="{98ED3279-647D-464A-8C97-8CCFCFECA4D5}" srcOrd="14" destOrd="0" presId="urn:microsoft.com/office/officeart/2005/8/layout/cycle8"/>
    <dgm:cxn modelId="{95867EE3-3158-430A-A996-A13DA81F52AF}" type="presParOf" srcId="{2EDD45F1-48B9-4DDF-BCE6-DA4AA1C0CBFA}" destId="{8834D760-EB8F-4D1A-85C2-54E83F8680D7}" srcOrd="15" destOrd="0" presId="urn:microsoft.com/office/officeart/2005/8/layout/cycle8"/>
    <dgm:cxn modelId="{819F71E3-CB87-4EFF-86B4-1F3A28310F55}" type="presParOf" srcId="{2EDD45F1-48B9-4DDF-BCE6-DA4AA1C0CBFA}" destId="{55B82A88-F4D1-41F3-8818-5B6F9630C4B1}" srcOrd="16" destOrd="0" presId="urn:microsoft.com/office/officeart/2005/8/layout/cycle8"/>
    <dgm:cxn modelId="{4BCD213D-23A3-4FCF-AEFD-A40B50A1D4B1}" type="presParOf" srcId="{2EDD45F1-48B9-4DDF-BCE6-DA4AA1C0CBFA}" destId="{A500B869-0B99-46B2-A385-8B7B47AD1894}" srcOrd="17" destOrd="0" presId="urn:microsoft.com/office/officeart/2005/8/layout/cycle8"/>
    <dgm:cxn modelId="{2C024329-7AB8-4CE1-A411-4BEF9C2089D5}" type="presParOf" srcId="{2EDD45F1-48B9-4DDF-BCE6-DA4AA1C0CBFA}" destId="{CDA2312D-FCD7-45B3-AB6C-349117F4CDF9}" srcOrd="18" destOrd="0" presId="urn:microsoft.com/office/officeart/2005/8/layout/cycle8"/>
    <dgm:cxn modelId="{F8C9F31B-6C47-463F-8051-BE2A7549E82A}" type="presParOf" srcId="{2EDD45F1-48B9-4DDF-BCE6-DA4AA1C0CBFA}" destId="{B49E41C2-850A-48DD-BFE1-797F492870FF}" srcOrd="19" destOrd="0" presId="urn:microsoft.com/office/officeart/2005/8/layout/cycle8"/>
    <dgm:cxn modelId="{102AF670-0CEA-493B-BF55-DE29310E034C}" type="presParOf" srcId="{2EDD45F1-48B9-4DDF-BCE6-DA4AA1C0CBFA}" destId="{323383E2-89D6-44EE-BB46-3A483E520B25}" srcOrd="20" destOrd="0" presId="urn:microsoft.com/office/officeart/2005/8/layout/cycle8"/>
    <dgm:cxn modelId="{15B12797-ED90-46E1-A4FA-6C4F88D86C1F}" type="presParOf" srcId="{2EDD45F1-48B9-4DDF-BCE6-DA4AA1C0CBFA}" destId="{AFB22CE3-B705-4F21-A370-A3C53A9E1F0D}" srcOrd="21" destOrd="0" presId="urn:microsoft.com/office/officeart/2005/8/layout/cycle8"/>
    <dgm:cxn modelId="{A85867E0-94E4-479C-8C23-AF8B0F26501F}" type="presParOf" srcId="{2EDD45F1-48B9-4DDF-BCE6-DA4AA1C0CBFA}" destId="{FE84F86E-70DB-488E-8D83-9E57E6E4843D}" srcOrd="22" destOrd="0" presId="urn:microsoft.com/office/officeart/2005/8/layout/cycle8"/>
    <dgm:cxn modelId="{1A4B48F9-A430-4671-83AD-CFDF5A79613B}" type="presParOf" srcId="{2EDD45F1-48B9-4DDF-BCE6-DA4AA1C0CBFA}" destId="{319268F6-FD50-49E2-8B5A-208A3E8DD5EC}" srcOrd="23" destOrd="0" presId="urn:microsoft.com/office/officeart/2005/8/layout/cycle8"/>
    <dgm:cxn modelId="{D4F19314-68BB-4D4B-B64A-DFD37A685184}" type="presParOf" srcId="{2EDD45F1-48B9-4DDF-BCE6-DA4AA1C0CBFA}" destId="{69F838E8-A51C-4613-8C2A-F21525AF23A4}" srcOrd="24" destOrd="0" presId="urn:microsoft.com/office/officeart/2005/8/layout/cycle8"/>
    <dgm:cxn modelId="{E90AA750-8D86-49B8-BD5F-639D2AF924C3}" type="presParOf" srcId="{2EDD45F1-48B9-4DDF-BCE6-DA4AA1C0CBFA}" destId="{62CAEF27-2B9A-45B8-90D0-FDB4BBDDCD06}" srcOrd="25" destOrd="0" presId="urn:microsoft.com/office/officeart/2005/8/layout/cycle8"/>
    <dgm:cxn modelId="{80497D2A-9853-40F1-95D4-614964CC215C}" type="presParOf" srcId="{2EDD45F1-48B9-4DDF-BCE6-DA4AA1C0CBFA}" destId="{F698BA29-2130-4EE7-986A-9064A4C89E59}" srcOrd="26" destOrd="0" presId="urn:microsoft.com/office/officeart/2005/8/layout/cycle8"/>
    <dgm:cxn modelId="{426F2209-D59F-4172-B809-EE159B50B051}" type="presParOf" srcId="{2EDD45F1-48B9-4DDF-BCE6-DA4AA1C0CBFA}" destId="{F16792F7-0754-486D-9209-01E58A166FDF}" srcOrd="27" destOrd="0" presId="urn:microsoft.com/office/officeart/2005/8/layout/cycle8"/>
    <dgm:cxn modelId="{F19E1690-5477-482C-BF78-08D7666E5F4E}" type="presParOf" srcId="{2EDD45F1-48B9-4DDF-BCE6-DA4AA1C0CBFA}" destId="{59AD6CD7-5166-458B-BF05-27F5F9162BC4}" srcOrd="28" destOrd="0" presId="urn:microsoft.com/office/officeart/2005/8/layout/cycle8"/>
    <dgm:cxn modelId="{FB1DC109-5EDF-4AC7-AE5A-A1FA652234E9}" type="presParOf" srcId="{2EDD45F1-48B9-4DDF-BCE6-DA4AA1C0CBFA}" destId="{B9F0E403-F393-4785-9B1A-3E86E1270924}" srcOrd="29" destOrd="0" presId="urn:microsoft.com/office/officeart/2005/8/layout/cycle8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lnSpc>
                <a:spcPct val="100000"/>
              </a:lnSpc>
              <a:spcBef>
                <a:spcPct val="0"/>
              </a:spcBef>
              <a:buFontTx/>
              <a:buNone/>
              <a:defRPr sz="1200" b="0"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lnSpc>
                <a:spcPct val="100000"/>
              </a:lnSpc>
              <a:spcBef>
                <a:spcPct val="0"/>
              </a:spcBef>
              <a:buFontTx/>
              <a:buNone/>
              <a:defRPr sz="1200" b="0"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lnSpc>
                <a:spcPct val="100000"/>
              </a:lnSpc>
              <a:spcBef>
                <a:spcPct val="0"/>
              </a:spcBef>
              <a:buFontTx/>
              <a:buNone/>
              <a:defRPr sz="1200" b="0"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lnSpc>
                <a:spcPct val="100000"/>
              </a:lnSpc>
              <a:spcBef>
                <a:spcPct val="0"/>
              </a:spcBef>
              <a:buFontTx/>
              <a:buNone/>
              <a:defRPr sz="1200" b="0"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28957266-B168-44B9-A853-896B54B2F7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F97DF-C4C7-40DD-A5B4-328BA9B9E4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E169A-54E3-494A-A992-C64B1715CD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87EDA-B4DE-49F2-A4DD-2FD835402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3094D4-F51B-4B10-A418-C38E87D06B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9398A-92A1-4C20-BA0F-DDD4336DCE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D87225-06A3-4494-9FFD-C04785888F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2F01B-8377-47FA-9FC9-741A832BC3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CA340-D5A6-4382-B48A-7D9491C583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28CFF-9A86-454B-BC38-AC8FA8EC43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85F3C-3812-40E1-93FC-F8BD53EB80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D0A2D-5CD2-4FA3-93E3-D0BC8480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fa-IR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814AE-2B54-49D2-9E8D-0957765362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lnSpc>
                <a:spcPct val="100000"/>
              </a:lnSpc>
              <a:spcBef>
                <a:spcPct val="0"/>
              </a:spcBef>
              <a:buFontTx/>
              <a:buNone/>
              <a:defRPr sz="1400" b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lnSpc>
                <a:spcPct val="100000"/>
              </a:lnSpc>
              <a:spcBef>
                <a:spcPct val="0"/>
              </a:spcBef>
              <a:buFontTx/>
              <a:buNone/>
              <a:defRPr sz="1400" b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lnSpc>
                <a:spcPct val="100000"/>
              </a:lnSpc>
              <a:spcBef>
                <a:spcPct val="0"/>
              </a:spcBef>
              <a:buFontTx/>
              <a:buNone/>
              <a:defRPr sz="1400" b="0">
                <a:ea typeface="+mn-ea"/>
                <a:cs typeface="+mn-cs"/>
              </a:defRPr>
            </a:lvl1pPr>
          </a:lstStyle>
          <a:p>
            <a:pPr>
              <a:defRPr/>
            </a:pPr>
            <a:fld id="{BEE9C605-53F8-4A9A-8315-2D9E71D171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Jalali\Desktop\new%20presentation\&#1588;&#1585;&#1608;&#1593;.ppt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Jalali\Desktop\new%20presentation\&#1588;&#1585;&#1608;&#1593;.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Jalali\Desktop\new%20presentation\&#1588;&#1585;&#1608;&#1593;.ppt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Jalali\Desktop\new%20presentation\&#1588;&#1585;&#1608;&#1593;.pp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Jalali\Desktop\new%20presentation\&#1588;&#1585;&#1608;&#1593;.ppt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Jalali\Desktop\new%20presentation\&#1588;&#1585;&#1608;&#1593;.ppt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Jalali\Desktop\new%20presentation\&#1588;&#1585;&#1608;&#1593;.ppt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Jalali\Desktop\new%20presentation\&#1588;&#1585;&#1608;&#1593;.ppt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Jalali\Desktop\new%20presentation\&#1588;&#1585;&#1608;&#1593;.ppt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file:///C:\Documents%20and%20Settings\Jalali\Desktop\new%20presentation\&#1588;&#1585;&#1608;&#1593;.ppt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C:\Documents%20and%20Settings\Jalali\Desktop\new%20presentation\&#1588;&#1585;&#1608;&#1593;.ppt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Jalali\Desktop\new%20presentation\&#1588;&#1585;&#1608;&#1593;.ppt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openxmlformats.org/officeDocument/2006/relationships/hyperlink" Target="file:///C:\Documents%20and%20Settings\Jalali\Desktop\new%20presentation\&#1588;&#1585;&#1608;&#1593;.ppt" TargetMode="Externa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openxmlformats.org/officeDocument/2006/relationships/hyperlink" Target="file:///C:\Documents%20and%20Settings\Jalali\Desktop\new%20presentation\&#1588;&#1585;&#1608;&#1593;.ppt" TargetMode="Externa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openxmlformats.org/officeDocument/2006/relationships/hyperlink" Target="file:///C:\Documents%20and%20Settings\Jalali\Desktop\new%20presentation\&#1588;&#1585;&#1608;&#1593;.ppt" TargetMode="Externa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openxmlformats.org/officeDocument/2006/relationships/hyperlink" Target="file:///C:\Documents%20and%20Settings\Jalali\Desktop\new%20presentation\&#1588;&#1585;&#1608;&#1593;.ppt" TargetMode="Externa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000099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>
                <a:alpha val="65000"/>
              </a:srgbClr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Text Box 3"/>
          <p:cNvSpPr txBox="1">
            <a:spLocks noChangeArrowheads="1"/>
          </p:cNvSpPr>
          <p:nvPr/>
        </p:nvSpPr>
        <p:spPr bwMode="auto">
          <a:xfrm rot="21193133">
            <a:off x="-218236" y="158160"/>
            <a:ext cx="8064500" cy="579438"/>
          </a:xfrm>
          <a:prstGeom prst="rect">
            <a:avLst/>
          </a:prstGeom>
          <a:solidFill>
            <a:srgbClr val="CC9900"/>
          </a:solidFill>
          <a:ln>
            <a:headEnd/>
            <a:tailEnd/>
          </a:ln>
          <a:effectLst>
            <a:outerShdw blurRad="63500" dist="38100" dir="5400000" rotWithShape="0">
              <a:srgbClr val="000000">
                <a:alpha val="45000"/>
              </a:srgbClr>
            </a:outerShdw>
            <a:reflection blurRad="6350" stA="50000" endA="300" endPos="90000" dir="5400000" sy="-100000" algn="bl" rotWithShape="0"/>
          </a:effectLst>
          <a:scene3d>
            <a:camera prst="perspectiveContrastingLeftFacing"/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  <a:defRPr/>
            </a:pPr>
            <a:r>
              <a:rPr lang="fa-IR" sz="320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B Jadid" pitchFamily="2" charset="-78"/>
              </a:rPr>
              <a:t>آنالیز و تجزیه و تحلیل مفهوم پدافند غیر عامل</a:t>
            </a:r>
            <a:endParaRPr lang="en-US" sz="32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 bwMode="auto">
          <a:xfrm>
            <a:off x="-381000" y="1087438"/>
            <a:ext cx="7993063" cy="2951162"/>
          </a:xfrm>
          <a:prstGeom prst="bevel">
            <a:avLst>
              <a:gd name="adj" fmla="val 8551"/>
            </a:avLst>
          </a:prstGeom>
          <a:solidFill>
            <a:srgbClr val="CC9900"/>
          </a:solidFill>
          <a:ln>
            <a:headEnd/>
            <a:tailEnd/>
          </a:ln>
          <a:effectLst>
            <a:outerShdw blurRad="63500" dist="38100" dir="5400000" rotWithShape="0">
              <a:srgbClr val="000000">
                <a:alpha val="45000"/>
              </a:srgbClr>
            </a:outerShdw>
            <a:reflection blurRad="6350" stA="50000" endA="300" endPos="90000" dir="5400000" sy="-100000" algn="bl" rotWithShape="0"/>
          </a:effectLst>
          <a:scene3d>
            <a:camera prst="perspectiveContrastingLeftFacing"/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پدافند غیر عامل به کلیه اقدامات و تدابیری گفته می شود که بدون استفاده از سلاح موجب کاهش آسیب پذیری، تلفات و خسارات وافزایش پایداری</a:t>
            </a:r>
            <a:r>
              <a:rPr lang="en-US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 بشود.</a:t>
            </a:r>
            <a:endParaRPr lang="en-US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auto">
          <a:xfrm>
            <a:off x="6019800" y="4410075"/>
            <a:ext cx="2881312" cy="2447925"/>
          </a:xfrm>
          <a:prstGeom prst="star8">
            <a:avLst>
              <a:gd name="adj" fmla="val 38250"/>
            </a:avLst>
          </a:prstGeom>
          <a:solidFill>
            <a:srgbClr val="00FFFF"/>
          </a:solidFill>
          <a:ln w="28575">
            <a:noFill/>
            <a:miter lim="800000"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20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B Traffic" pitchFamily="2" charset="-78"/>
              </a:rPr>
              <a:t>پدافند غیر عامل یعنی :</a:t>
            </a:r>
            <a:endParaRPr lang="en-US" sz="32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B Traffic" pitchFamily="2" charset="-78"/>
            </a:endParaRPr>
          </a:p>
        </p:txBody>
      </p:sp>
      <p:sp>
        <p:nvSpPr>
          <p:cNvPr id="52230" name="AutoShape 6"/>
          <p:cNvSpPr>
            <a:spLocks noChangeArrowheads="1"/>
          </p:cNvSpPr>
          <p:nvPr/>
        </p:nvSpPr>
        <p:spPr bwMode="auto">
          <a:xfrm>
            <a:off x="228600" y="3833812"/>
            <a:ext cx="4895850" cy="3024188"/>
          </a:xfrm>
          <a:prstGeom prst="star8">
            <a:avLst>
              <a:gd name="adj" fmla="val 38250"/>
            </a:avLst>
          </a:prstGeom>
          <a:solidFill>
            <a:srgbClr val="FF0000"/>
          </a:solidFill>
          <a:ln w="38100">
            <a:noFill/>
            <a:miter lim="800000"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cs typeface="2  Zar" pitchFamily="2" charset="-78"/>
              </a:rPr>
              <a:t>دفاع در مقابل تهدید بدون سلاح</a:t>
            </a:r>
            <a:endParaRPr lang="en-US" sz="36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cs typeface="2  Zar" pitchFamily="2" charset="-78"/>
            </a:endParaRPr>
          </a:p>
        </p:txBody>
      </p:sp>
      <p:sp>
        <p:nvSpPr>
          <p:cNvPr id="8" name="Action Button: Home 7">
            <a:hlinkClick r:id="rId2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223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23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2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2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B0F0"/>
            </a:gs>
            <a:gs pos="24001">
              <a:srgbClr val="00B0F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Oval 3"/>
          <p:cNvSpPr>
            <a:spLocks noChangeArrowheads="1"/>
          </p:cNvSpPr>
          <p:nvPr/>
        </p:nvSpPr>
        <p:spPr bwMode="auto">
          <a:xfrm>
            <a:off x="3276600" y="2420938"/>
            <a:ext cx="2449513" cy="2232025"/>
          </a:xfrm>
          <a:prstGeom prst="ellipse">
            <a:avLst/>
          </a:prstGeom>
          <a:solidFill>
            <a:srgbClr val="00FFFF"/>
          </a:solidFill>
          <a:ln w="28575">
            <a:noFill/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اقدامات و تدابیر</a:t>
            </a:r>
            <a:endParaRPr lang="en-US" sz="3600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53252" name="Oval 4"/>
          <p:cNvSpPr>
            <a:spLocks noChangeArrowheads="1"/>
          </p:cNvSpPr>
          <p:nvPr/>
        </p:nvSpPr>
        <p:spPr bwMode="auto">
          <a:xfrm>
            <a:off x="6588125" y="1125538"/>
            <a:ext cx="2098675" cy="1655762"/>
          </a:xfrm>
          <a:prstGeom prst="ellipse">
            <a:avLst/>
          </a:prstGeom>
          <a:solidFill>
            <a:srgbClr val="CCFFFF"/>
          </a:solidFill>
          <a:ln w="12700">
            <a:noFill/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دستورالعمل</a:t>
            </a:r>
            <a:endParaRPr lang="en-US" sz="2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53253" name="Oval 5"/>
          <p:cNvSpPr>
            <a:spLocks noChangeArrowheads="1"/>
          </p:cNvSpPr>
          <p:nvPr/>
        </p:nvSpPr>
        <p:spPr bwMode="auto">
          <a:xfrm>
            <a:off x="7092950" y="3213100"/>
            <a:ext cx="1368425" cy="1152525"/>
          </a:xfrm>
          <a:prstGeom prst="ellipse">
            <a:avLst/>
          </a:prstGeom>
          <a:solidFill>
            <a:srgbClr val="CCFFFF"/>
          </a:solidFill>
          <a:ln w="12700">
            <a:noFill/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طرح و نقشه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53254" name="Oval 6"/>
          <p:cNvSpPr>
            <a:spLocks noChangeArrowheads="1"/>
          </p:cNvSpPr>
          <p:nvPr/>
        </p:nvSpPr>
        <p:spPr bwMode="auto">
          <a:xfrm>
            <a:off x="6588125" y="5013325"/>
            <a:ext cx="1368425" cy="1152525"/>
          </a:xfrm>
          <a:prstGeom prst="ellipse">
            <a:avLst/>
          </a:prstGeom>
          <a:solidFill>
            <a:srgbClr val="CCFFFF"/>
          </a:solidFill>
          <a:ln w="12700">
            <a:noFill/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تدبیرو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روش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53255" name="Oval 7"/>
          <p:cNvSpPr>
            <a:spLocks noChangeArrowheads="1"/>
          </p:cNvSpPr>
          <p:nvPr/>
        </p:nvSpPr>
        <p:spPr bwMode="auto">
          <a:xfrm>
            <a:off x="900113" y="4868863"/>
            <a:ext cx="1368425" cy="1152525"/>
          </a:xfrm>
          <a:prstGeom prst="ellipse">
            <a:avLst/>
          </a:prstGeom>
          <a:solidFill>
            <a:srgbClr val="CCFFFF"/>
          </a:solidFill>
          <a:ln w="12700">
            <a:noFill/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1800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مدیریت بحران دفاعی</a:t>
            </a:r>
            <a:endParaRPr lang="en-US" sz="1800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53256" name="Oval 8"/>
          <p:cNvSpPr>
            <a:spLocks noChangeArrowheads="1"/>
          </p:cNvSpPr>
          <p:nvPr/>
        </p:nvSpPr>
        <p:spPr bwMode="auto">
          <a:xfrm>
            <a:off x="395288" y="2781300"/>
            <a:ext cx="1800225" cy="1655763"/>
          </a:xfrm>
          <a:prstGeom prst="ellipse">
            <a:avLst/>
          </a:prstGeom>
          <a:solidFill>
            <a:srgbClr val="CCFFFF"/>
          </a:solidFill>
          <a:ln w="12700">
            <a:noFill/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پروژه های خاص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53257" name="Oval 9"/>
          <p:cNvSpPr>
            <a:spLocks noChangeArrowheads="1"/>
          </p:cNvSpPr>
          <p:nvPr/>
        </p:nvSpPr>
        <p:spPr bwMode="auto">
          <a:xfrm>
            <a:off x="395288" y="1125538"/>
            <a:ext cx="1966912" cy="1368425"/>
          </a:xfrm>
          <a:prstGeom prst="ellipse">
            <a:avLst/>
          </a:prstGeom>
          <a:solidFill>
            <a:srgbClr val="CCFFFF"/>
          </a:solidFill>
          <a:ln w="12700">
            <a:noFill/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تکنولوژی خاص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53258" name="Oval 10"/>
          <p:cNvSpPr>
            <a:spLocks noChangeArrowheads="1"/>
          </p:cNvSpPr>
          <p:nvPr/>
        </p:nvSpPr>
        <p:spPr bwMode="auto">
          <a:xfrm>
            <a:off x="3622675" y="5324475"/>
            <a:ext cx="1711325" cy="1152525"/>
          </a:xfrm>
          <a:prstGeom prst="ellipse">
            <a:avLst/>
          </a:prstGeom>
          <a:solidFill>
            <a:srgbClr val="CCFFFF"/>
          </a:solidFill>
          <a:ln w="12700">
            <a:noFill/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نظامات و برنامه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cxnSp>
        <p:nvCxnSpPr>
          <p:cNvPr id="53259" name="AutoShape 11"/>
          <p:cNvCxnSpPr>
            <a:cxnSpLocks noChangeShapeType="1"/>
          </p:cNvCxnSpPr>
          <p:nvPr/>
        </p:nvCxnSpPr>
        <p:spPr bwMode="auto">
          <a:xfrm rot="5400000" flipH="1" flipV="1">
            <a:off x="5580857" y="1740694"/>
            <a:ext cx="793750" cy="1220787"/>
          </a:xfrm>
          <a:prstGeom prst="straightConnector1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</p:spPr>
      </p:cxnSp>
      <p:cxnSp>
        <p:nvCxnSpPr>
          <p:cNvPr id="53260" name="AutoShape 12"/>
          <p:cNvCxnSpPr>
            <a:cxnSpLocks noChangeShapeType="1"/>
          </p:cNvCxnSpPr>
          <p:nvPr/>
        </p:nvCxnSpPr>
        <p:spPr bwMode="auto">
          <a:xfrm>
            <a:off x="5740400" y="3536950"/>
            <a:ext cx="1352550" cy="252413"/>
          </a:xfrm>
          <a:prstGeom prst="straightConnector1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</p:spPr>
      </p:cxnSp>
      <p:cxnSp>
        <p:nvCxnSpPr>
          <p:cNvPr id="53261" name="AutoShape 13"/>
          <p:cNvCxnSpPr>
            <a:cxnSpLocks noChangeShapeType="1"/>
          </p:cNvCxnSpPr>
          <p:nvPr/>
        </p:nvCxnSpPr>
        <p:spPr bwMode="auto">
          <a:xfrm>
            <a:off x="5367338" y="4340225"/>
            <a:ext cx="1420812" cy="841375"/>
          </a:xfrm>
          <a:prstGeom prst="straightConnector1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</p:spPr>
      </p:cxnSp>
      <p:cxnSp>
        <p:nvCxnSpPr>
          <p:cNvPr id="53262" name="AutoShape 14"/>
          <p:cNvCxnSpPr>
            <a:cxnSpLocks noChangeShapeType="1"/>
          </p:cNvCxnSpPr>
          <p:nvPr/>
        </p:nvCxnSpPr>
        <p:spPr bwMode="auto">
          <a:xfrm rot="5400000">
            <a:off x="4154488" y="4976813"/>
            <a:ext cx="671512" cy="23812"/>
          </a:xfrm>
          <a:prstGeom prst="straightConnector1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</p:spPr>
      </p:cxnSp>
      <p:cxnSp>
        <p:nvCxnSpPr>
          <p:cNvPr id="53263" name="AutoShape 15"/>
          <p:cNvCxnSpPr>
            <a:cxnSpLocks noChangeShapeType="1"/>
            <a:stCxn id="53251" idx="3"/>
          </p:cNvCxnSpPr>
          <p:nvPr/>
        </p:nvCxnSpPr>
        <p:spPr bwMode="auto">
          <a:xfrm flipH="1">
            <a:off x="2068513" y="4340225"/>
            <a:ext cx="1566862" cy="696913"/>
          </a:xfrm>
          <a:prstGeom prst="straightConnector1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</p:spPr>
      </p:cxnSp>
      <p:cxnSp>
        <p:nvCxnSpPr>
          <p:cNvPr id="53264" name="AutoShape 16"/>
          <p:cNvCxnSpPr>
            <a:cxnSpLocks noChangeShapeType="1"/>
            <a:stCxn id="53251" idx="2"/>
          </p:cNvCxnSpPr>
          <p:nvPr/>
        </p:nvCxnSpPr>
        <p:spPr bwMode="auto">
          <a:xfrm flipH="1">
            <a:off x="2195513" y="3536950"/>
            <a:ext cx="1066800" cy="73025"/>
          </a:xfrm>
          <a:prstGeom prst="straightConnector1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</p:spPr>
      </p:cxnSp>
      <p:cxnSp>
        <p:nvCxnSpPr>
          <p:cNvPr id="53265" name="AutoShape 17"/>
          <p:cNvCxnSpPr>
            <a:cxnSpLocks noChangeShapeType="1"/>
            <a:stCxn id="53251" idx="1"/>
          </p:cNvCxnSpPr>
          <p:nvPr/>
        </p:nvCxnSpPr>
        <p:spPr bwMode="auto">
          <a:xfrm rot="16200000" flipV="1">
            <a:off x="2529681" y="1642269"/>
            <a:ext cx="938213" cy="1273175"/>
          </a:xfrm>
          <a:prstGeom prst="straightConnector1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</p:spPr>
      </p:cxnSp>
      <p:sp>
        <p:nvSpPr>
          <p:cNvPr id="53266" name="Oval 18"/>
          <p:cNvSpPr>
            <a:spLocks noChangeArrowheads="1"/>
          </p:cNvSpPr>
          <p:nvPr/>
        </p:nvSpPr>
        <p:spPr bwMode="auto">
          <a:xfrm>
            <a:off x="3429000" y="304800"/>
            <a:ext cx="2089150" cy="1485900"/>
          </a:xfrm>
          <a:prstGeom prst="ellipse">
            <a:avLst/>
          </a:prstGeom>
          <a:solidFill>
            <a:srgbClr val="CCFFFF"/>
          </a:solidFill>
          <a:ln w="12700">
            <a:noFill/>
            <a:round/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استفاده از شکاف تکنولوژی</a:t>
            </a:r>
            <a:endParaRPr lang="en-US" sz="2400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cxnSp>
        <p:nvCxnSpPr>
          <p:cNvPr id="53267" name="AutoShape 19"/>
          <p:cNvCxnSpPr>
            <a:cxnSpLocks noChangeShapeType="1"/>
            <a:stCxn id="53251" idx="0"/>
          </p:cNvCxnSpPr>
          <p:nvPr/>
        </p:nvCxnSpPr>
        <p:spPr bwMode="auto">
          <a:xfrm rot="16200000" flipV="1">
            <a:off x="4172744" y="2091531"/>
            <a:ext cx="630238" cy="28575"/>
          </a:xfrm>
          <a:prstGeom prst="straightConnector1">
            <a:avLst/>
          </a:prstGeom>
          <a:noFill/>
          <a:ln w="34925">
            <a:solidFill>
              <a:schemeClr val="tx1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</p:spPr>
      </p:cxnSp>
      <p:sp>
        <p:nvSpPr>
          <p:cNvPr id="21" name="Action Button: Home 20">
            <a:hlinkClick r:id="rId2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8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B0F0"/>
            </a:gs>
            <a:gs pos="24001">
              <a:srgbClr val="00B0F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AutoShape 3"/>
          <p:cNvSpPr>
            <a:spLocks noChangeArrowheads="1"/>
          </p:cNvSpPr>
          <p:nvPr/>
        </p:nvSpPr>
        <p:spPr bwMode="auto">
          <a:xfrm>
            <a:off x="3419475" y="476250"/>
            <a:ext cx="2520950" cy="2016125"/>
          </a:xfrm>
          <a:prstGeom prst="octagon">
            <a:avLst>
              <a:gd name="adj" fmla="val 29287"/>
            </a:avLst>
          </a:prstGeom>
          <a:ln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Jadid" pitchFamily="2" charset="-78"/>
              </a:rPr>
              <a:t>کاهش آسیب پذیری</a:t>
            </a:r>
            <a:endParaRPr lang="en-US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54276" name="AutoShape 4"/>
          <p:cNvSpPr>
            <a:spLocks noChangeArrowheads="1"/>
          </p:cNvSpPr>
          <p:nvPr/>
        </p:nvSpPr>
        <p:spPr bwMode="auto">
          <a:xfrm rot="16200000">
            <a:off x="6915944" y="2409031"/>
            <a:ext cx="1800225" cy="1763713"/>
          </a:xfrm>
          <a:prstGeom prst="pentagon">
            <a:avLst/>
          </a:prstGeom>
          <a:ln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eaVert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000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کم شدن درجه ریسک وخطر</a:t>
            </a:r>
            <a:endParaRPr lang="en-US" sz="2000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54277" name="AutoShape 5"/>
          <p:cNvSpPr>
            <a:spLocks noChangeArrowheads="1"/>
          </p:cNvSpPr>
          <p:nvPr/>
        </p:nvSpPr>
        <p:spPr bwMode="auto">
          <a:xfrm rot="19541650">
            <a:off x="6100763" y="4121150"/>
            <a:ext cx="1800225" cy="1800225"/>
          </a:xfrm>
          <a:prstGeom prst="pentagon">
            <a:avLst/>
          </a:prstGeom>
          <a:ln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000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کاهش تهدید وحمله</a:t>
            </a:r>
            <a:endParaRPr lang="en-US" sz="2000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54278" name="AutoShape 6"/>
          <p:cNvSpPr>
            <a:spLocks noChangeArrowheads="1"/>
          </p:cNvSpPr>
          <p:nvPr/>
        </p:nvSpPr>
        <p:spPr bwMode="auto">
          <a:xfrm>
            <a:off x="3724275" y="4625975"/>
            <a:ext cx="1800225" cy="1728788"/>
          </a:xfrm>
          <a:prstGeom prst="pentagon">
            <a:avLst/>
          </a:prstGeom>
          <a:ln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18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کاهش خسارات بر اماکن و تاسیسات</a:t>
            </a:r>
            <a:endParaRPr lang="en-US" sz="18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54279" name="AutoShape 7"/>
          <p:cNvSpPr>
            <a:spLocks noChangeArrowheads="1"/>
          </p:cNvSpPr>
          <p:nvPr/>
        </p:nvSpPr>
        <p:spPr bwMode="auto">
          <a:xfrm rot="2135785">
            <a:off x="1130300" y="4149725"/>
            <a:ext cx="1800225" cy="1800225"/>
          </a:xfrm>
          <a:prstGeom prst="pentagon">
            <a:avLst/>
          </a:prstGeom>
          <a:ln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کاهش تلفات نیروی انسانی</a:t>
            </a:r>
            <a:endParaRPr lang="en-US" sz="2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54280" name="AutoShape 8"/>
          <p:cNvSpPr>
            <a:spLocks noChangeArrowheads="1"/>
          </p:cNvSpPr>
          <p:nvPr/>
        </p:nvSpPr>
        <p:spPr bwMode="auto">
          <a:xfrm rot="5400000">
            <a:off x="527844" y="2086769"/>
            <a:ext cx="1800225" cy="1763713"/>
          </a:xfrm>
          <a:prstGeom prst="pentagon">
            <a:avLst/>
          </a:prstGeom>
          <a:ln>
            <a:headEnd/>
            <a:tailEnd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10800000" vert="eaVert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000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کاهش خسارت بر تجهیزات</a:t>
            </a:r>
            <a:endParaRPr lang="en-US" sz="2000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cxnSp>
        <p:nvCxnSpPr>
          <p:cNvPr id="54281" name="AutoShape 9"/>
          <p:cNvCxnSpPr>
            <a:cxnSpLocks noChangeShapeType="1"/>
          </p:cNvCxnSpPr>
          <p:nvPr/>
        </p:nvCxnSpPr>
        <p:spPr bwMode="auto">
          <a:xfrm>
            <a:off x="4648200" y="2538412"/>
            <a:ext cx="2311400" cy="585788"/>
          </a:xfrm>
          <a:prstGeom prst="straightConnector1">
            <a:avLst/>
          </a:prstGeom>
          <a:noFill/>
          <a:ln w="69850">
            <a:solidFill>
              <a:srgbClr val="00FFFF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/>
          </a:scene3d>
        </p:spPr>
      </p:cxnSp>
      <p:cxnSp>
        <p:nvCxnSpPr>
          <p:cNvPr id="54282" name="AutoShape 10"/>
          <p:cNvCxnSpPr>
            <a:cxnSpLocks noChangeShapeType="1"/>
            <a:stCxn id="54275" idx="2"/>
            <a:endCxn id="54277" idx="0"/>
          </p:cNvCxnSpPr>
          <p:nvPr/>
        </p:nvCxnSpPr>
        <p:spPr bwMode="auto">
          <a:xfrm>
            <a:off x="4679950" y="2520950"/>
            <a:ext cx="1797050" cy="1731963"/>
          </a:xfrm>
          <a:prstGeom prst="straightConnector1">
            <a:avLst/>
          </a:prstGeom>
          <a:noFill/>
          <a:ln w="69850">
            <a:solidFill>
              <a:srgbClr val="00FFFF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/>
          </a:scene3d>
        </p:spPr>
      </p:cxnSp>
      <p:cxnSp>
        <p:nvCxnSpPr>
          <p:cNvPr id="54283" name="AutoShape 11"/>
          <p:cNvCxnSpPr>
            <a:cxnSpLocks noChangeShapeType="1"/>
            <a:stCxn id="54275" idx="2"/>
            <a:endCxn id="54278" idx="0"/>
          </p:cNvCxnSpPr>
          <p:nvPr/>
        </p:nvCxnSpPr>
        <p:spPr bwMode="auto">
          <a:xfrm flipH="1">
            <a:off x="4624388" y="2520950"/>
            <a:ext cx="55562" cy="2076450"/>
          </a:xfrm>
          <a:prstGeom prst="straightConnector1">
            <a:avLst/>
          </a:prstGeom>
          <a:noFill/>
          <a:ln w="69850">
            <a:solidFill>
              <a:srgbClr val="00FFFF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/>
          </a:scene3d>
        </p:spPr>
      </p:cxnSp>
      <p:cxnSp>
        <p:nvCxnSpPr>
          <p:cNvPr id="54284" name="AutoShape 12"/>
          <p:cNvCxnSpPr>
            <a:cxnSpLocks noChangeShapeType="1"/>
            <a:stCxn id="54275" idx="2"/>
            <a:endCxn id="54279" idx="0"/>
          </p:cNvCxnSpPr>
          <p:nvPr/>
        </p:nvCxnSpPr>
        <p:spPr bwMode="auto">
          <a:xfrm flipH="1">
            <a:off x="2570163" y="2520950"/>
            <a:ext cx="2109787" cy="1771650"/>
          </a:xfrm>
          <a:prstGeom prst="straightConnector1">
            <a:avLst/>
          </a:prstGeom>
          <a:noFill/>
          <a:ln w="69850">
            <a:solidFill>
              <a:srgbClr val="00FFFF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/>
          </a:scene3d>
        </p:spPr>
      </p:cxnSp>
      <p:cxnSp>
        <p:nvCxnSpPr>
          <p:cNvPr id="54285" name="AutoShape 13"/>
          <p:cNvCxnSpPr>
            <a:cxnSpLocks noChangeShapeType="1"/>
          </p:cNvCxnSpPr>
          <p:nvPr/>
        </p:nvCxnSpPr>
        <p:spPr bwMode="auto">
          <a:xfrm flipH="1">
            <a:off x="2339975" y="2362200"/>
            <a:ext cx="2339975" cy="449263"/>
          </a:xfrm>
          <a:prstGeom prst="straightConnector1">
            <a:avLst/>
          </a:prstGeom>
          <a:noFill/>
          <a:ln w="69850">
            <a:solidFill>
              <a:srgbClr val="00FFFF"/>
            </a:solidFill>
            <a:round/>
            <a:headEnd/>
            <a:tailEnd type="triangle" w="med" len="me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0000" endA="300" endPos="90000" dist="50800" dir="5400000" sy="-100000" algn="bl" rotWithShape="0"/>
          </a:effectLst>
          <a:scene3d>
            <a:camera prst="perspectiveHeroicExtremeLeftFacing"/>
            <a:lightRig rig="threePt" dir="t"/>
          </a:scene3d>
        </p:spPr>
      </p:cxnSp>
      <p:sp>
        <p:nvSpPr>
          <p:cNvPr id="15" name="Action Button: Home 14">
            <a:hlinkClick r:id="rId2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B0F0"/>
            </a:gs>
            <a:gs pos="24001">
              <a:srgbClr val="00B0F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250825" y="260350"/>
            <a:ext cx="8642350" cy="2159000"/>
          </a:xfrm>
          <a:prstGeom prst="bevel">
            <a:avLst>
              <a:gd name="adj" fmla="val 8551"/>
            </a:avLst>
          </a:prstGeom>
          <a:ln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/>
            <a:lightRig rig="threePt" dir="t"/>
          </a:scene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4400" b="0" dirty="0">
                <a:solidFill>
                  <a:srgbClr val="66FFFF"/>
                </a:solidFill>
                <a:cs typeface="B Titr" pitchFamily="2" charset="-78"/>
              </a:rPr>
              <a:t>کاهش :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b="0" dirty="0">
                <a:solidFill>
                  <a:srgbClr val="66FFFF"/>
                </a:solidFill>
                <a:cs typeface="B Titr" pitchFamily="2" charset="-78"/>
              </a:rPr>
              <a:t>حذف کامل، از بین بردن، کم کردن به طور نسبی</a:t>
            </a:r>
            <a:endParaRPr lang="en-US" sz="3600" b="0" dirty="0">
              <a:solidFill>
                <a:srgbClr val="66FFFF"/>
              </a:solidFill>
              <a:cs typeface="B Titr" pitchFamily="2" charset="-78"/>
            </a:endParaRP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325438" y="2708275"/>
            <a:ext cx="5183187" cy="719138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000" dirty="0">
                <a:solidFill>
                  <a:schemeClr val="accent2"/>
                </a:solidFill>
                <a:cs typeface="2  Zar" pitchFamily="2" charset="-78"/>
              </a:rPr>
              <a:t>سطح استراتژیک = تأثیر درسیاست های کلی نظام  </a:t>
            </a:r>
            <a:endParaRPr lang="en-US" sz="2000" dirty="0">
              <a:solidFill>
                <a:schemeClr val="accent2"/>
              </a:solidFill>
              <a:cs typeface="2  Zar" pitchFamily="2" charset="-78"/>
            </a:endParaRPr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auto">
          <a:xfrm>
            <a:off x="323850" y="3646488"/>
            <a:ext cx="5183188" cy="719137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000">
                <a:solidFill>
                  <a:schemeClr val="accent2"/>
                </a:solidFill>
                <a:cs typeface="2  Zar" pitchFamily="2" charset="-78"/>
              </a:rPr>
              <a:t>سطح عملیاتی = تأثیر در برنامه پنجساله توسعه سازمان ها</a:t>
            </a:r>
            <a:endParaRPr lang="en-US" sz="2000">
              <a:solidFill>
                <a:schemeClr val="accent2"/>
              </a:solidFill>
              <a:cs typeface="2  Zar" pitchFamily="2" charset="-78"/>
            </a:endParaRPr>
          </a:p>
        </p:txBody>
      </p:sp>
      <p:sp>
        <p:nvSpPr>
          <p:cNvPr id="55302" name="AutoShape 6"/>
          <p:cNvSpPr>
            <a:spLocks noChangeArrowheads="1"/>
          </p:cNvSpPr>
          <p:nvPr/>
        </p:nvSpPr>
        <p:spPr bwMode="auto">
          <a:xfrm>
            <a:off x="325438" y="4581525"/>
            <a:ext cx="5183187" cy="719138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000">
                <a:solidFill>
                  <a:schemeClr val="accent2"/>
                </a:solidFill>
                <a:cs typeface="2  Zar" pitchFamily="2" charset="-78"/>
              </a:rPr>
              <a:t>سطح تاکتیکی = تأثیر در برنامه یکساله نیرو ها</a:t>
            </a:r>
            <a:endParaRPr lang="en-US" sz="2000">
              <a:solidFill>
                <a:schemeClr val="accent2"/>
              </a:solidFill>
              <a:cs typeface="2  Zar" pitchFamily="2" charset="-78"/>
            </a:endParaRPr>
          </a:p>
        </p:txBody>
      </p:sp>
      <p:sp>
        <p:nvSpPr>
          <p:cNvPr id="55303" name="AutoShape 7"/>
          <p:cNvSpPr>
            <a:spLocks noChangeArrowheads="1"/>
          </p:cNvSpPr>
          <p:nvPr/>
        </p:nvSpPr>
        <p:spPr bwMode="auto">
          <a:xfrm>
            <a:off x="325438" y="5518150"/>
            <a:ext cx="5183187" cy="719138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1800">
                <a:solidFill>
                  <a:schemeClr val="accent2"/>
                </a:solidFill>
                <a:cs typeface="2  Zar" pitchFamily="2" charset="-78"/>
              </a:rPr>
              <a:t>سطح اقدامات ویژه = تأثیر در اولویتهای خاص و نقطه ای</a:t>
            </a:r>
            <a:endParaRPr lang="en-US" sz="1800">
              <a:solidFill>
                <a:schemeClr val="accent2"/>
              </a:solidFill>
              <a:cs typeface="2  Zar" pitchFamily="2" charset="-78"/>
            </a:endParaRPr>
          </a:p>
        </p:txBody>
      </p:sp>
      <p:sp>
        <p:nvSpPr>
          <p:cNvPr id="55304" name="AutoShape 8"/>
          <p:cNvSpPr>
            <a:spLocks noChangeArrowheads="1"/>
          </p:cNvSpPr>
          <p:nvPr/>
        </p:nvSpPr>
        <p:spPr bwMode="auto">
          <a:xfrm rot="10800000">
            <a:off x="5791201" y="4191000"/>
            <a:ext cx="2160587" cy="1873250"/>
          </a:xfrm>
          <a:prstGeom prst="homePlate">
            <a:avLst>
              <a:gd name="adj" fmla="val 28835"/>
            </a:avLst>
          </a:prstGeom>
          <a:solidFill>
            <a:srgbClr val="00FF00"/>
          </a:solidFill>
          <a:ln w="38100">
            <a:noFill/>
            <a:miter lim="800000"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rot="1080000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Jadid" pitchFamily="2" charset="-78"/>
              </a:rPr>
              <a:t>سطوح اقدامات</a:t>
            </a:r>
            <a:endParaRPr lang="en-US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9" name="Action Button: Home 8">
            <a:hlinkClick r:id="rId2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B049"/>
            </a:gs>
            <a:gs pos="13000">
              <a:srgbClr val="F8B049"/>
            </a:gs>
            <a:gs pos="17000">
              <a:srgbClr val="00B0F0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AutoShape 3"/>
          <p:cNvSpPr>
            <a:spLocks noChangeArrowheads="1"/>
          </p:cNvSpPr>
          <p:nvPr/>
        </p:nvSpPr>
        <p:spPr bwMode="auto">
          <a:xfrm>
            <a:off x="323850" y="260350"/>
            <a:ext cx="8642350" cy="2376488"/>
          </a:xfrm>
          <a:prstGeom prst="bevel">
            <a:avLst>
              <a:gd name="adj" fmla="val 8551"/>
            </a:avLst>
          </a:prstGeom>
          <a:solidFill>
            <a:srgbClr val="FF0000"/>
          </a:solidFill>
          <a:ln w="34925">
            <a:solidFill>
              <a:srgbClr val="00FFFF"/>
            </a:solidFill>
            <a:miter lim="800000"/>
            <a:headEnd/>
            <a:tailEnd/>
          </a:ln>
          <a:effectLst>
            <a:reflection blurRad="6350" stA="50000" endA="300" endPos="55500" dist="50800" dir="5400000" sy="-100000" algn="bl" rotWithShape="0"/>
          </a:effectLst>
          <a:scene3d>
            <a:camera prst="perspectiveContrastingRightFacing"/>
            <a:lightRig rig="threePt" dir="t"/>
          </a:scene3d>
        </p:spPr>
        <p:txBody>
          <a:bodyPr anchor="ctr"/>
          <a:lstStyle/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fa-IR" sz="4400" b="0">
                <a:solidFill>
                  <a:srgbClr val="66FFFF"/>
                </a:solidFill>
                <a:cs typeface="B Titr" pitchFamily="2" charset="-78"/>
              </a:rPr>
              <a:t>بدون سلاح :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fa-IR" sz="3600" b="0">
                <a:solidFill>
                  <a:srgbClr val="66FF33"/>
                </a:solidFill>
                <a:cs typeface="B Titr" pitchFamily="2" charset="-78"/>
              </a:rPr>
              <a:t>اقدامات بدون بکارگیری سلاح و تجهیزات نظامی</a:t>
            </a:r>
            <a:endParaRPr lang="en-US" sz="3600" b="0">
              <a:solidFill>
                <a:srgbClr val="66FF33"/>
              </a:solidFill>
              <a:cs typeface="B Titr" pitchFamily="2" charset="-78"/>
            </a:endParaRPr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1849437" y="2590800"/>
            <a:ext cx="8208963" cy="1873250"/>
          </a:xfrm>
          <a:prstGeom prst="downArrowCallout">
            <a:avLst>
              <a:gd name="adj1" fmla="val 136011"/>
              <a:gd name="adj2" fmla="val 109555"/>
              <a:gd name="adj3" fmla="val 15171"/>
              <a:gd name="adj4" fmla="val 76778"/>
            </a:avLst>
          </a:prstGeom>
          <a:solidFill>
            <a:srgbClr val="CCFFFF"/>
          </a:solidFill>
          <a:ln w="57150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b="0" dirty="0">
                <a:solidFill>
                  <a:srgbClr val="0000FF"/>
                </a:solidFill>
                <a:cs typeface="B Jadid" pitchFamily="2" charset="-78"/>
              </a:rPr>
              <a:t>دفاع غیرعامل مکمل دفاع عامل است یعنی :</a:t>
            </a:r>
            <a:endParaRPr lang="en-US" sz="3600" b="0" dirty="0">
              <a:solidFill>
                <a:srgbClr val="0000FF"/>
              </a:solidFill>
              <a:cs typeface="B Jadid" pitchFamily="2" charset="-78"/>
            </a:endParaRPr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auto">
          <a:xfrm>
            <a:off x="2273300" y="4495800"/>
            <a:ext cx="7632700" cy="1655762"/>
          </a:xfrm>
          <a:prstGeom prst="upArrowCallout">
            <a:avLst>
              <a:gd name="adj1" fmla="val 167787"/>
              <a:gd name="adj2" fmla="val 115245"/>
              <a:gd name="adj3" fmla="val 23866"/>
              <a:gd name="adj4" fmla="val 67833"/>
            </a:avLst>
          </a:prstGeom>
          <a:solidFill>
            <a:srgbClr val="FFFF00"/>
          </a:solidFill>
          <a:ln w="57150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500" dist="508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4000" b="0">
                <a:solidFill>
                  <a:srgbClr val="FF0000"/>
                </a:solidFill>
                <a:cs typeface="B Titr" pitchFamily="2" charset="-78"/>
              </a:rPr>
              <a:t>دفاع غیرعامل + دفاع عامل = دفاع</a:t>
            </a:r>
            <a:endParaRPr lang="en-US" sz="4000" b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6" name="Action Button: Home 5">
            <a:hlinkClick r:id="rId2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1" name="AutoShape 3"/>
          <p:cNvSpPr>
            <a:spLocks noChangeArrowheads="1"/>
          </p:cNvSpPr>
          <p:nvPr/>
        </p:nvSpPr>
        <p:spPr bwMode="auto">
          <a:xfrm>
            <a:off x="468313" y="620713"/>
            <a:ext cx="5183187" cy="1182687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آنالیز تهدید و امکان حمله</a:t>
            </a:r>
            <a:endParaRPr lang="en-US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0532" name="AutoShape 4"/>
          <p:cNvSpPr>
            <a:spLocks noChangeArrowheads="1"/>
          </p:cNvSpPr>
          <p:nvPr/>
        </p:nvSpPr>
        <p:spPr bwMode="auto">
          <a:xfrm>
            <a:off x="468313" y="1971675"/>
            <a:ext cx="5183187" cy="1182688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درجه بندی ریسک و خطر</a:t>
            </a:r>
            <a:endParaRPr lang="en-US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0533" name="AutoShape 5"/>
          <p:cNvSpPr>
            <a:spLocks noChangeArrowheads="1"/>
          </p:cNvSpPr>
          <p:nvPr/>
        </p:nvSpPr>
        <p:spPr bwMode="auto">
          <a:xfrm>
            <a:off x="466725" y="3325813"/>
            <a:ext cx="5183188" cy="1182687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آنالیز اهمیت و حساسیت</a:t>
            </a:r>
            <a:endParaRPr lang="en-US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0534" name="AutoShape 6"/>
          <p:cNvSpPr>
            <a:spLocks noChangeArrowheads="1"/>
          </p:cNvSpPr>
          <p:nvPr/>
        </p:nvSpPr>
        <p:spPr bwMode="auto">
          <a:xfrm>
            <a:off x="468313" y="4694238"/>
            <a:ext cx="5183187" cy="1182687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آنالیز فوریت و اولویت</a:t>
            </a:r>
            <a:endParaRPr lang="en-US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0535" name="AutoShape 7"/>
          <p:cNvSpPr>
            <a:spLocks noChangeArrowheads="1"/>
          </p:cNvSpPr>
          <p:nvPr/>
        </p:nvSpPr>
        <p:spPr bwMode="auto">
          <a:xfrm rot="10800000">
            <a:off x="6248400" y="2667000"/>
            <a:ext cx="2160588" cy="1873250"/>
          </a:xfrm>
          <a:prstGeom prst="homePlate">
            <a:avLst>
              <a:gd name="adj" fmla="val 28835"/>
            </a:avLst>
          </a:prstGeom>
          <a:solidFill>
            <a:srgbClr val="00FF00"/>
          </a:solidFill>
          <a:ln w="38100">
            <a:noFill/>
            <a:miter lim="800000"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rot="1080000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Jadid" pitchFamily="2" charset="-78"/>
              </a:rPr>
              <a:t>آسیب پذیری :</a:t>
            </a:r>
            <a:endParaRPr lang="en-US" sz="3600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8" name="Action Button: Home 7">
            <a:hlinkClick r:id="rId2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505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505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05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7" name="AutoShape 3"/>
          <p:cNvSpPr>
            <a:spLocks noChangeArrowheads="1"/>
          </p:cNvSpPr>
          <p:nvPr/>
        </p:nvSpPr>
        <p:spPr bwMode="auto">
          <a:xfrm>
            <a:off x="-304800" y="295275"/>
            <a:ext cx="8642350" cy="2447925"/>
          </a:xfrm>
          <a:prstGeom prst="bevel">
            <a:avLst>
              <a:gd name="adj" fmla="val 8551"/>
            </a:avLst>
          </a:prstGeom>
          <a:solidFill>
            <a:srgbClr val="0070C0"/>
          </a:solidFill>
          <a:ln w="34925">
            <a:solidFill>
              <a:srgbClr val="00FFFF"/>
            </a:solidFill>
            <a:miter lim="800000"/>
            <a:headEnd/>
            <a:tailEnd/>
          </a:ln>
          <a:effectLst>
            <a:reflection blurRad="6350" stA="50000" endA="300" endPos="55500" dist="50800" dir="5400000" sy="-100000" algn="bl" rotWithShape="0"/>
          </a:effectLst>
          <a:scene3d>
            <a:camera prst="perspectiveContrastingLeftFacing"/>
            <a:lightRig rig="threePt" dir="t"/>
          </a:scene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4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حصول اطمینان از پاسخگوئی دائم اقدامات پدافند غیرعامل و تهدیدات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40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 (بروز سازی اقدامات)</a:t>
            </a:r>
            <a:endParaRPr lang="en-US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Titr" pitchFamily="2" charset="-78"/>
            </a:endParaRPr>
          </a:p>
        </p:txBody>
      </p:sp>
      <p:sp>
        <p:nvSpPr>
          <p:cNvPr id="149508" name="AutoShape 4"/>
          <p:cNvSpPr>
            <a:spLocks noChangeArrowheads="1"/>
          </p:cNvSpPr>
          <p:nvPr/>
        </p:nvSpPr>
        <p:spPr bwMode="auto">
          <a:xfrm>
            <a:off x="325438" y="2708275"/>
            <a:ext cx="5183187" cy="719138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پروژه‌های در دست مطالعه وطراحی </a:t>
            </a:r>
            <a:endParaRPr lang="en-US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49509" name="AutoShape 5"/>
          <p:cNvSpPr>
            <a:spLocks noChangeArrowheads="1"/>
          </p:cNvSpPr>
          <p:nvPr/>
        </p:nvSpPr>
        <p:spPr bwMode="auto">
          <a:xfrm>
            <a:off x="395288" y="3644900"/>
            <a:ext cx="5183187" cy="719138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پروژه‌های در دست اجرا</a:t>
            </a:r>
            <a:endParaRPr lang="en-US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49510" name="AutoShape 6"/>
          <p:cNvSpPr>
            <a:spLocks noChangeArrowheads="1"/>
          </p:cNvSpPr>
          <p:nvPr/>
        </p:nvSpPr>
        <p:spPr bwMode="auto">
          <a:xfrm>
            <a:off x="325438" y="4581525"/>
            <a:ext cx="5183187" cy="719138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پروژه‌های در دست بهره برداری</a:t>
            </a:r>
            <a:endParaRPr lang="en-US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49511" name="AutoShape 7"/>
          <p:cNvSpPr>
            <a:spLocks noChangeArrowheads="1"/>
          </p:cNvSpPr>
          <p:nvPr/>
        </p:nvSpPr>
        <p:spPr bwMode="auto">
          <a:xfrm>
            <a:off x="325438" y="5518150"/>
            <a:ext cx="5183187" cy="719138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بروزسازی اقدامات براساس تغییرات تهدید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49512" name="AutoShape 8"/>
          <p:cNvSpPr>
            <a:spLocks noChangeArrowheads="1"/>
          </p:cNvSpPr>
          <p:nvPr/>
        </p:nvSpPr>
        <p:spPr bwMode="auto">
          <a:xfrm rot="10800000">
            <a:off x="5943600" y="4038600"/>
            <a:ext cx="2160587" cy="1873250"/>
          </a:xfrm>
          <a:prstGeom prst="homePlate">
            <a:avLst>
              <a:gd name="adj" fmla="val 28835"/>
            </a:avLst>
          </a:prstGeom>
          <a:solidFill>
            <a:srgbClr val="00FF00"/>
          </a:solidFill>
          <a:ln w="38100">
            <a:noFill/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rot="1080000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200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Jadid" pitchFamily="2" charset="-78"/>
              </a:rPr>
              <a:t>روش های  کلی اقدامات</a:t>
            </a:r>
            <a:endParaRPr lang="en-US" sz="3200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9" name="Action Button: Home 8">
            <a:hlinkClick r:id="rId2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95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95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495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AutoShape 3"/>
          <p:cNvSpPr>
            <a:spLocks noChangeArrowheads="1"/>
          </p:cNvSpPr>
          <p:nvPr/>
        </p:nvSpPr>
        <p:spPr bwMode="auto">
          <a:xfrm>
            <a:off x="468313" y="620713"/>
            <a:ext cx="5183187" cy="1182687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>
            <a:noFill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 </a:t>
            </a: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شناسائی و آنالیز تهدید وسناریوی عمومی کشور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1556" name="AutoShape 4"/>
          <p:cNvSpPr>
            <a:spLocks noChangeArrowheads="1"/>
          </p:cNvSpPr>
          <p:nvPr/>
        </p:nvSpPr>
        <p:spPr bwMode="auto">
          <a:xfrm>
            <a:off x="468313" y="1971675"/>
            <a:ext cx="5183187" cy="1182688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>
            <a:noFill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تهیه سناریوی تهدیدات در هرحوزه</a:t>
            </a:r>
            <a:endParaRPr lang="en-US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1557" name="AutoShape 5"/>
          <p:cNvSpPr>
            <a:spLocks noChangeArrowheads="1"/>
          </p:cNvSpPr>
          <p:nvPr/>
        </p:nvSpPr>
        <p:spPr bwMode="auto">
          <a:xfrm>
            <a:off x="466725" y="3325813"/>
            <a:ext cx="5183188" cy="1182687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>
            <a:noFill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تهیه طرح مدیریت بحران در هر دستگاه</a:t>
            </a:r>
            <a:endParaRPr lang="en-US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1558" name="AutoShape 6"/>
          <p:cNvSpPr>
            <a:spLocks noChangeArrowheads="1"/>
          </p:cNvSpPr>
          <p:nvPr/>
        </p:nvSpPr>
        <p:spPr bwMode="auto">
          <a:xfrm>
            <a:off x="468313" y="4694238"/>
            <a:ext cx="5183187" cy="1182687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>
            <a:noFill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تهیه راه کار های اجرائی در شرایط بحران دفاعی</a:t>
            </a:r>
            <a:endParaRPr lang="en-US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1559" name="AutoShape 7"/>
          <p:cNvSpPr>
            <a:spLocks noChangeArrowheads="1"/>
          </p:cNvSpPr>
          <p:nvPr/>
        </p:nvSpPr>
        <p:spPr bwMode="auto">
          <a:xfrm rot="10800000">
            <a:off x="6248400" y="2182813"/>
            <a:ext cx="1944688" cy="3455987"/>
          </a:xfrm>
          <a:prstGeom prst="homePlate">
            <a:avLst>
              <a:gd name="adj" fmla="val 25000"/>
            </a:avLst>
          </a:prstGeom>
          <a:solidFill>
            <a:srgbClr val="00FF00"/>
          </a:solidFill>
          <a:ln w="38100">
            <a:noFill/>
            <a:miter lim="800000"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rot="1080000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b="0" dirty="0">
                <a:solidFill>
                  <a:schemeClr val="bg1"/>
                </a:solidFill>
                <a:cs typeface="B Jadid" pitchFamily="2" charset="-78"/>
              </a:rPr>
              <a:t>مدیریت بحران دفاعی :</a:t>
            </a:r>
            <a:endParaRPr lang="en-US" sz="3600" b="0" dirty="0">
              <a:solidFill>
                <a:schemeClr val="bg1"/>
              </a:solidFill>
              <a:cs typeface="B Jadid" pitchFamily="2" charset="-78"/>
            </a:endParaRPr>
          </a:p>
        </p:txBody>
      </p:sp>
      <p:sp>
        <p:nvSpPr>
          <p:cNvPr id="8" name="Action Button: Home 7">
            <a:hlinkClick r:id="rId2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15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515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515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515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15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CCCC"/>
            </a:gs>
            <a:gs pos="16000">
              <a:srgbClr val="00CCCC"/>
            </a:gs>
            <a:gs pos="33000">
              <a:srgbClr val="FF0000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AutoShape 3"/>
          <p:cNvSpPr>
            <a:spLocks noChangeArrowheads="1"/>
          </p:cNvSpPr>
          <p:nvPr/>
        </p:nvSpPr>
        <p:spPr bwMode="auto">
          <a:xfrm>
            <a:off x="468313" y="188913"/>
            <a:ext cx="5183187" cy="1008062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dirty="0">
                <a:solidFill>
                  <a:schemeClr val="bg1"/>
                </a:solidFill>
                <a:cs typeface="2  Zar" pitchFamily="2" charset="-78"/>
              </a:rPr>
              <a:t> برآورد تهدید</a:t>
            </a:r>
            <a:endParaRPr lang="en-US" sz="3600" dirty="0">
              <a:solidFill>
                <a:schemeClr val="bg1"/>
              </a:solidFill>
              <a:cs typeface="2  Zar" pitchFamily="2" charset="-78"/>
            </a:endParaRPr>
          </a:p>
        </p:txBody>
      </p:sp>
      <p:sp>
        <p:nvSpPr>
          <p:cNvPr id="152580" name="AutoShape 4"/>
          <p:cNvSpPr>
            <a:spLocks noChangeArrowheads="1"/>
          </p:cNvSpPr>
          <p:nvPr/>
        </p:nvSpPr>
        <p:spPr bwMode="auto">
          <a:xfrm>
            <a:off x="468313" y="1308100"/>
            <a:ext cx="5183187" cy="1008063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dirty="0">
                <a:solidFill>
                  <a:schemeClr val="bg1"/>
                </a:solidFill>
                <a:cs typeface="2  Zar" pitchFamily="2" charset="-78"/>
              </a:rPr>
              <a:t>پیش بینی</a:t>
            </a:r>
            <a:endParaRPr lang="en-US" sz="3600" dirty="0">
              <a:solidFill>
                <a:schemeClr val="bg1"/>
              </a:solidFill>
              <a:cs typeface="2  Zar" pitchFamily="2" charset="-78"/>
            </a:endParaRPr>
          </a:p>
        </p:txBody>
      </p:sp>
      <p:sp>
        <p:nvSpPr>
          <p:cNvPr id="152581" name="AutoShape 5"/>
          <p:cNvSpPr>
            <a:spLocks noChangeArrowheads="1"/>
          </p:cNvSpPr>
          <p:nvPr/>
        </p:nvSpPr>
        <p:spPr bwMode="auto">
          <a:xfrm>
            <a:off x="466725" y="2428875"/>
            <a:ext cx="5183188" cy="1008063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dirty="0">
                <a:solidFill>
                  <a:schemeClr val="bg1"/>
                </a:solidFill>
                <a:cs typeface="2  Zar" pitchFamily="2" charset="-78"/>
              </a:rPr>
              <a:t>طرح ریزی</a:t>
            </a:r>
            <a:endParaRPr lang="en-US" sz="3600" dirty="0">
              <a:solidFill>
                <a:schemeClr val="bg1"/>
              </a:solidFill>
              <a:cs typeface="2  Zar" pitchFamily="2" charset="-78"/>
            </a:endParaRPr>
          </a:p>
        </p:txBody>
      </p:sp>
      <p:sp>
        <p:nvSpPr>
          <p:cNvPr id="152582" name="AutoShape 6"/>
          <p:cNvSpPr>
            <a:spLocks noChangeArrowheads="1"/>
          </p:cNvSpPr>
          <p:nvPr/>
        </p:nvSpPr>
        <p:spPr bwMode="auto">
          <a:xfrm>
            <a:off x="468313" y="3533775"/>
            <a:ext cx="5183187" cy="1008063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dirty="0">
                <a:solidFill>
                  <a:schemeClr val="bg1"/>
                </a:solidFill>
                <a:cs typeface="2  Zar" pitchFamily="2" charset="-78"/>
              </a:rPr>
              <a:t>ایجاد آمادگی</a:t>
            </a:r>
            <a:endParaRPr lang="en-US" sz="3600" dirty="0">
              <a:solidFill>
                <a:schemeClr val="bg1"/>
              </a:solidFill>
              <a:cs typeface="2  Zar" pitchFamily="2" charset="-78"/>
            </a:endParaRPr>
          </a:p>
        </p:txBody>
      </p:sp>
      <p:sp>
        <p:nvSpPr>
          <p:cNvPr id="152583" name="AutoShape 7"/>
          <p:cNvSpPr>
            <a:spLocks noChangeArrowheads="1"/>
          </p:cNvSpPr>
          <p:nvPr/>
        </p:nvSpPr>
        <p:spPr bwMode="auto">
          <a:xfrm rot="10800000">
            <a:off x="6477000" y="2209800"/>
            <a:ext cx="2092325" cy="3671888"/>
          </a:xfrm>
          <a:prstGeom prst="homePlate">
            <a:avLst>
              <a:gd name="adj" fmla="val 25000"/>
            </a:avLst>
          </a:prstGeom>
          <a:solidFill>
            <a:srgbClr val="00FF00"/>
          </a:solidFill>
          <a:ln w="38100">
            <a:noFill/>
            <a:miter lim="800000"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rot="1080000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200" b="0">
                <a:solidFill>
                  <a:schemeClr val="bg1"/>
                </a:solidFill>
                <a:cs typeface="2  Titr" pitchFamily="2" charset="-78"/>
              </a:rPr>
              <a:t>اقدامات مهم مدیریت بحران دفاعی</a:t>
            </a:r>
            <a:r>
              <a:rPr lang="fa-IR" sz="3200" b="0">
                <a:solidFill>
                  <a:schemeClr val="bg1"/>
                </a:solidFill>
                <a:cs typeface="B Jadid" pitchFamily="2" charset="-78"/>
              </a:rPr>
              <a:t>:</a:t>
            </a:r>
            <a:endParaRPr lang="en-US" sz="3200" b="0">
              <a:solidFill>
                <a:schemeClr val="bg1"/>
              </a:solidFill>
              <a:cs typeface="B Jadid" pitchFamily="2" charset="-78"/>
            </a:endParaRPr>
          </a:p>
        </p:txBody>
      </p:sp>
      <p:cxnSp>
        <p:nvCxnSpPr>
          <p:cNvPr id="152584" name="AutoShape 8"/>
          <p:cNvCxnSpPr>
            <a:cxnSpLocks noChangeShapeType="1"/>
            <a:stCxn id="152583" idx="3"/>
            <a:endCxn id="152579" idx="3"/>
          </p:cNvCxnSpPr>
          <p:nvPr/>
        </p:nvCxnSpPr>
        <p:spPr bwMode="auto">
          <a:xfrm rot="10800000">
            <a:off x="5651500" y="692944"/>
            <a:ext cx="825500" cy="3352800"/>
          </a:xfrm>
          <a:prstGeom prst="bentConnector3">
            <a:avLst>
              <a:gd name="adj1" fmla="val 50000"/>
            </a:avLst>
          </a:prstGeom>
          <a:noFill/>
          <a:ln w="53975">
            <a:noFill/>
            <a:miter lim="800000"/>
            <a:headEnd/>
            <a:tailEnd type="triangle" w="med" len="med"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cxnSp>
      <p:cxnSp>
        <p:nvCxnSpPr>
          <p:cNvPr id="152585" name="AutoShape 9"/>
          <p:cNvCxnSpPr>
            <a:cxnSpLocks noChangeShapeType="1"/>
            <a:stCxn id="152583" idx="3"/>
            <a:endCxn id="152580" idx="3"/>
          </p:cNvCxnSpPr>
          <p:nvPr/>
        </p:nvCxnSpPr>
        <p:spPr bwMode="auto">
          <a:xfrm rot="10800000">
            <a:off x="5651500" y="1812132"/>
            <a:ext cx="825500" cy="2233612"/>
          </a:xfrm>
          <a:prstGeom prst="bentConnector3">
            <a:avLst>
              <a:gd name="adj1" fmla="val 50000"/>
            </a:avLst>
          </a:prstGeom>
          <a:noFill/>
          <a:ln w="53975">
            <a:noFill/>
            <a:miter lim="800000"/>
            <a:headEnd/>
            <a:tailEnd type="triangle" w="med" len="med"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cxnSp>
      <p:cxnSp>
        <p:nvCxnSpPr>
          <p:cNvPr id="152586" name="AutoShape 10"/>
          <p:cNvCxnSpPr>
            <a:cxnSpLocks noChangeShapeType="1"/>
            <a:stCxn id="152583" idx="3"/>
            <a:endCxn id="152581" idx="3"/>
          </p:cNvCxnSpPr>
          <p:nvPr/>
        </p:nvCxnSpPr>
        <p:spPr bwMode="auto">
          <a:xfrm rot="10800000">
            <a:off x="5649914" y="2932908"/>
            <a:ext cx="827087" cy="1112837"/>
          </a:xfrm>
          <a:prstGeom prst="bentConnector3">
            <a:avLst>
              <a:gd name="adj1" fmla="val 50000"/>
            </a:avLst>
          </a:prstGeom>
          <a:noFill/>
          <a:ln w="53975">
            <a:noFill/>
            <a:miter lim="800000"/>
            <a:headEnd/>
            <a:tailEnd type="triangle" w="med" len="med"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cxnSp>
      <p:cxnSp>
        <p:nvCxnSpPr>
          <p:cNvPr id="152587" name="AutoShape 11"/>
          <p:cNvCxnSpPr>
            <a:cxnSpLocks noChangeShapeType="1"/>
            <a:stCxn id="152583" idx="3"/>
            <a:endCxn id="152582" idx="3"/>
          </p:cNvCxnSpPr>
          <p:nvPr/>
        </p:nvCxnSpPr>
        <p:spPr bwMode="auto">
          <a:xfrm rot="10800000">
            <a:off x="5651500" y="4037808"/>
            <a:ext cx="825500" cy="7937"/>
          </a:xfrm>
          <a:prstGeom prst="bentConnector3">
            <a:avLst>
              <a:gd name="adj1" fmla="val 50000"/>
            </a:avLst>
          </a:prstGeom>
          <a:noFill/>
          <a:ln w="53975">
            <a:noFill/>
            <a:miter lim="800000"/>
            <a:headEnd/>
            <a:tailEnd type="triangle" w="med" len="med"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cxnSp>
      <p:sp>
        <p:nvSpPr>
          <p:cNvPr id="152588" name="AutoShape 12"/>
          <p:cNvSpPr>
            <a:spLocks noChangeArrowheads="1"/>
          </p:cNvSpPr>
          <p:nvPr/>
        </p:nvSpPr>
        <p:spPr bwMode="auto">
          <a:xfrm>
            <a:off x="468313" y="5732463"/>
            <a:ext cx="5183187" cy="1008062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dirty="0">
                <a:solidFill>
                  <a:schemeClr val="bg1"/>
                </a:solidFill>
                <a:cs typeface="2  Zar" pitchFamily="2" charset="-78"/>
              </a:rPr>
              <a:t>افزایش پایداری</a:t>
            </a:r>
            <a:endParaRPr lang="en-US" sz="3600" dirty="0">
              <a:solidFill>
                <a:schemeClr val="bg1"/>
              </a:solidFill>
              <a:cs typeface="2  Zar" pitchFamily="2" charset="-78"/>
            </a:endParaRPr>
          </a:p>
        </p:txBody>
      </p:sp>
      <p:cxnSp>
        <p:nvCxnSpPr>
          <p:cNvPr id="152589" name="AutoShape 13"/>
          <p:cNvCxnSpPr>
            <a:cxnSpLocks noChangeShapeType="1"/>
            <a:stCxn id="152583" idx="3"/>
            <a:endCxn id="152588" idx="3"/>
          </p:cNvCxnSpPr>
          <p:nvPr/>
        </p:nvCxnSpPr>
        <p:spPr bwMode="auto">
          <a:xfrm rot="10800000" flipV="1">
            <a:off x="5651500" y="4045744"/>
            <a:ext cx="825500" cy="2190750"/>
          </a:xfrm>
          <a:prstGeom prst="bentConnector3">
            <a:avLst>
              <a:gd name="adj1" fmla="val 50000"/>
            </a:avLst>
          </a:prstGeom>
          <a:noFill/>
          <a:ln w="53975">
            <a:noFill/>
            <a:miter lim="800000"/>
            <a:headEnd/>
            <a:tailEnd type="triangle" w="med" len="med"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cxnSp>
      <p:sp>
        <p:nvSpPr>
          <p:cNvPr id="152590" name="AutoShape 14"/>
          <p:cNvSpPr>
            <a:spLocks noChangeArrowheads="1"/>
          </p:cNvSpPr>
          <p:nvPr/>
        </p:nvSpPr>
        <p:spPr bwMode="auto">
          <a:xfrm>
            <a:off x="492125" y="4629150"/>
            <a:ext cx="5183188" cy="1008063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38100">
            <a:noFill/>
            <a:round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dirty="0">
                <a:solidFill>
                  <a:schemeClr val="bg1"/>
                </a:solidFill>
                <a:cs typeface="2  Zar" pitchFamily="2" charset="-78"/>
              </a:rPr>
              <a:t>کاهش آسیب پذیری</a:t>
            </a:r>
            <a:endParaRPr lang="en-US" sz="3600" dirty="0">
              <a:solidFill>
                <a:schemeClr val="bg1"/>
              </a:solidFill>
              <a:cs typeface="2  Zar" pitchFamily="2" charset="-78"/>
            </a:endParaRPr>
          </a:p>
        </p:txBody>
      </p:sp>
      <p:cxnSp>
        <p:nvCxnSpPr>
          <p:cNvPr id="152591" name="AutoShape 15"/>
          <p:cNvCxnSpPr>
            <a:cxnSpLocks noChangeShapeType="1"/>
            <a:stCxn id="152583" idx="3"/>
            <a:endCxn id="152590" idx="3"/>
          </p:cNvCxnSpPr>
          <p:nvPr/>
        </p:nvCxnSpPr>
        <p:spPr bwMode="auto">
          <a:xfrm rot="10800000" flipV="1">
            <a:off x="5675314" y="4045744"/>
            <a:ext cx="801687" cy="1087438"/>
          </a:xfrm>
          <a:prstGeom prst="bentConnector3">
            <a:avLst>
              <a:gd name="adj1" fmla="val 50000"/>
            </a:avLst>
          </a:prstGeom>
          <a:noFill/>
          <a:ln w="53975">
            <a:noFill/>
            <a:miter lim="800000"/>
            <a:headEnd/>
            <a:tailEnd type="triangle" w="med" len="med"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cxnSp>
      <p:sp>
        <p:nvSpPr>
          <p:cNvPr id="16" name="Action Button: Home 15">
            <a:hlinkClick r:id="rId2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25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525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25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525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5258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525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25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25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5258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525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525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3" name="AutoShape 3"/>
          <p:cNvSpPr>
            <a:spLocks noChangeArrowheads="1"/>
          </p:cNvSpPr>
          <p:nvPr/>
        </p:nvSpPr>
        <p:spPr bwMode="auto">
          <a:xfrm>
            <a:off x="304800" y="85725"/>
            <a:ext cx="9144000" cy="2276475"/>
          </a:xfrm>
          <a:prstGeom prst="bevel">
            <a:avLst>
              <a:gd name="adj" fmla="val 8551"/>
            </a:avLst>
          </a:prstGeom>
          <a:solidFill>
            <a:srgbClr val="FF0000"/>
          </a:solidFill>
          <a:ln w="34925">
            <a:solidFill>
              <a:srgbClr val="00FFFF"/>
            </a:solidFill>
            <a:miter lim="800000"/>
            <a:headEnd/>
            <a:tailEnd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isometricOffAxis2Left"/>
            <a:lightRig rig="threePt" dir="t"/>
          </a:scene3d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600" b="0" dirty="0">
                <a:solidFill>
                  <a:srgbClr val="66FFFF"/>
                </a:solidFill>
                <a:cs typeface="B Titr" pitchFamily="2" charset="-78"/>
              </a:rPr>
              <a:t>مدیریت بحران دفاعی به منظور مدیریت بر حوادث، تبعات و مشکلات بحرانی ناشی از تهاجمات خارجی و مسائل امنیتی کشور به منظور تسهیل اداره آن</a:t>
            </a:r>
            <a:endParaRPr lang="en-US" sz="3600" b="0" dirty="0">
              <a:solidFill>
                <a:srgbClr val="66FFFF"/>
              </a:solidFill>
              <a:cs typeface="B Titr" pitchFamily="2" charset="-78"/>
            </a:endParaRPr>
          </a:p>
        </p:txBody>
      </p:sp>
      <p:sp>
        <p:nvSpPr>
          <p:cNvPr id="153604" name="AutoShape 4"/>
          <p:cNvSpPr>
            <a:spLocks noChangeArrowheads="1"/>
          </p:cNvSpPr>
          <p:nvPr/>
        </p:nvSpPr>
        <p:spPr bwMode="auto">
          <a:xfrm>
            <a:off x="76200" y="2046287"/>
            <a:ext cx="5280025" cy="1001713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47625">
            <a:noFill/>
            <a:round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مدیریت بحران ناشی از حوادث جنگ در دستگاه اجرایی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3605" name="AutoShape 5"/>
          <p:cNvSpPr>
            <a:spLocks noChangeArrowheads="1"/>
          </p:cNvSpPr>
          <p:nvPr/>
        </p:nvSpPr>
        <p:spPr bwMode="auto">
          <a:xfrm>
            <a:off x="358774" y="2960687"/>
            <a:ext cx="5280026" cy="1001713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47625">
            <a:noFill/>
            <a:round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اداره دستگاه اجرایی در شرایط جنگ و فشارهای ناشی از آن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3606" name="AutoShape 6"/>
          <p:cNvSpPr>
            <a:spLocks noChangeArrowheads="1"/>
          </p:cNvSpPr>
          <p:nvPr/>
        </p:nvSpPr>
        <p:spPr bwMode="auto">
          <a:xfrm>
            <a:off x="587374" y="3792539"/>
            <a:ext cx="5280026" cy="1001712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47625">
            <a:noFill/>
            <a:round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تأمین نیازهای حیاتی، ضروری و اساسی مردم در شرایط جنگ.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3607" name="AutoShape 7"/>
          <p:cNvSpPr>
            <a:spLocks noChangeArrowheads="1"/>
          </p:cNvSpPr>
          <p:nvPr/>
        </p:nvSpPr>
        <p:spPr bwMode="auto">
          <a:xfrm>
            <a:off x="1371600" y="4572000"/>
            <a:ext cx="5280025" cy="1001712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47625">
            <a:noFill/>
            <a:round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اولویت بندی نیازها و مراکز به امکانات حیاتی و حساس.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53608" name="AutoShape 8"/>
          <p:cNvSpPr>
            <a:spLocks noChangeArrowheads="1"/>
          </p:cNvSpPr>
          <p:nvPr/>
        </p:nvSpPr>
        <p:spPr bwMode="auto">
          <a:xfrm rot="10800000">
            <a:off x="6172200" y="3276600"/>
            <a:ext cx="2200953" cy="3206750"/>
          </a:xfrm>
          <a:prstGeom prst="homePlate">
            <a:avLst>
              <a:gd name="adj" fmla="val 25000"/>
            </a:avLst>
          </a:prstGeom>
          <a:solidFill>
            <a:srgbClr val="00FF00"/>
          </a:solidFill>
          <a:ln w="38100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rot="1080000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3200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Jadid" pitchFamily="2" charset="-78"/>
              </a:rPr>
              <a:t>موضوعات کلی مدیریت بحران دفاعی</a:t>
            </a:r>
            <a:endParaRPr lang="en-US" sz="3200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153613" name="AutoShape 13"/>
          <p:cNvSpPr>
            <a:spLocks noChangeArrowheads="1"/>
          </p:cNvSpPr>
          <p:nvPr/>
        </p:nvSpPr>
        <p:spPr bwMode="auto">
          <a:xfrm>
            <a:off x="1828800" y="5486400"/>
            <a:ext cx="5280026" cy="1001713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47625">
            <a:noFill/>
            <a:round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fa-IR" sz="2400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Zar" pitchFamily="2" charset="-78"/>
              </a:rPr>
              <a:t>اداره کشور با حداقل امکانات در اختیار.</a:t>
            </a:r>
            <a:endParaRPr lang="en-US" sz="2400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Zar" pitchFamily="2" charset="-78"/>
            </a:endParaRPr>
          </a:p>
        </p:txBody>
      </p:sp>
      <p:sp>
        <p:nvSpPr>
          <p:cNvPr id="10" name="Action Button: Home 9">
            <a:hlinkClick r:id="rId2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536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36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536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536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536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70C0"/>
            </a:gs>
            <a:gs pos="14000">
              <a:srgbClr val="0070C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AutoShape 2"/>
          <p:cNvSpPr>
            <a:spLocks noChangeArrowheads="1"/>
          </p:cNvSpPr>
          <p:nvPr/>
        </p:nvSpPr>
        <p:spPr bwMode="auto">
          <a:xfrm>
            <a:off x="0" y="838200"/>
            <a:ext cx="9040813" cy="5334001"/>
          </a:xfrm>
          <a:prstGeom prst="ribbon">
            <a:avLst>
              <a:gd name="adj1" fmla="val 9667"/>
              <a:gd name="adj2" fmla="val 75000"/>
            </a:avLst>
          </a:prstGeom>
          <a:solidFill>
            <a:srgbClr val="00FFFF"/>
          </a:solidFill>
          <a:ln w="60325">
            <a:solidFill>
              <a:srgbClr val="002060"/>
            </a:solidFill>
            <a:round/>
            <a:headEnd/>
            <a:tailEnd/>
          </a:ln>
          <a:effectLst>
            <a:reflection blurRad="6350" stA="50000" endA="300" endPos="38500" dist="50800" dir="5400000" sy="-100000" algn="bl" rotWithShape="0"/>
          </a:effectLst>
          <a:scene3d>
            <a:camera prst="isometricOffAxis2Left"/>
            <a:lightRig rig="threePt" dir="t"/>
          </a:scene3d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lnSpc>
                <a:spcPct val="125000"/>
              </a:lnSpc>
              <a:spcBef>
                <a:spcPct val="0"/>
              </a:spcBef>
              <a:buFontTx/>
              <a:buBlip>
                <a:blip r:embed="rId2"/>
              </a:buBlip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Titr" pitchFamily="2" charset="-78"/>
              </a:rPr>
              <a:t> اداره مردم وتامین نیاز های اساسی مردم در شرایط جنگ احتمالی دشمن .</a:t>
            </a:r>
          </a:p>
          <a:p>
            <a:pPr algn="ctr">
              <a:lnSpc>
                <a:spcPct val="125000"/>
              </a:lnSpc>
              <a:spcBef>
                <a:spcPct val="0"/>
              </a:spcBef>
              <a:buFontTx/>
              <a:buNone/>
              <a:defRPr/>
            </a:pPr>
            <a:r>
              <a:rPr lang="fa-IR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Titr" pitchFamily="2" charset="-78"/>
              </a:rPr>
              <a:t>( در کوتاه مدت ،میان مدت و بلند مدت).</a:t>
            </a:r>
          </a:p>
          <a:p>
            <a:pPr lvl="2">
              <a:lnSpc>
                <a:spcPct val="125000"/>
              </a:lnSpc>
              <a:spcBef>
                <a:spcPct val="0"/>
              </a:spcBef>
              <a:buFontTx/>
              <a:buBlip>
                <a:blip r:embed="rId3"/>
              </a:buBlip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Titr" pitchFamily="2" charset="-78"/>
              </a:rPr>
              <a:t> آب وبرق و انرژی اضطراری مردم</a:t>
            </a:r>
          </a:p>
          <a:p>
            <a:pPr lvl="2">
              <a:lnSpc>
                <a:spcPct val="125000"/>
              </a:lnSpc>
              <a:spcBef>
                <a:spcPct val="0"/>
              </a:spcBef>
              <a:buFontTx/>
              <a:buBlip>
                <a:blip r:embed="rId3"/>
              </a:buBlip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Titr" pitchFamily="2" charset="-78"/>
              </a:rPr>
              <a:t> نان وغذا وخوراک مردم</a:t>
            </a:r>
          </a:p>
          <a:p>
            <a:pPr lvl="2">
              <a:lnSpc>
                <a:spcPct val="125000"/>
              </a:lnSpc>
              <a:spcBef>
                <a:spcPct val="0"/>
              </a:spcBef>
              <a:buFontTx/>
              <a:buBlip>
                <a:blip r:embed="rId3"/>
              </a:buBlip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Titr" pitchFamily="2" charset="-78"/>
              </a:rPr>
              <a:t> سلامت  وبهداشت ودرمان مردم</a:t>
            </a:r>
          </a:p>
          <a:p>
            <a:pPr lvl="2">
              <a:lnSpc>
                <a:spcPct val="125000"/>
              </a:lnSpc>
              <a:spcBef>
                <a:spcPct val="0"/>
              </a:spcBef>
              <a:buFontTx/>
              <a:buBlip>
                <a:blip r:embed="rId3"/>
              </a:buBlip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Titr" pitchFamily="2" charset="-78"/>
              </a:rPr>
              <a:t> امنیت جان و مال مردم</a:t>
            </a:r>
          </a:p>
          <a:p>
            <a:pPr lvl="2">
              <a:lnSpc>
                <a:spcPct val="125000"/>
              </a:lnSpc>
              <a:spcBef>
                <a:spcPct val="0"/>
              </a:spcBef>
              <a:buFontTx/>
              <a:buBlip>
                <a:blip r:embed="rId3"/>
              </a:buBlip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Titr" pitchFamily="2" charset="-78"/>
              </a:rPr>
              <a:t> تامین جان پناه امن برای مردم دربرابر دشمن</a:t>
            </a:r>
          </a:p>
          <a:p>
            <a:pPr lvl="2">
              <a:lnSpc>
                <a:spcPct val="125000"/>
              </a:lnSpc>
              <a:spcBef>
                <a:spcPct val="0"/>
              </a:spcBef>
              <a:buFontTx/>
              <a:buBlip>
                <a:blip r:embed="rId3"/>
              </a:buBlip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Titr" pitchFamily="2" charset="-78"/>
              </a:rPr>
              <a:t> اطلاع رسانی شفاف ، مطمئن،به موقع به مردم</a:t>
            </a:r>
          </a:p>
          <a:p>
            <a:pPr lvl="2">
              <a:lnSpc>
                <a:spcPct val="125000"/>
              </a:lnSpc>
              <a:spcBef>
                <a:spcPct val="0"/>
              </a:spcBef>
              <a:buFontTx/>
              <a:buBlip>
                <a:blip r:embed="rId3"/>
              </a:buBlip>
              <a:defRPr/>
            </a:pPr>
            <a:r>
              <a:rPr lang="fa-IR" sz="2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2  Titr" pitchFamily="2" charset="-78"/>
              </a:rPr>
              <a:t> ایجاد آرامش روانی برای مردم قبل،حین وبعد</a:t>
            </a:r>
            <a:endParaRPr lang="en-US" sz="2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2  Titr" pitchFamily="2" charset="-78"/>
            </a:endParaRPr>
          </a:p>
        </p:txBody>
      </p:sp>
      <p:sp>
        <p:nvSpPr>
          <p:cNvPr id="154627" name="Text Box 3"/>
          <p:cNvSpPr txBox="1">
            <a:spLocks noChangeArrowheads="1"/>
          </p:cNvSpPr>
          <p:nvPr/>
        </p:nvSpPr>
        <p:spPr bwMode="auto">
          <a:xfrm>
            <a:off x="1143000" y="188913"/>
            <a:ext cx="5808662" cy="1190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scene3d>
            <a:camera prst="perspectiveHeroicExtremeLeftFacing"/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0">
              <a:lnSpc>
                <a:spcPct val="100000"/>
              </a:lnSpc>
              <a:spcBef>
                <a:spcPct val="50000"/>
              </a:spcBef>
              <a:buFontTx/>
              <a:buNone/>
              <a:defRPr/>
            </a:pPr>
            <a:r>
              <a:rPr lang="fa-IR" sz="36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Jadid" pitchFamily="2" charset="-78"/>
              </a:rPr>
              <a:t>ماموریت مدیریت بحران دفاعی در استان :</a:t>
            </a:r>
            <a:endParaRPr lang="en-US" sz="36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6" name="Action Button: Home 5">
            <a:hlinkClick r:id="rId4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1546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546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546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"/>
                                        <p:tgtEl>
                                          <p:spTgt spid="154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154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154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154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154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154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154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154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154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154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154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154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"/>
                                        <p:tgtEl>
                                          <p:spTgt spid="1546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1546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1546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6" grpId="0" build="allAtOnce" animBg="1"/>
      <p:bldP spid="1546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00B0F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-304800" y="0"/>
            <a:ext cx="9678987" cy="6858000"/>
            <a:chOff x="230187" y="0"/>
            <a:chExt cx="9144000" cy="6858000"/>
          </a:xfrm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</p:grpSpPr>
        <p:sp>
          <p:nvSpPr>
            <p:cNvPr id="5" name="AutoShape 2"/>
            <p:cNvSpPr>
              <a:spLocks noChangeArrowheads="1"/>
            </p:cNvSpPr>
            <p:nvPr/>
          </p:nvSpPr>
          <p:spPr bwMode="auto">
            <a:xfrm>
              <a:off x="230187" y="0"/>
              <a:ext cx="9144000" cy="6858000"/>
            </a:xfrm>
            <a:prstGeom prst="bevel">
              <a:avLst>
                <a:gd name="adj" fmla="val 5972"/>
              </a:avLst>
            </a:prstGeom>
            <a:ln>
              <a:noFill/>
              <a:headEnd/>
              <a:tailEnd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p3d prstMaterial="translucentPowder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spcBef>
                  <a:spcPct val="0"/>
                </a:spcBef>
                <a:buFontTx/>
                <a:buNone/>
                <a:defRPr/>
              </a:pPr>
              <a:endParaRPr lang="fa-IR" sz="3600" b="0">
                <a:solidFill>
                  <a:srgbClr val="66FF33"/>
                </a:solidFill>
                <a:cs typeface="B Titr" pitchFamily="2" charset="-78"/>
              </a:endParaRPr>
            </a:p>
          </p:txBody>
        </p:sp>
        <p:sp>
          <p:nvSpPr>
            <p:cNvPr id="6" name="Rectangle 3"/>
            <p:cNvSpPr txBox="1">
              <a:spLocks noChangeArrowheads="1"/>
            </p:cNvSpPr>
            <p:nvPr/>
          </p:nvSpPr>
          <p:spPr bwMode="auto">
            <a:xfrm>
              <a:off x="685800" y="530225"/>
              <a:ext cx="8139112" cy="5946775"/>
            </a:xfrm>
            <a:prstGeom prst="rect">
              <a:avLst/>
            </a:prstGeom>
            <a:ln>
              <a:noFill/>
              <a:headEnd/>
              <a:tailEnd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  <a:reflection blurRad="6350" stA="50000" endA="300" endPos="55500" dist="50800" dir="5400000" sy="-100000" algn="bl" rotWithShape="0"/>
            </a:effectLst>
            <a:sp3d prstMaterial="translucentPowder">
              <a:bevelT w="203200" h="50800" prst="softRound"/>
            </a:sp3d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174625" indent="361950" algn="ctr">
                <a:lnSpc>
                  <a:spcPct val="140000"/>
                </a:lnSpc>
                <a:spcBef>
                  <a:spcPct val="30000"/>
                </a:spcBef>
                <a:buFontTx/>
                <a:buNone/>
                <a:defRPr/>
              </a:pPr>
              <a:r>
                <a:rPr lang="fa-IR" sz="3200" kern="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2  Titr" pitchFamily="2" charset="-78"/>
                </a:rPr>
                <a:t>معیار های اولویت بندی نقاط :</a:t>
              </a:r>
            </a:p>
            <a:p>
              <a:pPr marL="174625" indent="361950" algn="just">
                <a:lnSpc>
                  <a:spcPct val="140000"/>
                </a:lnSpc>
                <a:spcBef>
                  <a:spcPct val="30000"/>
                </a:spcBef>
                <a:buFontTx/>
                <a:buBlip>
                  <a:blip r:embed="rId2"/>
                </a:buBlip>
                <a:defRPr/>
              </a:pPr>
              <a:r>
                <a:rPr lang="fa-IR" sz="2400" kern="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2  Titr" pitchFamily="2" charset="-78"/>
                </a:rPr>
                <a:t>اهمیّت راهبردی نقطه</a:t>
              </a:r>
            </a:p>
            <a:p>
              <a:pPr marL="174625" indent="361950" algn="just">
                <a:lnSpc>
                  <a:spcPct val="140000"/>
                </a:lnSpc>
                <a:spcBef>
                  <a:spcPct val="30000"/>
                </a:spcBef>
                <a:buFontTx/>
                <a:buBlip>
                  <a:blip r:embed="rId2"/>
                </a:buBlip>
                <a:defRPr/>
              </a:pPr>
              <a:r>
                <a:rPr lang="fa-IR" sz="2400" kern="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2  Titr" pitchFamily="2" charset="-78"/>
                </a:rPr>
                <a:t>میزان ،نوع وپایداری تهدید نسبت به آن</a:t>
              </a:r>
            </a:p>
            <a:p>
              <a:pPr marL="174625" indent="361950" algn="just">
                <a:lnSpc>
                  <a:spcPct val="140000"/>
                </a:lnSpc>
                <a:spcBef>
                  <a:spcPct val="30000"/>
                </a:spcBef>
                <a:buFontTx/>
                <a:buBlip>
                  <a:blip r:embed="rId2"/>
                </a:buBlip>
                <a:defRPr/>
              </a:pPr>
              <a:r>
                <a:rPr lang="fa-IR" sz="2400" kern="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2  Titr" pitchFamily="2" charset="-78"/>
                </a:rPr>
                <a:t>گستردگی حوزه نفوذ مراکز از نظر جغرافیا وجمعّیت</a:t>
              </a:r>
            </a:p>
            <a:p>
              <a:pPr marL="174625" indent="361950" algn="just">
                <a:lnSpc>
                  <a:spcPct val="140000"/>
                </a:lnSpc>
                <a:spcBef>
                  <a:spcPct val="30000"/>
                </a:spcBef>
                <a:buFontTx/>
                <a:buBlip>
                  <a:blip r:embed="rId2"/>
                </a:buBlip>
                <a:defRPr/>
              </a:pPr>
              <a:r>
                <a:rPr lang="fa-IR" sz="2400" kern="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2  Titr" pitchFamily="2" charset="-78"/>
                </a:rPr>
                <a:t>عمق تاثیرگذاری مرکز از نظر اهمیت در تامین نیازهای حیاتی کشور.</a:t>
              </a:r>
            </a:p>
            <a:p>
              <a:pPr marL="174625" indent="361950" algn="just">
                <a:lnSpc>
                  <a:spcPct val="140000"/>
                </a:lnSpc>
                <a:spcBef>
                  <a:spcPct val="30000"/>
                </a:spcBef>
                <a:buFontTx/>
                <a:buBlip>
                  <a:blip r:embed="rId2"/>
                </a:buBlip>
                <a:defRPr/>
              </a:pPr>
              <a:r>
                <a:rPr lang="fa-IR" sz="2400" kern="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2  Titr" pitchFamily="2" charset="-78"/>
                </a:rPr>
                <a:t>بازدهی بیشتر با زمان وهزینه کمتر برای اجرای طرح پدافند غیرعامل.</a:t>
              </a:r>
            </a:p>
            <a:p>
              <a:pPr marL="174625" indent="361950" algn="just">
                <a:lnSpc>
                  <a:spcPct val="140000"/>
                </a:lnSpc>
                <a:spcBef>
                  <a:spcPct val="30000"/>
                </a:spcBef>
                <a:buFontTx/>
                <a:buBlip>
                  <a:blip r:embed="rId2"/>
                </a:buBlip>
                <a:defRPr/>
              </a:pPr>
              <a:r>
                <a:rPr lang="fa-IR" sz="2400" kern="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2  Titr" pitchFamily="2" charset="-78"/>
                </a:rPr>
                <a:t>انحصاری بودن مکان یا تجهیزات وعدم امکان تجدید پذیری.</a:t>
              </a:r>
            </a:p>
            <a:p>
              <a:pPr marL="174625" indent="361950" algn="just">
                <a:lnSpc>
                  <a:spcPct val="140000"/>
                </a:lnSpc>
                <a:spcBef>
                  <a:spcPct val="30000"/>
                </a:spcBef>
                <a:buFontTx/>
                <a:buBlip>
                  <a:blip r:embed="rId2"/>
                </a:buBlip>
                <a:defRPr/>
              </a:pPr>
              <a:r>
                <a:rPr lang="fa-IR" sz="2400" kern="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2  Titr" pitchFamily="2" charset="-78"/>
                </a:rPr>
                <a:t>عدم امکان استفاده از خدمات جایگزین وموازی</a:t>
              </a:r>
            </a:p>
            <a:p>
              <a:pPr marL="174625" indent="361950" algn="just">
                <a:lnSpc>
                  <a:spcPct val="140000"/>
                </a:lnSpc>
                <a:spcBef>
                  <a:spcPct val="30000"/>
                </a:spcBef>
                <a:buFontTx/>
                <a:buBlip>
                  <a:blip r:embed="rId2"/>
                </a:buBlip>
                <a:defRPr/>
              </a:pPr>
              <a:r>
                <a:rPr lang="fa-IR" sz="2400" kern="0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2  Titr" pitchFamily="2" charset="-78"/>
                </a:rPr>
                <a:t>ارزش  اقتصادی مراکز ومستحدثات حیاتی وحساس</a:t>
              </a:r>
            </a:p>
          </p:txBody>
        </p:sp>
      </p:grpSp>
      <p:sp>
        <p:nvSpPr>
          <p:cNvPr id="7" name="Action Button: Home 6">
            <a:hlinkClick r:id="rId3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70C0"/>
            </a:gs>
            <a:gs pos="14000">
              <a:srgbClr val="0070C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/>
        </p:nvGraphicFramePr>
        <p:xfrm>
          <a:off x="0" y="304800"/>
          <a:ext cx="9372600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Action Button: Home 4">
            <a:hlinkClick r:id="rId6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E7C6248-27EE-4489-8551-421772CD2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graphicEl>
                                              <a:dgm id="{FE7C6248-27EE-4489-8551-421772CD2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graphicEl>
                                              <a:dgm id="{FE7C6248-27EE-4489-8551-421772CD2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045AF5B-A7F3-4B76-8C8B-FF57657D31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graphicEl>
                                              <a:dgm id="{0045AF5B-A7F3-4B76-8C8B-FF57657D31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graphicEl>
                                              <a:dgm id="{0045AF5B-A7F3-4B76-8C8B-FF57657D31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73F57A8-FCA9-4595-B4EE-32230F788D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graphicEl>
                                              <a:dgm id="{373F57A8-FCA9-4595-B4EE-32230F788D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graphicEl>
                                              <a:dgm id="{373F57A8-FCA9-4595-B4EE-32230F788D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D054C41-0536-4ED5-9D75-4E14103128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graphicEl>
                                              <a:dgm id="{9D054C41-0536-4ED5-9D75-4E14103128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graphicEl>
                                              <a:dgm id="{9D054C41-0536-4ED5-9D75-4E14103128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E8DFDB9-A949-489E-B1DC-6A5BB1BE7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graphicEl>
                                              <a:dgm id="{6E8DFDB9-A949-489E-B1DC-6A5BB1BE7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graphicEl>
                                              <a:dgm id="{6E8DFDB9-A949-489E-B1DC-6A5BB1BE7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DE6F18A-6825-4B26-A0CD-7346381F64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graphicEl>
                                              <a:dgm id="{3DE6F18A-6825-4B26-A0CD-7346381F64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graphicEl>
                                              <a:dgm id="{3DE6F18A-6825-4B26-A0CD-7346381F64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95B6A3D-9C01-4D66-B57B-AAC3D1654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graphicEl>
                                              <a:dgm id="{C95B6A3D-9C01-4D66-B57B-AAC3D1654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graphicEl>
                                              <a:dgm id="{C95B6A3D-9C01-4D66-B57B-AAC3D1654E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DF83FEF-D1BA-4945-AF03-B023D0E542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graphicEl>
                                              <a:dgm id="{7DF83FEF-D1BA-4945-AF03-B023D0E542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graphicEl>
                                              <a:dgm id="{7DF83FEF-D1BA-4945-AF03-B023D0E542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D12F480-6B14-4E33-8E36-5D9D0CD473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graphicEl>
                                              <a:dgm id="{9D12F480-6B14-4E33-8E36-5D9D0CD473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graphicEl>
                                              <a:dgm id="{9D12F480-6B14-4E33-8E36-5D9D0CD473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549D9EC-3B23-4F01-AFD3-9C328DAAE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>
                                            <p:graphicEl>
                                              <a:dgm id="{E549D9EC-3B23-4F01-AFD3-9C328DAAE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>
                                            <p:graphicEl>
                                              <a:dgm id="{E549D9EC-3B23-4F01-AFD3-9C328DAAE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FB9049-642B-4197-82FF-5708CEAB33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>
                                            <p:graphicEl>
                                              <a:dgm id="{F0FB9049-642B-4197-82FF-5708CEAB33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>
                                            <p:graphicEl>
                                              <a:dgm id="{F0FB9049-642B-4197-82FF-5708CEAB33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3A419B2-A97D-43BE-8941-A8C5B3807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>
                                            <p:graphicEl>
                                              <a:dgm id="{93A419B2-A97D-43BE-8941-A8C5B3807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>
                                            <p:graphicEl>
                                              <a:dgm id="{93A419B2-A97D-43BE-8941-A8C5B3807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6D6C02C-6432-4407-BFA7-AA35D675E0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graphicEl>
                                              <a:dgm id="{76D6C02C-6432-4407-BFA7-AA35D675E0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graphicEl>
                                              <a:dgm id="{76D6C02C-6432-4407-BFA7-AA35D675E0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B7DB0DF-941A-430F-96B3-499F9F7080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graphicEl>
                                              <a:dgm id="{7B7DB0DF-941A-430F-96B3-499F9F7080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graphicEl>
                                              <a:dgm id="{7B7DB0DF-941A-430F-96B3-499F9F7080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2C08669-053F-4B2F-A792-3862C3DCF6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>
                                            <p:graphicEl>
                                              <a:dgm id="{C2C08669-053F-4B2F-A792-3862C3DCF6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>
                                            <p:graphicEl>
                                              <a:dgm id="{C2C08669-053F-4B2F-A792-3862C3DCF6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D3F7CA5-35F5-4F3F-BE25-5CFFB3C140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">
                                            <p:graphicEl>
                                              <a:dgm id="{2D3F7CA5-35F5-4F3F-BE25-5CFFB3C140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">
                                            <p:graphicEl>
                                              <a:dgm id="{2D3F7CA5-35F5-4F3F-BE25-5CFFB3C140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6C96831-A110-4D54-AD1A-15FDDF393E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">
                                            <p:graphicEl>
                                              <a:dgm id="{B6C96831-A110-4D54-AD1A-15FDDF393E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>
                                            <p:graphicEl>
                                              <a:dgm id="{B6C96831-A110-4D54-AD1A-15FDDF393E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18D01A3-7720-42C4-AAB3-38E7D0CB4E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">
                                            <p:graphicEl>
                                              <a:dgm id="{918D01A3-7720-42C4-AAB3-38E7D0CB4E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7">
                                            <p:graphicEl>
                                              <a:dgm id="{918D01A3-7720-42C4-AAB3-38E7D0CB4E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286C294-92E9-4649-A574-0D7EB2F62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">
                                            <p:graphicEl>
                                              <a:dgm id="{5286C294-92E9-4649-A574-0D7EB2F62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">
                                            <p:graphicEl>
                                              <a:dgm id="{5286C294-92E9-4649-A574-0D7EB2F62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0C0"/>
            </a:gs>
            <a:gs pos="14000">
              <a:srgbClr val="0070C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/>
        </p:nvGraphicFramePr>
        <p:xfrm>
          <a:off x="228600" y="228600"/>
          <a:ext cx="830580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Action Button: Home 4">
            <a:hlinkClick r:id="rId6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C33A07A-D463-4291-A76E-DECA5933D9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graphicEl>
                                              <a:dgm id="{DC33A07A-D463-4291-A76E-DECA5933D9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C3DCD56-BF9B-4288-A26B-674E7D2540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graphicEl>
                                              <a:dgm id="{8C3DCD56-BF9B-4288-A26B-674E7D2540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2473176-A784-4CCD-B5D5-E2188D0B35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graphicEl>
                                              <a:dgm id="{22473176-A784-4CCD-B5D5-E2188D0B35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5D26250-037B-41CB-BFB6-E295690B33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graphicEl>
                                              <a:dgm id="{65D26250-037B-41CB-BFB6-E295690B33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307A6C4-D160-41B6-9DA6-3910307485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graphicEl>
                                              <a:dgm id="{6307A6C4-D160-41B6-9DA6-3910307485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27B4E3B-8182-4C1A-9B7B-0B532E0D0E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graphicEl>
                                              <a:dgm id="{B27B4E3B-8182-4C1A-9B7B-0B532E0D0E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4FC9C94-4BA0-425C-837B-625735E231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>
                                            <p:graphicEl>
                                              <a:dgm id="{74FC9C94-4BA0-425C-837B-625735E231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8C60DD3-25FD-4DFB-8344-DDE3530FBA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">
                                            <p:graphicEl>
                                              <a:dgm id="{B8C60DD3-25FD-4DFB-8344-DDE3530FBA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D5C1919-D802-4655-B742-798669910D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>
                                            <p:graphicEl>
                                              <a:dgm id="{BD5C1919-D802-4655-B742-798669910D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C097884-4DBC-4E95-B490-C59670E5F5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">
                                            <p:graphicEl>
                                              <a:dgm id="{1C097884-4DBC-4E95-B490-C59670E5F5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70C0"/>
            </a:gs>
            <a:gs pos="14000">
              <a:srgbClr val="0070C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304800" y="228600"/>
          <a:ext cx="81534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Action Button: Home 5">
            <a:hlinkClick r:id="rId6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3853AA9-930C-467C-B0FC-A5CAC27ADF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F3853AA9-930C-467C-B0FC-A5CAC27ADF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904FC98-AFE2-44F7-82E0-D39B06F1D1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8904FC98-AFE2-44F7-82E0-D39B06F1D1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BE7478D-417D-421D-970C-76CC11A05C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1BE7478D-417D-421D-970C-76CC11A05C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C90C0F7-30CE-44FF-AE67-C50B8CA328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graphicEl>
                                              <a:dgm id="{4C90C0F7-30CE-44FF-AE67-C50B8CA328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C8CF635-0FD0-4628-8A2D-2E29E89FB9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graphicEl>
                                              <a:dgm id="{3C8CF635-0FD0-4628-8A2D-2E29E89FB9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3E9F97-284A-49B3-A086-9EF6638E08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graphicEl>
                                              <a:dgm id="{673E9F97-284A-49B3-A086-9EF6638E08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00B0F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304800" y="228600"/>
          <a:ext cx="8153400" cy="632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Action Button: Home 3">
            <a:hlinkClick r:id="rId6" action="ppaction://hlinkpres?slideindex=16&amp;slidetitle=Slide 16" highlightClick="1"/>
          </p:cNvPr>
          <p:cNvSpPr/>
          <p:nvPr/>
        </p:nvSpPr>
        <p:spPr>
          <a:xfrm>
            <a:off x="0" y="0"/>
            <a:ext cx="533400" cy="457200"/>
          </a:xfrm>
          <a:prstGeom prst="actionButtonHo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fa-IR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02B2F9-2EFC-4AE3-9398-CE5A29114A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A002B2F9-2EFC-4AE3-9398-CE5A29114A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F838E8-A51C-4613-8C2A-F21525AF23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69F838E8-A51C-4613-8C2A-F21525AF23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46D6A0-0992-4F67-98CC-2A55223DC3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graphicEl>
                                              <a:dgm id="{A346D6A0-0992-4F67-98CC-2A55223DC3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2CAEF27-2B9A-45B8-90D0-FDB4BBDDCD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graphicEl>
                                              <a:dgm id="{62CAEF27-2B9A-45B8-90D0-FDB4BBDDCD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CC0B0F9-1867-4AEF-9DFB-D70F3B970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graphicEl>
                                              <a:dgm id="{7CC0B0F9-1867-4AEF-9DFB-D70F3B9707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698BA29-2130-4EE7-986A-9064A4C89E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graphicEl>
                                              <a:dgm id="{F698BA29-2130-4EE7-986A-9064A4C89E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C9B56D2-A272-49FE-964D-93EB5E12B4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graphicEl>
                                              <a:dgm id="{9C9B56D2-A272-49FE-964D-93EB5E12B4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16792F7-0754-486D-9209-01E58A166F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>
                                            <p:graphicEl>
                                              <a:dgm id="{F16792F7-0754-486D-9209-01E58A166F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B82A88-F4D1-41F3-8818-5B6F9630C4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>
                                            <p:graphicEl>
                                              <a:dgm id="{55B82A88-F4D1-41F3-8818-5B6F9630C4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AD6CD7-5166-458B-BF05-27F5F9162B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>
                                            <p:graphicEl>
                                              <a:dgm id="{59AD6CD7-5166-458B-BF05-27F5F9162B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23383E2-89D6-44EE-BB46-3A483E520B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graphicEl>
                                              <a:dgm id="{323383E2-89D6-44EE-BB46-3A483E520B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9F0E403-F393-4785-9B1A-3E86E12709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>
                                            <p:graphicEl>
                                              <a:dgm id="{B9F0E403-F393-4785-9B1A-3E86E12709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625475" marR="0" indent="-625475" algn="r" defTabSz="914400" rtl="1" eaLnBrk="1" fontAlgn="base" latinLnBrk="0" hangingPunct="1">
          <a:lnSpc>
            <a:spcPct val="130000"/>
          </a:lnSpc>
          <a:spcBef>
            <a:spcPct val="25000"/>
          </a:spcBef>
          <a:spcAft>
            <a:spcPct val="0"/>
          </a:spcAft>
          <a:buClrTx/>
          <a:buSzTx/>
          <a:buFontTx/>
          <a:buAutoNum type="arabicPeriod"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B Sahar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625475" marR="0" indent="-625475" algn="r" defTabSz="914400" rtl="1" eaLnBrk="1" fontAlgn="base" latinLnBrk="0" hangingPunct="1">
          <a:lnSpc>
            <a:spcPct val="130000"/>
          </a:lnSpc>
          <a:spcBef>
            <a:spcPct val="25000"/>
          </a:spcBef>
          <a:spcAft>
            <a:spcPct val="0"/>
          </a:spcAft>
          <a:buClrTx/>
          <a:buSzTx/>
          <a:buFontTx/>
          <a:buAutoNum type="arabicPeriod"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B Sahar" pitchFamily="2" charset="-78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1593</TotalTime>
  <Words>630</Words>
  <Application>Microsoft PowerPoint</Application>
  <PresentationFormat>On-screen Show (4:3)</PresentationFormat>
  <Paragraphs>112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B Sahar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Dr Jalali</cp:lastModifiedBy>
  <cp:revision>192</cp:revision>
  <cp:lastPrinted>1601-01-01T00:00:00Z</cp:lastPrinted>
  <dcterms:created xsi:type="dcterms:W3CDTF">1601-01-01T00:00:00Z</dcterms:created>
  <dcterms:modified xsi:type="dcterms:W3CDTF">2007-12-09T11:16:26Z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