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4" r:id="rId3"/>
    <p:sldId id="307" r:id="rId4"/>
    <p:sldId id="308" r:id="rId5"/>
    <p:sldId id="309" r:id="rId6"/>
    <p:sldId id="306" r:id="rId7"/>
    <p:sldId id="310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../clipboard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چند ضلعی ها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سوم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298" y="1940943"/>
            <a:ext cx="11416553" cy="2559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800"/>
              </a:spcAft>
            </a:pPr>
            <a:r>
              <a:rPr lang="fa-IR" sz="2400" b="1" dirty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زاویه خارجی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Aft>
                <a:spcPts val="800"/>
              </a:spcAft>
            </a:pPr>
            <a:endParaRPr lang="en-US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زاویه ای که در هر راس از یک چندضلعی محدب ، بین یک ضلع و امتداد ضلع دیگر تشکیل می شود، زاویه ی خارجی آن راس می نامیم</a:t>
            </a:r>
            <a:r>
              <a:rPr lang="fa-IR" sz="2800" b="1" dirty="0" smtClean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8129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27705" y="2667254"/>
            <a:ext cx="8534709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marR="0" lvl="0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نشان دهید مجموع زوایای خارجی یک مثلث برابر ۳۶۰ درجه است.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705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4940" y="2711445"/>
            <a:ext cx="7319632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مجموع زوایای خارجی هر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n</a:t>
            </a:r>
            <a:r>
              <a:rPr lang="fa-IR" sz="2800" b="1" dirty="0">
                <a:solidFill>
                  <a:srgbClr val="C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ضلعی برابر ۳۶۰ درجه است.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834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4248" y="2465059"/>
            <a:ext cx="10431887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800" b="1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نشان دهید در هر مثلث هر زاویه خارجی برابر است با مجموع دو زاویه داخلی غیرمجاور.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172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asus\Desktop\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100" y="2084294"/>
            <a:ext cx="5777229" cy="3065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679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85363" y="2182017"/>
            <a:ext cx="5506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fa-IR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در شکل های زیر مقادیر مجهول را بیابید.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740325" y="2182017"/>
                <a:ext cx="2622769" cy="5241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800" b="1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𝑨𝑩</m:t>
                          </m:r>
                        </m:e>
                      </m:acc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US" sz="2800" b="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𝐀𝐂</m:t>
                          </m:r>
                        </m:e>
                      </m:acc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US" sz="2800" b="0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𝐂𝐃</m:t>
                          </m:r>
                        </m:e>
                      </m:acc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325" y="2182017"/>
                <a:ext cx="2622769" cy="52411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:\Users\asus\Desktop\Untitled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133" y="3304334"/>
            <a:ext cx="5967244" cy="2504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3100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95</Words>
  <Application>Microsoft Office PowerPoint</Application>
  <PresentationFormat>Custom</PresentationFormat>
  <Paragraphs>11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90</cp:revision>
  <dcterms:created xsi:type="dcterms:W3CDTF">2015-07-06T05:06:21Z</dcterms:created>
  <dcterms:modified xsi:type="dcterms:W3CDTF">2020-01-06T08:47:12Z</dcterms:modified>
</cp:coreProperties>
</file>