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0"/>
  </p:notesMasterIdLst>
  <p:sldIdLst>
    <p:sldId id="293" r:id="rId2"/>
    <p:sldId id="256" r:id="rId3"/>
    <p:sldId id="257" r:id="rId4"/>
    <p:sldId id="258" r:id="rId5"/>
    <p:sldId id="259" r:id="rId6"/>
    <p:sldId id="260" r:id="rId7"/>
    <p:sldId id="261" r:id="rId8"/>
    <p:sldId id="269" r:id="rId9"/>
    <p:sldId id="270" r:id="rId10"/>
    <p:sldId id="271" r:id="rId11"/>
    <p:sldId id="272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7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8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6E3B6C-8945-4753-981F-9D45988DB7BE}" type="doc">
      <dgm:prSet loTypeId="urn:microsoft.com/office/officeart/2005/8/layout/hierarchy2" loCatId="hierarchy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B52B97FB-BD27-4E2F-8119-FDB9CB8D139F}">
      <dgm:prSet phldrT="[Text]" custT="1"/>
      <dgm:spPr/>
      <dgm:t>
        <a:bodyPr/>
        <a:lstStyle/>
        <a:p>
          <a:pPr rtl="1"/>
          <a:r>
            <a:rPr lang="fa-IR" sz="3200" dirty="0" smtClean="0"/>
            <a:t>تدارکات</a:t>
          </a:r>
          <a:endParaRPr lang="en-US" sz="3200" dirty="0"/>
        </a:p>
      </dgm:t>
    </dgm:pt>
    <dgm:pt modelId="{92A44355-6883-4F4B-9B0F-3B05CA75EF99}" type="parTrans" cxnId="{8F45070D-AEBE-42B2-8401-E4D1E5E76E79}">
      <dgm:prSet/>
      <dgm:spPr/>
      <dgm:t>
        <a:bodyPr/>
        <a:lstStyle/>
        <a:p>
          <a:pPr rtl="1"/>
          <a:endParaRPr lang="en-US"/>
        </a:p>
      </dgm:t>
    </dgm:pt>
    <dgm:pt modelId="{7AF73E66-905D-4857-9690-792122FF487F}" type="sibTrans" cxnId="{8F45070D-AEBE-42B2-8401-E4D1E5E76E79}">
      <dgm:prSet/>
      <dgm:spPr/>
      <dgm:t>
        <a:bodyPr/>
        <a:lstStyle/>
        <a:p>
          <a:pPr rtl="1"/>
          <a:endParaRPr lang="en-US"/>
        </a:p>
      </dgm:t>
    </dgm:pt>
    <dgm:pt modelId="{63759919-90A7-492D-888F-465D92CAF291}">
      <dgm:prSet phldrT="[Text]" custT="1"/>
      <dgm:spPr/>
      <dgm:t>
        <a:bodyPr/>
        <a:lstStyle/>
        <a:p>
          <a:pPr rtl="1"/>
          <a:r>
            <a:rPr lang="fa-IR" sz="2400" dirty="0" smtClean="0"/>
            <a:t>تعریف نیاز مشتری</a:t>
          </a:r>
          <a:endParaRPr lang="en-US" sz="2400" dirty="0"/>
        </a:p>
      </dgm:t>
    </dgm:pt>
    <dgm:pt modelId="{2B73D866-01CF-4B05-91F9-1103C08F0C33}" type="parTrans" cxnId="{578402B8-D20B-4B8B-B1DB-6802A8B107EE}">
      <dgm:prSet/>
      <dgm:spPr/>
      <dgm:t>
        <a:bodyPr/>
        <a:lstStyle/>
        <a:p>
          <a:pPr rtl="1"/>
          <a:endParaRPr lang="en-US"/>
        </a:p>
      </dgm:t>
    </dgm:pt>
    <dgm:pt modelId="{B18B34E4-FF45-4106-9477-AEA4FF658CFD}" type="sibTrans" cxnId="{578402B8-D20B-4B8B-B1DB-6802A8B107EE}">
      <dgm:prSet/>
      <dgm:spPr/>
      <dgm:t>
        <a:bodyPr/>
        <a:lstStyle/>
        <a:p>
          <a:pPr rtl="1"/>
          <a:endParaRPr lang="en-US"/>
        </a:p>
      </dgm:t>
    </dgm:pt>
    <dgm:pt modelId="{57C9423F-FD0D-4574-BFA0-DEC84910617E}">
      <dgm:prSet phldrT="[Text]" custT="1"/>
      <dgm:spPr/>
      <dgm:t>
        <a:bodyPr/>
        <a:lstStyle/>
        <a:p>
          <a:pPr rtl="1"/>
          <a:r>
            <a:rPr lang="fa-IR" sz="1700" dirty="0" smtClean="0"/>
            <a:t>دخیل نمودن مشتریان داخلی برای تعیین نیازها و مزایا</a:t>
          </a:r>
          <a:endParaRPr lang="en-US" sz="1700" dirty="0"/>
        </a:p>
      </dgm:t>
    </dgm:pt>
    <dgm:pt modelId="{F286CA53-0FF3-454B-8B70-3DF8B6D26B0E}" type="parTrans" cxnId="{93107151-1CE3-4AC5-9BDA-301C9C562882}">
      <dgm:prSet/>
      <dgm:spPr/>
      <dgm:t>
        <a:bodyPr/>
        <a:lstStyle/>
        <a:p>
          <a:pPr rtl="1"/>
          <a:endParaRPr lang="en-US"/>
        </a:p>
      </dgm:t>
    </dgm:pt>
    <dgm:pt modelId="{2E059692-1EBE-4F05-B34D-7EAC0D94D48F}" type="sibTrans" cxnId="{93107151-1CE3-4AC5-9BDA-301C9C562882}">
      <dgm:prSet/>
      <dgm:spPr/>
      <dgm:t>
        <a:bodyPr/>
        <a:lstStyle/>
        <a:p>
          <a:pPr rtl="1"/>
          <a:endParaRPr lang="en-US"/>
        </a:p>
      </dgm:t>
    </dgm:pt>
    <dgm:pt modelId="{7CB510D1-F92D-4E24-9195-C86CA3FDF244}">
      <dgm:prSet phldrT="[Text]" custT="1"/>
      <dgm:spPr/>
      <dgm:t>
        <a:bodyPr/>
        <a:lstStyle/>
        <a:p>
          <a:pPr rtl="1"/>
          <a:r>
            <a:rPr lang="fa-IR" sz="1800" dirty="0" smtClean="0"/>
            <a:t>بهبود بازار نهایی برای منبع یابی</a:t>
          </a:r>
          <a:endParaRPr lang="en-US" sz="1800" dirty="0"/>
        </a:p>
      </dgm:t>
    </dgm:pt>
    <dgm:pt modelId="{9B78DBA6-E08F-4F30-A589-D89CC4565575}" type="parTrans" cxnId="{30D56652-3AA1-4C48-977B-C39E17212F16}">
      <dgm:prSet/>
      <dgm:spPr/>
      <dgm:t>
        <a:bodyPr/>
        <a:lstStyle/>
        <a:p>
          <a:pPr rtl="1"/>
          <a:endParaRPr lang="en-US"/>
        </a:p>
      </dgm:t>
    </dgm:pt>
    <dgm:pt modelId="{192DF5FA-3A2C-432C-8B4C-90600F8A3973}" type="sibTrans" cxnId="{30D56652-3AA1-4C48-977B-C39E17212F16}">
      <dgm:prSet/>
      <dgm:spPr/>
      <dgm:t>
        <a:bodyPr/>
        <a:lstStyle/>
        <a:p>
          <a:pPr rtl="1"/>
          <a:endParaRPr lang="en-US"/>
        </a:p>
      </dgm:t>
    </dgm:pt>
    <dgm:pt modelId="{460B618F-8B62-4B4A-B7CC-1F81D303F9AC}">
      <dgm:prSet phldrT="[Text]" custT="1"/>
      <dgm:spPr/>
      <dgm:t>
        <a:bodyPr/>
        <a:lstStyle/>
        <a:p>
          <a:pPr rtl="1"/>
          <a:r>
            <a:rPr lang="fa-IR" sz="2400" dirty="0" smtClean="0"/>
            <a:t>تجزیه و تحلیل بازار</a:t>
          </a:r>
          <a:endParaRPr lang="en-US" sz="2400" dirty="0"/>
        </a:p>
      </dgm:t>
    </dgm:pt>
    <dgm:pt modelId="{5FF87F39-FC12-42E0-B504-2C1EDA1D3EFD}" type="parTrans" cxnId="{6F5CB324-F0A4-4A20-8FB6-E779E4DD775E}">
      <dgm:prSet/>
      <dgm:spPr/>
      <dgm:t>
        <a:bodyPr/>
        <a:lstStyle/>
        <a:p>
          <a:pPr rtl="1"/>
          <a:endParaRPr lang="en-US"/>
        </a:p>
      </dgm:t>
    </dgm:pt>
    <dgm:pt modelId="{1FEE491C-25CD-4A0F-8D01-05678ACA82A0}" type="sibTrans" cxnId="{6F5CB324-F0A4-4A20-8FB6-E779E4DD775E}">
      <dgm:prSet/>
      <dgm:spPr/>
      <dgm:t>
        <a:bodyPr/>
        <a:lstStyle/>
        <a:p>
          <a:pPr rtl="1"/>
          <a:endParaRPr lang="en-US"/>
        </a:p>
      </dgm:t>
    </dgm:pt>
    <dgm:pt modelId="{72ED06B1-E3C2-47F4-A779-0AB7D272928F}">
      <dgm:prSet phldrT="[Text]" custT="1"/>
      <dgm:spPr/>
      <dgm:t>
        <a:bodyPr/>
        <a:lstStyle/>
        <a:p>
          <a:pPr rtl="1"/>
          <a:r>
            <a:rPr lang="fa-IR" sz="2400" dirty="0" smtClean="0"/>
            <a:t>تجزیه و تحلیل هزینه</a:t>
          </a:r>
          <a:endParaRPr lang="en-US" sz="2400" dirty="0"/>
        </a:p>
      </dgm:t>
    </dgm:pt>
    <dgm:pt modelId="{FB56747F-2089-4058-AF49-0754187D0960}" type="parTrans" cxnId="{2E75FC2E-F0A7-4AE1-AB71-C53FD90DB64F}">
      <dgm:prSet/>
      <dgm:spPr/>
      <dgm:t>
        <a:bodyPr/>
        <a:lstStyle/>
        <a:p>
          <a:endParaRPr lang="en-US"/>
        </a:p>
      </dgm:t>
    </dgm:pt>
    <dgm:pt modelId="{C7B1571D-676C-460F-89D7-8270D20C4842}" type="sibTrans" cxnId="{2E75FC2E-F0A7-4AE1-AB71-C53FD90DB64F}">
      <dgm:prSet/>
      <dgm:spPr/>
      <dgm:t>
        <a:bodyPr/>
        <a:lstStyle/>
        <a:p>
          <a:endParaRPr lang="en-US"/>
        </a:p>
      </dgm:t>
    </dgm:pt>
    <dgm:pt modelId="{35252D44-CF73-4549-B24E-6394403E30B8}">
      <dgm:prSet phldrT="[Text]" custT="1"/>
      <dgm:spPr/>
      <dgm:t>
        <a:bodyPr/>
        <a:lstStyle/>
        <a:p>
          <a:pPr rtl="1"/>
          <a:r>
            <a:rPr lang="fa-IR" sz="1800" dirty="0" smtClean="0"/>
            <a:t>توسعه تجزیه و تحلیل بازار شامل شناسایی رقبا، خریداران و ...</a:t>
          </a:r>
        </a:p>
      </dgm:t>
    </dgm:pt>
    <dgm:pt modelId="{DB1CE29B-E82A-457A-9D3D-6057AD8C567F}" type="parTrans" cxnId="{CBD9917F-3D4D-478A-BB00-EED7E0715C56}">
      <dgm:prSet/>
      <dgm:spPr/>
      <dgm:t>
        <a:bodyPr/>
        <a:lstStyle/>
        <a:p>
          <a:endParaRPr lang="en-US"/>
        </a:p>
      </dgm:t>
    </dgm:pt>
    <dgm:pt modelId="{17C18202-3EF0-48B8-8AE4-9A327CACA791}" type="sibTrans" cxnId="{CBD9917F-3D4D-478A-BB00-EED7E0715C56}">
      <dgm:prSet/>
      <dgm:spPr/>
      <dgm:t>
        <a:bodyPr/>
        <a:lstStyle/>
        <a:p>
          <a:endParaRPr lang="en-US"/>
        </a:p>
      </dgm:t>
    </dgm:pt>
    <dgm:pt modelId="{98D5779F-4A2C-454C-B3FC-17A541547EE2}">
      <dgm:prSet phldrT="[Text]" custT="1"/>
      <dgm:spPr/>
      <dgm:t>
        <a:bodyPr/>
        <a:lstStyle/>
        <a:p>
          <a:pPr rtl="1"/>
          <a:r>
            <a:rPr lang="fa-IR" sz="1800" dirty="0" smtClean="0"/>
            <a:t>تعریف/تعیین محصولات کم هزینه و رهبران بازار</a:t>
          </a:r>
        </a:p>
      </dgm:t>
    </dgm:pt>
    <dgm:pt modelId="{3616DD3F-DE8C-4657-B92E-DFAA941D58D7}" type="parTrans" cxnId="{2AEA0F84-15F8-423F-B55B-15DFE7BC6551}">
      <dgm:prSet/>
      <dgm:spPr/>
      <dgm:t>
        <a:bodyPr/>
        <a:lstStyle/>
        <a:p>
          <a:endParaRPr lang="en-US"/>
        </a:p>
      </dgm:t>
    </dgm:pt>
    <dgm:pt modelId="{65B2DC5D-CAA5-4D27-AF00-AB3225AD9C38}" type="sibTrans" cxnId="{2AEA0F84-15F8-423F-B55B-15DFE7BC6551}">
      <dgm:prSet/>
      <dgm:spPr/>
      <dgm:t>
        <a:bodyPr/>
        <a:lstStyle/>
        <a:p>
          <a:endParaRPr lang="en-US"/>
        </a:p>
      </dgm:t>
    </dgm:pt>
    <dgm:pt modelId="{3F701382-6ACF-4CED-B637-9143D365DCC2}">
      <dgm:prSet phldrT="[Text]" custT="1"/>
      <dgm:spPr/>
      <dgm:t>
        <a:bodyPr/>
        <a:lstStyle/>
        <a:p>
          <a:pPr rtl="1"/>
          <a:r>
            <a:rPr lang="fa-IR" sz="1800" dirty="0" smtClean="0"/>
            <a:t>دخیل کردن تامین کننده برای ارائه استراتژی های کاری و بازار آنها</a:t>
          </a:r>
        </a:p>
      </dgm:t>
    </dgm:pt>
    <dgm:pt modelId="{19C6D7E9-3E4C-45B5-8444-511552DBAFBF}" type="parTrans" cxnId="{372370CC-9593-4E2C-816C-3450062696FD}">
      <dgm:prSet/>
      <dgm:spPr/>
      <dgm:t>
        <a:bodyPr/>
        <a:lstStyle/>
        <a:p>
          <a:endParaRPr lang="en-US"/>
        </a:p>
      </dgm:t>
    </dgm:pt>
    <dgm:pt modelId="{3F0A764B-3D63-4FE3-B69C-5B5DEAB64714}" type="sibTrans" cxnId="{372370CC-9593-4E2C-816C-3450062696FD}">
      <dgm:prSet/>
      <dgm:spPr/>
      <dgm:t>
        <a:bodyPr/>
        <a:lstStyle/>
        <a:p>
          <a:endParaRPr lang="en-US"/>
        </a:p>
      </dgm:t>
    </dgm:pt>
    <dgm:pt modelId="{3EA4A743-CDEA-4FC2-AB9D-AB1336D7DF84}">
      <dgm:prSet phldrT="[Text]" custT="1"/>
      <dgm:spPr/>
      <dgm:t>
        <a:bodyPr/>
        <a:lstStyle/>
        <a:p>
          <a:pPr rtl="1"/>
          <a:r>
            <a:rPr lang="fa-IR" sz="1800" dirty="0" smtClean="0"/>
            <a:t>تعریف ساختارهای هزینه برای تامین کنندگان نامزد جهت انتخاب</a:t>
          </a:r>
          <a:endParaRPr lang="en-US" sz="1800" dirty="0"/>
        </a:p>
      </dgm:t>
    </dgm:pt>
    <dgm:pt modelId="{846D41D7-12C2-4E84-ACF5-AE10BEEFCC2B}" type="parTrans" cxnId="{A884D5CC-F918-4DD4-B54B-D63E1F6BF1EC}">
      <dgm:prSet/>
      <dgm:spPr/>
      <dgm:t>
        <a:bodyPr/>
        <a:lstStyle/>
        <a:p>
          <a:endParaRPr lang="en-US"/>
        </a:p>
      </dgm:t>
    </dgm:pt>
    <dgm:pt modelId="{6213888C-6DE8-44AD-833D-618A0FCDA84C}" type="sibTrans" cxnId="{A884D5CC-F918-4DD4-B54B-D63E1F6BF1EC}">
      <dgm:prSet/>
      <dgm:spPr/>
      <dgm:t>
        <a:bodyPr/>
        <a:lstStyle/>
        <a:p>
          <a:endParaRPr lang="en-US"/>
        </a:p>
      </dgm:t>
    </dgm:pt>
    <dgm:pt modelId="{E526FD8B-809B-49E6-8CB5-45CBF5287C94}">
      <dgm:prSet phldrT="[Text]" custT="1"/>
      <dgm:spPr/>
      <dgm:t>
        <a:bodyPr/>
        <a:lstStyle/>
        <a:p>
          <a:pPr rtl="1"/>
          <a:r>
            <a:rPr lang="fa-IR" sz="1800" dirty="0" smtClean="0"/>
            <a:t>تعریف متوسط سود ناخالص، هزینه متغیر و هزینه ثابت صنعت</a:t>
          </a:r>
          <a:endParaRPr lang="en-US" sz="1800" dirty="0"/>
        </a:p>
      </dgm:t>
    </dgm:pt>
    <dgm:pt modelId="{936CC96B-6094-41AC-A10D-27B61467F663}" type="parTrans" cxnId="{8595CBBA-C54C-4699-A677-C916433E0D17}">
      <dgm:prSet/>
      <dgm:spPr/>
      <dgm:t>
        <a:bodyPr/>
        <a:lstStyle/>
        <a:p>
          <a:endParaRPr lang="en-US"/>
        </a:p>
      </dgm:t>
    </dgm:pt>
    <dgm:pt modelId="{E90D6292-5CE5-46A7-99F8-B9E85B017261}" type="sibTrans" cxnId="{8595CBBA-C54C-4699-A677-C916433E0D17}">
      <dgm:prSet/>
      <dgm:spPr/>
      <dgm:t>
        <a:bodyPr/>
        <a:lstStyle/>
        <a:p>
          <a:endParaRPr lang="en-US"/>
        </a:p>
      </dgm:t>
    </dgm:pt>
    <dgm:pt modelId="{5B3B8B31-FE21-4E9D-8781-86F92D69BF99}" type="pres">
      <dgm:prSet presAssocID="{706E3B6C-8945-4753-981F-9D45988DB7BE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1604F3-2EB0-4910-9A3F-7CD33FED88D1}" type="pres">
      <dgm:prSet presAssocID="{B52B97FB-BD27-4E2F-8119-FDB9CB8D139F}" presName="root1" presStyleCnt="0"/>
      <dgm:spPr/>
    </dgm:pt>
    <dgm:pt modelId="{B9F56390-C8A9-4BBD-8C72-AFA710C855D8}" type="pres">
      <dgm:prSet presAssocID="{B52B97FB-BD27-4E2F-8119-FDB9CB8D139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3502C14-24B5-4F6E-929F-54144E0063F8}" type="pres">
      <dgm:prSet presAssocID="{B52B97FB-BD27-4E2F-8119-FDB9CB8D139F}" presName="level2hierChild" presStyleCnt="0"/>
      <dgm:spPr/>
    </dgm:pt>
    <dgm:pt modelId="{7AAC74D9-B1E4-4D97-9910-A7DA82B815D5}" type="pres">
      <dgm:prSet presAssocID="{2B73D866-01CF-4B05-91F9-1103C08F0C33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75567213-F314-49BA-B17F-9915D484D280}" type="pres">
      <dgm:prSet presAssocID="{2B73D866-01CF-4B05-91F9-1103C08F0C33}" presName="connTx" presStyleLbl="parChTrans1D2" presStyleIdx="0" presStyleCnt="3"/>
      <dgm:spPr/>
      <dgm:t>
        <a:bodyPr/>
        <a:lstStyle/>
        <a:p>
          <a:endParaRPr lang="en-US"/>
        </a:p>
      </dgm:t>
    </dgm:pt>
    <dgm:pt modelId="{F8C70D20-389B-4220-9693-AEE593FCB341}" type="pres">
      <dgm:prSet presAssocID="{63759919-90A7-492D-888F-465D92CAF291}" presName="root2" presStyleCnt="0"/>
      <dgm:spPr/>
    </dgm:pt>
    <dgm:pt modelId="{A5CE59F0-ED3E-4D6F-837A-5A853FCA49B8}" type="pres">
      <dgm:prSet presAssocID="{63759919-90A7-492D-888F-465D92CAF291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2AC904A-FD3E-4B19-84D0-527708A48D0C}" type="pres">
      <dgm:prSet presAssocID="{63759919-90A7-492D-888F-465D92CAF291}" presName="level3hierChild" presStyleCnt="0"/>
      <dgm:spPr/>
    </dgm:pt>
    <dgm:pt modelId="{2CE47698-C304-4562-B237-5012373378F7}" type="pres">
      <dgm:prSet presAssocID="{F286CA53-0FF3-454B-8B70-3DF8B6D26B0E}" presName="conn2-1" presStyleLbl="parChTrans1D3" presStyleIdx="0" presStyleCnt="7"/>
      <dgm:spPr/>
      <dgm:t>
        <a:bodyPr/>
        <a:lstStyle/>
        <a:p>
          <a:endParaRPr lang="en-US"/>
        </a:p>
      </dgm:t>
    </dgm:pt>
    <dgm:pt modelId="{F56C9B9E-D26D-4737-9085-BC33133AE24D}" type="pres">
      <dgm:prSet presAssocID="{F286CA53-0FF3-454B-8B70-3DF8B6D26B0E}" presName="connTx" presStyleLbl="parChTrans1D3" presStyleIdx="0" presStyleCnt="7"/>
      <dgm:spPr/>
      <dgm:t>
        <a:bodyPr/>
        <a:lstStyle/>
        <a:p>
          <a:endParaRPr lang="en-US"/>
        </a:p>
      </dgm:t>
    </dgm:pt>
    <dgm:pt modelId="{346BC5EA-AC31-4CEE-AB90-FFBCEA733ACB}" type="pres">
      <dgm:prSet presAssocID="{57C9423F-FD0D-4574-BFA0-DEC84910617E}" presName="root2" presStyleCnt="0"/>
      <dgm:spPr/>
    </dgm:pt>
    <dgm:pt modelId="{BC173E3A-7C2C-436A-B7A0-1E34F590A7F3}" type="pres">
      <dgm:prSet presAssocID="{57C9423F-FD0D-4574-BFA0-DEC84910617E}" presName="LevelTwoTextNode" presStyleLbl="node3" presStyleIdx="0" presStyleCnt="7" custScaleX="2835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0A01EA-1050-4A31-813E-9F56FC511C87}" type="pres">
      <dgm:prSet presAssocID="{57C9423F-FD0D-4574-BFA0-DEC84910617E}" presName="level3hierChild" presStyleCnt="0"/>
      <dgm:spPr/>
    </dgm:pt>
    <dgm:pt modelId="{BBA62A1D-7C72-45B9-8BD0-DEDAB36D0467}" type="pres">
      <dgm:prSet presAssocID="{9B78DBA6-E08F-4F30-A589-D89CC4565575}" presName="conn2-1" presStyleLbl="parChTrans1D3" presStyleIdx="1" presStyleCnt="7"/>
      <dgm:spPr/>
      <dgm:t>
        <a:bodyPr/>
        <a:lstStyle/>
        <a:p>
          <a:endParaRPr lang="en-US"/>
        </a:p>
      </dgm:t>
    </dgm:pt>
    <dgm:pt modelId="{9DD9E50C-098B-4CD8-92E3-3B37E6F0DD09}" type="pres">
      <dgm:prSet presAssocID="{9B78DBA6-E08F-4F30-A589-D89CC4565575}" presName="connTx" presStyleLbl="parChTrans1D3" presStyleIdx="1" presStyleCnt="7"/>
      <dgm:spPr/>
      <dgm:t>
        <a:bodyPr/>
        <a:lstStyle/>
        <a:p>
          <a:endParaRPr lang="en-US"/>
        </a:p>
      </dgm:t>
    </dgm:pt>
    <dgm:pt modelId="{FDBEB2B0-D6DC-4AD0-A716-C46ABD8C99C7}" type="pres">
      <dgm:prSet presAssocID="{7CB510D1-F92D-4E24-9195-C86CA3FDF244}" presName="root2" presStyleCnt="0"/>
      <dgm:spPr/>
    </dgm:pt>
    <dgm:pt modelId="{D76AC2B3-148D-40EB-A7E7-F76396E10796}" type="pres">
      <dgm:prSet presAssocID="{7CB510D1-F92D-4E24-9195-C86CA3FDF244}" presName="LevelTwoTextNode" presStyleLbl="node3" presStyleIdx="1" presStyleCnt="7" custScaleX="27916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30E0EF-F087-47E9-BD7E-0CFBBA23627A}" type="pres">
      <dgm:prSet presAssocID="{7CB510D1-F92D-4E24-9195-C86CA3FDF244}" presName="level3hierChild" presStyleCnt="0"/>
      <dgm:spPr/>
    </dgm:pt>
    <dgm:pt modelId="{965B4233-1F60-456A-8ADA-607C9FAA23B1}" type="pres">
      <dgm:prSet presAssocID="{5FF87F39-FC12-42E0-B504-2C1EDA1D3EFD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8E3CF74-C405-443D-86BC-53926AF8E5CD}" type="pres">
      <dgm:prSet presAssocID="{5FF87F39-FC12-42E0-B504-2C1EDA1D3EFD}" presName="connTx" presStyleLbl="parChTrans1D2" presStyleIdx="1" presStyleCnt="3"/>
      <dgm:spPr/>
      <dgm:t>
        <a:bodyPr/>
        <a:lstStyle/>
        <a:p>
          <a:endParaRPr lang="en-US"/>
        </a:p>
      </dgm:t>
    </dgm:pt>
    <dgm:pt modelId="{CE31699B-12EA-4853-ACBF-95E9C048CAF9}" type="pres">
      <dgm:prSet presAssocID="{460B618F-8B62-4B4A-B7CC-1F81D303F9AC}" presName="root2" presStyleCnt="0"/>
      <dgm:spPr/>
    </dgm:pt>
    <dgm:pt modelId="{2DC7A652-39FC-4E9B-8BD7-D9DA21EAA637}" type="pres">
      <dgm:prSet presAssocID="{460B618F-8B62-4B4A-B7CC-1F81D303F9AC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29F6499-A27B-4B36-9533-7B7185E2E33C}" type="pres">
      <dgm:prSet presAssocID="{460B618F-8B62-4B4A-B7CC-1F81D303F9AC}" presName="level3hierChild" presStyleCnt="0"/>
      <dgm:spPr/>
    </dgm:pt>
    <dgm:pt modelId="{F69E8606-FE59-4460-9F39-52682BE00EF9}" type="pres">
      <dgm:prSet presAssocID="{DB1CE29B-E82A-457A-9D3D-6057AD8C567F}" presName="conn2-1" presStyleLbl="parChTrans1D3" presStyleIdx="2" presStyleCnt="7"/>
      <dgm:spPr/>
      <dgm:t>
        <a:bodyPr/>
        <a:lstStyle/>
        <a:p>
          <a:endParaRPr lang="en-US"/>
        </a:p>
      </dgm:t>
    </dgm:pt>
    <dgm:pt modelId="{A18D9032-91AA-4136-A9F8-EA1571E0A3EA}" type="pres">
      <dgm:prSet presAssocID="{DB1CE29B-E82A-457A-9D3D-6057AD8C567F}" presName="connTx" presStyleLbl="parChTrans1D3" presStyleIdx="2" presStyleCnt="7"/>
      <dgm:spPr/>
      <dgm:t>
        <a:bodyPr/>
        <a:lstStyle/>
        <a:p>
          <a:endParaRPr lang="en-US"/>
        </a:p>
      </dgm:t>
    </dgm:pt>
    <dgm:pt modelId="{C8AE028A-5E01-4BCD-B36E-4C8A5B9405ED}" type="pres">
      <dgm:prSet presAssocID="{35252D44-CF73-4549-B24E-6394403E30B8}" presName="root2" presStyleCnt="0"/>
      <dgm:spPr/>
    </dgm:pt>
    <dgm:pt modelId="{CE2A9DA9-8C6C-4483-A68E-5D4B5D658F53}" type="pres">
      <dgm:prSet presAssocID="{35252D44-CF73-4549-B24E-6394403E30B8}" presName="LevelTwoTextNode" presStyleLbl="node3" presStyleIdx="2" presStyleCnt="7" custScaleX="2816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00D5CB-7E41-4AC8-BAF5-5C468A37E40B}" type="pres">
      <dgm:prSet presAssocID="{35252D44-CF73-4549-B24E-6394403E30B8}" presName="level3hierChild" presStyleCnt="0"/>
      <dgm:spPr/>
    </dgm:pt>
    <dgm:pt modelId="{95E2B1FD-9986-465B-9E9E-D9A8E04A90F6}" type="pres">
      <dgm:prSet presAssocID="{3616DD3F-DE8C-4657-B92E-DFAA941D58D7}" presName="conn2-1" presStyleLbl="parChTrans1D3" presStyleIdx="3" presStyleCnt="7"/>
      <dgm:spPr/>
      <dgm:t>
        <a:bodyPr/>
        <a:lstStyle/>
        <a:p>
          <a:endParaRPr lang="en-US"/>
        </a:p>
      </dgm:t>
    </dgm:pt>
    <dgm:pt modelId="{D11AB3D1-30F2-4256-BD84-235FB8CA95CB}" type="pres">
      <dgm:prSet presAssocID="{3616DD3F-DE8C-4657-B92E-DFAA941D58D7}" presName="connTx" presStyleLbl="parChTrans1D3" presStyleIdx="3" presStyleCnt="7"/>
      <dgm:spPr/>
      <dgm:t>
        <a:bodyPr/>
        <a:lstStyle/>
        <a:p>
          <a:endParaRPr lang="en-US"/>
        </a:p>
      </dgm:t>
    </dgm:pt>
    <dgm:pt modelId="{F57EE5A3-05BF-4209-8E3A-684921FA1344}" type="pres">
      <dgm:prSet presAssocID="{98D5779F-4A2C-454C-B3FC-17A541547EE2}" presName="root2" presStyleCnt="0"/>
      <dgm:spPr/>
    </dgm:pt>
    <dgm:pt modelId="{297D120D-A80E-4BD1-B726-F7FA1B79D290}" type="pres">
      <dgm:prSet presAssocID="{98D5779F-4A2C-454C-B3FC-17A541547EE2}" presName="LevelTwoTextNode" presStyleLbl="node3" presStyleIdx="3" presStyleCnt="7" custScaleX="2814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D45544F-C6A8-4405-9841-DCC2A815F0BB}" type="pres">
      <dgm:prSet presAssocID="{98D5779F-4A2C-454C-B3FC-17A541547EE2}" presName="level3hierChild" presStyleCnt="0"/>
      <dgm:spPr/>
    </dgm:pt>
    <dgm:pt modelId="{83E0A94B-1E9C-4364-B0F9-51C0442F5066}" type="pres">
      <dgm:prSet presAssocID="{19C6D7E9-3E4C-45B5-8444-511552DBAFBF}" presName="conn2-1" presStyleLbl="parChTrans1D3" presStyleIdx="4" presStyleCnt="7"/>
      <dgm:spPr/>
      <dgm:t>
        <a:bodyPr/>
        <a:lstStyle/>
        <a:p>
          <a:endParaRPr lang="en-US"/>
        </a:p>
      </dgm:t>
    </dgm:pt>
    <dgm:pt modelId="{E9C74A2F-9BCD-409E-A823-DE89EDD13C4B}" type="pres">
      <dgm:prSet presAssocID="{19C6D7E9-3E4C-45B5-8444-511552DBAFBF}" presName="connTx" presStyleLbl="parChTrans1D3" presStyleIdx="4" presStyleCnt="7"/>
      <dgm:spPr/>
      <dgm:t>
        <a:bodyPr/>
        <a:lstStyle/>
        <a:p>
          <a:endParaRPr lang="en-US"/>
        </a:p>
      </dgm:t>
    </dgm:pt>
    <dgm:pt modelId="{1A4AF324-3A25-41F5-AE2C-554B5348F062}" type="pres">
      <dgm:prSet presAssocID="{3F701382-6ACF-4CED-B637-9143D365DCC2}" presName="root2" presStyleCnt="0"/>
      <dgm:spPr/>
    </dgm:pt>
    <dgm:pt modelId="{1D9476C0-F8BA-45F8-A882-C8D47A27D6DC}" type="pres">
      <dgm:prSet presAssocID="{3F701382-6ACF-4CED-B637-9143D365DCC2}" presName="LevelTwoTextNode" presStyleLbl="node3" presStyleIdx="4" presStyleCnt="7" custScaleX="2833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E9AB29-4ED9-4423-BEFF-DD33A6AF1F4F}" type="pres">
      <dgm:prSet presAssocID="{3F701382-6ACF-4CED-B637-9143D365DCC2}" presName="level3hierChild" presStyleCnt="0"/>
      <dgm:spPr/>
    </dgm:pt>
    <dgm:pt modelId="{401330C3-E8B2-4C77-AECC-6816084808C8}" type="pres">
      <dgm:prSet presAssocID="{FB56747F-2089-4058-AF49-0754187D0960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433C6B5F-FFCC-44CF-BDF5-A90B4EBEE2B7}" type="pres">
      <dgm:prSet presAssocID="{FB56747F-2089-4058-AF49-0754187D0960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5A60A29-B70D-4646-8C29-4CDB3DA9CD02}" type="pres">
      <dgm:prSet presAssocID="{72ED06B1-E3C2-47F4-A779-0AB7D272928F}" presName="root2" presStyleCnt="0"/>
      <dgm:spPr/>
    </dgm:pt>
    <dgm:pt modelId="{CDCBD859-615F-4A44-BA37-2FB887656C74}" type="pres">
      <dgm:prSet presAssocID="{72ED06B1-E3C2-47F4-A779-0AB7D272928F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4DA683-5D19-4BCE-8294-D60E900CF3F9}" type="pres">
      <dgm:prSet presAssocID="{72ED06B1-E3C2-47F4-A779-0AB7D272928F}" presName="level3hierChild" presStyleCnt="0"/>
      <dgm:spPr/>
    </dgm:pt>
    <dgm:pt modelId="{3C802A83-2C47-4F16-9944-D48ABA69CF9B}" type="pres">
      <dgm:prSet presAssocID="{846D41D7-12C2-4E84-ACF5-AE10BEEFCC2B}" presName="conn2-1" presStyleLbl="parChTrans1D3" presStyleIdx="5" presStyleCnt="7"/>
      <dgm:spPr/>
      <dgm:t>
        <a:bodyPr/>
        <a:lstStyle/>
        <a:p>
          <a:endParaRPr lang="en-US"/>
        </a:p>
      </dgm:t>
    </dgm:pt>
    <dgm:pt modelId="{905B393B-9C14-4693-A1AB-74C6EDBC1CE4}" type="pres">
      <dgm:prSet presAssocID="{846D41D7-12C2-4E84-ACF5-AE10BEEFCC2B}" presName="connTx" presStyleLbl="parChTrans1D3" presStyleIdx="5" presStyleCnt="7"/>
      <dgm:spPr/>
      <dgm:t>
        <a:bodyPr/>
        <a:lstStyle/>
        <a:p>
          <a:endParaRPr lang="en-US"/>
        </a:p>
      </dgm:t>
    </dgm:pt>
    <dgm:pt modelId="{6FF491B7-A140-4937-B723-E62A01EE8B0F}" type="pres">
      <dgm:prSet presAssocID="{3EA4A743-CDEA-4FC2-AB9D-AB1336D7DF84}" presName="root2" presStyleCnt="0"/>
      <dgm:spPr/>
    </dgm:pt>
    <dgm:pt modelId="{D47E43CD-E446-4D5E-933B-DB44880A31FF}" type="pres">
      <dgm:prSet presAssocID="{3EA4A743-CDEA-4FC2-AB9D-AB1336D7DF84}" presName="LevelTwoTextNode" presStyleLbl="node3" presStyleIdx="5" presStyleCnt="7" custScaleX="2841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D2C59E0-BDEF-48FB-B01A-25C34419825D}" type="pres">
      <dgm:prSet presAssocID="{3EA4A743-CDEA-4FC2-AB9D-AB1336D7DF84}" presName="level3hierChild" presStyleCnt="0"/>
      <dgm:spPr/>
    </dgm:pt>
    <dgm:pt modelId="{62DA58FF-361D-46D3-A31F-20772031294F}" type="pres">
      <dgm:prSet presAssocID="{936CC96B-6094-41AC-A10D-27B61467F663}" presName="conn2-1" presStyleLbl="parChTrans1D3" presStyleIdx="6" presStyleCnt="7"/>
      <dgm:spPr/>
      <dgm:t>
        <a:bodyPr/>
        <a:lstStyle/>
        <a:p>
          <a:endParaRPr lang="en-US"/>
        </a:p>
      </dgm:t>
    </dgm:pt>
    <dgm:pt modelId="{C881A246-69CA-4E89-B4BE-A1E797CFBD25}" type="pres">
      <dgm:prSet presAssocID="{936CC96B-6094-41AC-A10D-27B61467F663}" presName="connTx" presStyleLbl="parChTrans1D3" presStyleIdx="6" presStyleCnt="7"/>
      <dgm:spPr/>
      <dgm:t>
        <a:bodyPr/>
        <a:lstStyle/>
        <a:p>
          <a:endParaRPr lang="en-US"/>
        </a:p>
      </dgm:t>
    </dgm:pt>
    <dgm:pt modelId="{83BA0392-4E60-4539-A3F4-95BF91D6EE61}" type="pres">
      <dgm:prSet presAssocID="{E526FD8B-809B-49E6-8CB5-45CBF5287C94}" presName="root2" presStyleCnt="0"/>
      <dgm:spPr/>
    </dgm:pt>
    <dgm:pt modelId="{D109E5AB-FF19-4708-B1ED-5610F381F236}" type="pres">
      <dgm:prSet presAssocID="{E526FD8B-809B-49E6-8CB5-45CBF5287C94}" presName="LevelTwoTextNode" presStyleLbl="node3" presStyleIdx="6" presStyleCnt="7" custScaleX="2841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524F74-E5CE-4C5A-8EF1-5CD9CA392B68}" type="pres">
      <dgm:prSet presAssocID="{E526FD8B-809B-49E6-8CB5-45CBF5287C94}" presName="level3hierChild" presStyleCnt="0"/>
      <dgm:spPr/>
    </dgm:pt>
  </dgm:ptLst>
  <dgm:cxnLst>
    <dgm:cxn modelId="{62358C6A-0DC8-46C2-8C90-D90B356EDBC0}" type="presOf" srcId="{3F701382-6ACF-4CED-B637-9143D365DCC2}" destId="{1D9476C0-F8BA-45F8-A882-C8D47A27D6DC}" srcOrd="0" destOrd="0" presId="urn:microsoft.com/office/officeart/2005/8/layout/hierarchy2"/>
    <dgm:cxn modelId="{CBD9917F-3D4D-478A-BB00-EED7E0715C56}" srcId="{460B618F-8B62-4B4A-B7CC-1F81D303F9AC}" destId="{35252D44-CF73-4549-B24E-6394403E30B8}" srcOrd="0" destOrd="0" parTransId="{DB1CE29B-E82A-457A-9D3D-6057AD8C567F}" sibTransId="{17C18202-3EF0-48B8-8AE4-9A327CACA791}"/>
    <dgm:cxn modelId="{2B1D41BC-31A1-4894-836C-C5E786B7E8E8}" type="presOf" srcId="{2B73D866-01CF-4B05-91F9-1103C08F0C33}" destId="{7AAC74D9-B1E4-4D97-9910-A7DA82B815D5}" srcOrd="0" destOrd="0" presId="urn:microsoft.com/office/officeart/2005/8/layout/hierarchy2"/>
    <dgm:cxn modelId="{30D56652-3AA1-4C48-977B-C39E17212F16}" srcId="{63759919-90A7-492D-888F-465D92CAF291}" destId="{7CB510D1-F92D-4E24-9195-C86CA3FDF244}" srcOrd="1" destOrd="0" parTransId="{9B78DBA6-E08F-4F30-A589-D89CC4565575}" sibTransId="{192DF5FA-3A2C-432C-8B4C-90600F8A3973}"/>
    <dgm:cxn modelId="{20B22ACC-4AF0-4484-B6A8-E7E4C21922F7}" type="presOf" srcId="{3616DD3F-DE8C-4657-B92E-DFAA941D58D7}" destId="{D11AB3D1-30F2-4256-BD84-235FB8CA95CB}" srcOrd="1" destOrd="0" presId="urn:microsoft.com/office/officeart/2005/8/layout/hierarchy2"/>
    <dgm:cxn modelId="{2AEA0F84-15F8-423F-B55B-15DFE7BC6551}" srcId="{460B618F-8B62-4B4A-B7CC-1F81D303F9AC}" destId="{98D5779F-4A2C-454C-B3FC-17A541547EE2}" srcOrd="1" destOrd="0" parTransId="{3616DD3F-DE8C-4657-B92E-DFAA941D58D7}" sibTransId="{65B2DC5D-CAA5-4D27-AF00-AB3225AD9C38}"/>
    <dgm:cxn modelId="{63BD6209-FAC0-472E-9989-ACB8975C093F}" type="presOf" srcId="{9B78DBA6-E08F-4F30-A589-D89CC4565575}" destId="{BBA62A1D-7C72-45B9-8BD0-DEDAB36D0467}" srcOrd="0" destOrd="0" presId="urn:microsoft.com/office/officeart/2005/8/layout/hierarchy2"/>
    <dgm:cxn modelId="{2E75FC2E-F0A7-4AE1-AB71-C53FD90DB64F}" srcId="{B52B97FB-BD27-4E2F-8119-FDB9CB8D139F}" destId="{72ED06B1-E3C2-47F4-A779-0AB7D272928F}" srcOrd="2" destOrd="0" parTransId="{FB56747F-2089-4058-AF49-0754187D0960}" sibTransId="{C7B1571D-676C-460F-89D7-8270D20C4842}"/>
    <dgm:cxn modelId="{5D5C4861-1CFC-44D3-A75B-BBF9A98F6706}" type="presOf" srcId="{936CC96B-6094-41AC-A10D-27B61467F663}" destId="{C881A246-69CA-4E89-B4BE-A1E797CFBD25}" srcOrd="1" destOrd="0" presId="urn:microsoft.com/office/officeart/2005/8/layout/hierarchy2"/>
    <dgm:cxn modelId="{7E63B869-AD9C-43C8-8C35-8BA2F1853033}" type="presOf" srcId="{63759919-90A7-492D-888F-465D92CAF291}" destId="{A5CE59F0-ED3E-4D6F-837A-5A853FCA49B8}" srcOrd="0" destOrd="0" presId="urn:microsoft.com/office/officeart/2005/8/layout/hierarchy2"/>
    <dgm:cxn modelId="{E0CC3DD0-B06C-41CF-9B89-018E5C5B279C}" type="presOf" srcId="{DB1CE29B-E82A-457A-9D3D-6057AD8C567F}" destId="{A18D9032-91AA-4136-A9F8-EA1571E0A3EA}" srcOrd="1" destOrd="0" presId="urn:microsoft.com/office/officeart/2005/8/layout/hierarchy2"/>
    <dgm:cxn modelId="{9BB122DA-F581-464D-804A-9CAC640369A6}" type="presOf" srcId="{9B78DBA6-E08F-4F30-A589-D89CC4565575}" destId="{9DD9E50C-098B-4CD8-92E3-3B37E6F0DD09}" srcOrd="1" destOrd="0" presId="urn:microsoft.com/office/officeart/2005/8/layout/hierarchy2"/>
    <dgm:cxn modelId="{497D6267-9B74-4C67-BE99-3E815811CA1A}" type="presOf" srcId="{5FF87F39-FC12-42E0-B504-2C1EDA1D3EFD}" destId="{78E3CF74-C405-443D-86BC-53926AF8E5CD}" srcOrd="1" destOrd="0" presId="urn:microsoft.com/office/officeart/2005/8/layout/hierarchy2"/>
    <dgm:cxn modelId="{8F45070D-AEBE-42B2-8401-E4D1E5E76E79}" srcId="{706E3B6C-8945-4753-981F-9D45988DB7BE}" destId="{B52B97FB-BD27-4E2F-8119-FDB9CB8D139F}" srcOrd="0" destOrd="0" parTransId="{92A44355-6883-4F4B-9B0F-3B05CA75EF99}" sibTransId="{7AF73E66-905D-4857-9690-792122FF487F}"/>
    <dgm:cxn modelId="{BB4B74FE-2B74-4245-8247-830085D1EB51}" type="presOf" srcId="{B52B97FB-BD27-4E2F-8119-FDB9CB8D139F}" destId="{B9F56390-C8A9-4BBD-8C72-AFA710C855D8}" srcOrd="0" destOrd="0" presId="urn:microsoft.com/office/officeart/2005/8/layout/hierarchy2"/>
    <dgm:cxn modelId="{245D4150-DC14-4C4F-99DD-AC875F809A45}" type="presOf" srcId="{936CC96B-6094-41AC-A10D-27B61467F663}" destId="{62DA58FF-361D-46D3-A31F-20772031294F}" srcOrd="0" destOrd="0" presId="urn:microsoft.com/office/officeart/2005/8/layout/hierarchy2"/>
    <dgm:cxn modelId="{9982C55C-E210-4C1A-ACA4-54D3EE755EFE}" type="presOf" srcId="{98D5779F-4A2C-454C-B3FC-17A541547EE2}" destId="{297D120D-A80E-4BD1-B726-F7FA1B79D290}" srcOrd="0" destOrd="0" presId="urn:microsoft.com/office/officeart/2005/8/layout/hierarchy2"/>
    <dgm:cxn modelId="{8CFA6BF2-B3C4-498F-9DE9-029CE19D73D8}" type="presOf" srcId="{19C6D7E9-3E4C-45B5-8444-511552DBAFBF}" destId="{E9C74A2F-9BCD-409E-A823-DE89EDD13C4B}" srcOrd="1" destOrd="0" presId="urn:microsoft.com/office/officeart/2005/8/layout/hierarchy2"/>
    <dgm:cxn modelId="{93107151-1CE3-4AC5-9BDA-301C9C562882}" srcId="{63759919-90A7-492D-888F-465D92CAF291}" destId="{57C9423F-FD0D-4574-BFA0-DEC84910617E}" srcOrd="0" destOrd="0" parTransId="{F286CA53-0FF3-454B-8B70-3DF8B6D26B0E}" sibTransId="{2E059692-1EBE-4F05-B34D-7EAC0D94D48F}"/>
    <dgm:cxn modelId="{1C98470B-FA9A-4612-AB76-9607AC8595F7}" type="presOf" srcId="{57C9423F-FD0D-4574-BFA0-DEC84910617E}" destId="{BC173E3A-7C2C-436A-B7A0-1E34F590A7F3}" srcOrd="0" destOrd="0" presId="urn:microsoft.com/office/officeart/2005/8/layout/hierarchy2"/>
    <dgm:cxn modelId="{578402B8-D20B-4B8B-B1DB-6802A8B107EE}" srcId="{B52B97FB-BD27-4E2F-8119-FDB9CB8D139F}" destId="{63759919-90A7-492D-888F-465D92CAF291}" srcOrd="0" destOrd="0" parTransId="{2B73D866-01CF-4B05-91F9-1103C08F0C33}" sibTransId="{B18B34E4-FF45-4106-9477-AEA4FF658CFD}"/>
    <dgm:cxn modelId="{83086EA1-30B6-4AA0-8B80-476D5D3A7AA2}" type="presOf" srcId="{706E3B6C-8945-4753-981F-9D45988DB7BE}" destId="{5B3B8B31-FE21-4E9D-8781-86F92D69BF99}" srcOrd="0" destOrd="0" presId="urn:microsoft.com/office/officeart/2005/8/layout/hierarchy2"/>
    <dgm:cxn modelId="{7C37C454-107D-43C6-BDD3-EB4A6A0C4077}" type="presOf" srcId="{3EA4A743-CDEA-4FC2-AB9D-AB1336D7DF84}" destId="{D47E43CD-E446-4D5E-933B-DB44880A31FF}" srcOrd="0" destOrd="0" presId="urn:microsoft.com/office/officeart/2005/8/layout/hierarchy2"/>
    <dgm:cxn modelId="{7D6984EC-D00C-47BA-8681-FDE6859D8829}" type="presOf" srcId="{3616DD3F-DE8C-4657-B92E-DFAA941D58D7}" destId="{95E2B1FD-9986-465B-9E9E-D9A8E04A90F6}" srcOrd="0" destOrd="0" presId="urn:microsoft.com/office/officeart/2005/8/layout/hierarchy2"/>
    <dgm:cxn modelId="{72D8D782-C200-4D4A-9351-F565FCFB7119}" type="presOf" srcId="{FB56747F-2089-4058-AF49-0754187D0960}" destId="{433C6B5F-FFCC-44CF-BDF5-A90B4EBEE2B7}" srcOrd="1" destOrd="0" presId="urn:microsoft.com/office/officeart/2005/8/layout/hierarchy2"/>
    <dgm:cxn modelId="{372370CC-9593-4E2C-816C-3450062696FD}" srcId="{460B618F-8B62-4B4A-B7CC-1F81D303F9AC}" destId="{3F701382-6ACF-4CED-B637-9143D365DCC2}" srcOrd="2" destOrd="0" parTransId="{19C6D7E9-3E4C-45B5-8444-511552DBAFBF}" sibTransId="{3F0A764B-3D63-4FE3-B69C-5B5DEAB64714}"/>
    <dgm:cxn modelId="{24AC4E34-45A7-448E-9A40-ECE8641CA3E4}" type="presOf" srcId="{7CB510D1-F92D-4E24-9195-C86CA3FDF244}" destId="{D76AC2B3-148D-40EB-A7E7-F76396E10796}" srcOrd="0" destOrd="0" presId="urn:microsoft.com/office/officeart/2005/8/layout/hierarchy2"/>
    <dgm:cxn modelId="{8595CBBA-C54C-4699-A677-C916433E0D17}" srcId="{72ED06B1-E3C2-47F4-A779-0AB7D272928F}" destId="{E526FD8B-809B-49E6-8CB5-45CBF5287C94}" srcOrd="1" destOrd="0" parTransId="{936CC96B-6094-41AC-A10D-27B61467F663}" sibTransId="{E90D6292-5CE5-46A7-99F8-B9E85B017261}"/>
    <dgm:cxn modelId="{02430B5D-BEA4-4522-BD46-5AC9E5E5F774}" type="presOf" srcId="{846D41D7-12C2-4E84-ACF5-AE10BEEFCC2B}" destId="{3C802A83-2C47-4F16-9944-D48ABA69CF9B}" srcOrd="0" destOrd="0" presId="urn:microsoft.com/office/officeart/2005/8/layout/hierarchy2"/>
    <dgm:cxn modelId="{7C2018B2-449F-4680-AAE7-3DB4D2487DAF}" type="presOf" srcId="{DB1CE29B-E82A-457A-9D3D-6057AD8C567F}" destId="{F69E8606-FE59-4460-9F39-52682BE00EF9}" srcOrd="0" destOrd="0" presId="urn:microsoft.com/office/officeart/2005/8/layout/hierarchy2"/>
    <dgm:cxn modelId="{4B3DC5C4-15AC-45A9-9395-5016987C91A9}" type="presOf" srcId="{35252D44-CF73-4549-B24E-6394403E30B8}" destId="{CE2A9DA9-8C6C-4483-A68E-5D4B5D658F53}" srcOrd="0" destOrd="0" presId="urn:microsoft.com/office/officeart/2005/8/layout/hierarchy2"/>
    <dgm:cxn modelId="{AA249AC5-F954-409A-9AC6-83DDFBF339D4}" type="presOf" srcId="{2B73D866-01CF-4B05-91F9-1103C08F0C33}" destId="{75567213-F314-49BA-B17F-9915D484D280}" srcOrd="1" destOrd="0" presId="urn:microsoft.com/office/officeart/2005/8/layout/hierarchy2"/>
    <dgm:cxn modelId="{4D71E584-C90F-4CA0-9FF6-4025924BF6C6}" type="presOf" srcId="{FB56747F-2089-4058-AF49-0754187D0960}" destId="{401330C3-E8B2-4C77-AECC-6816084808C8}" srcOrd="0" destOrd="0" presId="urn:microsoft.com/office/officeart/2005/8/layout/hierarchy2"/>
    <dgm:cxn modelId="{F6893A1A-2603-461B-93B7-BDAEC9C3AE9C}" type="presOf" srcId="{F286CA53-0FF3-454B-8B70-3DF8B6D26B0E}" destId="{F56C9B9E-D26D-4737-9085-BC33133AE24D}" srcOrd="1" destOrd="0" presId="urn:microsoft.com/office/officeart/2005/8/layout/hierarchy2"/>
    <dgm:cxn modelId="{A884D5CC-F918-4DD4-B54B-D63E1F6BF1EC}" srcId="{72ED06B1-E3C2-47F4-A779-0AB7D272928F}" destId="{3EA4A743-CDEA-4FC2-AB9D-AB1336D7DF84}" srcOrd="0" destOrd="0" parTransId="{846D41D7-12C2-4E84-ACF5-AE10BEEFCC2B}" sibTransId="{6213888C-6DE8-44AD-833D-618A0FCDA84C}"/>
    <dgm:cxn modelId="{A634976A-BD54-4A2E-A8BA-8F4334D48A37}" type="presOf" srcId="{E526FD8B-809B-49E6-8CB5-45CBF5287C94}" destId="{D109E5AB-FF19-4708-B1ED-5610F381F236}" srcOrd="0" destOrd="0" presId="urn:microsoft.com/office/officeart/2005/8/layout/hierarchy2"/>
    <dgm:cxn modelId="{BFAC8678-77E2-45E0-8897-0F56D3D5E049}" type="presOf" srcId="{72ED06B1-E3C2-47F4-A779-0AB7D272928F}" destId="{CDCBD859-615F-4A44-BA37-2FB887656C74}" srcOrd="0" destOrd="0" presId="urn:microsoft.com/office/officeart/2005/8/layout/hierarchy2"/>
    <dgm:cxn modelId="{2B7DA2C4-BD14-419F-8E07-863E692C8FE8}" type="presOf" srcId="{460B618F-8B62-4B4A-B7CC-1F81D303F9AC}" destId="{2DC7A652-39FC-4E9B-8BD7-D9DA21EAA637}" srcOrd="0" destOrd="0" presId="urn:microsoft.com/office/officeart/2005/8/layout/hierarchy2"/>
    <dgm:cxn modelId="{069CA919-8BB9-4C9F-BE29-CE40F8BA420C}" type="presOf" srcId="{5FF87F39-FC12-42E0-B504-2C1EDA1D3EFD}" destId="{965B4233-1F60-456A-8ADA-607C9FAA23B1}" srcOrd="0" destOrd="0" presId="urn:microsoft.com/office/officeart/2005/8/layout/hierarchy2"/>
    <dgm:cxn modelId="{B2850C8F-8366-460C-8A76-CF6B295C672D}" type="presOf" srcId="{F286CA53-0FF3-454B-8B70-3DF8B6D26B0E}" destId="{2CE47698-C304-4562-B237-5012373378F7}" srcOrd="0" destOrd="0" presId="urn:microsoft.com/office/officeart/2005/8/layout/hierarchy2"/>
    <dgm:cxn modelId="{E87558DE-830E-4E9E-8DFF-2AF4968FEDE0}" type="presOf" srcId="{19C6D7E9-3E4C-45B5-8444-511552DBAFBF}" destId="{83E0A94B-1E9C-4364-B0F9-51C0442F5066}" srcOrd="0" destOrd="0" presId="urn:microsoft.com/office/officeart/2005/8/layout/hierarchy2"/>
    <dgm:cxn modelId="{29E30556-C35D-48B1-A3FD-FC470B96F9C9}" type="presOf" srcId="{846D41D7-12C2-4E84-ACF5-AE10BEEFCC2B}" destId="{905B393B-9C14-4693-A1AB-74C6EDBC1CE4}" srcOrd="1" destOrd="0" presId="urn:microsoft.com/office/officeart/2005/8/layout/hierarchy2"/>
    <dgm:cxn modelId="{6F5CB324-F0A4-4A20-8FB6-E779E4DD775E}" srcId="{B52B97FB-BD27-4E2F-8119-FDB9CB8D139F}" destId="{460B618F-8B62-4B4A-B7CC-1F81D303F9AC}" srcOrd="1" destOrd="0" parTransId="{5FF87F39-FC12-42E0-B504-2C1EDA1D3EFD}" sibTransId="{1FEE491C-25CD-4A0F-8D01-05678ACA82A0}"/>
    <dgm:cxn modelId="{27D27FD4-5956-4A75-9634-FA8265702C6D}" type="presParOf" srcId="{5B3B8B31-FE21-4E9D-8781-86F92D69BF99}" destId="{1D1604F3-2EB0-4910-9A3F-7CD33FED88D1}" srcOrd="0" destOrd="0" presId="urn:microsoft.com/office/officeart/2005/8/layout/hierarchy2"/>
    <dgm:cxn modelId="{34FEADB2-48E5-48F3-A6AB-BB381462EC32}" type="presParOf" srcId="{1D1604F3-2EB0-4910-9A3F-7CD33FED88D1}" destId="{B9F56390-C8A9-4BBD-8C72-AFA710C855D8}" srcOrd="0" destOrd="0" presId="urn:microsoft.com/office/officeart/2005/8/layout/hierarchy2"/>
    <dgm:cxn modelId="{1FA54328-2B6A-48C8-BFAC-3581A9DBE0BE}" type="presParOf" srcId="{1D1604F3-2EB0-4910-9A3F-7CD33FED88D1}" destId="{53502C14-24B5-4F6E-929F-54144E0063F8}" srcOrd="1" destOrd="0" presId="urn:microsoft.com/office/officeart/2005/8/layout/hierarchy2"/>
    <dgm:cxn modelId="{DD03728E-7C0B-4463-ABB1-E24848E8F9C6}" type="presParOf" srcId="{53502C14-24B5-4F6E-929F-54144E0063F8}" destId="{7AAC74D9-B1E4-4D97-9910-A7DA82B815D5}" srcOrd="0" destOrd="0" presId="urn:microsoft.com/office/officeart/2005/8/layout/hierarchy2"/>
    <dgm:cxn modelId="{4F9904AE-3586-45BA-9C2F-B2A07108501A}" type="presParOf" srcId="{7AAC74D9-B1E4-4D97-9910-A7DA82B815D5}" destId="{75567213-F314-49BA-B17F-9915D484D280}" srcOrd="0" destOrd="0" presId="urn:microsoft.com/office/officeart/2005/8/layout/hierarchy2"/>
    <dgm:cxn modelId="{39B8FF16-AC43-4DF1-8446-C1FD40CAFBCC}" type="presParOf" srcId="{53502C14-24B5-4F6E-929F-54144E0063F8}" destId="{F8C70D20-389B-4220-9693-AEE593FCB341}" srcOrd="1" destOrd="0" presId="urn:microsoft.com/office/officeart/2005/8/layout/hierarchy2"/>
    <dgm:cxn modelId="{46B662D3-D173-47A5-AD7B-CA9B1036FF58}" type="presParOf" srcId="{F8C70D20-389B-4220-9693-AEE593FCB341}" destId="{A5CE59F0-ED3E-4D6F-837A-5A853FCA49B8}" srcOrd="0" destOrd="0" presId="urn:microsoft.com/office/officeart/2005/8/layout/hierarchy2"/>
    <dgm:cxn modelId="{9F769A27-C143-4EDB-A611-D6CB8A20E6B8}" type="presParOf" srcId="{F8C70D20-389B-4220-9693-AEE593FCB341}" destId="{52AC904A-FD3E-4B19-84D0-527708A48D0C}" srcOrd="1" destOrd="0" presId="urn:microsoft.com/office/officeart/2005/8/layout/hierarchy2"/>
    <dgm:cxn modelId="{47361725-EA70-4D02-93E6-58B8F6B92679}" type="presParOf" srcId="{52AC904A-FD3E-4B19-84D0-527708A48D0C}" destId="{2CE47698-C304-4562-B237-5012373378F7}" srcOrd="0" destOrd="0" presId="urn:microsoft.com/office/officeart/2005/8/layout/hierarchy2"/>
    <dgm:cxn modelId="{C50FC18F-FFED-4CF7-B79F-3E6FCA26861F}" type="presParOf" srcId="{2CE47698-C304-4562-B237-5012373378F7}" destId="{F56C9B9E-D26D-4737-9085-BC33133AE24D}" srcOrd="0" destOrd="0" presId="urn:microsoft.com/office/officeart/2005/8/layout/hierarchy2"/>
    <dgm:cxn modelId="{157C6DCB-366C-4959-ACB0-339A36ABB09A}" type="presParOf" srcId="{52AC904A-FD3E-4B19-84D0-527708A48D0C}" destId="{346BC5EA-AC31-4CEE-AB90-FFBCEA733ACB}" srcOrd="1" destOrd="0" presId="urn:microsoft.com/office/officeart/2005/8/layout/hierarchy2"/>
    <dgm:cxn modelId="{1FF8CAC1-5189-4D2D-A489-FE432500FD4A}" type="presParOf" srcId="{346BC5EA-AC31-4CEE-AB90-FFBCEA733ACB}" destId="{BC173E3A-7C2C-436A-B7A0-1E34F590A7F3}" srcOrd="0" destOrd="0" presId="urn:microsoft.com/office/officeart/2005/8/layout/hierarchy2"/>
    <dgm:cxn modelId="{B4491204-5159-41A7-AF9C-957A5CA53708}" type="presParOf" srcId="{346BC5EA-AC31-4CEE-AB90-FFBCEA733ACB}" destId="{500A01EA-1050-4A31-813E-9F56FC511C87}" srcOrd="1" destOrd="0" presId="urn:microsoft.com/office/officeart/2005/8/layout/hierarchy2"/>
    <dgm:cxn modelId="{F41FCA4B-D80B-410C-9430-8D1D541FD801}" type="presParOf" srcId="{52AC904A-FD3E-4B19-84D0-527708A48D0C}" destId="{BBA62A1D-7C72-45B9-8BD0-DEDAB36D0467}" srcOrd="2" destOrd="0" presId="urn:microsoft.com/office/officeart/2005/8/layout/hierarchy2"/>
    <dgm:cxn modelId="{AC735B9D-0744-40E8-8B67-B963EE793026}" type="presParOf" srcId="{BBA62A1D-7C72-45B9-8BD0-DEDAB36D0467}" destId="{9DD9E50C-098B-4CD8-92E3-3B37E6F0DD09}" srcOrd="0" destOrd="0" presId="urn:microsoft.com/office/officeart/2005/8/layout/hierarchy2"/>
    <dgm:cxn modelId="{84286F41-F420-431A-8EB7-50E6D2FA244E}" type="presParOf" srcId="{52AC904A-FD3E-4B19-84D0-527708A48D0C}" destId="{FDBEB2B0-D6DC-4AD0-A716-C46ABD8C99C7}" srcOrd="3" destOrd="0" presId="urn:microsoft.com/office/officeart/2005/8/layout/hierarchy2"/>
    <dgm:cxn modelId="{2D1EFAF1-1197-45F0-8B83-42014BFC09F1}" type="presParOf" srcId="{FDBEB2B0-D6DC-4AD0-A716-C46ABD8C99C7}" destId="{D76AC2B3-148D-40EB-A7E7-F76396E10796}" srcOrd="0" destOrd="0" presId="urn:microsoft.com/office/officeart/2005/8/layout/hierarchy2"/>
    <dgm:cxn modelId="{BB18172F-91C0-418A-AA51-6A95A2995D9A}" type="presParOf" srcId="{FDBEB2B0-D6DC-4AD0-A716-C46ABD8C99C7}" destId="{7B30E0EF-F087-47E9-BD7E-0CFBBA23627A}" srcOrd="1" destOrd="0" presId="urn:microsoft.com/office/officeart/2005/8/layout/hierarchy2"/>
    <dgm:cxn modelId="{E0065448-92CD-4290-AD08-B85E7A1B77C2}" type="presParOf" srcId="{53502C14-24B5-4F6E-929F-54144E0063F8}" destId="{965B4233-1F60-456A-8ADA-607C9FAA23B1}" srcOrd="2" destOrd="0" presId="urn:microsoft.com/office/officeart/2005/8/layout/hierarchy2"/>
    <dgm:cxn modelId="{86F16F04-6C30-4937-918D-DA32306EFA36}" type="presParOf" srcId="{965B4233-1F60-456A-8ADA-607C9FAA23B1}" destId="{78E3CF74-C405-443D-86BC-53926AF8E5CD}" srcOrd="0" destOrd="0" presId="urn:microsoft.com/office/officeart/2005/8/layout/hierarchy2"/>
    <dgm:cxn modelId="{B3092EF1-A0CE-42A6-ACF0-4F2E9F43191D}" type="presParOf" srcId="{53502C14-24B5-4F6E-929F-54144E0063F8}" destId="{CE31699B-12EA-4853-ACBF-95E9C048CAF9}" srcOrd="3" destOrd="0" presId="urn:microsoft.com/office/officeart/2005/8/layout/hierarchy2"/>
    <dgm:cxn modelId="{F03A6406-82A9-425B-AC22-949DFE205902}" type="presParOf" srcId="{CE31699B-12EA-4853-ACBF-95E9C048CAF9}" destId="{2DC7A652-39FC-4E9B-8BD7-D9DA21EAA637}" srcOrd="0" destOrd="0" presId="urn:microsoft.com/office/officeart/2005/8/layout/hierarchy2"/>
    <dgm:cxn modelId="{A2E23A48-C23E-41EB-813D-1027D5F90F22}" type="presParOf" srcId="{CE31699B-12EA-4853-ACBF-95E9C048CAF9}" destId="{429F6499-A27B-4B36-9533-7B7185E2E33C}" srcOrd="1" destOrd="0" presId="urn:microsoft.com/office/officeart/2005/8/layout/hierarchy2"/>
    <dgm:cxn modelId="{6E517ACA-6264-4C6E-9032-BAE38C13EF8B}" type="presParOf" srcId="{429F6499-A27B-4B36-9533-7B7185E2E33C}" destId="{F69E8606-FE59-4460-9F39-52682BE00EF9}" srcOrd="0" destOrd="0" presId="urn:microsoft.com/office/officeart/2005/8/layout/hierarchy2"/>
    <dgm:cxn modelId="{EBC5BACD-6527-4E3F-B14E-CBF1B20826ED}" type="presParOf" srcId="{F69E8606-FE59-4460-9F39-52682BE00EF9}" destId="{A18D9032-91AA-4136-A9F8-EA1571E0A3EA}" srcOrd="0" destOrd="0" presId="urn:microsoft.com/office/officeart/2005/8/layout/hierarchy2"/>
    <dgm:cxn modelId="{4F00B54C-6EEC-428E-AD48-0DC2717B281C}" type="presParOf" srcId="{429F6499-A27B-4B36-9533-7B7185E2E33C}" destId="{C8AE028A-5E01-4BCD-B36E-4C8A5B9405ED}" srcOrd="1" destOrd="0" presId="urn:microsoft.com/office/officeart/2005/8/layout/hierarchy2"/>
    <dgm:cxn modelId="{F362FCF0-F336-4118-AD1D-40D51F252AF5}" type="presParOf" srcId="{C8AE028A-5E01-4BCD-B36E-4C8A5B9405ED}" destId="{CE2A9DA9-8C6C-4483-A68E-5D4B5D658F53}" srcOrd="0" destOrd="0" presId="urn:microsoft.com/office/officeart/2005/8/layout/hierarchy2"/>
    <dgm:cxn modelId="{52DCB410-CDB3-4E67-A158-590F82622986}" type="presParOf" srcId="{C8AE028A-5E01-4BCD-B36E-4C8A5B9405ED}" destId="{F000D5CB-7E41-4AC8-BAF5-5C468A37E40B}" srcOrd="1" destOrd="0" presId="urn:microsoft.com/office/officeart/2005/8/layout/hierarchy2"/>
    <dgm:cxn modelId="{64A15EDD-ED6D-4A07-92E9-5C60EB7C718B}" type="presParOf" srcId="{429F6499-A27B-4B36-9533-7B7185E2E33C}" destId="{95E2B1FD-9986-465B-9E9E-D9A8E04A90F6}" srcOrd="2" destOrd="0" presId="urn:microsoft.com/office/officeart/2005/8/layout/hierarchy2"/>
    <dgm:cxn modelId="{9A9F06C0-5606-4912-A702-F8E368533FB5}" type="presParOf" srcId="{95E2B1FD-9986-465B-9E9E-D9A8E04A90F6}" destId="{D11AB3D1-30F2-4256-BD84-235FB8CA95CB}" srcOrd="0" destOrd="0" presId="urn:microsoft.com/office/officeart/2005/8/layout/hierarchy2"/>
    <dgm:cxn modelId="{845CA3D0-FC4F-4BF6-A11D-2B405ADCBFD5}" type="presParOf" srcId="{429F6499-A27B-4B36-9533-7B7185E2E33C}" destId="{F57EE5A3-05BF-4209-8E3A-684921FA1344}" srcOrd="3" destOrd="0" presId="urn:microsoft.com/office/officeart/2005/8/layout/hierarchy2"/>
    <dgm:cxn modelId="{4BE8398C-71F3-45A6-9444-9C4A79174A3C}" type="presParOf" srcId="{F57EE5A3-05BF-4209-8E3A-684921FA1344}" destId="{297D120D-A80E-4BD1-B726-F7FA1B79D290}" srcOrd="0" destOrd="0" presId="urn:microsoft.com/office/officeart/2005/8/layout/hierarchy2"/>
    <dgm:cxn modelId="{0C25935F-5A3E-4DBD-83CB-B04C8F6D20A3}" type="presParOf" srcId="{F57EE5A3-05BF-4209-8E3A-684921FA1344}" destId="{7D45544F-C6A8-4405-9841-DCC2A815F0BB}" srcOrd="1" destOrd="0" presId="urn:microsoft.com/office/officeart/2005/8/layout/hierarchy2"/>
    <dgm:cxn modelId="{A4BAC110-AE6A-4CE5-A859-EF7B9CC02115}" type="presParOf" srcId="{429F6499-A27B-4B36-9533-7B7185E2E33C}" destId="{83E0A94B-1E9C-4364-B0F9-51C0442F5066}" srcOrd="4" destOrd="0" presId="urn:microsoft.com/office/officeart/2005/8/layout/hierarchy2"/>
    <dgm:cxn modelId="{92F4CB7F-E291-42D9-8C8A-D1D1EA437E0A}" type="presParOf" srcId="{83E0A94B-1E9C-4364-B0F9-51C0442F5066}" destId="{E9C74A2F-9BCD-409E-A823-DE89EDD13C4B}" srcOrd="0" destOrd="0" presId="urn:microsoft.com/office/officeart/2005/8/layout/hierarchy2"/>
    <dgm:cxn modelId="{154754AC-ABAD-4FF8-A2F2-4ABE62AEEB12}" type="presParOf" srcId="{429F6499-A27B-4B36-9533-7B7185E2E33C}" destId="{1A4AF324-3A25-41F5-AE2C-554B5348F062}" srcOrd="5" destOrd="0" presId="urn:microsoft.com/office/officeart/2005/8/layout/hierarchy2"/>
    <dgm:cxn modelId="{7AE3CAF8-5D0A-4566-AF02-8C919B587C95}" type="presParOf" srcId="{1A4AF324-3A25-41F5-AE2C-554B5348F062}" destId="{1D9476C0-F8BA-45F8-A882-C8D47A27D6DC}" srcOrd="0" destOrd="0" presId="urn:microsoft.com/office/officeart/2005/8/layout/hierarchy2"/>
    <dgm:cxn modelId="{63CB91E1-B87F-4D9A-BB99-7111F567CFC8}" type="presParOf" srcId="{1A4AF324-3A25-41F5-AE2C-554B5348F062}" destId="{66E9AB29-4ED9-4423-BEFF-DD33A6AF1F4F}" srcOrd="1" destOrd="0" presId="urn:microsoft.com/office/officeart/2005/8/layout/hierarchy2"/>
    <dgm:cxn modelId="{AA4D9F2D-26C8-4B4C-A578-C2C20E822C10}" type="presParOf" srcId="{53502C14-24B5-4F6E-929F-54144E0063F8}" destId="{401330C3-E8B2-4C77-AECC-6816084808C8}" srcOrd="4" destOrd="0" presId="urn:microsoft.com/office/officeart/2005/8/layout/hierarchy2"/>
    <dgm:cxn modelId="{439EE5C6-96F4-4428-B7D1-EC5802F4536F}" type="presParOf" srcId="{401330C3-E8B2-4C77-AECC-6816084808C8}" destId="{433C6B5F-FFCC-44CF-BDF5-A90B4EBEE2B7}" srcOrd="0" destOrd="0" presId="urn:microsoft.com/office/officeart/2005/8/layout/hierarchy2"/>
    <dgm:cxn modelId="{9CE718C9-9082-4AE7-86A0-1222B5107232}" type="presParOf" srcId="{53502C14-24B5-4F6E-929F-54144E0063F8}" destId="{05A60A29-B70D-4646-8C29-4CDB3DA9CD02}" srcOrd="5" destOrd="0" presId="urn:microsoft.com/office/officeart/2005/8/layout/hierarchy2"/>
    <dgm:cxn modelId="{95E6E15F-8763-4609-83B7-41EF0B0B6867}" type="presParOf" srcId="{05A60A29-B70D-4646-8C29-4CDB3DA9CD02}" destId="{CDCBD859-615F-4A44-BA37-2FB887656C74}" srcOrd="0" destOrd="0" presId="urn:microsoft.com/office/officeart/2005/8/layout/hierarchy2"/>
    <dgm:cxn modelId="{9003667A-6C46-4748-9A70-DB309B8EC9BA}" type="presParOf" srcId="{05A60A29-B70D-4646-8C29-4CDB3DA9CD02}" destId="{D74DA683-5D19-4BCE-8294-D60E900CF3F9}" srcOrd="1" destOrd="0" presId="urn:microsoft.com/office/officeart/2005/8/layout/hierarchy2"/>
    <dgm:cxn modelId="{DE26D5F4-4722-451C-89EB-573E49108A14}" type="presParOf" srcId="{D74DA683-5D19-4BCE-8294-D60E900CF3F9}" destId="{3C802A83-2C47-4F16-9944-D48ABA69CF9B}" srcOrd="0" destOrd="0" presId="urn:microsoft.com/office/officeart/2005/8/layout/hierarchy2"/>
    <dgm:cxn modelId="{D11ECC2E-3F4E-4037-B53F-ABDE6F30DB20}" type="presParOf" srcId="{3C802A83-2C47-4F16-9944-D48ABA69CF9B}" destId="{905B393B-9C14-4693-A1AB-74C6EDBC1CE4}" srcOrd="0" destOrd="0" presId="urn:microsoft.com/office/officeart/2005/8/layout/hierarchy2"/>
    <dgm:cxn modelId="{909D05BD-2B37-47EF-AA57-AF12F10B55BA}" type="presParOf" srcId="{D74DA683-5D19-4BCE-8294-D60E900CF3F9}" destId="{6FF491B7-A140-4937-B723-E62A01EE8B0F}" srcOrd="1" destOrd="0" presId="urn:microsoft.com/office/officeart/2005/8/layout/hierarchy2"/>
    <dgm:cxn modelId="{9025694D-8DFB-414D-8AE6-27DAA6AFEEF0}" type="presParOf" srcId="{6FF491B7-A140-4937-B723-E62A01EE8B0F}" destId="{D47E43CD-E446-4D5E-933B-DB44880A31FF}" srcOrd="0" destOrd="0" presId="urn:microsoft.com/office/officeart/2005/8/layout/hierarchy2"/>
    <dgm:cxn modelId="{DFEB1F50-D0C4-4C6B-BBDE-5ED157D78BA0}" type="presParOf" srcId="{6FF491B7-A140-4937-B723-E62A01EE8B0F}" destId="{0D2C59E0-BDEF-48FB-B01A-25C34419825D}" srcOrd="1" destOrd="0" presId="urn:microsoft.com/office/officeart/2005/8/layout/hierarchy2"/>
    <dgm:cxn modelId="{D79398E4-BB38-452F-A90A-26A33E7D48CC}" type="presParOf" srcId="{D74DA683-5D19-4BCE-8294-D60E900CF3F9}" destId="{62DA58FF-361D-46D3-A31F-20772031294F}" srcOrd="2" destOrd="0" presId="urn:microsoft.com/office/officeart/2005/8/layout/hierarchy2"/>
    <dgm:cxn modelId="{94894E85-7202-4D61-B1FA-40F26E17E263}" type="presParOf" srcId="{62DA58FF-361D-46D3-A31F-20772031294F}" destId="{C881A246-69CA-4E89-B4BE-A1E797CFBD25}" srcOrd="0" destOrd="0" presId="urn:microsoft.com/office/officeart/2005/8/layout/hierarchy2"/>
    <dgm:cxn modelId="{2500F187-AF55-427A-90EA-8987D2596B8F}" type="presParOf" srcId="{D74DA683-5D19-4BCE-8294-D60E900CF3F9}" destId="{83BA0392-4E60-4539-A3F4-95BF91D6EE61}" srcOrd="3" destOrd="0" presId="urn:microsoft.com/office/officeart/2005/8/layout/hierarchy2"/>
    <dgm:cxn modelId="{CDE399A0-2229-4EE4-996B-2BD589718956}" type="presParOf" srcId="{83BA0392-4E60-4539-A3F4-95BF91D6EE61}" destId="{D109E5AB-FF19-4708-B1ED-5610F381F236}" srcOrd="0" destOrd="0" presId="urn:microsoft.com/office/officeart/2005/8/layout/hierarchy2"/>
    <dgm:cxn modelId="{BFF3A339-7A76-428A-AB36-6C5FA09CEC27}" type="presParOf" srcId="{83BA0392-4E60-4539-A3F4-95BF91D6EE61}" destId="{63524F74-E5CE-4C5A-8EF1-5CD9CA392B6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17E395-7942-4653-983B-828568EC1D71}" type="doc">
      <dgm:prSet loTypeId="urn:microsoft.com/office/officeart/2005/8/layout/hierarchy2" loCatId="hierarchy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929243E-27F7-48D3-AC23-CC092BFE8188}">
      <dgm:prSet custT="1"/>
      <dgm:spPr/>
      <dgm:t>
        <a:bodyPr/>
        <a:lstStyle/>
        <a:p>
          <a:pPr rtl="1"/>
          <a:r>
            <a:rPr lang="fa-IR" sz="2400" dirty="0" smtClean="0"/>
            <a:t>انتخاب تامین کننده</a:t>
          </a:r>
          <a:endParaRPr lang="en-US" sz="2400" dirty="0"/>
        </a:p>
      </dgm:t>
    </dgm:pt>
    <dgm:pt modelId="{D8C45DEF-7B35-42BA-86D0-B44B91E46F58}" type="parTrans" cxnId="{C36F2D5E-DD37-402A-A3E4-3F9BD20D4099}">
      <dgm:prSet/>
      <dgm:spPr/>
      <dgm:t>
        <a:bodyPr/>
        <a:lstStyle/>
        <a:p>
          <a:endParaRPr lang="en-US"/>
        </a:p>
      </dgm:t>
    </dgm:pt>
    <dgm:pt modelId="{C63AB147-D47B-4781-9BEE-3FEB0729A2EB}" type="sibTrans" cxnId="{C36F2D5E-DD37-402A-A3E4-3F9BD20D4099}">
      <dgm:prSet/>
      <dgm:spPr/>
      <dgm:t>
        <a:bodyPr/>
        <a:lstStyle/>
        <a:p>
          <a:endParaRPr lang="en-US"/>
        </a:p>
      </dgm:t>
    </dgm:pt>
    <dgm:pt modelId="{40A9A182-E1DF-4E23-893C-141E3D773B68}">
      <dgm:prSet custT="1"/>
      <dgm:spPr/>
      <dgm:t>
        <a:bodyPr/>
        <a:lstStyle/>
        <a:p>
          <a:pPr rtl="1"/>
          <a:r>
            <a:rPr lang="fa-IR" sz="1800" dirty="0" smtClean="0"/>
            <a:t>تعریف فهرست کوتاهی از تامین کنندگان بالقوه</a:t>
          </a:r>
          <a:endParaRPr lang="en-US" sz="1800" dirty="0"/>
        </a:p>
      </dgm:t>
    </dgm:pt>
    <dgm:pt modelId="{56DC530C-57BE-4176-BFC1-39A73BAFB075}" type="parTrans" cxnId="{EDC528D8-8A01-4FF5-99AF-A25EBD3E6EDE}">
      <dgm:prSet/>
      <dgm:spPr/>
      <dgm:t>
        <a:bodyPr/>
        <a:lstStyle/>
        <a:p>
          <a:endParaRPr lang="en-US"/>
        </a:p>
      </dgm:t>
    </dgm:pt>
    <dgm:pt modelId="{724CBEB6-BDFD-4933-BD61-5017C6DE8CB8}" type="sibTrans" cxnId="{EDC528D8-8A01-4FF5-99AF-A25EBD3E6EDE}">
      <dgm:prSet/>
      <dgm:spPr/>
      <dgm:t>
        <a:bodyPr/>
        <a:lstStyle/>
        <a:p>
          <a:endParaRPr lang="en-US"/>
        </a:p>
      </dgm:t>
    </dgm:pt>
    <dgm:pt modelId="{D3BE8773-ACFE-48BE-A707-130CC2010418}">
      <dgm:prSet custT="1"/>
      <dgm:spPr/>
      <dgm:t>
        <a:bodyPr/>
        <a:lstStyle/>
        <a:p>
          <a:pPr rtl="1"/>
          <a:r>
            <a:rPr lang="fa-IR" sz="2800" dirty="0" smtClean="0"/>
            <a:t>مذاکره</a:t>
          </a:r>
          <a:endParaRPr lang="en-US" sz="2800" dirty="0"/>
        </a:p>
      </dgm:t>
    </dgm:pt>
    <dgm:pt modelId="{D5A4C58A-7CC2-47FD-AE23-C1FF4B0D7699}" type="parTrans" cxnId="{D319AB7D-1B64-42B8-AD65-680EDB1EBFA9}">
      <dgm:prSet/>
      <dgm:spPr/>
      <dgm:t>
        <a:bodyPr/>
        <a:lstStyle/>
        <a:p>
          <a:endParaRPr lang="en-US"/>
        </a:p>
      </dgm:t>
    </dgm:pt>
    <dgm:pt modelId="{D23E7519-1B95-4F7A-910E-741755081FFB}" type="sibTrans" cxnId="{D319AB7D-1B64-42B8-AD65-680EDB1EBFA9}">
      <dgm:prSet/>
      <dgm:spPr/>
      <dgm:t>
        <a:bodyPr/>
        <a:lstStyle/>
        <a:p>
          <a:endParaRPr lang="en-US"/>
        </a:p>
      </dgm:t>
    </dgm:pt>
    <dgm:pt modelId="{7C002B28-D7B9-45C3-885D-4F32BCB4D968}">
      <dgm:prSet custT="1"/>
      <dgm:spPr/>
      <dgm:t>
        <a:bodyPr/>
        <a:lstStyle/>
        <a:p>
          <a:pPr rtl="1"/>
          <a:r>
            <a:rPr lang="fa-IR" sz="2000" dirty="0" smtClean="0"/>
            <a:t>ارائه پیشنهادیه نهایی</a:t>
          </a:r>
          <a:endParaRPr lang="en-US" sz="2000" dirty="0"/>
        </a:p>
      </dgm:t>
    </dgm:pt>
    <dgm:pt modelId="{63E04899-E445-4D7C-885D-A7F9DC60B395}" type="parTrans" cxnId="{D2245078-EA9B-45B4-9230-D1A722E4A909}">
      <dgm:prSet/>
      <dgm:spPr/>
      <dgm:t>
        <a:bodyPr/>
        <a:lstStyle/>
        <a:p>
          <a:endParaRPr lang="en-US"/>
        </a:p>
      </dgm:t>
    </dgm:pt>
    <dgm:pt modelId="{30187986-D0CB-4FF0-93C3-33B86CB0CD91}" type="sibTrans" cxnId="{D2245078-EA9B-45B4-9230-D1A722E4A909}">
      <dgm:prSet/>
      <dgm:spPr/>
      <dgm:t>
        <a:bodyPr/>
        <a:lstStyle/>
        <a:p>
          <a:endParaRPr lang="en-US"/>
        </a:p>
      </dgm:t>
    </dgm:pt>
    <dgm:pt modelId="{91085331-76CC-4777-BFE8-53DB88B69763}">
      <dgm:prSet custT="1"/>
      <dgm:spPr/>
      <dgm:t>
        <a:bodyPr/>
        <a:lstStyle/>
        <a:p>
          <a:pPr rtl="1"/>
          <a:r>
            <a:rPr lang="fa-IR" sz="2000" dirty="0" smtClean="0"/>
            <a:t>تکمیل تجزیه و تحلیل تامین کننده</a:t>
          </a:r>
          <a:endParaRPr lang="en-US" sz="2000" dirty="0"/>
        </a:p>
      </dgm:t>
    </dgm:pt>
    <dgm:pt modelId="{79F889D3-E786-4ED2-BBB6-74AA937F6E1A}" type="parTrans" cxnId="{B0C2F8D0-2532-42F5-A329-74A16628FCCA}">
      <dgm:prSet/>
      <dgm:spPr/>
      <dgm:t>
        <a:bodyPr/>
        <a:lstStyle/>
        <a:p>
          <a:endParaRPr lang="en-US"/>
        </a:p>
      </dgm:t>
    </dgm:pt>
    <dgm:pt modelId="{5BC9DDC8-30A4-4CD7-B9AE-CF5A99777249}" type="sibTrans" cxnId="{B0C2F8D0-2532-42F5-A329-74A16628FCCA}">
      <dgm:prSet/>
      <dgm:spPr/>
      <dgm:t>
        <a:bodyPr/>
        <a:lstStyle/>
        <a:p>
          <a:endParaRPr lang="en-US"/>
        </a:p>
      </dgm:t>
    </dgm:pt>
    <dgm:pt modelId="{087F9360-51C0-4D2B-AFE6-D0138978B3F7}">
      <dgm:prSet custT="1"/>
      <dgm:spPr/>
      <dgm:t>
        <a:bodyPr/>
        <a:lstStyle/>
        <a:p>
          <a:pPr rtl="1"/>
          <a:r>
            <a:rPr lang="fa-IR" sz="2400" dirty="0" smtClean="0"/>
            <a:t>اجرا و بازخورد</a:t>
          </a:r>
          <a:endParaRPr lang="en-US" sz="2400" dirty="0"/>
        </a:p>
      </dgm:t>
    </dgm:pt>
    <dgm:pt modelId="{E599411D-E6FF-4763-8243-22ADA7C3CC72}" type="parTrans" cxnId="{F2AA4A20-063D-42B5-9941-40F434033E58}">
      <dgm:prSet/>
      <dgm:spPr/>
      <dgm:t>
        <a:bodyPr/>
        <a:lstStyle/>
        <a:p>
          <a:endParaRPr lang="en-US"/>
        </a:p>
      </dgm:t>
    </dgm:pt>
    <dgm:pt modelId="{59A1DCBD-F36B-4BC7-900A-0EB40AA6DC51}" type="sibTrans" cxnId="{F2AA4A20-063D-42B5-9941-40F434033E58}">
      <dgm:prSet/>
      <dgm:spPr/>
      <dgm:t>
        <a:bodyPr/>
        <a:lstStyle/>
        <a:p>
          <a:endParaRPr lang="en-US"/>
        </a:p>
      </dgm:t>
    </dgm:pt>
    <dgm:pt modelId="{43AA9141-5E80-4340-A185-F53D11257F11}">
      <dgm:prSet custT="1"/>
      <dgm:spPr/>
      <dgm:t>
        <a:bodyPr/>
        <a:lstStyle/>
        <a:p>
          <a:pPr rtl="1"/>
          <a:r>
            <a:rPr lang="fa-IR" sz="3200" dirty="0" smtClean="0"/>
            <a:t>تدارکات</a:t>
          </a:r>
          <a:endParaRPr lang="en-US" sz="3200" dirty="0"/>
        </a:p>
      </dgm:t>
    </dgm:pt>
    <dgm:pt modelId="{92782651-0906-466C-A8DE-830C2E553CA0}" type="parTrans" cxnId="{15B87880-ADA7-466C-9528-BB31DC11802C}">
      <dgm:prSet/>
      <dgm:spPr/>
      <dgm:t>
        <a:bodyPr/>
        <a:lstStyle/>
        <a:p>
          <a:endParaRPr lang="en-US"/>
        </a:p>
      </dgm:t>
    </dgm:pt>
    <dgm:pt modelId="{3732FF98-AE6B-44A0-8353-3AE27AAC7A48}" type="sibTrans" cxnId="{15B87880-ADA7-466C-9528-BB31DC11802C}">
      <dgm:prSet/>
      <dgm:spPr/>
      <dgm:t>
        <a:bodyPr/>
        <a:lstStyle/>
        <a:p>
          <a:endParaRPr lang="en-US"/>
        </a:p>
      </dgm:t>
    </dgm:pt>
    <dgm:pt modelId="{C0036773-AA95-4D1B-B44E-0767BA768B8E}">
      <dgm:prSet custT="1"/>
      <dgm:spPr/>
      <dgm:t>
        <a:bodyPr/>
        <a:lstStyle/>
        <a:p>
          <a:pPr rtl="1"/>
          <a:r>
            <a:rPr lang="fa-IR" sz="1700" dirty="0" smtClean="0"/>
            <a:t>تعریف برنامه های مشخص هرمکان برای انتقال استفاده های جدید به تامین کنندگان منتخب جدید</a:t>
          </a:r>
        </a:p>
      </dgm:t>
    </dgm:pt>
    <dgm:pt modelId="{38CD6B04-8CD8-4699-8E62-0E11A3A68985}" type="parTrans" cxnId="{031DBFFE-1CBC-4504-912D-C3D57352B88A}">
      <dgm:prSet/>
      <dgm:spPr/>
      <dgm:t>
        <a:bodyPr/>
        <a:lstStyle/>
        <a:p>
          <a:endParaRPr lang="en-US"/>
        </a:p>
      </dgm:t>
    </dgm:pt>
    <dgm:pt modelId="{C8D6E491-FED4-4A12-AAA9-ABF6E0344195}" type="sibTrans" cxnId="{031DBFFE-1CBC-4504-912D-C3D57352B88A}">
      <dgm:prSet/>
      <dgm:spPr/>
      <dgm:t>
        <a:bodyPr/>
        <a:lstStyle/>
        <a:p>
          <a:endParaRPr lang="en-US"/>
        </a:p>
      </dgm:t>
    </dgm:pt>
    <dgm:pt modelId="{A1EE6BF1-5A01-4EB8-A718-808F6E57817A}">
      <dgm:prSet custT="1"/>
      <dgm:spPr/>
      <dgm:t>
        <a:bodyPr/>
        <a:lstStyle/>
        <a:p>
          <a:pPr rtl="1"/>
          <a:r>
            <a:rPr lang="fa-IR" sz="1800" dirty="0" smtClean="0"/>
            <a:t>تعریف معیارهای سنجش عملکرد و زمانبندی بررسی دوره ای</a:t>
          </a:r>
        </a:p>
      </dgm:t>
    </dgm:pt>
    <dgm:pt modelId="{FA4BBCE3-8F83-4179-AA40-38191B8CF1FF}" type="parTrans" cxnId="{EE24C595-3AB4-413B-B369-7838AA498D34}">
      <dgm:prSet/>
      <dgm:spPr/>
      <dgm:t>
        <a:bodyPr/>
        <a:lstStyle/>
        <a:p>
          <a:endParaRPr lang="en-US"/>
        </a:p>
      </dgm:t>
    </dgm:pt>
    <dgm:pt modelId="{B6C7C50E-3E6A-42B5-9938-719E4D594137}" type="sibTrans" cxnId="{EE24C595-3AB4-413B-B369-7838AA498D34}">
      <dgm:prSet/>
      <dgm:spPr/>
      <dgm:t>
        <a:bodyPr/>
        <a:lstStyle/>
        <a:p>
          <a:endParaRPr lang="en-US"/>
        </a:p>
      </dgm:t>
    </dgm:pt>
    <dgm:pt modelId="{EC9507E4-67BA-4EFC-923B-1F7E1D4F1DEA}">
      <dgm:prSet custT="1"/>
      <dgm:spPr/>
      <dgm:t>
        <a:bodyPr/>
        <a:lstStyle/>
        <a:p>
          <a:pPr rtl="1"/>
          <a:r>
            <a:rPr lang="fa-IR" sz="1800" dirty="0" smtClean="0"/>
            <a:t>مدیریت روابط جاری برای اطمینان از نتایج حاصله</a:t>
          </a:r>
        </a:p>
      </dgm:t>
    </dgm:pt>
    <dgm:pt modelId="{D6CA2B90-A2BF-4E8D-8859-A0E18635E818}" type="parTrans" cxnId="{2965C9B5-BF46-4E88-B69D-BAE89FAA2510}">
      <dgm:prSet/>
      <dgm:spPr/>
      <dgm:t>
        <a:bodyPr/>
        <a:lstStyle/>
        <a:p>
          <a:endParaRPr lang="en-US"/>
        </a:p>
      </dgm:t>
    </dgm:pt>
    <dgm:pt modelId="{24CAD34D-23DB-4AD9-A1F0-7ABBB46EF983}" type="sibTrans" cxnId="{2965C9B5-BF46-4E88-B69D-BAE89FAA2510}">
      <dgm:prSet/>
      <dgm:spPr/>
      <dgm:t>
        <a:bodyPr/>
        <a:lstStyle/>
        <a:p>
          <a:endParaRPr lang="en-US"/>
        </a:p>
      </dgm:t>
    </dgm:pt>
    <dgm:pt modelId="{A93F54EB-2A93-4887-89B6-6E9EC99DE428}">
      <dgm:prSet/>
      <dgm:spPr/>
      <dgm:t>
        <a:bodyPr/>
        <a:lstStyle/>
        <a:p>
          <a:pPr rtl="1"/>
          <a:r>
            <a:rPr lang="fa-IR" dirty="0" smtClean="0"/>
            <a:t>زمان بندی بخش بازخورد عملکرد</a:t>
          </a:r>
        </a:p>
      </dgm:t>
    </dgm:pt>
    <dgm:pt modelId="{D35831D0-ABB6-44ED-824D-86E443A723D0}" type="parTrans" cxnId="{3E139926-C901-49F2-AE81-F83DA9EEEB79}">
      <dgm:prSet/>
      <dgm:spPr/>
      <dgm:t>
        <a:bodyPr/>
        <a:lstStyle/>
        <a:p>
          <a:endParaRPr lang="en-US"/>
        </a:p>
      </dgm:t>
    </dgm:pt>
    <dgm:pt modelId="{43E19206-1491-4B1F-A924-FF0E93E70E66}" type="sibTrans" cxnId="{3E139926-C901-49F2-AE81-F83DA9EEEB79}">
      <dgm:prSet/>
      <dgm:spPr/>
      <dgm:t>
        <a:bodyPr/>
        <a:lstStyle/>
        <a:p>
          <a:endParaRPr lang="en-US"/>
        </a:p>
      </dgm:t>
    </dgm:pt>
    <dgm:pt modelId="{6194A2FB-09B6-44BC-AE54-7916AA6FEA7B}">
      <dgm:prSet/>
      <dgm:spPr/>
      <dgm:t>
        <a:bodyPr/>
        <a:lstStyle/>
        <a:p>
          <a:pPr rtl="1"/>
          <a:r>
            <a:rPr lang="fa-IR" dirty="0" smtClean="0"/>
            <a:t>تعریف برنامه ارتباطی</a:t>
          </a:r>
        </a:p>
      </dgm:t>
    </dgm:pt>
    <dgm:pt modelId="{6C37791D-94F2-494A-B8F7-FB5D1C3FEDE1}" type="parTrans" cxnId="{5A663D3B-2083-49B7-B127-5664060F596B}">
      <dgm:prSet/>
      <dgm:spPr/>
      <dgm:t>
        <a:bodyPr/>
        <a:lstStyle/>
        <a:p>
          <a:endParaRPr lang="en-US"/>
        </a:p>
      </dgm:t>
    </dgm:pt>
    <dgm:pt modelId="{198D4B48-8600-4D8F-9351-31D8DA9CAD3D}" type="sibTrans" cxnId="{5A663D3B-2083-49B7-B127-5664060F596B}">
      <dgm:prSet/>
      <dgm:spPr/>
      <dgm:t>
        <a:bodyPr/>
        <a:lstStyle/>
        <a:p>
          <a:endParaRPr lang="en-US"/>
        </a:p>
      </dgm:t>
    </dgm:pt>
    <dgm:pt modelId="{546F0967-309D-475A-8FD4-C5C254D52823}" type="pres">
      <dgm:prSet presAssocID="{7317E395-7942-4653-983B-828568EC1D71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F97ECE-022C-4F76-9E1F-9DCE41F3C162}" type="pres">
      <dgm:prSet presAssocID="{43AA9141-5E80-4340-A185-F53D11257F11}" presName="root1" presStyleCnt="0"/>
      <dgm:spPr/>
    </dgm:pt>
    <dgm:pt modelId="{A99BB2EF-BDB6-4228-AB00-969E6720EA67}" type="pres">
      <dgm:prSet presAssocID="{43AA9141-5E80-4340-A185-F53D11257F1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D4F7AB-7AA1-4065-8EE4-6E88AE4AC2AA}" type="pres">
      <dgm:prSet presAssocID="{43AA9141-5E80-4340-A185-F53D11257F11}" presName="level2hierChild" presStyleCnt="0"/>
      <dgm:spPr/>
    </dgm:pt>
    <dgm:pt modelId="{4877E346-76DD-49CD-8F94-64B5A8AD664F}" type="pres">
      <dgm:prSet presAssocID="{D8C45DEF-7B35-42BA-86D0-B44B91E46F58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2FE42AB8-13E1-4F1F-BD38-2EFB78B117EA}" type="pres">
      <dgm:prSet presAssocID="{D8C45DEF-7B35-42BA-86D0-B44B91E46F58}" presName="connTx" presStyleLbl="parChTrans1D2" presStyleIdx="0" presStyleCnt="3"/>
      <dgm:spPr/>
      <dgm:t>
        <a:bodyPr/>
        <a:lstStyle/>
        <a:p>
          <a:endParaRPr lang="en-US"/>
        </a:p>
      </dgm:t>
    </dgm:pt>
    <dgm:pt modelId="{E085ABEE-6F6E-4E92-96CD-5C3A125DA923}" type="pres">
      <dgm:prSet presAssocID="{6929243E-27F7-48D3-AC23-CC092BFE8188}" presName="root2" presStyleCnt="0"/>
      <dgm:spPr/>
    </dgm:pt>
    <dgm:pt modelId="{0C0397AD-41D6-497D-9969-F91ED64CD50C}" type="pres">
      <dgm:prSet presAssocID="{6929243E-27F7-48D3-AC23-CC092BFE818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146C278-8ECB-4176-9CBB-C003DA609AEE}" type="pres">
      <dgm:prSet presAssocID="{6929243E-27F7-48D3-AC23-CC092BFE8188}" presName="level3hierChild" presStyleCnt="0"/>
      <dgm:spPr/>
    </dgm:pt>
    <dgm:pt modelId="{EBDFB569-8228-43C9-9BE8-21509ACA6EC4}" type="pres">
      <dgm:prSet presAssocID="{56DC530C-57BE-4176-BFC1-39A73BAFB075}" presName="conn2-1" presStyleLbl="parChTrans1D3" presStyleIdx="0" presStyleCnt="8"/>
      <dgm:spPr/>
      <dgm:t>
        <a:bodyPr/>
        <a:lstStyle/>
        <a:p>
          <a:endParaRPr lang="en-US"/>
        </a:p>
      </dgm:t>
    </dgm:pt>
    <dgm:pt modelId="{326A0635-7254-4B53-A888-4E94AF8927F4}" type="pres">
      <dgm:prSet presAssocID="{56DC530C-57BE-4176-BFC1-39A73BAFB075}" presName="connTx" presStyleLbl="parChTrans1D3" presStyleIdx="0" presStyleCnt="8"/>
      <dgm:spPr/>
      <dgm:t>
        <a:bodyPr/>
        <a:lstStyle/>
        <a:p>
          <a:endParaRPr lang="en-US"/>
        </a:p>
      </dgm:t>
    </dgm:pt>
    <dgm:pt modelId="{21CA76C4-1753-4215-994B-70DB34B039F6}" type="pres">
      <dgm:prSet presAssocID="{40A9A182-E1DF-4E23-893C-141E3D773B68}" presName="root2" presStyleCnt="0"/>
      <dgm:spPr/>
    </dgm:pt>
    <dgm:pt modelId="{90443C22-DB3A-4BC4-B0E8-78413EDAB227}" type="pres">
      <dgm:prSet presAssocID="{40A9A182-E1DF-4E23-893C-141E3D773B68}" presName="LevelTwoTextNode" presStyleLbl="node3" presStyleIdx="0" presStyleCnt="8" custScaleX="2806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BF72AC-534B-4D7A-8DB5-081FC2F31230}" type="pres">
      <dgm:prSet presAssocID="{40A9A182-E1DF-4E23-893C-141E3D773B68}" presName="level3hierChild" presStyleCnt="0"/>
      <dgm:spPr/>
    </dgm:pt>
    <dgm:pt modelId="{5E6C5EB1-D913-4F1C-BECC-D4899653F9E4}" type="pres">
      <dgm:prSet presAssocID="{D5A4C58A-7CC2-47FD-AE23-C1FF4B0D7699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ECA17B08-7AF9-4121-9A3B-866A7345A3D1}" type="pres">
      <dgm:prSet presAssocID="{D5A4C58A-7CC2-47FD-AE23-C1FF4B0D7699}" presName="connTx" presStyleLbl="parChTrans1D2" presStyleIdx="1" presStyleCnt="3"/>
      <dgm:spPr/>
      <dgm:t>
        <a:bodyPr/>
        <a:lstStyle/>
        <a:p>
          <a:endParaRPr lang="en-US"/>
        </a:p>
      </dgm:t>
    </dgm:pt>
    <dgm:pt modelId="{74045872-10CF-4138-A7B8-682463822A38}" type="pres">
      <dgm:prSet presAssocID="{D3BE8773-ACFE-48BE-A707-130CC2010418}" presName="root2" presStyleCnt="0"/>
      <dgm:spPr/>
    </dgm:pt>
    <dgm:pt modelId="{36DC2B4C-F6EA-48F5-929A-983BE2293809}" type="pres">
      <dgm:prSet presAssocID="{D3BE8773-ACFE-48BE-A707-130CC2010418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F983AA7-5F92-43CD-BFE9-F9051A5D7FCB}" type="pres">
      <dgm:prSet presAssocID="{D3BE8773-ACFE-48BE-A707-130CC2010418}" presName="level3hierChild" presStyleCnt="0"/>
      <dgm:spPr/>
    </dgm:pt>
    <dgm:pt modelId="{979E8806-F523-4AC0-A2F2-C39D3A02AE42}" type="pres">
      <dgm:prSet presAssocID="{63E04899-E445-4D7C-885D-A7F9DC60B395}" presName="conn2-1" presStyleLbl="parChTrans1D3" presStyleIdx="1" presStyleCnt="8"/>
      <dgm:spPr/>
      <dgm:t>
        <a:bodyPr/>
        <a:lstStyle/>
        <a:p>
          <a:endParaRPr lang="en-US"/>
        </a:p>
      </dgm:t>
    </dgm:pt>
    <dgm:pt modelId="{40BDCEE3-D517-4539-85A7-B7A8715DFB8A}" type="pres">
      <dgm:prSet presAssocID="{63E04899-E445-4D7C-885D-A7F9DC60B395}" presName="connTx" presStyleLbl="parChTrans1D3" presStyleIdx="1" presStyleCnt="8"/>
      <dgm:spPr/>
      <dgm:t>
        <a:bodyPr/>
        <a:lstStyle/>
        <a:p>
          <a:endParaRPr lang="en-US"/>
        </a:p>
      </dgm:t>
    </dgm:pt>
    <dgm:pt modelId="{B5DE4652-2B34-4EAF-AE5C-0011C7438B87}" type="pres">
      <dgm:prSet presAssocID="{7C002B28-D7B9-45C3-885D-4F32BCB4D968}" presName="root2" presStyleCnt="0"/>
      <dgm:spPr/>
    </dgm:pt>
    <dgm:pt modelId="{7183AD3F-2DC1-48F2-B1ED-1CCF0BBD316A}" type="pres">
      <dgm:prSet presAssocID="{7C002B28-D7B9-45C3-885D-4F32BCB4D968}" presName="LevelTwoTextNode" presStyleLbl="node3" presStyleIdx="1" presStyleCnt="8" custScaleX="2762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8474D6C-C1C6-4B94-8518-FF1CBB5E7A77}" type="pres">
      <dgm:prSet presAssocID="{7C002B28-D7B9-45C3-885D-4F32BCB4D968}" presName="level3hierChild" presStyleCnt="0"/>
      <dgm:spPr/>
    </dgm:pt>
    <dgm:pt modelId="{47F9B4FE-00D3-4485-BE56-6D0699C64160}" type="pres">
      <dgm:prSet presAssocID="{79F889D3-E786-4ED2-BBB6-74AA937F6E1A}" presName="conn2-1" presStyleLbl="parChTrans1D3" presStyleIdx="2" presStyleCnt="8"/>
      <dgm:spPr/>
      <dgm:t>
        <a:bodyPr/>
        <a:lstStyle/>
        <a:p>
          <a:endParaRPr lang="en-US"/>
        </a:p>
      </dgm:t>
    </dgm:pt>
    <dgm:pt modelId="{2CB192C7-7A85-459C-9D81-91C4130E48C5}" type="pres">
      <dgm:prSet presAssocID="{79F889D3-E786-4ED2-BBB6-74AA937F6E1A}" presName="connTx" presStyleLbl="parChTrans1D3" presStyleIdx="2" presStyleCnt="8"/>
      <dgm:spPr/>
      <dgm:t>
        <a:bodyPr/>
        <a:lstStyle/>
        <a:p>
          <a:endParaRPr lang="en-US"/>
        </a:p>
      </dgm:t>
    </dgm:pt>
    <dgm:pt modelId="{8FED69A5-C828-4227-9881-0EB70047B815}" type="pres">
      <dgm:prSet presAssocID="{91085331-76CC-4777-BFE8-53DB88B69763}" presName="root2" presStyleCnt="0"/>
      <dgm:spPr/>
    </dgm:pt>
    <dgm:pt modelId="{8E447E73-6709-40A3-8406-CA652B8F944E}" type="pres">
      <dgm:prSet presAssocID="{91085331-76CC-4777-BFE8-53DB88B69763}" presName="LevelTwoTextNode" presStyleLbl="node3" presStyleIdx="2" presStyleCnt="8" custScaleX="27578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FB3D02-D512-43E6-9042-0BF7E2C2997F}" type="pres">
      <dgm:prSet presAssocID="{91085331-76CC-4777-BFE8-53DB88B69763}" presName="level3hierChild" presStyleCnt="0"/>
      <dgm:spPr/>
    </dgm:pt>
    <dgm:pt modelId="{B0D8225A-30B7-4091-B524-CE3E91DBE5C5}" type="pres">
      <dgm:prSet presAssocID="{E599411D-E6FF-4763-8243-22ADA7C3CC72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0503C44E-3FBB-4A83-8E28-D939EE0380FD}" type="pres">
      <dgm:prSet presAssocID="{E599411D-E6FF-4763-8243-22ADA7C3CC72}" presName="connTx" presStyleLbl="parChTrans1D2" presStyleIdx="2" presStyleCnt="3"/>
      <dgm:spPr/>
      <dgm:t>
        <a:bodyPr/>
        <a:lstStyle/>
        <a:p>
          <a:endParaRPr lang="en-US"/>
        </a:p>
      </dgm:t>
    </dgm:pt>
    <dgm:pt modelId="{7A3D106D-1685-43C3-B7FA-734FBFB7A14E}" type="pres">
      <dgm:prSet presAssocID="{087F9360-51C0-4D2B-AFE6-D0138978B3F7}" presName="root2" presStyleCnt="0"/>
      <dgm:spPr/>
    </dgm:pt>
    <dgm:pt modelId="{944461CE-6479-4E32-97D7-A3F0840922E4}" type="pres">
      <dgm:prSet presAssocID="{087F9360-51C0-4D2B-AFE6-D0138978B3F7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F9A8590-F528-4B19-99D5-A63F976382FF}" type="pres">
      <dgm:prSet presAssocID="{087F9360-51C0-4D2B-AFE6-D0138978B3F7}" presName="level3hierChild" presStyleCnt="0"/>
      <dgm:spPr/>
    </dgm:pt>
    <dgm:pt modelId="{8739E25E-314D-4F35-BF11-AA8C0BD7F31F}" type="pres">
      <dgm:prSet presAssocID="{38CD6B04-8CD8-4699-8E62-0E11A3A68985}" presName="conn2-1" presStyleLbl="parChTrans1D3" presStyleIdx="3" presStyleCnt="8"/>
      <dgm:spPr/>
      <dgm:t>
        <a:bodyPr/>
        <a:lstStyle/>
        <a:p>
          <a:endParaRPr lang="en-US"/>
        </a:p>
      </dgm:t>
    </dgm:pt>
    <dgm:pt modelId="{DE722BE1-A9F6-4848-A03B-7EC5D5981BE6}" type="pres">
      <dgm:prSet presAssocID="{38CD6B04-8CD8-4699-8E62-0E11A3A68985}" presName="connTx" presStyleLbl="parChTrans1D3" presStyleIdx="3" presStyleCnt="8"/>
      <dgm:spPr/>
      <dgm:t>
        <a:bodyPr/>
        <a:lstStyle/>
        <a:p>
          <a:endParaRPr lang="en-US"/>
        </a:p>
      </dgm:t>
    </dgm:pt>
    <dgm:pt modelId="{23C47FDA-3091-4D40-9C60-8C57D25499B8}" type="pres">
      <dgm:prSet presAssocID="{C0036773-AA95-4D1B-B44E-0767BA768B8E}" presName="root2" presStyleCnt="0"/>
      <dgm:spPr/>
    </dgm:pt>
    <dgm:pt modelId="{91C40A17-50C3-46A7-91A6-316582CCDCF6}" type="pres">
      <dgm:prSet presAssocID="{C0036773-AA95-4D1B-B44E-0767BA768B8E}" presName="LevelTwoTextNode" presStyleLbl="node3" presStyleIdx="3" presStyleCnt="8" custScaleX="2762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27ABE7-B86B-4522-882F-10A6E658A01D}" type="pres">
      <dgm:prSet presAssocID="{C0036773-AA95-4D1B-B44E-0767BA768B8E}" presName="level3hierChild" presStyleCnt="0"/>
      <dgm:spPr/>
    </dgm:pt>
    <dgm:pt modelId="{834C00C9-C8C8-4E94-87FC-F139AB1D0613}" type="pres">
      <dgm:prSet presAssocID="{FA4BBCE3-8F83-4179-AA40-38191B8CF1FF}" presName="conn2-1" presStyleLbl="parChTrans1D3" presStyleIdx="4" presStyleCnt="8"/>
      <dgm:spPr/>
      <dgm:t>
        <a:bodyPr/>
        <a:lstStyle/>
        <a:p>
          <a:endParaRPr lang="en-US"/>
        </a:p>
      </dgm:t>
    </dgm:pt>
    <dgm:pt modelId="{8D6B7B73-75F0-4A09-B77A-96E5DB8357BE}" type="pres">
      <dgm:prSet presAssocID="{FA4BBCE3-8F83-4179-AA40-38191B8CF1FF}" presName="connTx" presStyleLbl="parChTrans1D3" presStyleIdx="4" presStyleCnt="8"/>
      <dgm:spPr/>
      <dgm:t>
        <a:bodyPr/>
        <a:lstStyle/>
        <a:p>
          <a:endParaRPr lang="en-US"/>
        </a:p>
      </dgm:t>
    </dgm:pt>
    <dgm:pt modelId="{99BF70C2-F276-4CF6-8D8F-A0C2318AD069}" type="pres">
      <dgm:prSet presAssocID="{A1EE6BF1-5A01-4EB8-A718-808F6E57817A}" presName="root2" presStyleCnt="0"/>
      <dgm:spPr/>
    </dgm:pt>
    <dgm:pt modelId="{DD7993DC-B79B-442A-9A7C-3575623FE5A7}" type="pres">
      <dgm:prSet presAssocID="{A1EE6BF1-5A01-4EB8-A718-808F6E57817A}" presName="LevelTwoTextNode" presStyleLbl="node3" presStyleIdx="4" presStyleCnt="8" custScaleX="27543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45165-592F-4484-9A81-AF4C8D8696D1}" type="pres">
      <dgm:prSet presAssocID="{A1EE6BF1-5A01-4EB8-A718-808F6E57817A}" presName="level3hierChild" presStyleCnt="0"/>
      <dgm:spPr/>
    </dgm:pt>
    <dgm:pt modelId="{70A4E91C-1454-4F55-A997-DD936CA5877B}" type="pres">
      <dgm:prSet presAssocID="{D6CA2B90-A2BF-4E8D-8859-A0E18635E818}" presName="conn2-1" presStyleLbl="parChTrans1D3" presStyleIdx="5" presStyleCnt="8"/>
      <dgm:spPr/>
      <dgm:t>
        <a:bodyPr/>
        <a:lstStyle/>
        <a:p>
          <a:endParaRPr lang="en-US"/>
        </a:p>
      </dgm:t>
    </dgm:pt>
    <dgm:pt modelId="{E6B26546-EFC6-4820-A06A-9DD97F4C484A}" type="pres">
      <dgm:prSet presAssocID="{D6CA2B90-A2BF-4E8D-8859-A0E18635E818}" presName="connTx" presStyleLbl="parChTrans1D3" presStyleIdx="5" presStyleCnt="8"/>
      <dgm:spPr/>
      <dgm:t>
        <a:bodyPr/>
        <a:lstStyle/>
        <a:p>
          <a:endParaRPr lang="en-US"/>
        </a:p>
      </dgm:t>
    </dgm:pt>
    <dgm:pt modelId="{D9400C92-D0FB-426B-BE3C-C909CA903CDE}" type="pres">
      <dgm:prSet presAssocID="{EC9507E4-67BA-4EFC-923B-1F7E1D4F1DEA}" presName="root2" presStyleCnt="0"/>
      <dgm:spPr/>
    </dgm:pt>
    <dgm:pt modelId="{0DEBD163-1215-4B36-89DE-729CD2FA905B}" type="pres">
      <dgm:prSet presAssocID="{EC9507E4-67BA-4EFC-923B-1F7E1D4F1DEA}" presName="LevelTwoTextNode" presStyleLbl="node3" presStyleIdx="5" presStyleCnt="8" custScaleX="2748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39977E-A114-453E-B33C-12E665655043}" type="pres">
      <dgm:prSet presAssocID="{EC9507E4-67BA-4EFC-923B-1F7E1D4F1DEA}" presName="level3hierChild" presStyleCnt="0"/>
      <dgm:spPr/>
    </dgm:pt>
    <dgm:pt modelId="{BD791041-FB6F-4F5D-A131-FAE262436CED}" type="pres">
      <dgm:prSet presAssocID="{D35831D0-ABB6-44ED-824D-86E443A723D0}" presName="conn2-1" presStyleLbl="parChTrans1D3" presStyleIdx="6" presStyleCnt="8"/>
      <dgm:spPr/>
      <dgm:t>
        <a:bodyPr/>
        <a:lstStyle/>
        <a:p>
          <a:endParaRPr lang="en-US"/>
        </a:p>
      </dgm:t>
    </dgm:pt>
    <dgm:pt modelId="{6B527BF0-F0E7-41EB-AFFD-95C20EC34D0B}" type="pres">
      <dgm:prSet presAssocID="{D35831D0-ABB6-44ED-824D-86E443A723D0}" presName="connTx" presStyleLbl="parChTrans1D3" presStyleIdx="6" presStyleCnt="8"/>
      <dgm:spPr/>
      <dgm:t>
        <a:bodyPr/>
        <a:lstStyle/>
        <a:p>
          <a:endParaRPr lang="en-US"/>
        </a:p>
      </dgm:t>
    </dgm:pt>
    <dgm:pt modelId="{5A881CBD-65E1-4A06-A98F-81EFEA9145BE}" type="pres">
      <dgm:prSet presAssocID="{A93F54EB-2A93-4887-89B6-6E9EC99DE428}" presName="root2" presStyleCnt="0"/>
      <dgm:spPr/>
    </dgm:pt>
    <dgm:pt modelId="{7D2C7C6D-E8E6-45B0-B0B5-F2A51F8A8E77}" type="pres">
      <dgm:prSet presAssocID="{A93F54EB-2A93-4887-89B6-6E9EC99DE428}" presName="LevelTwoTextNode" presStyleLbl="node3" presStyleIdx="6" presStyleCnt="8" custScaleX="2762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09DA38-FF25-4803-9C36-D172951F139F}" type="pres">
      <dgm:prSet presAssocID="{A93F54EB-2A93-4887-89B6-6E9EC99DE428}" presName="level3hierChild" presStyleCnt="0"/>
      <dgm:spPr/>
    </dgm:pt>
    <dgm:pt modelId="{904010F0-10A3-44A3-B527-3EAC2F3A7689}" type="pres">
      <dgm:prSet presAssocID="{6C37791D-94F2-494A-B8F7-FB5D1C3FEDE1}" presName="conn2-1" presStyleLbl="parChTrans1D3" presStyleIdx="7" presStyleCnt="8"/>
      <dgm:spPr/>
      <dgm:t>
        <a:bodyPr/>
        <a:lstStyle/>
        <a:p>
          <a:endParaRPr lang="en-US"/>
        </a:p>
      </dgm:t>
    </dgm:pt>
    <dgm:pt modelId="{126E05D4-7E8F-4F7D-84F9-188D326E3F7F}" type="pres">
      <dgm:prSet presAssocID="{6C37791D-94F2-494A-B8F7-FB5D1C3FEDE1}" presName="connTx" presStyleLbl="parChTrans1D3" presStyleIdx="7" presStyleCnt="8"/>
      <dgm:spPr/>
      <dgm:t>
        <a:bodyPr/>
        <a:lstStyle/>
        <a:p>
          <a:endParaRPr lang="en-US"/>
        </a:p>
      </dgm:t>
    </dgm:pt>
    <dgm:pt modelId="{A8A466D2-249F-4074-90AC-2292BD1E88DB}" type="pres">
      <dgm:prSet presAssocID="{6194A2FB-09B6-44BC-AE54-7916AA6FEA7B}" presName="root2" presStyleCnt="0"/>
      <dgm:spPr/>
    </dgm:pt>
    <dgm:pt modelId="{24D90A56-33ED-4FD2-B2CE-133FD486F211}" type="pres">
      <dgm:prSet presAssocID="{6194A2FB-09B6-44BC-AE54-7916AA6FEA7B}" presName="LevelTwoTextNode" presStyleLbl="node3" presStyleIdx="7" presStyleCnt="8" custScaleX="2762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04329E4-96DD-4F64-AFC6-3346A97D752E}" type="pres">
      <dgm:prSet presAssocID="{6194A2FB-09B6-44BC-AE54-7916AA6FEA7B}" presName="level3hierChild" presStyleCnt="0"/>
      <dgm:spPr/>
    </dgm:pt>
  </dgm:ptLst>
  <dgm:cxnLst>
    <dgm:cxn modelId="{BC7341A5-A807-4067-91A0-798F6350B57D}" type="presOf" srcId="{E599411D-E6FF-4763-8243-22ADA7C3CC72}" destId="{0503C44E-3FBB-4A83-8E28-D939EE0380FD}" srcOrd="1" destOrd="0" presId="urn:microsoft.com/office/officeart/2005/8/layout/hierarchy2"/>
    <dgm:cxn modelId="{D2245078-EA9B-45B4-9230-D1A722E4A909}" srcId="{D3BE8773-ACFE-48BE-A707-130CC2010418}" destId="{7C002B28-D7B9-45C3-885D-4F32BCB4D968}" srcOrd="0" destOrd="0" parTransId="{63E04899-E445-4D7C-885D-A7F9DC60B395}" sibTransId="{30187986-D0CB-4FF0-93C3-33B86CB0CD91}"/>
    <dgm:cxn modelId="{BBEF81D1-6086-46F7-9D2C-FA4D59EC44CC}" type="presOf" srcId="{43AA9141-5E80-4340-A185-F53D11257F11}" destId="{A99BB2EF-BDB6-4228-AB00-969E6720EA67}" srcOrd="0" destOrd="0" presId="urn:microsoft.com/office/officeart/2005/8/layout/hierarchy2"/>
    <dgm:cxn modelId="{F4F60A8F-2844-4FF7-9FCA-2FFE6331B5DB}" type="presOf" srcId="{79F889D3-E786-4ED2-BBB6-74AA937F6E1A}" destId="{2CB192C7-7A85-459C-9D81-91C4130E48C5}" srcOrd="1" destOrd="0" presId="urn:microsoft.com/office/officeart/2005/8/layout/hierarchy2"/>
    <dgm:cxn modelId="{4E1474D0-B9BC-4317-BCE3-84E1A9448EBF}" type="presOf" srcId="{D8C45DEF-7B35-42BA-86D0-B44B91E46F58}" destId="{2FE42AB8-13E1-4F1F-BD38-2EFB78B117EA}" srcOrd="1" destOrd="0" presId="urn:microsoft.com/office/officeart/2005/8/layout/hierarchy2"/>
    <dgm:cxn modelId="{C99DE8B0-1647-44D3-B022-328FA9ECDC5B}" type="presOf" srcId="{C0036773-AA95-4D1B-B44E-0767BA768B8E}" destId="{91C40A17-50C3-46A7-91A6-316582CCDCF6}" srcOrd="0" destOrd="0" presId="urn:microsoft.com/office/officeart/2005/8/layout/hierarchy2"/>
    <dgm:cxn modelId="{EACE82A1-A6D7-42EF-8191-C6D5354E220B}" type="presOf" srcId="{D8C45DEF-7B35-42BA-86D0-B44B91E46F58}" destId="{4877E346-76DD-49CD-8F94-64B5A8AD664F}" srcOrd="0" destOrd="0" presId="urn:microsoft.com/office/officeart/2005/8/layout/hierarchy2"/>
    <dgm:cxn modelId="{603485BA-9495-49E2-A72C-26D8C35E2AD4}" type="presOf" srcId="{FA4BBCE3-8F83-4179-AA40-38191B8CF1FF}" destId="{834C00C9-C8C8-4E94-87FC-F139AB1D0613}" srcOrd="0" destOrd="0" presId="urn:microsoft.com/office/officeart/2005/8/layout/hierarchy2"/>
    <dgm:cxn modelId="{15B87880-ADA7-466C-9528-BB31DC11802C}" srcId="{7317E395-7942-4653-983B-828568EC1D71}" destId="{43AA9141-5E80-4340-A185-F53D11257F11}" srcOrd="0" destOrd="0" parTransId="{92782651-0906-466C-A8DE-830C2E553CA0}" sibTransId="{3732FF98-AE6B-44A0-8353-3AE27AAC7A48}"/>
    <dgm:cxn modelId="{BC03BFFF-D531-4713-A5E7-6964285F8F36}" type="presOf" srcId="{FA4BBCE3-8F83-4179-AA40-38191B8CF1FF}" destId="{8D6B7B73-75F0-4A09-B77A-96E5DB8357BE}" srcOrd="1" destOrd="0" presId="urn:microsoft.com/office/officeart/2005/8/layout/hierarchy2"/>
    <dgm:cxn modelId="{93F7A0BA-A092-4CCB-816F-207B436FAE81}" type="presOf" srcId="{A1EE6BF1-5A01-4EB8-A718-808F6E57817A}" destId="{DD7993DC-B79B-442A-9A7C-3575623FE5A7}" srcOrd="0" destOrd="0" presId="urn:microsoft.com/office/officeart/2005/8/layout/hierarchy2"/>
    <dgm:cxn modelId="{1ED6601A-9A15-443B-8F4F-02B5A08BB36C}" type="presOf" srcId="{6929243E-27F7-48D3-AC23-CC092BFE8188}" destId="{0C0397AD-41D6-497D-9969-F91ED64CD50C}" srcOrd="0" destOrd="0" presId="urn:microsoft.com/office/officeart/2005/8/layout/hierarchy2"/>
    <dgm:cxn modelId="{ED026042-31A7-4527-8118-35590C4A6DC6}" type="presOf" srcId="{79F889D3-E786-4ED2-BBB6-74AA937F6E1A}" destId="{47F9B4FE-00D3-4485-BE56-6D0699C64160}" srcOrd="0" destOrd="0" presId="urn:microsoft.com/office/officeart/2005/8/layout/hierarchy2"/>
    <dgm:cxn modelId="{95304C79-3509-437B-A7E4-446113411409}" type="presOf" srcId="{63E04899-E445-4D7C-885D-A7F9DC60B395}" destId="{40BDCEE3-D517-4539-85A7-B7A8715DFB8A}" srcOrd="1" destOrd="0" presId="urn:microsoft.com/office/officeart/2005/8/layout/hierarchy2"/>
    <dgm:cxn modelId="{E9981692-AD76-4DB1-9153-268D54F03316}" type="presOf" srcId="{6C37791D-94F2-494A-B8F7-FB5D1C3FEDE1}" destId="{126E05D4-7E8F-4F7D-84F9-188D326E3F7F}" srcOrd="1" destOrd="0" presId="urn:microsoft.com/office/officeart/2005/8/layout/hierarchy2"/>
    <dgm:cxn modelId="{EBF136EE-A754-4E99-9DDA-B4A98F2992D3}" type="presOf" srcId="{7C002B28-D7B9-45C3-885D-4F32BCB4D968}" destId="{7183AD3F-2DC1-48F2-B1ED-1CCF0BBD316A}" srcOrd="0" destOrd="0" presId="urn:microsoft.com/office/officeart/2005/8/layout/hierarchy2"/>
    <dgm:cxn modelId="{384530AD-D8D4-414F-A32D-D24DA0C6F92A}" type="presOf" srcId="{D35831D0-ABB6-44ED-824D-86E443A723D0}" destId="{6B527BF0-F0E7-41EB-AFFD-95C20EC34D0B}" srcOrd="1" destOrd="0" presId="urn:microsoft.com/office/officeart/2005/8/layout/hierarchy2"/>
    <dgm:cxn modelId="{FAE3AD6E-1748-471A-9850-E0A02F99DE34}" type="presOf" srcId="{D6CA2B90-A2BF-4E8D-8859-A0E18635E818}" destId="{E6B26546-EFC6-4820-A06A-9DD97F4C484A}" srcOrd="1" destOrd="0" presId="urn:microsoft.com/office/officeart/2005/8/layout/hierarchy2"/>
    <dgm:cxn modelId="{9E2E5520-4378-46B4-9FFE-67888BBA83BE}" type="presOf" srcId="{56DC530C-57BE-4176-BFC1-39A73BAFB075}" destId="{EBDFB569-8228-43C9-9BE8-21509ACA6EC4}" srcOrd="0" destOrd="0" presId="urn:microsoft.com/office/officeart/2005/8/layout/hierarchy2"/>
    <dgm:cxn modelId="{C707AF3E-55CA-4DC8-8CCD-6CFE2CDC6068}" type="presOf" srcId="{E599411D-E6FF-4763-8243-22ADA7C3CC72}" destId="{B0D8225A-30B7-4091-B524-CE3E91DBE5C5}" srcOrd="0" destOrd="0" presId="urn:microsoft.com/office/officeart/2005/8/layout/hierarchy2"/>
    <dgm:cxn modelId="{1B71725F-0C99-4D0E-A43E-343D485A148E}" type="presOf" srcId="{6C37791D-94F2-494A-B8F7-FB5D1C3FEDE1}" destId="{904010F0-10A3-44A3-B527-3EAC2F3A7689}" srcOrd="0" destOrd="0" presId="urn:microsoft.com/office/officeart/2005/8/layout/hierarchy2"/>
    <dgm:cxn modelId="{3E139926-C901-49F2-AE81-F83DA9EEEB79}" srcId="{087F9360-51C0-4D2B-AFE6-D0138978B3F7}" destId="{A93F54EB-2A93-4887-89B6-6E9EC99DE428}" srcOrd="3" destOrd="0" parTransId="{D35831D0-ABB6-44ED-824D-86E443A723D0}" sibTransId="{43E19206-1491-4B1F-A924-FF0E93E70E66}"/>
    <dgm:cxn modelId="{17C69FC1-970B-4045-B3CC-D98EB78AFEEF}" type="presOf" srcId="{D35831D0-ABB6-44ED-824D-86E443A723D0}" destId="{BD791041-FB6F-4F5D-A131-FAE262436CED}" srcOrd="0" destOrd="0" presId="urn:microsoft.com/office/officeart/2005/8/layout/hierarchy2"/>
    <dgm:cxn modelId="{49EFA001-2935-4B48-973C-FD9D807F7687}" type="presOf" srcId="{D3BE8773-ACFE-48BE-A707-130CC2010418}" destId="{36DC2B4C-F6EA-48F5-929A-983BE2293809}" srcOrd="0" destOrd="0" presId="urn:microsoft.com/office/officeart/2005/8/layout/hierarchy2"/>
    <dgm:cxn modelId="{5A663D3B-2083-49B7-B127-5664060F596B}" srcId="{087F9360-51C0-4D2B-AFE6-D0138978B3F7}" destId="{6194A2FB-09B6-44BC-AE54-7916AA6FEA7B}" srcOrd="4" destOrd="0" parTransId="{6C37791D-94F2-494A-B8F7-FB5D1C3FEDE1}" sibTransId="{198D4B48-8600-4D8F-9351-31D8DA9CAD3D}"/>
    <dgm:cxn modelId="{D319AB7D-1B64-42B8-AD65-680EDB1EBFA9}" srcId="{43AA9141-5E80-4340-A185-F53D11257F11}" destId="{D3BE8773-ACFE-48BE-A707-130CC2010418}" srcOrd="1" destOrd="0" parTransId="{D5A4C58A-7CC2-47FD-AE23-C1FF4B0D7699}" sibTransId="{D23E7519-1B95-4F7A-910E-741755081FFB}"/>
    <dgm:cxn modelId="{EE24C595-3AB4-413B-B369-7838AA498D34}" srcId="{087F9360-51C0-4D2B-AFE6-D0138978B3F7}" destId="{A1EE6BF1-5A01-4EB8-A718-808F6E57817A}" srcOrd="1" destOrd="0" parTransId="{FA4BBCE3-8F83-4179-AA40-38191B8CF1FF}" sibTransId="{B6C7C50E-3E6A-42B5-9938-719E4D594137}"/>
    <dgm:cxn modelId="{03A79432-AD41-464C-BD50-A650ED099BF8}" type="presOf" srcId="{38CD6B04-8CD8-4699-8E62-0E11A3A68985}" destId="{8739E25E-314D-4F35-BF11-AA8C0BD7F31F}" srcOrd="0" destOrd="0" presId="urn:microsoft.com/office/officeart/2005/8/layout/hierarchy2"/>
    <dgm:cxn modelId="{20A057F8-8DBD-4A14-9C9A-76A85874AE28}" type="presOf" srcId="{91085331-76CC-4777-BFE8-53DB88B69763}" destId="{8E447E73-6709-40A3-8406-CA652B8F944E}" srcOrd="0" destOrd="0" presId="urn:microsoft.com/office/officeart/2005/8/layout/hierarchy2"/>
    <dgm:cxn modelId="{797FDDDE-0249-4421-B4AF-A73B35968EB4}" type="presOf" srcId="{D5A4C58A-7CC2-47FD-AE23-C1FF4B0D7699}" destId="{ECA17B08-7AF9-4121-9A3B-866A7345A3D1}" srcOrd="1" destOrd="0" presId="urn:microsoft.com/office/officeart/2005/8/layout/hierarchy2"/>
    <dgm:cxn modelId="{17CDD78F-78E5-4211-8F39-E62BAD5FCAC3}" type="presOf" srcId="{56DC530C-57BE-4176-BFC1-39A73BAFB075}" destId="{326A0635-7254-4B53-A888-4E94AF8927F4}" srcOrd="1" destOrd="0" presId="urn:microsoft.com/office/officeart/2005/8/layout/hierarchy2"/>
    <dgm:cxn modelId="{607DB500-B5E3-4EC2-AC05-36153BC9A372}" type="presOf" srcId="{EC9507E4-67BA-4EFC-923B-1F7E1D4F1DEA}" destId="{0DEBD163-1215-4B36-89DE-729CD2FA905B}" srcOrd="0" destOrd="0" presId="urn:microsoft.com/office/officeart/2005/8/layout/hierarchy2"/>
    <dgm:cxn modelId="{147697E9-51CC-4DFD-BB5E-0539671D04E2}" type="presOf" srcId="{6194A2FB-09B6-44BC-AE54-7916AA6FEA7B}" destId="{24D90A56-33ED-4FD2-B2CE-133FD486F211}" srcOrd="0" destOrd="0" presId="urn:microsoft.com/office/officeart/2005/8/layout/hierarchy2"/>
    <dgm:cxn modelId="{031DBFFE-1CBC-4504-912D-C3D57352B88A}" srcId="{087F9360-51C0-4D2B-AFE6-D0138978B3F7}" destId="{C0036773-AA95-4D1B-B44E-0767BA768B8E}" srcOrd="0" destOrd="0" parTransId="{38CD6B04-8CD8-4699-8E62-0E11A3A68985}" sibTransId="{C8D6E491-FED4-4A12-AAA9-ABF6E0344195}"/>
    <dgm:cxn modelId="{5A7A965D-373E-4914-9121-54CB95FED380}" type="presOf" srcId="{63E04899-E445-4D7C-885D-A7F9DC60B395}" destId="{979E8806-F523-4AC0-A2F2-C39D3A02AE42}" srcOrd="0" destOrd="0" presId="urn:microsoft.com/office/officeart/2005/8/layout/hierarchy2"/>
    <dgm:cxn modelId="{88F58692-719B-4858-A7AB-632260E44532}" type="presOf" srcId="{087F9360-51C0-4D2B-AFE6-D0138978B3F7}" destId="{944461CE-6479-4E32-97D7-A3F0840922E4}" srcOrd="0" destOrd="0" presId="urn:microsoft.com/office/officeart/2005/8/layout/hierarchy2"/>
    <dgm:cxn modelId="{C36F2D5E-DD37-402A-A3E4-3F9BD20D4099}" srcId="{43AA9141-5E80-4340-A185-F53D11257F11}" destId="{6929243E-27F7-48D3-AC23-CC092BFE8188}" srcOrd="0" destOrd="0" parTransId="{D8C45DEF-7B35-42BA-86D0-B44B91E46F58}" sibTransId="{C63AB147-D47B-4781-9BEE-3FEB0729A2EB}"/>
    <dgm:cxn modelId="{2ADC9C5D-895B-4E96-B1C8-F96D7B7078D5}" type="presOf" srcId="{7317E395-7942-4653-983B-828568EC1D71}" destId="{546F0967-309D-475A-8FD4-C5C254D52823}" srcOrd="0" destOrd="0" presId="urn:microsoft.com/office/officeart/2005/8/layout/hierarchy2"/>
    <dgm:cxn modelId="{2965C9B5-BF46-4E88-B69D-BAE89FAA2510}" srcId="{087F9360-51C0-4D2B-AFE6-D0138978B3F7}" destId="{EC9507E4-67BA-4EFC-923B-1F7E1D4F1DEA}" srcOrd="2" destOrd="0" parTransId="{D6CA2B90-A2BF-4E8D-8859-A0E18635E818}" sibTransId="{24CAD34D-23DB-4AD9-A1F0-7ABBB46EF983}"/>
    <dgm:cxn modelId="{EDC528D8-8A01-4FF5-99AF-A25EBD3E6EDE}" srcId="{6929243E-27F7-48D3-AC23-CC092BFE8188}" destId="{40A9A182-E1DF-4E23-893C-141E3D773B68}" srcOrd="0" destOrd="0" parTransId="{56DC530C-57BE-4176-BFC1-39A73BAFB075}" sibTransId="{724CBEB6-BDFD-4933-BD61-5017C6DE8CB8}"/>
    <dgm:cxn modelId="{B0C2F8D0-2532-42F5-A329-74A16628FCCA}" srcId="{D3BE8773-ACFE-48BE-A707-130CC2010418}" destId="{91085331-76CC-4777-BFE8-53DB88B69763}" srcOrd="1" destOrd="0" parTransId="{79F889D3-E786-4ED2-BBB6-74AA937F6E1A}" sibTransId="{5BC9DDC8-30A4-4CD7-B9AE-CF5A99777249}"/>
    <dgm:cxn modelId="{6F82E5B4-5AD3-483C-A3B2-2F9EFA09AA8E}" type="presOf" srcId="{38CD6B04-8CD8-4699-8E62-0E11A3A68985}" destId="{DE722BE1-A9F6-4848-A03B-7EC5D5981BE6}" srcOrd="1" destOrd="0" presId="urn:microsoft.com/office/officeart/2005/8/layout/hierarchy2"/>
    <dgm:cxn modelId="{F2AA4A20-063D-42B5-9941-40F434033E58}" srcId="{43AA9141-5E80-4340-A185-F53D11257F11}" destId="{087F9360-51C0-4D2B-AFE6-D0138978B3F7}" srcOrd="2" destOrd="0" parTransId="{E599411D-E6FF-4763-8243-22ADA7C3CC72}" sibTransId="{59A1DCBD-F36B-4BC7-900A-0EB40AA6DC51}"/>
    <dgm:cxn modelId="{7D3BC291-0919-435D-A67E-F40BC115855F}" type="presOf" srcId="{D6CA2B90-A2BF-4E8D-8859-A0E18635E818}" destId="{70A4E91C-1454-4F55-A997-DD936CA5877B}" srcOrd="0" destOrd="0" presId="urn:microsoft.com/office/officeart/2005/8/layout/hierarchy2"/>
    <dgm:cxn modelId="{9B14EF5D-4DAB-4CD3-87B4-9B8189835596}" type="presOf" srcId="{D5A4C58A-7CC2-47FD-AE23-C1FF4B0D7699}" destId="{5E6C5EB1-D913-4F1C-BECC-D4899653F9E4}" srcOrd="0" destOrd="0" presId="urn:microsoft.com/office/officeart/2005/8/layout/hierarchy2"/>
    <dgm:cxn modelId="{F59B5A55-0A4B-4289-943A-EBB9F9D21911}" type="presOf" srcId="{40A9A182-E1DF-4E23-893C-141E3D773B68}" destId="{90443C22-DB3A-4BC4-B0E8-78413EDAB227}" srcOrd="0" destOrd="0" presId="urn:microsoft.com/office/officeart/2005/8/layout/hierarchy2"/>
    <dgm:cxn modelId="{037D7144-460C-4985-AB3B-222EBC706ADF}" type="presOf" srcId="{A93F54EB-2A93-4887-89B6-6E9EC99DE428}" destId="{7D2C7C6D-E8E6-45B0-B0B5-F2A51F8A8E77}" srcOrd="0" destOrd="0" presId="urn:microsoft.com/office/officeart/2005/8/layout/hierarchy2"/>
    <dgm:cxn modelId="{3034415D-E3D9-4E30-9945-A23B9897A2E4}" type="presParOf" srcId="{546F0967-309D-475A-8FD4-C5C254D52823}" destId="{1CF97ECE-022C-4F76-9E1F-9DCE41F3C162}" srcOrd="0" destOrd="0" presId="urn:microsoft.com/office/officeart/2005/8/layout/hierarchy2"/>
    <dgm:cxn modelId="{B09EC600-EAF4-46B0-BD10-7903486AEFB4}" type="presParOf" srcId="{1CF97ECE-022C-4F76-9E1F-9DCE41F3C162}" destId="{A99BB2EF-BDB6-4228-AB00-969E6720EA67}" srcOrd="0" destOrd="0" presId="urn:microsoft.com/office/officeart/2005/8/layout/hierarchy2"/>
    <dgm:cxn modelId="{B8ABFE3C-1D7C-48EF-B90F-1A413D005A10}" type="presParOf" srcId="{1CF97ECE-022C-4F76-9E1F-9DCE41F3C162}" destId="{54D4F7AB-7AA1-4065-8EE4-6E88AE4AC2AA}" srcOrd="1" destOrd="0" presId="urn:microsoft.com/office/officeart/2005/8/layout/hierarchy2"/>
    <dgm:cxn modelId="{15AEC3B9-467F-4482-AAB8-3376ADB9833E}" type="presParOf" srcId="{54D4F7AB-7AA1-4065-8EE4-6E88AE4AC2AA}" destId="{4877E346-76DD-49CD-8F94-64B5A8AD664F}" srcOrd="0" destOrd="0" presId="urn:microsoft.com/office/officeart/2005/8/layout/hierarchy2"/>
    <dgm:cxn modelId="{54D909DE-ECB0-4E96-8CEE-6213C461F717}" type="presParOf" srcId="{4877E346-76DD-49CD-8F94-64B5A8AD664F}" destId="{2FE42AB8-13E1-4F1F-BD38-2EFB78B117EA}" srcOrd="0" destOrd="0" presId="urn:microsoft.com/office/officeart/2005/8/layout/hierarchy2"/>
    <dgm:cxn modelId="{53CB419F-E35F-465A-8231-13C4A9CDEDE8}" type="presParOf" srcId="{54D4F7AB-7AA1-4065-8EE4-6E88AE4AC2AA}" destId="{E085ABEE-6F6E-4E92-96CD-5C3A125DA923}" srcOrd="1" destOrd="0" presId="urn:microsoft.com/office/officeart/2005/8/layout/hierarchy2"/>
    <dgm:cxn modelId="{72178D8B-CAEF-44D3-9B02-37CB54AB647E}" type="presParOf" srcId="{E085ABEE-6F6E-4E92-96CD-5C3A125DA923}" destId="{0C0397AD-41D6-497D-9969-F91ED64CD50C}" srcOrd="0" destOrd="0" presId="urn:microsoft.com/office/officeart/2005/8/layout/hierarchy2"/>
    <dgm:cxn modelId="{1458B468-9283-497F-9B80-DF37D7D11CF1}" type="presParOf" srcId="{E085ABEE-6F6E-4E92-96CD-5C3A125DA923}" destId="{E146C278-8ECB-4176-9CBB-C003DA609AEE}" srcOrd="1" destOrd="0" presId="urn:microsoft.com/office/officeart/2005/8/layout/hierarchy2"/>
    <dgm:cxn modelId="{6FAD6F19-AD16-4E48-AF08-2F1FE938F814}" type="presParOf" srcId="{E146C278-8ECB-4176-9CBB-C003DA609AEE}" destId="{EBDFB569-8228-43C9-9BE8-21509ACA6EC4}" srcOrd="0" destOrd="0" presId="urn:microsoft.com/office/officeart/2005/8/layout/hierarchy2"/>
    <dgm:cxn modelId="{C26979B5-EABD-48EB-B102-68284C6BC3C0}" type="presParOf" srcId="{EBDFB569-8228-43C9-9BE8-21509ACA6EC4}" destId="{326A0635-7254-4B53-A888-4E94AF8927F4}" srcOrd="0" destOrd="0" presId="urn:microsoft.com/office/officeart/2005/8/layout/hierarchy2"/>
    <dgm:cxn modelId="{D5D05E58-EB86-45BF-8078-81025D23061C}" type="presParOf" srcId="{E146C278-8ECB-4176-9CBB-C003DA609AEE}" destId="{21CA76C4-1753-4215-994B-70DB34B039F6}" srcOrd="1" destOrd="0" presId="urn:microsoft.com/office/officeart/2005/8/layout/hierarchy2"/>
    <dgm:cxn modelId="{B4FA1575-F204-4BBC-8D71-BCA83D6EF0BA}" type="presParOf" srcId="{21CA76C4-1753-4215-994B-70DB34B039F6}" destId="{90443C22-DB3A-4BC4-B0E8-78413EDAB227}" srcOrd="0" destOrd="0" presId="urn:microsoft.com/office/officeart/2005/8/layout/hierarchy2"/>
    <dgm:cxn modelId="{BB82A48E-D2F5-4A9E-AB10-DF0551B5AB4C}" type="presParOf" srcId="{21CA76C4-1753-4215-994B-70DB34B039F6}" destId="{1CBF72AC-534B-4D7A-8DB5-081FC2F31230}" srcOrd="1" destOrd="0" presId="urn:microsoft.com/office/officeart/2005/8/layout/hierarchy2"/>
    <dgm:cxn modelId="{6A2B0021-58A4-4887-A2CD-B3B82B969015}" type="presParOf" srcId="{54D4F7AB-7AA1-4065-8EE4-6E88AE4AC2AA}" destId="{5E6C5EB1-D913-4F1C-BECC-D4899653F9E4}" srcOrd="2" destOrd="0" presId="urn:microsoft.com/office/officeart/2005/8/layout/hierarchy2"/>
    <dgm:cxn modelId="{F903174D-F0E5-45C0-ACB5-897972749149}" type="presParOf" srcId="{5E6C5EB1-D913-4F1C-BECC-D4899653F9E4}" destId="{ECA17B08-7AF9-4121-9A3B-866A7345A3D1}" srcOrd="0" destOrd="0" presId="urn:microsoft.com/office/officeart/2005/8/layout/hierarchy2"/>
    <dgm:cxn modelId="{088ECDF3-ADC6-4F8C-88B6-FF9F6F222CEC}" type="presParOf" srcId="{54D4F7AB-7AA1-4065-8EE4-6E88AE4AC2AA}" destId="{74045872-10CF-4138-A7B8-682463822A38}" srcOrd="3" destOrd="0" presId="urn:microsoft.com/office/officeart/2005/8/layout/hierarchy2"/>
    <dgm:cxn modelId="{C6ABB09C-8743-4220-925B-C1A922723F97}" type="presParOf" srcId="{74045872-10CF-4138-A7B8-682463822A38}" destId="{36DC2B4C-F6EA-48F5-929A-983BE2293809}" srcOrd="0" destOrd="0" presId="urn:microsoft.com/office/officeart/2005/8/layout/hierarchy2"/>
    <dgm:cxn modelId="{0D80E747-F0F9-482E-8A1E-79D7DF0BD805}" type="presParOf" srcId="{74045872-10CF-4138-A7B8-682463822A38}" destId="{BF983AA7-5F92-43CD-BFE9-F9051A5D7FCB}" srcOrd="1" destOrd="0" presId="urn:microsoft.com/office/officeart/2005/8/layout/hierarchy2"/>
    <dgm:cxn modelId="{6841EEE0-8783-428D-A09C-762C9C1D1514}" type="presParOf" srcId="{BF983AA7-5F92-43CD-BFE9-F9051A5D7FCB}" destId="{979E8806-F523-4AC0-A2F2-C39D3A02AE42}" srcOrd="0" destOrd="0" presId="urn:microsoft.com/office/officeart/2005/8/layout/hierarchy2"/>
    <dgm:cxn modelId="{50081A76-EFA0-4719-8CA2-0711C7452AF6}" type="presParOf" srcId="{979E8806-F523-4AC0-A2F2-C39D3A02AE42}" destId="{40BDCEE3-D517-4539-85A7-B7A8715DFB8A}" srcOrd="0" destOrd="0" presId="urn:microsoft.com/office/officeart/2005/8/layout/hierarchy2"/>
    <dgm:cxn modelId="{B98C70B8-4EC0-4D45-8BD9-37F09FA89298}" type="presParOf" srcId="{BF983AA7-5F92-43CD-BFE9-F9051A5D7FCB}" destId="{B5DE4652-2B34-4EAF-AE5C-0011C7438B87}" srcOrd="1" destOrd="0" presId="urn:microsoft.com/office/officeart/2005/8/layout/hierarchy2"/>
    <dgm:cxn modelId="{EC39E776-17C6-442D-B0E7-12D7A177D881}" type="presParOf" srcId="{B5DE4652-2B34-4EAF-AE5C-0011C7438B87}" destId="{7183AD3F-2DC1-48F2-B1ED-1CCF0BBD316A}" srcOrd="0" destOrd="0" presId="urn:microsoft.com/office/officeart/2005/8/layout/hierarchy2"/>
    <dgm:cxn modelId="{CA09ED8B-43F8-46A3-AED5-7A9149A3341C}" type="presParOf" srcId="{B5DE4652-2B34-4EAF-AE5C-0011C7438B87}" destId="{98474D6C-C1C6-4B94-8518-FF1CBB5E7A77}" srcOrd="1" destOrd="0" presId="urn:microsoft.com/office/officeart/2005/8/layout/hierarchy2"/>
    <dgm:cxn modelId="{0F8B429A-7DCE-4908-B8DD-C5411F84EC8A}" type="presParOf" srcId="{BF983AA7-5F92-43CD-BFE9-F9051A5D7FCB}" destId="{47F9B4FE-00D3-4485-BE56-6D0699C64160}" srcOrd="2" destOrd="0" presId="urn:microsoft.com/office/officeart/2005/8/layout/hierarchy2"/>
    <dgm:cxn modelId="{5F158F03-3350-4821-897D-EAC5ED45FB83}" type="presParOf" srcId="{47F9B4FE-00D3-4485-BE56-6D0699C64160}" destId="{2CB192C7-7A85-459C-9D81-91C4130E48C5}" srcOrd="0" destOrd="0" presId="urn:microsoft.com/office/officeart/2005/8/layout/hierarchy2"/>
    <dgm:cxn modelId="{91B17421-3A9B-4533-8125-0B811C504009}" type="presParOf" srcId="{BF983AA7-5F92-43CD-BFE9-F9051A5D7FCB}" destId="{8FED69A5-C828-4227-9881-0EB70047B815}" srcOrd="3" destOrd="0" presId="urn:microsoft.com/office/officeart/2005/8/layout/hierarchy2"/>
    <dgm:cxn modelId="{A8C68E7E-3AB1-4550-8B15-4F8F36AE9185}" type="presParOf" srcId="{8FED69A5-C828-4227-9881-0EB70047B815}" destId="{8E447E73-6709-40A3-8406-CA652B8F944E}" srcOrd="0" destOrd="0" presId="urn:microsoft.com/office/officeart/2005/8/layout/hierarchy2"/>
    <dgm:cxn modelId="{71325DE4-4610-4379-85A7-CFCAD01D0D3A}" type="presParOf" srcId="{8FED69A5-C828-4227-9881-0EB70047B815}" destId="{B3FB3D02-D512-43E6-9042-0BF7E2C2997F}" srcOrd="1" destOrd="0" presId="urn:microsoft.com/office/officeart/2005/8/layout/hierarchy2"/>
    <dgm:cxn modelId="{1F52DA4C-88DA-4BF1-8725-4DDB4862E1F6}" type="presParOf" srcId="{54D4F7AB-7AA1-4065-8EE4-6E88AE4AC2AA}" destId="{B0D8225A-30B7-4091-B524-CE3E91DBE5C5}" srcOrd="4" destOrd="0" presId="urn:microsoft.com/office/officeart/2005/8/layout/hierarchy2"/>
    <dgm:cxn modelId="{9B9515E8-9A50-4991-B97E-2782560AEB68}" type="presParOf" srcId="{B0D8225A-30B7-4091-B524-CE3E91DBE5C5}" destId="{0503C44E-3FBB-4A83-8E28-D939EE0380FD}" srcOrd="0" destOrd="0" presId="urn:microsoft.com/office/officeart/2005/8/layout/hierarchy2"/>
    <dgm:cxn modelId="{0B67C5E8-508D-452C-8B0A-CFF931428A0C}" type="presParOf" srcId="{54D4F7AB-7AA1-4065-8EE4-6E88AE4AC2AA}" destId="{7A3D106D-1685-43C3-B7FA-734FBFB7A14E}" srcOrd="5" destOrd="0" presId="urn:microsoft.com/office/officeart/2005/8/layout/hierarchy2"/>
    <dgm:cxn modelId="{C07475CD-AA58-4C1D-AB72-80DA9A1B3836}" type="presParOf" srcId="{7A3D106D-1685-43C3-B7FA-734FBFB7A14E}" destId="{944461CE-6479-4E32-97D7-A3F0840922E4}" srcOrd="0" destOrd="0" presId="urn:microsoft.com/office/officeart/2005/8/layout/hierarchy2"/>
    <dgm:cxn modelId="{2F18A435-52C3-4D8E-A022-F63D7ED34B3B}" type="presParOf" srcId="{7A3D106D-1685-43C3-B7FA-734FBFB7A14E}" destId="{BF9A8590-F528-4B19-99D5-A63F976382FF}" srcOrd="1" destOrd="0" presId="urn:microsoft.com/office/officeart/2005/8/layout/hierarchy2"/>
    <dgm:cxn modelId="{5A80CAAE-665B-4E71-BC12-5F2F7390C51B}" type="presParOf" srcId="{BF9A8590-F528-4B19-99D5-A63F976382FF}" destId="{8739E25E-314D-4F35-BF11-AA8C0BD7F31F}" srcOrd="0" destOrd="0" presId="urn:microsoft.com/office/officeart/2005/8/layout/hierarchy2"/>
    <dgm:cxn modelId="{E721744C-801F-4670-9AA9-44CF034C2EEE}" type="presParOf" srcId="{8739E25E-314D-4F35-BF11-AA8C0BD7F31F}" destId="{DE722BE1-A9F6-4848-A03B-7EC5D5981BE6}" srcOrd="0" destOrd="0" presId="urn:microsoft.com/office/officeart/2005/8/layout/hierarchy2"/>
    <dgm:cxn modelId="{BE4DD8D0-B1C9-46F0-90F0-BC11B179DC14}" type="presParOf" srcId="{BF9A8590-F528-4B19-99D5-A63F976382FF}" destId="{23C47FDA-3091-4D40-9C60-8C57D25499B8}" srcOrd="1" destOrd="0" presId="urn:microsoft.com/office/officeart/2005/8/layout/hierarchy2"/>
    <dgm:cxn modelId="{1F0F7863-B59A-49BB-ACED-77C38B95F39D}" type="presParOf" srcId="{23C47FDA-3091-4D40-9C60-8C57D25499B8}" destId="{91C40A17-50C3-46A7-91A6-316582CCDCF6}" srcOrd="0" destOrd="0" presId="urn:microsoft.com/office/officeart/2005/8/layout/hierarchy2"/>
    <dgm:cxn modelId="{7B330CFE-1C38-4A0A-9279-D1B947136FA4}" type="presParOf" srcId="{23C47FDA-3091-4D40-9C60-8C57D25499B8}" destId="{D527ABE7-B86B-4522-882F-10A6E658A01D}" srcOrd="1" destOrd="0" presId="urn:microsoft.com/office/officeart/2005/8/layout/hierarchy2"/>
    <dgm:cxn modelId="{40D32E25-73F9-4B9E-9BB3-5195E60A4F29}" type="presParOf" srcId="{BF9A8590-F528-4B19-99D5-A63F976382FF}" destId="{834C00C9-C8C8-4E94-87FC-F139AB1D0613}" srcOrd="2" destOrd="0" presId="urn:microsoft.com/office/officeart/2005/8/layout/hierarchy2"/>
    <dgm:cxn modelId="{0A164B67-68F2-4C63-BC4E-EDEBA1977BA1}" type="presParOf" srcId="{834C00C9-C8C8-4E94-87FC-F139AB1D0613}" destId="{8D6B7B73-75F0-4A09-B77A-96E5DB8357BE}" srcOrd="0" destOrd="0" presId="urn:microsoft.com/office/officeart/2005/8/layout/hierarchy2"/>
    <dgm:cxn modelId="{1C779EAE-81ED-497B-9B26-4CD6D01B6374}" type="presParOf" srcId="{BF9A8590-F528-4B19-99D5-A63F976382FF}" destId="{99BF70C2-F276-4CF6-8D8F-A0C2318AD069}" srcOrd="3" destOrd="0" presId="urn:microsoft.com/office/officeart/2005/8/layout/hierarchy2"/>
    <dgm:cxn modelId="{47332013-03DD-4759-B26A-C2E9BE6BD370}" type="presParOf" srcId="{99BF70C2-F276-4CF6-8D8F-A0C2318AD069}" destId="{DD7993DC-B79B-442A-9A7C-3575623FE5A7}" srcOrd="0" destOrd="0" presId="urn:microsoft.com/office/officeart/2005/8/layout/hierarchy2"/>
    <dgm:cxn modelId="{683FD9B3-14AA-4CF9-8AB3-4850912124F0}" type="presParOf" srcId="{99BF70C2-F276-4CF6-8D8F-A0C2318AD069}" destId="{C4D45165-592F-4484-9A81-AF4C8D8696D1}" srcOrd="1" destOrd="0" presId="urn:microsoft.com/office/officeart/2005/8/layout/hierarchy2"/>
    <dgm:cxn modelId="{37B461F7-2162-42A6-A381-D6DD56594BE2}" type="presParOf" srcId="{BF9A8590-F528-4B19-99D5-A63F976382FF}" destId="{70A4E91C-1454-4F55-A997-DD936CA5877B}" srcOrd="4" destOrd="0" presId="urn:microsoft.com/office/officeart/2005/8/layout/hierarchy2"/>
    <dgm:cxn modelId="{D17BA252-E812-4437-92F3-BC397F2E9926}" type="presParOf" srcId="{70A4E91C-1454-4F55-A997-DD936CA5877B}" destId="{E6B26546-EFC6-4820-A06A-9DD97F4C484A}" srcOrd="0" destOrd="0" presId="urn:microsoft.com/office/officeart/2005/8/layout/hierarchy2"/>
    <dgm:cxn modelId="{46F7DAB2-77FD-4262-99BB-6DFC11BDBF50}" type="presParOf" srcId="{BF9A8590-F528-4B19-99D5-A63F976382FF}" destId="{D9400C92-D0FB-426B-BE3C-C909CA903CDE}" srcOrd="5" destOrd="0" presId="urn:microsoft.com/office/officeart/2005/8/layout/hierarchy2"/>
    <dgm:cxn modelId="{2BA831D3-B652-4CB7-88C4-BA80C4C215A3}" type="presParOf" srcId="{D9400C92-D0FB-426B-BE3C-C909CA903CDE}" destId="{0DEBD163-1215-4B36-89DE-729CD2FA905B}" srcOrd="0" destOrd="0" presId="urn:microsoft.com/office/officeart/2005/8/layout/hierarchy2"/>
    <dgm:cxn modelId="{37E7659F-8F0E-4190-B830-B1095F338FCA}" type="presParOf" srcId="{D9400C92-D0FB-426B-BE3C-C909CA903CDE}" destId="{9C39977E-A114-453E-B33C-12E665655043}" srcOrd="1" destOrd="0" presId="urn:microsoft.com/office/officeart/2005/8/layout/hierarchy2"/>
    <dgm:cxn modelId="{3B024F5C-0149-482B-AD61-C28034508DEA}" type="presParOf" srcId="{BF9A8590-F528-4B19-99D5-A63F976382FF}" destId="{BD791041-FB6F-4F5D-A131-FAE262436CED}" srcOrd="6" destOrd="0" presId="urn:microsoft.com/office/officeart/2005/8/layout/hierarchy2"/>
    <dgm:cxn modelId="{7D2917C0-A7BA-470E-BF6C-B089A28CEE95}" type="presParOf" srcId="{BD791041-FB6F-4F5D-A131-FAE262436CED}" destId="{6B527BF0-F0E7-41EB-AFFD-95C20EC34D0B}" srcOrd="0" destOrd="0" presId="urn:microsoft.com/office/officeart/2005/8/layout/hierarchy2"/>
    <dgm:cxn modelId="{820C233F-845D-4CAB-B425-3E19A8943DEF}" type="presParOf" srcId="{BF9A8590-F528-4B19-99D5-A63F976382FF}" destId="{5A881CBD-65E1-4A06-A98F-81EFEA9145BE}" srcOrd="7" destOrd="0" presId="urn:microsoft.com/office/officeart/2005/8/layout/hierarchy2"/>
    <dgm:cxn modelId="{D2EE527E-A926-4264-A10D-D8105F60898D}" type="presParOf" srcId="{5A881CBD-65E1-4A06-A98F-81EFEA9145BE}" destId="{7D2C7C6D-E8E6-45B0-B0B5-F2A51F8A8E77}" srcOrd="0" destOrd="0" presId="urn:microsoft.com/office/officeart/2005/8/layout/hierarchy2"/>
    <dgm:cxn modelId="{1851E383-E38E-49D1-8847-62C1FAA43E95}" type="presParOf" srcId="{5A881CBD-65E1-4A06-A98F-81EFEA9145BE}" destId="{0409DA38-FF25-4803-9C36-D172951F139F}" srcOrd="1" destOrd="0" presId="urn:microsoft.com/office/officeart/2005/8/layout/hierarchy2"/>
    <dgm:cxn modelId="{653CBD2E-A7BA-4867-85F3-05E15EE942B2}" type="presParOf" srcId="{BF9A8590-F528-4B19-99D5-A63F976382FF}" destId="{904010F0-10A3-44A3-B527-3EAC2F3A7689}" srcOrd="8" destOrd="0" presId="urn:microsoft.com/office/officeart/2005/8/layout/hierarchy2"/>
    <dgm:cxn modelId="{8DC1E339-1CAB-4231-BBCA-E8B26ECC451E}" type="presParOf" srcId="{904010F0-10A3-44A3-B527-3EAC2F3A7689}" destId="{126E05D4-7E8F-4F7D-84F9-188D326E3F7F}" srcOrd="0" destOrd="0" presId="urn:microsoft.com/office/officeart/2005/8/layout/hierarchy2"/>
    <dgm:cxn modelId="{449C4B31-D0B1-4F92-B7DD-8DB967F7BD01}" type="presParOf" srcId="{BF9A8590-F528-4B19-99D5-A63F976382FF}" destId="{A8A466D2-249F-4074-90AC-2292BD1E88DB}" srcOrd="9" destOrd="0" presId="urn:microsoft.com/office/officeart/2005/8/layout/hierarchy2"/>
    <dgm:cxn modelId="{6B7A71DD-5971-4505-BC44-6A0DDC0065DF}" type="presParOf" srcId="{A8A466D2-249F-4074-90AC-2292BD1E88DB}" destId="{24D90A56-33ED-4FD2-B2CE-133FD486F211}" srcOrd="0" destOrd="0" presId="urn:microsoft.com/office/officeart/2005/8/layout/hierarchy2"/>
    <dgm:cxn modelId="{8629F626-A512-4480-828C-CDB92E75689A}" type="presParOf" srcId="{A8A466D2-249F-4074-90AC-2292BD1E88DB}" destId="{B04329E4-96DD-4F64-AFC6-3346A97D752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F56390-C8A9-4BBD-8C72-AFA710C855D8}">
      <dsp:nvSpPr>
        <dsp:cNvPr id="0" name=""/>
        <dsp:cNvSpPr/>
      </dsp:nvSpPr>
      <dsp:spPr>
        <a:xfrm>
          <a:off x="6417635" y="2626419"/>
          <a:ext cx="1381523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تدارکات</a:t>
          </a:r>
          <a:endParaRPr lang="en-US" sz="3200" kern="1200" dirty="0"/>
        </a:p>
      </dsp:txBody>
      <dsp:txXfrm>
        <a:off x="6437867" y="2646651"/>
        <a:ext cx="1341059" cy="650297"/>
      </dsp:txXfrm>
    </dsp:sp>
    <dsp:sp modelId="{7AAC74D9-B1E4-4D97-9910-A7DA82B815D5}">
      <dsp:nvSpPr>
        <dsp:cNvPr id="0" name=""/>
        <dsp:cNvSpPr/>
      </dsp:nvSpPr>
      <dsp:spPr>
        <a:xfrm rot="15267012">
          <a:off x="5110635" y="1968370"/>
          <a:ext cx="2061391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2061391" y="1045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0800000">
        <a:off x="6089796" y="1927295"/>
        <a:ext cx="103069" cy="103069"/>
      </dsp:txXfrm>
    </dsp:sp>
    <dsp:sp modelId="{A5CE59F0-ED3E-4D6F-837A-5A853FCA49B8}">
      <dsp:nvSpPr>
        <dsp:cNvPr id="0" name=""/>
        <dsp:cNvSpPr/>
      </dsp:nvSpPr>
      <dsp:spPr>
        <a:xfrm>
          <a:off x="4483502" y="640479"/>
          <a:ext cx="1381523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تعریف نیاز مشتری</a:t>
          </a:r>
          <a:endParaRPr lang="en-US" sz="2400" kern="1200" dirty="0"/>
        </a:p>
      </dsp:txBody>
      <dsp:txXfrm>
        <a:off x="4503734" y="660711"/>
        <a:ext cx="1341059" cy="650297"/>
      </dsp:txXfrm>
    </dsp:sp>
    <dsp:sp modelId="{2CE47698-C304-4562-B237-5012373378F7}">
      <dsp:nvSpPr>
        <dsp:cNvPr id="0" name=""/>
        <dsp:cNvSpPr/>
      </dsp:nvSpPr>
      <dsp:spPr>
        <a:xfrm rot="12942401">
          <a:off x="3866928" y="776806"/>
          <a:ext cx="680540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680540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90184" y="770252"/>
        <a:ext cx="34027" cy="34027"/>
      </dsp:txXfrm>
    </dsp:sp>
    <dsp:sp modelId="{BC173E3A-7C2C-436A-B7A0-1E34F590A7F3}">
      <dsp:nvSpPr>
        <dsp:cNvPr id="0" name=""/>
        <dsp:cNvSpPr/>
      </dsp:nvSpPr>
      <dsp:spPr>
        <a:xfrm>
          <a:off x="13446" y="243291"/>
          <a:ext cx="3917447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700" kern="1200" dirty="0" smtClean="0"/>
            <a:t>دخیل نمودن مشتریان داخلی برای تعیین نیازها و مزایا</a:t>
          </a:r>
          <a:endParaRPr lang="en-US" sz="1700" kern="1200" dirty="0"/>
        </a:p>
      </dsp:txBody>
      <dsp:txXfrm>
        <a:off x="33678" y="263523"/>
        <a:ext cx="3876983" cy="650297"/>
      </dsp:txXfrm>
    </dsp:sp>
    <dsp:sp modelId="{BBA62A1D-7C72-45B9-8BD0-DEDAB36D0467}">
      <dsp:nvSpPr>
        <dsp:cNvPr id="0" name=""/>
        <dsp:cNvSpPr/>
      </dsp:nvSpPr>
      <dsp:spPr>
        <a:xfrm rot="8657599">
          <a:off x="3866928" y="1173994"/>
          <a:ext cx="680540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680540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90184" y="1167440"/>
        <a:ext cx="34027" cy="34027"/>
      </dsp:txXfrm>
    </dsp:sp>
    <dsp:sp modelId="{D76AC2B3-148D-40EB-A7E7-F76396E10796}">
      <dsp:nvSpPr>
        <dsp:cNvPr id="0" name=""/>
        <dsp:cNvSpPr/>
      </dsp:nvSpPr>
      <dsp:spPr>
        <a:xfrm>
          <a:off x="74150" y="1037667"/>
          <a:ext cx="3856743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بهبود بازار نهایی برای منبع یابی</a:t>
          </a:r>
          <a:endParaRPr lang="en-US" sz="1800" kern="1200" dirty="0"/>
        </a:p>
      </dsp:txBody>
      <dsp:txXfrm>
        <a:off x="94382" y="1057899"/>
        <a:ext cx="3816279" cy="650297"/>
      </dsp:txXfrm>
    </dsp:sp>
    <dsp:sp modelId="{965B4233-1F60-456A-8ADA-607C9FAA23B1}">
      <dsp:nvSpPr>
        <dsp:cNvPr id="0" name=""/>
        <dsp:cNvSpPr/>
      </dsp:nvSpPr>
      <dsp:spPr>
        <a:xfrm rot="10800000">
          <a:off x="5865026" y="2961340"/>
          <a:ext cx="552609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552609" y="1045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6127515" y="2957984"/>
        <a:ext cx="27630" cy="27630"/>
      </dsp:txXfrm>
    </dsp:sp>
    <dsp:sp modelId="{2DC7A652-39FC-4E9B-8BD7-D9DA21EAA637}">
      <dsp:nvSpPr>
        <dsp:cNvPr id="0" name=""/>
        <dsp:cNvSpPr/>
      </dsp:nvSpPr>
      <dsp:spPr>
        <a:xfrm>
          <a:off x="4483502" y="2626419"/>
          <a:ext cx="1381523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تجزیه و تحلیل بازار</a:t>
          </a:r>
          <a:endParaRPr lang="en-US" sz="2400" kern="1200" dirty="0"/>
        </a:p>
      </dsp:txBody>
      <dsp:txXfrm>
        <a:off x="4503734" y="2646651"/>
        <a:ext cx="1341059" cy="650297"/>
      </dsp:txXfrm>
    </dsp:sp>
    <dsp:sp modelId="{F69E8606-FE59-4460-9F39-52682BE00EF9}">
      <dsp:nvSpPr>
        <dsp:cNvPr id="0" name=""/>
        <dsp:cNvSpPr/>
      </dsp:nvSpPr>
      <dsp:spPr>
        <a:xfrm rot="14110531">
          <a:off x="3723356" y="2564152"/>
          <a:ext cx="967682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967682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83006" y="2550419"/>
        <a:ext cx="48384" cy="48384"/>
      </dsp:txXfrm>
    </dsp:sp>
    <dsp:sp modelId="{CE2A9DA9-8C6C-4483-A68E-5D4B5D658F53}">
      <dsp:nvSpPr>
        <dsp:cNvPr id="0" name=""/>
        <dsp:cNvSpPr/>
      </dsp:nvSpPr>
      <dsp:spPr>
        <a:xfrm>
          <a:off x="39225" y="1832043"/>
          <a:ext cx="3891668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توسعه تجزیه و تحلیل بازار شامل شناسایی رقبا، خریداران و ...</a:t>
          </a:r>
        </a:p>
      </dsp:txBody>
      <dsp:txXfrm>
        <a:off x="59457" y="1852275"/>
        <a:ext cx="3851204" cy="650297"/>
      </dsp:txXfrm>
    </dsp:sp>
    <dsp:sp modelId="{95E2B1FD-9986-465B-9E9E-D9A8E04A90F6}">
      <dsp:nvSpPr>
        <dsp:cNvPr id="0" name=""/>
        <dsp:cNvSpPr/>
      </dsp:nvSpPr>
      <dsp:spPr>
        <a:xfrm rot="10800000">
          <a:off x="3930893" y="2961340"/>
          <a:ext cx="552609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552609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93382" y="2957984"/>
        <a:ext cx="27630" cy="27630"/>
      </dsp:txXfrm>
    </dsp:sp>
    <dsp:sp modelId="{297D120D-A80E-4BD1-B726-F7FA1B79D290}">
      <dsp:nvSpPr>
        <dsp:cNvPr id="0" name=""/>
        <dsp:cNvSpPr/>
      </dsp:nvSpPr>
      <dsp:spPr>
        <a:xfrm>
          <a:off x="43259" y="2626419"/>
          <a:ext cx="3887634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تعریف/تعیین محصولات کم هزینه و رهبران بازار</a:t>
          </a:r>
        </a:p>
      </dsp:txBody>
      <dsp:txXfrm>
        <a:off x="63491" y="2646651"/>
        <a:ext cx="3847170" cy="650297"/>
      </dsp:txXfrm>
    </dsp:sp>
    <dsp:sp modelId="{83E0A94B-1E9C-4364-B0F9-51C0442F5066}">
      <dsp:nvSpPr>
        <dsp:cNvPr id="0" name=""/>
        <dsp:cNvSpPr/>
      </dsp:nvSpPr>
      <dsp:spPr>
        <a:xfrm rot="7489469">
          <a:off x="3723356" y="3358528"/>
          <a:ext cx="967682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967682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83006" y="3344795"/>
        <a:ext cx="48384" cy="48384"/>
      </dsp:txXfrm>
    </dsp:sp>
    <dsp:sp modelId="{1D9476C0-F8BA-45F8-A882-C8D47A27D6DC}">
      <dsp:nvSpPr>
        <dsp:cNvPr id="0" name=""/>
        <dsp:cNvSpPr/>
      </dsp:nvSpPr>
      <dsp:spPr>
        <a:xfrm>
          <a:off x="16333" y="3420795"/>
          <a:ext cx="3914559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دخیل کردن تامین کننده برای ارائه استراتژی های کاری و بازار آنها</a:t>
          </a:r>
        </a:p>
      </dsp:txBody>
      <dsp:txXfrm>
        <a:off x="36565" y="3441027"/>
        <a:ext cx="3874095" cy="650297"/>
      </dsp:txXfrm>
    </dsp:sp>
    <dsp:sp modelId="{401330C3-E8B2-4C77-AECC-6816084808C8}">
      <dsp:nvSpPr>
        <dsp:cNvPr id="0" name=""/>
        <dsp:cNvSpPr/>
      </dsp:nvSpPr>
      <dsp:spPr>
        <a:xfrm rot="6332988">
          <a:off x="5110635" y="3954310"/>
          <a:ext cx="2061391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2061391" y="1045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0800000">
        <a:off x="6089796" y="3913235"/>
        <a:ext cx="103069" cy="103069"/>
      </dsp:txXfrm>
    </dsp:sp>
    <dsp:sp modelId="{CDCBD859-615F-4A44-BA37-2FB887656C74}">
      <dsp:nvSpPr>
        <dsp:cNvPr id="0" name=""/>
        <dsp:cNvSpPr/>
      </dsp:nvSpPr>
      <dsp:spPr>
        <a:xfrm>
          <a:off x="4483502" y="4612358"/>
          <a:ext cx="1381523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تجزیه و تحلیل هزینه</a:t>
          </a:r>
          <a:endParaRPr lang="en-US" sz="2400" kern="1200" dirty="0"/>
        </a:p>
      </dsp:txBody>
      <dsp:txXfrm>
        <a:off x="4503734" y="4632590"/>
        <a:ext cx="1341059" cy="650297"/>
      </dsp:txXfrm>
    </dsp:sp>
    <dsp:sp modelId="{3C802A83-2C47-4F16-9944-D48ABA69CF9B}">
      <dsp:nvSpPr>
        <dsp:cNvPr id="0" name=""/>
        <dsp:cNvSpPr/>
      </dsp:nvSpPr>
      <dsp:spPr>
        <a:xfrm rot="12942401">
          <a:off x="3866928" y="4748685"/>
          <a:ext cx="680540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680540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90184" y="4742132"/>
        <a:ext cx="34027" cy="34027"/>
      </dsp:txXfrm>
    </dsp:sp>
    <dsp:sp modelId="{D47E43CD-E446-4D5E-933B-DB44880A31FF}">
      <dsp:nvSpPr>
        <dsp:cNvPr id="0" name=""/>
        <dsp:cNvSpPr/>
      </dsp:nvSpPr>
      <dsp:spPr>
        <a:xfrm>
          <a:off x="4991" y="4215170"/>
          <a:ext cx="3925902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تعریف ساختارهای هزینه برای تامین کنندگان نامزد جهت انتخاب</a:t>
          </a:r>
          <a:endParaRPr lang="en-US" sz="1800" kern="1200" dirty="0"/>
        </a:p>
      </dsp:txBody>
      <dsp:txXfrm>
        <a:off x="25223" y="4235402"/>
        <a:ext cx="3885438" cy="650297"/>
      </dsp:txXfrm>
    </dsp:sp>
    <dsp:sp modelId="{62DA58FF-361D-46D3-A31F-20772031294F}">
      <dsp:nvSpPr>
        <dsp:cNvPr id="0" name=""/>
        <dsp:cNvSpPr/>
      </dsp:nvSpPr>
      <dsp:spPr>
        <a:xfrm rot="8657599">
          <a:off x="3866928" y="5145873"/>
          <a:ext cx="680540" cy="20919"/>
        </a:xfrm>
        <a:custGeom>
          <a:avLst/>
          <a:gdLst/>
          <a:ahLst/>
          <a:cxnLst/>
          <a:rect l="0" t="0" r="0" b="0"/>
          <a:pathLst>
            <a:path>
              <a:moveTo>
                <a:pt x="0" y="10459"/>
              </a:moveTo>
              <a:lnTo>
                <a:pt x="680540" y="10459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190184" y="5139320"/>
        <a:ext cx="34027" cy="34027"/>
      </dsp:txXfrm>
    </dsp:sp>
    <dsp:sp modelId="{D109E5AB-FF19-4708-B1ED-5610F381F236}">
      <dsp:nvSpPr>
        <dsp:cNvPr id="0" name=""/>
        <dsp:cNvSpPr/>
      </dsp:nvSpPr>
      <dsp:spPr>
        <a:xfrm>
          <a:off x="4991" y="5009546"/>
          <a:ext cx="3925902" cy="6907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تعریف متوسط سود ناخالص، هزینه متغیر و هزینه ثابت صنعت</a:t>
          </a:r>
          <a:endParaRPr lang="en-US" sz="1800" kern="1200" dirty="0"/>
        </a:p>
      </dsp:txBody>
      <dsp:txXfrm>
        <a:off x="25223" y="5029778"/>
        <a:ext cx="3885438" cy="6502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9BB2EF-BDB6-4228-AB00-969E6720EA67}">
      <dsp:nvSpPr>
        <dsp:cNvPr id="0" name=""/>
        <dsp:cNvSpPr/>
      </dsp:nvSpPr>
      <dsp:spPr>
        <a:xfrm>
          <a:off x="6123047" y="1816778"/>
          <a:ext cx="126148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تدارکات</a:t>
          </a:r>
          <a:endParaRPr lang="en-US" sz="3200" kern="1200" dirty="0"/>
        </a:p>
      </dsp:txBody>
      <dsp:txXfrm>
        <a:off x="6141521" y="1835252"/>
        <a:ext cx="1224532" cy="593792"/>
      </dsp:txXfrm>
    </dsp:sp>
    <dsp:sp modelId="{4877E346-76DD-49CD-8F94-64B5A8AD664F}">
      <dsp:nvSpPr>
        <dsp:cNvPr id="0" name=""/>
        <dsp:cNvSpPr/>
      </dsp:nvSpPr>
      <dsp:spPr>
        <a:xfrm rot="15267012">
          <a:off x="4929614" y="1215526"/>
          <a:ext cx="188227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882273" y="9932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0800000">
        <a:off x="5823694" y="1178402"/>
        <a:ext cx="94113" cy="94113"/>
      </dsp:txXfrm>
    </dsp:sp>
    <dsp:sp modelId="{0C0397AD-41D6-497D-9969-F91ED64CD50C}">
      <dsp:nvSpPr>
        <dsp:cNvPr id="0" name=""/>
        <dsp:cNvSpPr/>
      </dsp:nvSpPr>
      <dsp:spPr>
        <a:xfrm>
          <a:off x="4356974" y="3400"/>
          <a:ext cx="126148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انتخاب تامین کننده</a:t>
          </a:r>
          <a:endParaRPr lang="en-US" sz="2400" kern="1200" dirty="0"/>
        </a:p>
      </dsp:txBody>
      <dsp:txXfrm>
        <a:off x="4375448" y="21874"/>
        <a:ext cx="1224532" cy="593792"/>
      </dsp:txXfrm>
    </dsp:sp>
    <dsp:sp modelId="{EBDFB569-8228-43C9-9BE8-21509ACA6EC4}">
      <dsp:nvSpPr>
        <dsp:cNvPr id="0" name=""/>
        <dsp:cNvSpPr/>
      </dsp:nvSpPr>
      <dsp:spPr>
        <a:xfrm rot="10800000">
          <a:off x="3852382" y="308837"/>
          <a:ext cx="504592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04592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92064" y="306155"/>
        <a:ext cx="25229" cy="25229"/>
      </dsp:txXfrm>
    </dsp:sp>
    <dsp:sp modelId="{90443C22-DB3A-4BC4-B0E8-78413EDAB227}">
      <dsp:nvSpPr>
        <dsp:cNvPr id="0" name=""/>
        <dsp:cNvSpPr/>
      </dsp:nvSpPr>
      <dsp:spPr>
        <a:xfrm>
          <a:off x="311671" y="3400"/>
          <a:ext cx="354071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تعریف فهرست کوتاهی از تامین کنندگان بالقوه</a:t>
          </a:r>
          <a:endParaRPr lang="en-US" sz="1800" kern="1200" dirty="0"/>
        </a:p>
      </dsp:txBody>
      <dsp:txXfrm>
        <a:off x="330145" y="21874"/>
        <a:ext cx="3503762" cy="593792"/>
      </dsp:txXfrm>
    </dsp:sp>
    <dsp:sp modelId="{5E6C5EB1-D913-4F1C-BECC-D4899653F9E4}">
      <dsp:nvSpPr>
        <dsp:cNvPr id="0" name=""/>
        <dsp:cNvSpPr/>
      </dsp:nvSpPr>
      <dsp:spPr>
        <a:xfrm rot="14110531">
          <a:off x="5428951" y="1759540"/>
          <a:ext cx="88359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883599" y="9932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5848661" y="1747383"/>
        <a:ext cx="44179" cy="44179"/>
      </dsp:txXfrm>
    </dsp:sp>
    <dsp:sp modelId="{36DC2B4C-F6EA-48F5-929A-983BE2293809}">
      <dsp:nvSpPr>
        <dsp:cNvPr id="0" name=""/>
        <dsp:cNvSpPr/>
      </dsp:nvSpPr>
      <dsp:spPr>
        <a:xfrm>
          <a:off x="4356974" y="1091427"/>
          <a:ext cx="126148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مذاکره</a:t>
          </a:r>
          <a:endParaRPr lang="en-US" sz="2800" kern="1200" dirty="0"/>
        </a:p>
      </dsp:txBody>
      <dsp:txXfrm>
        <a:off x="4375448" y="1109901"/>
        <a:ext cx="1224532" cy="593792"/>
      </dsp:txXfrm>
    </dsp:sp>
    <dsp:sp modelId="{979E8806-F523-4AC0-A2F2-C39D3A02AE42}">
      <dsp:nvSpPr>
        <dsp:cNvPr id="0" name=""/>
        <dsp:cNvSpPr/>
      </dsp:nvSpPr>
      <dsp:spPr>
        <a:xfrm rot="12942401">
          <a:off x="3793975" y="1215526"/>
          <a:ext cx="62140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621407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89143" y="1209924"/>
        <a:ext cx="31070" cy="31070"/>
      </dsp:txXfrm>
    </dsp:sp>
    <dsp:sp modelId="{7183AD3F-2DC1-48F2-B1ED-1CCF0BBD316A}">
      <dsp:nvSpPr>
        <dsp:cNvPr id="0" name=""/>
        <dsp:cNvSpPr/>
      </dsp:nvSpPr>
      <dsp:spPr>
        <a:xfrm>
          <a:off x="367416" y="728751"/>
          <a:ext cx="3484966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ارائه پیشنهادیه نهایی</a:t>
          </a:r>
          <a:endParaRPr lang="en-US" sz="2000" kern="1200" dirty="0"/>
        </a:p>
      </dsp:txBody>
      <dsp:txXfrm>
        <a:off x="385890" y="747225"/>
        <a:ext cx="3448018" cy="593792"/>
      </dsp:txXfrm>
    </dsp:sp>
    <dsp:sp modelId="{47F9B4FE-00D3-4485-BE56-6D0699C64160}">
      <dsp:nvSpPr>
        <dsp:cNvPr id="0" name=""/>
        <dsp:cNvSpPr/>
      </dsp:nvSpPr>
      <dsp:spPr>
        <a:xfrm rot="8657599">
          <a:off x="3793975" y="1578202"/>
          <a:ext cx="62140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621407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89143" y="1572600"/>
        <a:ext cx="31070" cy="31070"/>
      </dsp:txXfrm>
    </dsp:sp>
    <dsp:sp modelId="{8E447E73-6709-40A3-8406-CA652B8F944E}">
      <dsp:nvSpPr>
        <dsp:cNvPr id="0" name=""/>
        <dsp:cNvSpPr/>
      </dsp:nvSpPr>
      <dsp:spPr>
        <a:xfrm>
          <a:off x="373358" y="1454102"/>
          <a:ext cx="3479024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تکمیل تجزیه و تحلیل تامین کننده</a:t>
          </a:r>
          <a:endParaRPr lang="en-US" sz="2000" kern="1200" dirty="0"/>
        </a:p>
      </dsp:txBody>
      <dsp:txXfrm>
        <a:off x="391832" y="1472576"/>
        <a:ext cx="3442076" cy="593792"/>
      </dsp:txXfrm>
    </dsp:sp>
    <dsp:sp modelId="{B0D8225A-30B7-4091-B524-CE3E91DBE5C5}">
      <dsp:nvSpPr>
        <dsp:cNvPr id="0" name=""/>
        <dsp:cNvSpPr/>
      </dsp:nvSpPr>
      <dsp:spPr>
        <a:xfrm rot="6332988">
          <a:off x="4929614" y="3028904"/>
          <a:ext cx="1882273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882273" y="9932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0800000">
        <a:off x="5823694" y="2991780"/>
        <a:ext cx="94113" cy="94113"/>
      </dsp:txXfrm>
    </dsp:sp>
    <dsp:sp modelId="{944461CE-6479-4E32-97D7-A3F0840922E4}">
      <dsp:nvSpPr>
        <dsp:cNvPr id="0" name=""/>
        <dsp:cNvSpPr/>
      </dsp:nvSpPr>
      <dsp:spPr>
        <a:xfrm>
          <a:off x="4356974" y="3630156"/>
          <a:ext cx="126148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اجرا و بازخورد</a:t>
          </a:r>
          <a:endParaRPr lang="en-US" sz="2400" kern="1200" dirty="0"/>
        </a:p>
      </dsp:txBody>
      <dsp:txXfrm>
        <a:off x="4375448" y="3648630"/>
        <a:ext cx="1224532" cy="593792"/>
      </dsp:txXfrm>
    </dsp:sp>
    <dsp:sp modelId="{8739E25E-314D-4F35-BF11-AA8C0BD7F31F}">
      <dsp:nvSpPr>
        <dsp:cNvPr id="0" name=""/>
        <dsp:cNvSpPr/>
      </dsp:nvSpPr>
      <dsp:spPr>
        <a:xfrm rot="15049260">
          <a:off x="3336702" y="3210242"/>
          <a:ext cx="1535952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535952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66280" y="3181776"/>
        <a:ext cx="76797" cy="76797"/>
      </dsp:txXfrm>
    </dsp:sp>
    <dsp:sp modelId="{91C40A17-50C3-46A7-91A6-316582CCDCF6}">
      <dsp:nvSpPr>
        <dsp:cNvPr id="0" name=""/>
        <dsp:cNvSpPr/>
      </dsp:nvSpPr>
      <dsp:spPr>
        <a:xfrm>
          <a:off x="367416" y="2179454"/>
          <a:ext cx="3484966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700" kern="1200" dirty="0" smtClean="0"/>
            <a:t>تعریف برنامه های مشخص هرمکان برای انتقال استفاده های جدید به تامین کنندگان منتخب جدید</a:t>
          </a:r>
        </a:p>
      </dsp:txBody>
      <dsp:txXfrm>
        <a:off x="385890" y="2197928"/>
        <a:ext cx="3448018" cy="593792"/>
      </dsp:txXfrm>
    </dsp:sp>
    <dsp:sp modelId="{834C00C9-C8C8-4E94-87FC-F139AB1D0613}">
      <dsp:nvSpPr>
        <dsp:cNvPr id="0" name=""/>
        <dsp:cNvSpPr/>
      </dsp:nvSpPr>
      <dsp:spPr>
        <a:xfrm rot="14110531">
          <a:off x="3662879" y="3572918"/>
          <a:ext cx="88359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883599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82588" y="3560761"/>
        <a:ext cx="44179" cy="44179"/>
      </dsp:txXfrm>
    </dsp:sp>
    <dsp:sp modelId="{DD7993DC-B79B-442A-9A7C-3575623FE5A7}">
      <dsp:nvSpPr>
        <dsp:cNvPr id="0" name=""/>
        <dsp:cNvSpPr/>
      </dsp:nvSpPr>
      <dsp:spPr>
        <a:xfrm>
          <a:off x="377849" y="2904805"/>
          <a:ext cx="3474533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تعریف معیارهای سنجش عملکرد و زمانبندی بررسی دوره ای</a:t>
          </a:r>
        </a:p>
      </dsp:txBody>
      <dsp:txXfrm>
        <a:off x="396323" y="2923279"/>
        <a:ext cx="3437585" cy="593792"/>
      </dsp:txXfrm>
    </dsp:sp>
    <dsp:sp modelId="{70A4E91C-1454-4F55-A997-DD936CA5877B}">
      <dsp:nvSpPr>
        <dsp:cNvPr id="0" name=""/>
        <dsp:cNvSpPr/>
      </dsp:nvSpPr>
      <dsp:spPr>
        <a:xfrm rot="10800000">
          <a:off x="3852382" y="3935594"/>
          <a:ext cx="504592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04592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92064" y="3932912"/>
        <a:ext cx="25229" cy="25229"/>
      </dsp:txXfrm>
    </dsp:sp>
    <dsp:sp modelId="{0DEBD163-1215-4B36-89DE-729CD2FA905B}">
      <dsp:nvSpPr>
        <dsp:cNvPr id="0" name=""/>
        <dsp:cNvSpPr/>
      </dsp:nvSpPr>
      <dsp:spPr>
        <a:xfrm>
          <a:off x="385342" y="3630156"/>
          <a:ext cx="3467040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/>
            <a:t>مدیریت روابط جاری برای اطمینان از نتایج حاصله</a:t>
          </a:r>
        </a:p>
      </dsp:txBody>
      <dsp:txXfrm>
        <a:off x="403816" y="3648630"/>
        <a:ext cx="3430092" cy="593792"/>
      </dsp:txXfrm>
    </dsp:sp>
    <dsp:sp modelId="{BD791041-FB6F-4F5D-A131-FAE262436CED}">
      <dsp:nvSpPr>
        <dsp:cNvPr id="0" name=""/>
        <dsp:cNvSpPr/>
      </dsp:nvSpPr>
      <dsp:spPr>
        <a:xfrm rot="7489469">
          <a:off x="3662879" y="4298269"/>
          <a:ext cx="88359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883599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82588" y="4286112"/>
        <a:ext cx="44179" cy="44179"/>
      </dsp:txXfrm>
    </dsp:sp>
    <dsp:sp modelId="{7D2C7C6D-E8E6-45B0-B0B5-F2A51F8A8E77}">
      <dsp:nvSpPr>
        <dsp:cNvPr id="0" name=""/>
        <dsp:cNvSpPr/>
      </dsp:nvSpPr>
      <dsp:spPr>
        <a:xfrm>
          <a:off x="367416" y="4355508"/>
          <a:ext cx="3484966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/>
            <a:t>زمان بندی بخش بازخورد عملکرد</a:t>
          </a:r>
        </a:p>
      </dsp:txBody>
      <dsp:txXfrm>
        <a:off x="385890" y="4373982"/>
        <a:ext cx="3448018" cy="593792"/>
      </dsp:txXfrm>
    </dsp:sp>
    <dsp:sp modelId="{904010F0-10A3-44A3-B527-3EAC2F3A7689}">
      <dsp:nvSpPr>
        <dsp:cNvPr id="0" name=""/>
        <dsp:cNvSpPr/>
      </dsp:nvSpPr>
      <dsp:spPr>
        <a:xfrm rot="6550740">
          <a:off x="3336702" y="4660945"/>
          <a:ext cx="1535952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535952" y="9932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66280" y="4632479"/>
        <a:ext cx="76797" cy="76797"/>
      </dsp:txXfrm>
    </dsp:sp>
    <dsp:sp modelId="{24D90A56-33ED-4FD2-B2CE-133FD486F211}">
      <dsp:nvSpPr>
        <dsp:cNvPr id="0" name=""/>
        <dsp:cNvSpPr/>
      </dsp:nvSpPr>
      <dsp:spPr>
        <a:xfrm>
          <a:off x="367416" y="5080859"/>
          <a:ext cx="3484966" cy="6307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/>
            <a:t>تعریف برنامه ارتباطی</a:t>
          </a:r>
        </a:p>
      </dsp:txBody>
      <dsp:txXfrm>
        <a:off x="385890" y="5099333"/>
        <a:ext cx="3448018" cy="593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08072D-CF33-4956-AE8A-51C4C8DAE511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6B6E6-D4DA-41EC-B4EB-973215F26B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214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6B6E6-D4DA-41EC-B4EB-973215F26B8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13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8038964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838199"/>
          </a:xfrm>
        </p:spPr>
        <p:txBody>
          <a:bodyPr>
            <a:normAutofit/>
          </a:bodyPr>
          <a:lstStyle/>
          <a:p>
            <a:pPr algn="ctr"/>
            <a:r>
              <a:rPr lang="fa-IR" dirty="0" smtClean="0"/>
              <a:t>مدیریت زنجیره تامین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981200"/>
            <a:ext cx="6400800" cy="1676400"/>
          </a:xfrm>
        </p:spPr>
        <p:txBody>
          <a:bodyPr>
            <a:normAutofit fontScale="92500"/>
          </a:bodyPr>
          <a:lstStyle/>
          <a:p>
            <a:pPr algn="ctr"/>
            <a:r>
              <a:rPr lang="fa-IR" sz="4000" dirty="0" smtClean="0">
                <a:solidFill>
                  <a:schemeClr val="tx1"/>
                </a:solidFill>
              </a:rPr>
              <a:t>فصل چهارم:</a:t>
            </a:r>
            <a:br>
              <a:rPr lang="fa-IR" sz="4000" dirty="0" smtClean="0">
                <a:solidFill>
                  <a:schemeClr val="tx1"/>
                </a:solidFill>
              </a:rPr>
            </a:br>
            <a:r>
              <a:rPr lang="fa-IR" sz="4000" dirty="0" smtClean="0">
                <a:solidFill>
                  <a:schemeClr val="tx1"/>
                </a:solidFill>
              </a:rPr>
              <a:t>یکپارچه سازی در مدیریت زنجیره تامین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0926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dirty="0" smtClean="0"/>
              <a:t>مدل مدیریت تامین یکپارچه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i="1" u="sng" dirty="0" smtClean="0"/>
              <a:t>تدارکات: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400" dirty="0" smtClean="0"/>
              <a:t>	</a:t>
            </a:r>
            <a:r>
              <a:rPr lang="fa-IR" dirty="0" smtClean="0"/>
              <a:t>کارکرد بازار و تامین کننده جهت تعیین بهترین تامین کننده به منظور براوردن نیتزهای هزینه ای و کیفیت مواد و خدمات</a:t>
            </a:r>
          </a:p>
          <a:p>
            <a:pPr algn="r" rtl="1">
              <a:lnSpc>
                <a:spcPct val="150000"/>
              </a:lnSpc>
            </a:pPr>
            <a:r>
              <a:rPr lang="fa-IR" i="1" u="sng" dirty="0" smtClean="0"/>
              <a:t>بهبود مستمر:</a:t>
            </a:r>
            <a:r>
              <a:rPr lang="fa-IR" sz="2800" dirty="0" smtClean="0"/>
              <a:t/>
            </a:r>
            <a:br>
              <a:rPr lang="fa-IR" sz="2800" dirty="0" smtClean="0"/>
            </a:br>
            <a:r>
              <a:rPr lang="fa-IR" sz="2800" dirty="0" smtClean="0"/>
              <a:t>	کارکرد برنامه ریزی تامین کننده برای راهبری منابع تامین کنندگان جهت بهینه سازی مواد یا خدمات و بهبود مستمر در نحوه استفاده و هزینه ها</a:t>
            </a:r>
          </a:p>
          <a:p>
            <a:pPr algn="just" rtl="1">
              <a:lnSpc>
                <a:spcPct val="150000"/>
              </a:lnSpc>
            </a:pPr>
            <a:r>
              <a:rPr lang="fa-IR" i="1" u="sng" dirty="0" smtClean="0"/>
              <a:t>نوآوری:</a:t>
            </a:r>
            <a:endParaRPr lang="fa-IR" dirty="0" smtClean="0"/>
          </a:p>
          <a:p>
            <a:pPr marL="658368" lvl="2" indent="0" algn="just" rtl="1">
              <a:lnSpc>
                <a:spcPct val="150000"/>
              </a:lnSpc>
              <a:buNone/>
            </a:pPr>
            <a:r>
              <a:rPr lang="fa-IR" sz="2800" dirty="0" smtClean="0"/>
              <a:t>کارکردی برای جستجو جهت یافتن و توسعه گزینه های اصلی و مهم جهت نوآوری در خدمات و فرایند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5254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1894214"/>
              </p:ext>
            </p:extLst>
          </p:nvPr>
        </p:nvGraphicFramePr>
        <p:xfrm>
          <a:off x="1143000" y="762000"/>
          <a:ext cx="7804150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9400" y="76200"/>
            <a:ext cx="6096000" cy="685800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اجزای مدل مدیریت تامین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266427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2712" y="76200"/>
            <a:ext cx="4895088" cy="715962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/>
              <a:t>اجزای مدل مدیریت تامین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810796"/>
              </p:ext>
            </p:extLst>
          </p:nvPr>
        </p:nvGraphicFramePr>
        <p:xfrm>
          <a:off x="1219200" y="838200"/>
          <a:ext cx="76962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93478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8077200" cy="4525963"/>
          </a:xfrm>
        </p:spPr>
        <p:txBody>
          <a:bodyPr/>
          <a:lstStyle/>
          <a:p>
            <a:pPr marL="0" indent="0" algn="r" rtl="1">
              <a:buNone/>
            </a:pPr>
            <a:r>
              <a:rPr lang="fa-IR" sz="2800" dirty="0" smtClean="0"/>
              <a:t>بین کلیه فرآیندهای موجود درمدل سه وجه اشتراک اصلی وجود دارد:</a:t>
            </a:r>
          </a:p>
          <a:p>
            <a:pPr marL="788670" lvl="1" indent="-514350" algn="r" rtl="1">
              <a:buFont typeface="+mj-lt"/>
              <a:buAutoNum type="arabicPeriod"/>
            </a:pPr>
            <a:r>
              <a:rPr lang="fa-IR" sz="2600" dirty="0" smtClean="0"/>
              <a:t>همگی با تمرکز بر مشتری شروع می شوند</a:t>
            </a:r>
          </a:p>
          <a:p>
            <a:pPr marL="788670" lvl="1" indent="-514350" algn="r" rtl="1">
              <a:buFont typeface="+mj-lt"/>
              <a:buAutoNum type="arabicPeriod"/>
            </a:pPr>
            <a:r>
              <a:rPr lang="fa-IR" sz="2600" dirty="0" smtClean="0"/>
              <a:t>در کلیه فرایندها، تجزیه و تحلیل بازار و ایجاد گزینه های مبتنی بر داده و اطلاعات جهت بهبود به چشم می خورد</a:t>
            </a:r>
          </a:p>
          <a:p>
            <a:pPr marL="788670" lvl="1" indent="-514350" algn="r" rtl="1">
              <a:buFont typeface="+mj-lt"/>
              <a:buAutoNum type="arabicPeriod"/>
            </a:pPr>
            <a:r>
              <a:rPr lang="fa-IR" sz="2600" dirty="0" smtClean="0"/>
              <a:t>در هرفرایند برنامه های اجرایی مشخص توسعه داده می شود</a:t>
            </a:r>
            <a:endParaRPr lang="en-US" sz="2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pPr algn="r"/>
            <a:r>
              <a:rPr lang="fa-IR" sz="4000" dirty="0" smtClean="0"/>
              <a:t>معرفی اجزا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71524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312" y="152400"/>
            <a:ext cx="8095488" cy="639762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فرایندهای مدل، خروجی های و مفاهیم مورد نیاز جهت اجرای آنها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6671911"/>
              </p:ext>
            </p:extLst>
          </p:nvPr>
        </p:nvGraphicFramePr>
        <p:xfrm>
          <a:off x="1187448" y="1371600"/>
          <a:ext cx="7727952" cy="445258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98638"/>
                <a:gridCol w="2983866"/>
                <a:gridCol w="1648978"/>
                <a:gridCol w="896470"/>
              </a:tblGrid>
              <a:tr h="581167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مفاهیم مورد نیاز جهت اجرای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خروجی های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</a:t>
                      </a:r>
                      <a:r>
                        <a:rPr lang="fa-IR" baseline="0" dirty="0" smtClean="0"/>
                        <a:t>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کارکرد</a:t>
                      </a:r>
                      <a:endParaRPr lang="en-US" dirty="0"/>
                    </a:p>
                  </a:txBody>
                  <a:tcPr anchor="ctr"/>
                </a:tc>
              </a:tr>
              <a:tr h="830239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تعریف مشتری و محصول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- مشخص شدن صنعتی که باید از آن تامین شود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تعریف</a:t>
                      </a:r>
                      <a:r>
                        <a:rPr lang="fa-IR" baseline="0" dirty="0" smtClean="0"/>
                        <a:t> نیاز مشتری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تدارکات</a:t>
                      </a:r>
                      <a:endParaRPr lang="en-US" dirty="0"/>
                    </a:p>
                  </a:txBody>
                  <a:tcPr anchor="ctr"/>
                </a:tc>
              </a:tr>
              <a:tr h="1653881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تجزیه و تحلیل بازار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تجزیه و تحلیل و چرخه عمر اشتراتژی</a:t>
                      </a:r>
                      <a:r>
                        <a:rPr lang="fa-IR" baseline="0" dirty="0" smtClean="0"/>
                        <a:t> تامین کننده</a:t>
                      </a:r>
                      <a:endParaRPr lang="fa-I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مشخص شدن</a:t>
                      </a:r>
                      <a:r>
                        <a:rPr lang="fa-IR" baseline="0" dirty="0" smtClean="0"/>
                        <a:t> تامین کنندگان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مشخص شدن ساختار صنعت و نقاط نفوذ اعمال قدرت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مشخص شدن استراتژی های تامین کنندگان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تجزیه و تحلیل بازار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28382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- تجزیه و تحلیل هزینه تامین کنندگان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مشخص شدن ساختار هزینه صنعت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ارزیابی فنی</a:t>
                      </a:r>
                      <a:r>
                        <a:rPr lang="fa-IR" baseline="0" dirty="0" smtClean="0"/>
                        <a:t> تامین کنندگان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تجزیه و تحلیل هزینه تامین کنندگان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15974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312" y="152400"/>
            <a:ext cx="8095488" cy="639762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فرایندهای مدل، خروجی های و مفاهیم مورد نیاز جهت اجرای آنها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76473"/>
              </p:ext>
            </p:extLst>
          </p:nvPr>
        </p:nvGraphicFramePr>
        <p:xfrm>
          <a:off x="1143000" y="1371600"/>
          <a:ext cx="7727952" cy="437638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98638"/>
                <a:gridCol w="2983866"/>
                <a:gridCol w="1648978"/>
                <a:gridCol w="896470"/>
              </a:tblGrid>
              <a:tr h="581167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مفاهیم مورد نیاز جهت اجرای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خروجی های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</a:t>
                      </a:r>
                      <a:r>
                        <a:rPr lang="fa-IR" baseline="0" dirty="0" smtClean="0"/>
                        <a:t>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کارکرد</a:t>
                      </a:r>
                      <a:endParaRPr lang="en-US" dirty="0"/>
                    </a:p>
                  </a:txBody>
                  <a:tcPr anchor="ctr"/>
                </a:tc>
              </a:tr>
              <a:tr h="830239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تشکیل ماتریس معیار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پیشنهادهای اولیه تامین کنندگان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فرصت هایی جهت اعمال نفوذ</a:t>
                      </a:r>
                      <a:r>
                        <a:rPr lang="fa-IR" baseline="0" dirty="0" smtClean="0"/>
                        <a:t> و بهبود</a:t>
                      </a:r>
                      <a:endParaRPr lang="fa-IR" dirty="0" smtClean="0"/>
                    </a:p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انتخاب</a:t>
                      </a:r>
                      <a:r>
                        <a:rPr lang="fa-IR" baseline="0" dirty="0" smtClean="0"/>
                        <a:t> تامین کننده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تدارکات</a:t>
                      </a:r>
                      <a:endParaRPr lang="en-US" dirty="0"/>
                    </a:p>
                  </a:txBody>
                  <a:tcPr anchor="ctr"/>
                </a:tc>
              </a:tr>
              <a:tr h="1219200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endParaRPr lang="fa-I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پیشنهادهای مشخص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مشخص شدن اهداف بهبود و</a:t>
                      </a:r>
                      <a:r>
                        <a:rPr lang="fa-IR" baseline="0" dirty="0" smtClean="0"/>
                        <a:t> تعهدات منابع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مذاکره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28382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توسعه برنامه کاری</a:t>
                      </a:r>
                      <a:r>
                        <a:rPr lang="fa-IR" baseline="0" dirty="0" smtClean="0"/>
                        <a:t> یا پروژه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برنامه</a:t>
                      </a:r>
                      <a:r>
                        <a:rPr lang="fa-IR" baseline="0" dirty="0" smtClean="0"/>
                        <a:t> مشخص جهت تثبیت موقعیت واحد کاری مربوطه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منابع، اهداف، زمان سنجی و معیارهای سنجش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اجرا و بازخورد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0041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312" y="152400"/>
            <a:ext cx="8095488" cy="639762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فرایندهای مدل، خروجی های و مفاهیم مورد نیاز جهت اجرای آنها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9358391"/>
              </p:ext>
            </p:extLst>
          </p:nvPr>
        </p:nvGraphicFramePr>
        <p:xfrm>
          <a:off x="1143000" y="1371600"/>
          <a:ext cx="7727952" cy="465070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98638"/>
                <a:gridCol w="2983866"/>
                <a:gridCol w="1648978"/>
                <a:gridCol w="896470"/>
              </a:tblGrid>
              <a:tr h="581167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مفاهیم مورد نیاز جهت اجرای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خروجی های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</a:t>
                      </a:r>
                      <a:r>
                        <a:rPr lang="fa-IR" baseline="0" dirty="0" smtClean="0"/>
                        <a:t>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کارکرد</a:t>
                      </a:r>
                      <a:endParaRPr lang="en-US" dirty="0"/>
                    </a:p>
                  </a:txBody>
                  <a:tcPr anchor="ctr"/>
                </a:tc>
              </a:tr>
              <a:tr h="830239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نگاشت زنجیره ارزش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هزینه کلی مالکیت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مشخص شدن فرایند کنونی مواد</a:t>
                      </a:r>
                      <a:r>
                        <a:rPr lang="fa-IR" baseline="0" dirty="0" smtClean="0"/>
                        <a:t> و خدمات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هزینه کلی مالکیت درحال حاضر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نواحی بهبود</a:t>
                      </a:r>
                      <a:endParaRPr lang="fa-IR" dirty="0" smtClean="0"/>
                    </a:p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درک نحوه کاربرد توسط مشتری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بهبود</a:t>
                      </a:r>
                      <a:r>
                        <a:rPr lang="fa-IR" baseline="0" dirty="0" smtClean="0"/>
                        <a:t> مستمر</a:t>
                      </a:r>
                      <a:endParaRPr lang="en-US" dirty="0"/>
                    </a:p>
                  </a:txBody>
                  <a:tcPr anchor="ctr"/>
                </a:tc>
              </a:tr>
              <a:tr h="1219200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ابزارهای تعاملی برای</a:t>
                      </a:r>
                      <a:r>
                        <a:rPr lang="fa-IR" baseline="0" dirty="0" smtClean="0"/>
                        <a:t> کارامد ساختن فرایندها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فرایندهای جدید،</a:t>
                      </a:r>
                      <a:r>
                        <a:rPr lang="fa-IR" baseline="0" dirty="0" smtClean="0"/>
                        <a:t> تجربیات و فرصت ها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baseline="0" dirty="0" smtClean="0"/>
                        <a:t>الگویابی نحوه استفاده بخصوص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الگویابی</a:t>
                      </a:r>
                      <a:r>
                        <a:rPr lang="fa-IR" baseline="0" dirty="0" smtClean="0"/>
                        <a:t> نحوه کاربرد و تجربیات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28382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میدان فرصت ها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فرصت های مشخص برای بهبود به همراه ارزش های بارز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ایجاد گزینه ها</a:t>
                      </a:r>
                      <a:r>
                        <a:rPr lang="fa-IR" baseline="0" dirty="0" smtClean="0"/>
                        <a:t> و انتخاب ها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7443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312" y="152400"/>
            <a:ext cx="8095488" cy="639762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فرایندهای مدل، خروجی های و مفاهیم مورد نیاز جهت اجرای آنها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2954137"/>
              </p:ext>
            </p:extLst>
          </p:nvPr>
        </p:nvGraphicFramePr>
        <p:xfrm>
          <a:off x="1143000" y="1371600"/>
          <a:ext cx="7727952" cy="410206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98638"/>
                <a:gridCol w="2983866"/>
                <a:gridCol w="1648978"/>
                <a:gridCol w="896470"/>
              </a:tblGrid>
              <a:tr h="581167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مفاهیم مورد نیاز جهت اجرای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خروجی های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</a:t>
                      </a:r>
                      <a:r>
                        <a:rPr lang="fa-IR" baseline="0" dirty="0" smtClean="0"/>
                        <a:t>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کارکرد</a:t>
                      </a:r>
                      <a:endParaRPr lang="en-US" dirty="0"/>
                    </a:p>
                  </a:txBody>
                  <a:tcPr anchor="ctr"/>
                </a:tc>
              </a:tr>
              <a:tr h="830239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روش های اولویت بندی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رتبه بندی و اولویت بندی گزینه</a:t>
                      </a:r>
                      <a:r>
                        <a:rPr lang="fa-IR" baseline="0" dirty="0" smtClean="0"/>
                        <a:t> ها براساس فرصت ها و مشکلات اجرا</a:t>
                      </a:r>
                      <a:endParaRPr lang="fa-IR" dirty="0" smtClean="0"/>
                    </a:p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ارزش گذاری و انتخاب گزینه ها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بهبود</a:t>
                      </a:r>
                      <a:r>
                        <a:rPr lang="fa-IR" baseline="0" dirty="0" smtClean="0"/>
                        <a:t> مستمر</a:t>
                      </a:r>
                      <a:endParaRPr lang="en-US" dirty="0"/>
                    </a:p>
                  </a:txBody>
                  <a:tcPr anchor="ctr"/>
                </a:tc>
              </a:tr>
              <a:tr h="1219200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توسعه برنامه کاری/پروژه</a:t>
                      </a:r>
                      <a:endParaRPr lang="fa-IR" baseline="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برنامه مشخص</a:t>
                      </a:r>
                      <a:r>
                        <a:rPr lang="fa-IR" baseline="0" dirty="0" smtClean="0"/>
                        <a:t> بهبود مستمر به همراه اهداف، معیارهای سنجش، منابع و زمان سنجی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اجرای برنامه بهبود مستمر</a:t>
                      </a:r>
                      <a:endParaRPr lang="fa-IR" baseline="0" dirty="0" smtClean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28382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ایجاد معیارهای سنجش جریان تامین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یادگیری و به</a:t>
                      </a:r>
                      <a:r>
                        <a:rPr lang="fa-IR" baseline="0" dirty="0" smtClean="0"/>
                        <a:t> </a:t>
                      </a:r>
                      <a:r>
                        <a:rPr lang="fa-IR" dirty="0" smtClean="0"/>
                        <a:t>روزرسانی برنامه ها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اندازه گیری و یادگیری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1069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312" y="152400"/>
            <a:ext cx="8095488" cy="639762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فرایندهای مدل، خروجی های و مفاهیم مورد نیاز جهت اجرای آنها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4611047"/>
              </p:ext>
            </p:extLst>
          </p:nvPr>
        </p:nvGraphicFramePr>
        <p:xfrm>
          <a:off x="1187448" y="1086055"/>
          <a:ext cx="7727952" cy="516234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98638"/>
                <a:gridCol w="2983866"/>
                <a:gridCol w="1648978"/>
                <a:gridCol w="896470"/>
              </a:tblGrid>
              <a:tr h="59843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مفاهیم مورد نیاز جهت اجرای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خروجی های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</a:t>
                      </a:r>
                      <a:r>
                        <a:rPr lang="fa-IR" baseline="0" dirty="0" smtClean="0"/>
                        <a:t> فرایند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کارکرد</a:t>
                      </a:r>
                      <a:endParaRPr lang="en-US" dirty="0"/>
                    </a:p>
                  </a:txBody>
                  <a:tcPr anchor="ctr"/>
                </a:tc>
              </a:tr>
              <a:tr h="854911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تعریف نیازهای اصلی و اولویت بندی مزایا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تجزیه</a:t>
                      </a:r>
                      <a:r>
                        <a:rPr lang="fa-IR" baseline="0" dirty="0" smtClean="0"/>
                        <a:t> و تحلیل چرخه عمر</a:t>
                      </a:r>
                      <a:endParaRPr lang="fa-I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تجزیه و تحلیل سطح ارضا مشتری درجه آمادگی</a:t>
                      </a:r>
                      <a:r>
                        <a:rPr lang="fa-IR" baseline="0" dirty="0" smtClean="0"/>
                        <a:t> برای نوآوری</a:t>
                      </a:r>
                      <a:endParaRPr lang="fa-IR" dirty="0" smtClean="0"/>
                    </a:p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تعریف</a:t>
                      </a:r>
                      <a:r>
                        <a:rPr lang="fa-IR" baseline="0" dirty="0" smtClean="0"/>
                        <a:t> نیازمندی های مشتری</a:t>
                      </a:r>
                      <a:endParaRPr lang="en-US" dirty="0"/>
                    </a:p>
                  </a:txBody>
                  <a:tcPr anchor="ctr"/>
                </a:tc>
                <a:tc rowSpan="6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نوآوری</a:t>
                      </a:r>
                      <a:endParaRPr lang="en-US" dirty="0"/>
                    </a:p>
                  </a:txBody>
                  <a:tcPr anchor="ctr"/>
                </a:tc>
              </a:tr>
              <a:tr h="854911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مدل</a:t>
                      </a:r>
                      <a:r>
                        <a:rPr lang="fa-IR" baseline="0" dirty="0" smtClean="0"/>
                        <a:t> سازی بازار برای ورودی های جدید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fa-IR" baseline="0" dirty="0" smtClean="0"/>
                        <a:t>الگویابی برای نوآوری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مشخص شدن گزینه ها،</a:t>
                      </a:r>
                      <a:r>
                        <a:rPr lang="fa-IR" baseline="0" dirty="0" smtClean="0"/>
                        <a:t> فناوری ها و کاربردهایی که مزایای مشابه را به ارمغان می آورند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جستجوی منابع نوآوری</a:t>
                      </a:r>
                      <a:endParaRPr lang="fa-IR" baseline="0" dirty="0" smtClean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4911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تهیه نمونه اولیه نوآوری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ترکیب های جدید از فناوری ها که زمینه های استفاده یا سیستم های ارسال نوینی را ایجاد می کنند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ایجاد گزینه ها و انتخاب ها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1964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میدان گزینه ها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مشخص شدن میدان</a:t>
                      </a:r>
                      <a:r>
                        <a:rPr lang="fa-IR" baseline="0" dirty="0" smtClean="0"/>
                        <a:t> تغییرات و اثرات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ارزش گذاری گزینه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</a:tr>
              <a:tr h="59843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توسعه برنامه کلان کاری/</a:t>
                      </a:r>
                      <a:r>
                        <a:rPr lang="fa-IR" baseline="0" dirty="0" smtClean="0"/>
                        <a:t> پروژه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اولویت</a:t>
                      </a:r>
                      <a:r>
                        <a:rPr lang="fa-IR" baseline="0" dirty="0" smtClean="0"/>
                        <a:t> بندی فرصت ها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انتخاب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</a:tr>
              <a:tr h="773225"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برنامه پروژه کاری برای تعیین و راهبری تغییرات اساسی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اجرا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54257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/>
              <a:t>مزایا و نتایج کارکردهای مدل مدیریت تامین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9534670"/>
              </p:ext>
            </p:extLst>
          </p:nvPr>
        </p:nvGraphicFramePr>
        <p:xfrm>
          <a:off x="1981200" y="1676400"/>
          <a:ext cx="5867400" cy="30251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581400"/>
                <a:gridCol w="2286000"/>
              </a:tblGrid>
              <a:tr h="647700">
                <a:tc>
                  <a:txBody>
                    <a:bodyPr/>
                    <a:lstStyle/>
                    <a:p>
                      <a:pPr algn="r" rtl="1"/>
                      <a:r>
                        <a:rPr lang="fa-IR" sz="3200" dirty="0" smtClean="0"/>
                        <a:t>نتایج و مزایا</a:t>
                      </a:r>
                      <a:endParaRPr 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3200" dirty="0" smtClean="0"/>
                        <a:t>کارکرد</a:t>
                      </a:r>
                      <a:endParaRPr lang="en-US" sz="3200" dirty="0"/>
                    </a:p>
                  </a:txBody>
                  <a:tcPr anchor="ctr"/>
                </a:tc>
              </a:tr>
              <a:tr h="647700"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تثبیت تامین کنندگان</a:t>
                      </a:r>
                    </a:p>
                    <a:p>
                      <a:pPr algn="r" rtl="1"/>
                      <a:r>
                        <a:rPr lang="fa-IR" sz="2300" dirty="0" smtClean="0"/>
                        <a:t>صرفه جویی در هزینه ها</a:t>
                      </a:r>
                      <a:endParaRPr lang="en-US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تدارکات</a:t>
                      </a:r>
                      <a:endParaRPr lang="en-US" sz="2300" dirty="0"/>
                    </a:p>
                  </a:txBody>
                  <a:tcPr anchor="ctr"/>
                </a:tc>
              </a:tr>
              <a:tr h="647700"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صرفه جویی</a:t>
                      </a:r>
                      <a:r>
                        <a:rPr lang="fa-IR" sz="2300" baseline="0" dirty="0" smtClean="0"/>
                        <a:t> در هزینه ها</a:t>
                      </a:r>
                    </a:p>
                    <a:p>
                      <a:pPr algn="r" rtl="1"/>
                      <a:r>
                        <a:rPr lang="fa-IR" sz="2300" baseline="0" dirty="0" smtClean="0"/>
                        <a:t>صرفه جویی در وقت کارکنان</a:t>
                      </a:r>
                      <a:endParaRPr lang="en-US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بهبود مستمر</a:t>
                      </a:r>
                      <a:endParaRPr lang="en-US" sz="2300" dirty="0"/>
                    </a:p>
                  </a:txBody>
                  <a:tcPr anchor="ctr"/>
                </a:tc>
              </a:tr>
              <a:tr h="647700"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بهبود درآمد</a:t>
                      </a:r>
                    </a:p>
                    <a:p>
                      <a:pPr algn="r" rtl="1"/>
                      <a:r>
                        <a:rPr lang="fa-IR" sz="2300" dirty="0" smtClean="0"/>
                        <a:t>بهبود هزینه ها</a:t>
                      </a:r>
                      <a:endParaRPr lang="en-US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300" dirty="0" smtClean="0"/>
                        <a:t>نوآوری</a:t>
                      </a:r>
                      <a:endParaRPr lang="en-US" sz="23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09418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533400"/>
            <a:ext cx="7696200" cy="452596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dirty="0" smtClean="0"/>
              <a:t>سه مفهوم که کارایی مدل را افزایش می دهد: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400" dirty="0" smtClean="0"/>
              <a:t>تجزیه و تحلیل بازار/ صنعت به عنوان وسیله ای برای انتخاب تامین کنندگان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400" dirty="0" smtClean="0"/>
              <a:t>نگاشت زنجیره ارزش به عنوان وسیله ای برای بهینه سازی کارایی جریان تامین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400" dirty="0" smtClean="0"/>
              <a:t>هزینه کلی مالکیت به عنوان وسیله ای جهت ارزیابی کارایی استراتژی جریان تامین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2606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pPr algn="r"/>
            <a:r>
              <a:rPr lang="fa-IR" sz="3600" dirty="0" smtClean="0"/>
              <a:t>تبادل اطلاعاتی تامین با دیگر بخش ها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dirty="0" smtClean="0"/>
              <a:t>فلسفه اصلی یکپارچگی، هماهنگ عمل کردن بخش های مختلف در راستای نیل به اهداف سازمان است.</a:t>
            </a:r>
          </a:p>
          <a:p>
            <a:pPr algn="just" rtl="1">
              <a:lnSpc>
                <a:spcPct val="150000"/>
              </a:lnSpc>
            </a:pPr>
            <a:r>
              <a:rPr lang="fa-IR" sz="2800" dirty="0" smtClean="0"/>
              <a:t>تامین در مرز میان سازمان و انبوه عرضه کنندگان وتامین کنندگان قرار گرفته است و یکی از مجاری مهم ارتباطی سازمان با دنیای بیرون است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103186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543800" cy="5715000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sz="2800" i="1" u="sng" dirty="0" smtClean="0"/>
              <a:t>تولید: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200" dirty="0" smtClean="0"/>
              <a:t>تامین همیشه به عنوان پشتیبان بخش تولید مطرح </a:t>
            </a:r>
            <a:r>
              <a:rPr lang="fa-IR" sz="2200" dirty="0"/>
              <a:t>بوده است و تولید به عنوان سرپرست </a:t>
            </a:r>
            <a:r>
              <a:rPr lang="fa-IR" sz="2200" dirty="0" smtClean="0"/>
              <a:t>تامین، فرایند تدارک در سازمان را نظارت و مدیریت می کند.</a:t>
            </a:r>
          </a:p>
          <a:p>
            <a:pPr algn="just" rtl="1">
              <a:lnSpc>
                <a:spcPct val="150000"/>
              </a:lnSpc>
            </a:pPr>
            <a:r>
              <a:rPr lang="fa-IR" sz="2800" i="1" u="sng" dirty="0" smtClean="0"/>
              <a:t>کیفیت: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200" dirty="0" smtClean="0"/>
              <a:t>تامین از مجرای مواد اولیه به طور مستقیم برکیفیت تاثیر گذار است. کیفیت نیز تامین را در جریان عملکرد کیفیت تامین کنندگان قرار می دهد.</a:t>
            </a:r>
          </a:p>
          <a:p>
            <a:pPr algn="just" rtl="1">
              <a:lnSpc>
                <a:spcPct val="150000"/>
              </a:lnSpc>
            </a:pPr>
            <a:r>
              <a:rPr lang="fa-IR" sz="2800" i="1" u="sng" dirty="0" smtClean="0"/>
              <a:t>مهندسی: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000" dirty="0" smtClean="0"/>
              <a:t>ارتباط نزدیک تامین و بخش مهندسی در جریان انتخاب مواد و طراحی محصولات، اثرات مطلوبی را برای بهبود فرایند طراحی محصول و کاهش هزینه های آن به همراه دارد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pPr algn="r"/>
            <a:r>
              <a:rPr lang="fa-IR" sz="3600" dirty="0" smtClean="0"/>
              <a:t>ارتباط تامین با بخش های داخلی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134759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219200" y="381000"/>
            <a:ext cx="7543800" cy="5715000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just" rtl="1">
              <a:lnSpc>
                <a:spcPct val="150000"/>
              </a:lnSpc>
            </a:pPr>
            <a:r>
              <a:rPr lang="fa-IR" sz="2800" i="1" u="sng" dirty="0"/>
              <a:t>مالی و حسابداری: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200" dirty="0"/>
              <a:t>توسعه سیستم های مکانیزه، بسیاری از تبادلات اطلاعاتی بخش ها تامین و مالی از طریق سیستم های الکترونیکی برقرار می شو</a:t>
            </a:r>
            <a:r>
              <a:rPr lang="fa-IR" sz="2400" dirty="0"/>
              <a:t>د.</a:t>
            </a:r>
          </a:p>
          <a:p>
            <a:pPr marL="457200" indent="-457200" algn="just" rtl="1">
              <a:lnSpc>
                <a:spcPct val="150000"/>
              </a:lnSpc>
            </a:pPr>
            <a:r>
              <a:rPr lang="fa-IR" sz="2800" i="1" u="sng" dirty="0" smtClean="0"/>
              <a:t>مدیریت </a:t>
            </a:r>
            <a:r>
              <a:rPr lang="fa-IR" sz="2800" i="1" u="sng" dirty="0"/>
              <a:t>محیط زیست و </a:t>
            </a:r>
            <a:r>
              <a:rPr lang="fa-IR" sz="2800" i="1" u="sng" dirty="0" smtClean="0"/>
              <a:t>ایمنی:</a:t>
            </a:r>
          </a:p>
          <a:p>
            <a:pPr marL="274320" lvl="1" indent="0" algn="just" rtl="1">
              <a:lnSpc>
                <a:spcPct val="150000"/>
              </a:lnSpc>
              <a:buNone/>
            </a:pPr>
            <a:r>
              <a:rPr lang="fa-IR" sz="2200" dirty="0"/>
              <a:t>مدیریت محیط زیست مسئولیت بررسی عملکرد تامین کنندگان و اقلام تامین شده و مطابقت آنها با ملاحظات ایمنی و زیست محیطی را به عهده دارد.</a:t>
            </a:r>
          </a:p>
          <a:p>
            <a:pPr algn="just" rtl="1">
              <a:lnSpc>
                <a:spcPct val="150000"/>
              </a:lnSpc>
            </a:pPr>
            <a:r>
              <a:rPr lang="fa-IR" sz="2800" i="1" u="sng" dirty="0" smtClean="0"/>
              <a:t>حقوقی</a:t>
            </a:r>
            <a:r>
              <a:rPr lang="fa-IR" sz="2800" i="1" u="sng" dirty="0"/>
              <a:t>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000" dirty="0"/>
              <a:t>بخش حقوقی و تامین به جهت عقد قرادادها و شرایط حقوقی ارتباط بین تامین کنندگان و مشتریان با یکدیگر مرتبط هستند</a:t>
            </a:r>
          </a:p>
          <a:p>
            <a:pPr marL="402336" lvl="1" indent="0" algn="just" rtl="1">
              <a:lnSpc>
                <a:spcPct val="150000"/>
              </a:lnSpc>
              <a:buFont typeface="Verdana"/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24669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0" y="152400"/>
            <a:ext cx="6096000" cy="685800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4000" dirty="0" smtClean="0"/>
              <a:t>ارتباط تامین با بخش های خارجی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036637"/>
            <a:ext cx="7543800" cy="5135563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sz="3000" i="1" u="sng" dirty="0" smtClean="0"/>
              <a:t>تامین کنندگان:</a:t>
            </a:r>
          </a:p>
          <a:p>
            <a:pPr marL="402336" lvl="1" indent="0" algn="just" rtl="1">
              <a:lnSpc>
                <a:spcPct val="160000"/>
              </a:lnSpc>
              <a:buNone/>
            </a:pPr>
            <a:r>
              <a:rPr lang="fa-IR" sz="2600" dirty="0" smtClean="0"/>
              <a:t>مهم ترین ارتباط خارجی بخش تامین با تامین کنندگان است.</a:t>
            </a:r>
          </a:p>
          <a:p>
            <a:pPr algn="just" rtl="1">
              <a:lnSpc>
                <a:spcPct val="160000"/>
              </a:lnSpc>
            </a:pPr>
            <a:r>
              <a:rPr lang="fa-IR" sz="3000" i="1" u="sng" dirty="0" smtClean="0"/>
              <a:t>دولت:</a:t>
            </a:r>
          </a:p>
          <a:p>
            <a:pPr marL="402336" lvl="1" indent="0" algn="just" rtl="1">
              <a:lnSpc>
                <a:spcPct val="160000"/>
              </a:lnSpc>
              <a:buNone/>
            </a:pPr>
            <a:r>
              <a:rPr lang="fa-IR" sz="2600" dirty="0" smtClean="0"/>
              <a:t>سیاست ها و قوانین داخلی و خارجی می تواند بر فرایند تامین تاثیرگذار باشد.</a:t>
            </a:r>
          </a:p>
          <a:p>
            <a:pPr algn="just" rtl="1">
              <a:lnSpc>
                <a:spcPct val="160000"/>
              </a:lnSpc>
            </a:pPr>
            <a:r>
              <a:rPr lang="fa-IR" sz="3000" i="1" u="sng" dirty="0" smtClean="0"/>
              <a:t>اتحادیه ها و گروه های محلی:</a:t>
            </a:r>
          </a:p>
          <a:p>
            <a:pPr marL="402336" lvl="1" indent="0" algn="just" rtl="1">
              <a:lnSpc>
                <a:spcPct val="160000"/>
              </a:lnSpc>
              <a:buNone/>
            </a:pPr>
            <a:r>
              <a:rPr lang="fa-IR" sz="2600" dirty="0" smtClean="0"/>
              <a:t>گروه ها و اتحادیه های محلی بنابر نفوذ و قدرتی که گاه در برخی بازارها دارند، می توانند فعالیت خرید را حت الشعاع قرار دهند.</a:t>
            </a:r>
          </a:p>
        </p:txBody>
      </p:sp>
    </p:spTree>
    <p:extLst>
      <p:ext uri="{BB962C8B-B14F-4D97-AF65-F5344CB8AC3E}">
        <p14:creationId xmlns:p14="http://schemas.microsoft.com/office/powerpoint/2010/main" val="4060627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-76200"/>
            <a:ext cx="7498080" cy="1143000"/>
          </a:xfrm>
        </p:spPr>
        <p:txBody>
          <a:bodyPr/>
          <a:lstStyle/>
          <a:p>
            <a:pPr algn="r" rtl="1"/>
            <a:r>
              <a:rPr lang="fa-IR" dirty="0" smtClean="0"/>
              <a:t>مدل </a:t>
            </a:r>
            <a:r>
              <a:rPr lang="en-US" dirty="0" smtClean="0"/>
              <a:t>SCOR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562600"/>
          </a:xfrm>
        </p:spPr>
        <p:txBody>
          <a:bodyPr>
            <a:normAutofit fontScale="77500" lnSpcReduction="20000"/>
          </a:bodyPr>
          <a:lstStyle/>
          <a:p>
            <a:pPr marL="82296" indent="0" algn="just" rtl="1">
              <a:lnSpc>
                <a:spcPct val="150000"/>
              </a:lnSpc>
              <a:buNone/>
            </a:pPr>
            <a:r>
              <a:rPr lang="fa-IR" sz="2600" dirty="0" smtClean="0"/>
              <a:t>این مدل تمامی تراکنش های مشتریان از ارسال سفارشات تا دریافت محصول و پرداخت صورتحساب را شامل میشود و براساس پنج فرایند اساسی است:</a:t>
            </a:r>
          </a:p>
          <a:p>
            <a:pPr algn="just" rtl="1">
              <a:lnSpc>
                <a:spcPct val="150000"/>
              </a:lnSpc>
            </a:pPr>
            <a:r>
              <a:rPr lang="fa-IR" sz="2600" i="1" u="sng" dirty="0" smtClean="0"/>
              <a:t>برنامه ریزی: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200" dirty="0" smtClean="0"/>
              <a:t>فرایندی است که عرضه و تقاضای کل را برای رفع نیازها  در سطح مطلوب متعادل می سازد.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200" dirty="0" smtClean="0"/>
              <a:t>برنامه ریزی تامین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200" dirty="0" smtClean="0"/>
              <a:t>برنامه ریزی ساخت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200" dirty="0" smtClean="0"/>
              <a:t>برنامه ریزی توزیع</a:t>
            </a:r>
          </a:p>
          <a:p>
            <a:pPr lvl="1"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200" dirty="0" smtClean="0"/>
              <a:t>برنامه ریزی بازگشت</a:t>
            </a:r>
          </a:p>
          <a:p>
            <a:pPr algn="just" rtl="1">
              <a:lnSpc>
                <a:spcPct val="150000"/>
              </a:lnSpc>
            </a:pPr>
            <a:r>
              <a:rPr lang="fa-IR" sz="2800" i="1" u="sng" dirty="0"/>
              <a:t>تامین:</a:t>
            </a:r>
          </a:p>
          <a:p>
            <a:pPr marL="402336" lvl="1" indent="0" algn="r" rtl="1">
              <a:buNone/>
            </a:pPr>
            <a:r>
              <a:rPr lang="fa-IR" sz="2400" dirty="0"/>
              <a:t>فرایندی است که کالاها و خدمات مورد نیاز را فراهم می کند</a:t>
            </a:r>
          </a:p>
          <a:p>
            <a:pPr lvl="1" algn="r" rtl="1"/>
            <a:r>
              <a:rPr lang="fa-IR" sz="2400" dirty="0"/>
              <a:t>تامین مواد اولیه</a:t>
            </a:r>
          </a:p>
          <a:p>
            <a:pPr lvl="1" algn="r" rtl="1"/>
            <a:r>
              <a:rPr lang="fa-IR" sz="2400" dirty="0"/>
              <a:t>تامین قطعات اولیه برای تولید</a:t>
            </a:r>
          </a:p>
          <a:p>
            <a:pPr marL="402336" lvl="1" indent="0" algn="just" rtl="1">
              <a:lnSpc>
                <a:spcPct val="150000"/>
              </a:lnSpc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6774141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219200" y="228600"/>
            <a:ext cx="7543800" cy="64008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457200" indent="-457200" algn="just" rtl="1">
              <a:lnSpc>
                <a:spcPct val="150000"/>
              </a:lnSpc>
            </a:pPr>
            <a:r>
              <a:rPr lang="fa-IR" sz="2800" i="1" u="sng" dirty="0" smtClean="0"/>
              <a:t>تولید:</a:t>
            </a:r>
          </a:p>
          <a:p>
            <a:pPr marL="274320" lvl="1" indent="0" algn="just" rtl="1">
              <a:lnSpc>
                <a:spcPct val="150000"/>
              </a:lnSpc>
              <a:buNone/>
            </a:pPr>
            <a:r>
              <a:rPr lang="fa-IR" sz="2200" dirty="0" smtClean="0"/>
              <a:t>فرایندی که مواد و محصولات اولیه را به محصول نهایی تبدیل می کند</a:t>
            </a:r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ساخت برای زخیره سازی</a:t>
            </a:r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ساخت برای پاسخگویی به سفارشات مشتری</a:t>
            </a:r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مهندسی </a:t>
            </a:r>
            <a:r>
              <a:rPr lang="fa-IR" sz="2200" dirty="0"/>
              <a:t>برای طراحی </a:t>
            </a:r>
            <a:r>
              <a:rPr lang="fa-IR" sz="2200" dirty="0" smtClean="0"/>
              <a:t>و ساخت</a:t>
            </a:r>
            <a:endParaRPr lang="fa-IR" sz="2200" dirty="0"/>
          </a:p>
          <a:p>
            <a:pPr algn="just" rtl="1">
              <a:lnSpc>
                <a:spcPct val="150000"/>
              </a:lnSpc>
            </a:pPr>
            <a:r>
              <a:rPr lang="fa-IR" sz="2800" i="1" u="sng" dirty="0" smtClean="0"/>
              <a:t>توزیع:</a:t>
            </a:r>
            <a:endParaRPr lang="fa-IR" sz="2800" i="1" u="sng" dirty="0"/>
          </a:p>
          <a:p>
            <a:pPr marL="402336" lvl="1" indent="0" algn="just" rtl="1">
              <a:lnSpc>
                <a:spcPct val="150000"/>
              </a:lnSpc>
              <a:buNone/>
            </a:pPr>
            <a:r>
              <a:rPr lang="fa-IR" sz="2200" dirty="0"/>
              <a:t>فرایندی که محصول و خدمات را برای متقاضیان فراهم می کند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200" dirty="0"/>
              <a:t> </a:t>
            </a:r>
            <a:r>
              <a:rPr lang="fa-IR" sz="2200" dirty="0" smtClean="0"/>
              <a:t>       توزیع </a:t>
            </a:r>
            <a:r>
              <a:rPr lang="fa-IR" sz="2200" dirty="0"/>
              <a:t>محصولات ساخته شده</a:t>
            </a:r>
          </a:p>
          <a:p>
            <a:pPr marL="457200" indent="-457200" algn="just" rtl="1">
              <a:lnSpc>
                <a:spcPct val="150000"/>
              </a:lnSpc>
            </a:pPr>
            <a:r>
              <a:rPr lang="fa-IR" sz="2800" i="1" u="sng" dirty="0" smtClean="0"/>
              <a:t>بازگشت:</a:t>
            </a:r>
            <a:endParaRPr lang="fa-IR" sz="2800" i="1" u="sng" dirty="0"/>
          </a:p>
          <a:p>
            <a:pPr marL="274320" lvl="1" indent="0" algn="just" rtl="1">
              <a:lnSpc>
                <a:spcPct val="150000"/>
              </a:lnSpc>
              <a:buNone/>
            </a:pPr>
            <a:r>
              <a:rPr lang="fa-IR" sz="2200" dirty="0"/>
              <a:t>فرایندی که </a:t>
            </a:r>
            <a:r>
              <a:rPr lang="fa-IR" sz="2200" dirty="0" smtClean="0"/>
              <a:t>بازیابی و دریافت محصولات وخدمات پس از فروش را شامل می شود.</a:t>
            </a:r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بازگشت خدمات معیوب</a:t>
            </a:r>
            <a:endParaRPr lang="fa-IR" sz="2200" dirty="0"/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بازگشت قطعات </a:t>
            </a:r>
            <a:r>
              <a:rPr lang="en-US" sz="2200" dirty="0" smtClean="0"/>
              <a:t>MRO</a:t>
            </a:r>
          </a:p>
          <a:p>
            <a:pPr marL="617220" lvl="1" indent="-342900" algn="just" rtl="1">
              <a:lnSpc>
                <a:spcPct val="150000"/>
              </a:lnSpc>
            </a:pPr>
            <a:r>
              <a:rPr lang="fa-IR" sz="2200" dirty="0" smtClean="0"/>
              <a:t>بازگشت تولیدات اضافی</a:t>
            </a:r>
            <a:endParaRPr lang="fa-IR" sz="2200" dirty="0"/>
          </a:p>
          <a:p>
            <a:pPr lvl="1" algn="just" rtl="1"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94067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76200"/>
            <a:ext cx="6419088" cy="63976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مدل دپارتمان نیروی دریایی آمریکا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914400"/>
            <a:ext cx="7498080" cy="3200400"/>
          </a:xfrm>
        </p:spPr>
        <p:txBody>
          <a:bodyPr>
            <a:normAutofit fontScale="70000" lnSpcReduction="20000"/>
          </a:bodyPr>
          <a:lstStyle/>
          <a:p>
            <a:pPr marL="82296" indent="0" algn="r" rtl="1">
              <a:buNone/>
            </a:pPr>
            <a:r>
              <a:rPr lang="fa-IR" dirty="0" smtClean="0"/>
              <a:t>در این مدل چهار فرایند اصلی درنظر گرفته شده است:</a:t>
            </a:r>
          </a:p>
          <a:p>
            <a:pPr algn="r" rtl="1"/>
            <a:r>
              <a:rPr lang="fa-IR" i="1" u="sng" dirty="0" smtClean="0"/>
              <a:t>برنامه ریزی:</a:t>
            </a:r>
          </a:p>
          <a:p>
            <a:pPr marL="402336" lvl="1" indent="0" algn="r" rtl="1">
              <a:buNone/>
            </a:pPr>
            <a:r>
              <a:rPr lang="fa-IR" dirty="0" smtClean="0"/>
              <a:t>شامل پیش بینی اقلام تقاضا و برنامه ریزی تامین و توزیع</a:t>
            </a:r>
          </a:p>
          <a:p>
            <a:pPr marL="585216" indent="-457200" algn="r" rtl="1"/>
            <a:r>
              <a:rPr lang="fa-IR" i="1" u="sng" dirty="0" smtClean="0"/>
              <a:t>منبع یابی:</a:t>
            </a:r>
          </a:p>
          <a:p>
            <a:pPr marL="402336" lvl="1" indent="0" algn="r" rtl="1">
              <a:buNone/>
            </a:pPr>
            <a:r>
              <a:rPr lang="fa-IR" dirty="0" smtClean="0"/>
              <a:t>شامل شناسایی منابع موجودی به منظور پشتیبانی کسب و ...</a:t>
            </a:r>
          </a:p>
          <a:p>
            <a:pPr marL="585216" indent="-457200" algn="r" rtl="1"/>
            <a:r>
              <a:rPr lang="fa-IR" i="1" u="sng" dirty="0" smtClean="0"/>
              <a:t>تحویل:</a:t>
            </a:r>
          </a:p>
          <a:p>
            <a:pPr marL="402336" lvl="1" indent="0" algn="r" rtl="1">
              <a:buNone/>
            </a:pPr>
            <a:r>
              <a:rPr lang="fa-IR" dirty="0" smtClean="0"/>
              <a:t>شامل سفارش گیری، ذخیره و حمل و نقل</a:t>
            </a:r>
          </a:p>
          <a:p>
            <a:pPr marL="585216" indent="-457200" algn="r" rtl="1"/>
            <a:r>
              <a:rPr lang="fa-IR" i="1" u="sng" dirty="0" smtClean="0"/>
              <a:t>نگهداری:</a:t>
            </a:r>
          </a:p>
          <a:p>
            <a:pPr marL="402336" lvl="1" indent="0" algn="r" rtl="1">
              <a:buNone/>
            </a:pPr>
            <a:r>
              <a:rPr lang="fa-IR" dirty="0" smtClean="0"/>
              <a:t>شامل سیستم های نگهداری سلاح و قطعات</a:t>
            </a:r>
          </a:p>
          <a:p>
            <a:pPr marL="128016" indent="0" algn="r" rtl="1">
              <a:buNone/>
            </a:pPr>
            <a:endParaRPr lang="fa-IR" dirty="0" smtClean="0"/>
          </a:p>
        </p:txBody>
      </p:sp>
      <p:sp>
        <p:nvSpPr>
          <p:cNvPr id="4" name="Rectangle 3"/>
          <p:cNvSpPr/>
          <p:nvPr/>
        </p:nvSpPr>
        <p:spPr>
          <a:xfrm>
            <a:off x="4419600" y="4343400"/>
            <a:ext cx="1295400" cy="533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419600" y="5943600"/>
            <a:ext cx="1295400" cy="533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514600" y="5063836"/>
            <a:ext cx="1295400" cy="533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48400" y="5063836"/>
            <a:ext cx="1295400" cy="533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Bent Arrow 9"/>
          <p:cNvSpPr/>
          <p:nvPr/>
        </p:nvSpPr>
        <p:spPr>
          <a:xfrm>
            <a:off x="2971800" y="4343400"/>
            <a:ext cx="1219200" cy="533400"/>
          </a:xfrm>
          <a:prstGeom prst="ben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Bent Arrow 14"/>
          <p:cNvSpPr/>
          <p:nvPr/>
        </p:nvSpPr>
        <p:spPr>
          <a:xfrm flipV="1">
            <a:off x="3006517" y="5718922"/>
            <a:ext cx="1189690" cy="681878"/>
          </a:xfrm>
          <a:prstGeom prst="bentArrow">
            <a:avLst>
              <a:gd name="adj1" fmla="val 18593"/>
              <a:gd name="adj2" fmla="val 25000"/>
              <a:gd name="adj3" fmla="val 25000"/>
              <a:gd name="adj4" fmla="val 45663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Bent Arrow 15"/>
          <p:cNvSpPr/>
          <p:nvPr/>
        </p:nvSpPr>
        <p:spPr>
          <a:xfrm rot="10800000" flipV="1">
            <a:off x="5916576" y="4387857"/>
            <a:ext cx="1219200" cy="488942"/>
          </a:xfrm>
          <a:prstGeom prst="ben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Bent-Up Arrow 17"/>
          <p:cNvSpPr/>
          <p:nvPr/>
        </p:nvSpPr>
        <p:spPr>
          <a:xfrm>
            <a:off x="5943600" y="5791200"/>
            <a:ext cx="1295400" cy="573034"/>
          </a:xfrm>
          <a:prstGeom prst="bentUpArrow">
            <a:avLst>
              <a:gd name="adj1" fmla="val 14141"/>
              <a:gd name="adj2" fmla="val 17258"/>
              <a:gd name="adj3" fmla="val 25000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438400" y="5105400"/>
            <a:ext cx="1385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solidFill>
                  <a:schemeClr val="bg1"/>
                </a:solidFill>
              </a:rPr>
              <a:t>منبع یابی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34545" y="5100935"/>
            <a:ext cx="1385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solidFill>
                  <a:schemeClr val="bg1"/>
                </a:solidFill>
              </a:rPr>
              <a:t>نگهداری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46863" y="5979467"/>
            <a:ext cx="1385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solidFill>
                  <a:schemeClr val="bg1"/>
                </a:solidFill>
              </a:rPr>
              <a:t>تحویل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95600" y="5562600"/>
            <a:ext cx="1385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solidFill>
                  <a:schemeClr val="bg1"/>
                </a:solidFill>
              </a:rPr>
              <a:t>منبع یابی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74572" y="4412673"/>
            <a:ext cx="1385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برنامه ریزی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884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2036390"/>
              </p:ext>
            </p:extLst>
          </p:nvPr>
        </p:nvGraphicFramePr>
        <p:xfrm>
          <a:off x="1828800" y="259080"/>
          <a:ext cx="6781800" cy="6217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953000"/>
                <a:gridCol w="1828800"/>
              </a:tblGrid>
              <a:tr h="30802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فعالیت</a:t>
                      </a:r>
                      <a:r>
                        <a:rPr lang="fa-IR" baseline="0" dirty="0" smtClean="0"/>
                        <a:t> ها و اجزا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عنوان فرایند اصلی</a:t>
                      </a:r>
                      <a:endParaRPr lang="en-US" dirty="0"/>
                    </a:p>
                  </a:txBody>
                  <a:tcPr anchor="ctr"/>
                </a:tc>
              </a:tr>
              <a:tr h="704045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برنامه ریزی عرضه و تقاضا شامل: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جمع</a:t>
                      </a:r>
                      <a:r>
                        <a:rPr lang="fa-IR" baseline="0" dirty="0" smtClean="0"/>
                        <a:t> بندی و اولویت بندی تقاضا</a:t>
                      </a:r>
                      <a:br>
                        <a:rPr lang="fa-IR" baseline="0" dirty="0" smtClean="0"/>
                      </a:br>
                      <a:r>
                        <a:rPr lang="fa-IR" baseline="0" dirty="0" smtClean="0"/>
                        <a:t>ارزیابی منابع تامین</a:t>
                      </a:r>
                      <a:br>
                        <a:rPr lang="fa-IR" baseline="0" dirty="0" smtClean="0"/>
                      </a:br>
                      <a:r>
                        <a:rPr lang="fa-IR" baseline="0" dirty="0" smtClean="0"/>
                        <a:t>برنامه ریزی موجودی و نیازهای توزیع </a:t>
                      </a:r>
                      <a:endParaRPr lang="fa-IR" dirty="0" smtClean="0"/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زیرساخت برنامه ریزی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برنامه ریزی</a:t>
                      </a:r>
                      <a:endParaRPr lang="en-US" dirty="0"/>
                    </a:p>
                  </a:txBody>
                  <a:tcPr anchor="ctr"/>
                </a:tc>
              </a:tr>
              <a:tr h="572036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منبع یابی مواد برای کسب، نگهداری و خدمات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زیرساخت منبع یابی شامل: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انعقاد قراردادهای کیفیت تجارت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پرداخت به فروشنده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منبع یابی</a:t>
                      </a:r>
                      <a:endParaRPr lang="en-US" dirty="0"/>
                    </a:p>
                  </a:txBody>
                  <a:tcPr anchor="ctr"/>
                </a:tc>
              </a:tr>
              <a:tr h="572036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سفارش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انبار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حمل و نقل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زیرساخت تحویل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تحویل</a:t>
                      </a:r>
                      <a:endParaRPr lang="en-US" dirty="0"/>
                    </a:p>
                  </a:txBody>
                  <a:tcPr anchor="ctr"/>
                </a:tc>
              </a:tr>
              <a:tr h="968062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اجرا شامل: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اجرای نگهداری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تست و آزمایش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fa-IR" dirty="0" smtClean="0"/>
                        <a:t>مدیریت زیرساخت: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مهندسی تغییرات</a:t>
                      </a:r>
                      <a:br>
                        <a:rPr lang="fa-IR" dirty="0" smtClean="0"/>
                      </a:br>
                      <a:r>
                        <a:rPr lang="fa-IR" dirty="0" smtClean="0"/>
                        <a:t>برنامه ریزی، تسهیلات  و تجهیزات کارخانه</a:t>
                      </a:r>
                      <a:br>
                        <a:rPr lang="fa-IR" dirty="0" smtClean="0"/>
                      </a:b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نگهداری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58645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533400"/>
          </a:xfrm>
        </p:spPr>
        <p:txBody>
          <a:bodyPr>
            <a:noAutofit/>
          </a:bodyPr>
          <a:lstStyle/>
          <a:p>
            <a:pPr algn="r" rtl="1"/>
            <a:r>
              <a:rPr lang="fa-IR" sz="3500" dirty="0" smtClean="0"/>
              <a:t>مدل شرکت </a:t>
            </a:r>
            <a:r>
              <a:rPr lang="en-US" sz="3500" dirty="0" smtClean="0"/>
              <a:t>BGT</a:t>
            </a:r>
            <a:endParaRPr lang="en-US" sz="3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762000"/>
            <a:ext cx="8077200" cy="5943600"/>
          </a:xfrm>
        </p:spPr>
        <p:txBody>
          <a:bodyPr>
            <a:normAutofit fontScale="47500" lnSpcReduction="20000"/>
          </a:bodyPr>
          <a:lstStyle/>
          <a:p>
            <a:pPr marL="82296" indent="0" algn="r" rtl="1">
              <a:lnSpc>
                <a:spcPct val="170000"/>
              </a:lnSpc>
              <a:buNone/>
            </a:pPr>
            <a:r>
              <a:rPr lang="fa-IR" sz="4200" dirty="0" smtClean="0"/>
              <a:t>در این مدل فرایندهای زنجیره تامین یکپارچه مشخص شده و جهت بهینه کردن آنها، بکارگیری ابزارهای خودکارسازی در فرایندهای مختلف پیشنهاد شده است.</a:t>
            </a:r>
            <a:endParaRPr lang="fa-IR" dirty="0" smtClean="0"/>
          </a:p>
          <a:p>
            <a:pPr algn="r" rtl="1">
              <a:lnSpc>
                <a:spcPct val="170000"/>
              </a:lnSpc>
            </a:pPr>
            <a:r>
              <a:rPr lang="fa-IR" sz="4000" i="1" u="sng" dirty="0" smtClean="0"/>
              <a:t>مدیریت تعداد تامین کنندگان</a:t>
            </a:r>
          </a:p>
          <a:p>
            <a:pPr marL="402336" lvl="1" indent="0" algn="r" rtl="1">
              <a:lnSpc>
                <a:spcPct val="170000"/>
              </a:lnSpc>
              <a:buNone/>
            </a:pPr>
            <a:r>
              <a:rPr lang="fa-IR" sz="3200" dirty="0" smtClean="0"/>
              <a:t>تولید یک محصول یا خدمت با منبع یابی و برنامه ریزی آغاز می شود و با انتخاب تامین کننده ادامه میابد.</a:t>
            </a:r>
          </a:p>
          <a:p>
            <a:pPr marL="585216" indent="-457200" algn="r" rtl="1">
              <a:lnSpc>
                <a:spcPct val="170000"/>
              </a:lnSpc>
            </a:pPr>
            <a:r>
              <a:rPr lang="fa-IR" sz="4000" i="1" u="sng" dirty="0" smtClean="0"/>
              <a:t>لجستیک داخلی:</a:t>
            </a:r>
          </a:p>
          <a:p>
            <a:pPr marL="402336" lvl="1" indent="0" algn="r" rtl="1">
              <a:lnSpc>
                <a:spcPct val="170000"/>
              </a:lnSpc>
              <a:buNone/>
            </a:pPr>
            <a:r>
              <a:rPr lang="fa-IR" sz="3200" dirty="0" smtClean="0"/>
              <a:t>برای بسیاری از شرکت ها فرایندهای انبارداری و مدیریت موجوری بسیار حیاتی است</a:t>
            </a:r>
          </a:p>
          <a:p>
            <a:pPr marL="585216" indent="-457200" algn="r" rtl="1">
              <a:lnSpc>
                <a:spcPct val="170000"/>
              </a:lnSpc>
            </a:pPr>
            <a:r>
              <a:rPr lang="fa-IR" sz="3800" i="1" u="sng" dirty="0" smtClean="0"/>
              <a:t>تحقق(سفارش):</a:t>
            </a:r>
          </a:p>
          <a:p>
            <a:pPr marL="402336" lvl="1" indent="0" algn="r" rtl="1">
              <a:lnSpc>
                <a:spcPct val="170000"/>
              </a:lnSpc>
              <a:buNone/>
            </a:pPr>
            <a:r>
              <a:rPr lang="fa-IR" sz="3200" dirty="0" smtClean="0"/>
              <a:t>شامل خدماتی است که امکان سفارشی سازی محصول نهایی را ایجاد می کند.</a:t>
            </a:r>
          </a:p>
          <a:p>
            <a:pPr marL="585216" indent="-457200" algn="r" rtl="1">
              <a:lnSpc>
                <a:spcPct val="170000"/>
              </a:lnSpc>
            </a:pPr>
            <a:r>
              <a:rPr lang="fa-IR" sz="4000" i="1" u="sng" dirty="0" smtClean="0"/>
              <a:t>لجستیک خارجی:</a:t>
            </a:r>
          </a:p>
          <a:p>
            <a:pPr marL="402336" lvl="1" indent="0" algn="r" rtl="1">
              <a:lnSpc>
                <a:spcPct val="170000"/>
              </a:lnSpc>
              <a:buNone/>
            </a:pPr>
            <a:r>
              <a:rPr lang="fa-IR" sz="3200" dirty="0" smtClean="0"/>
              <a:t>شامل فرایند سفارش مستقیم و تکمیل سفارشات</a:t>
            </a:r>
          </a:p>
          <a:p>
            <a:pPr marL="585216" indent="-457200" algn="r" rtl="1">
              <a:lnSpc>
                <a:spcPct val="170000"/>
              </a:lnSpc>
            </a:pPr>
            <a:r>
              <a:rPr lang="fa-IR" sz="4000" i="1" u="sng" dirty="0" smtClean="0"/>
              <a:t>توزیع/ پشتیبانی محصول:</a:t>
            </a:r>
          </a:p>
          <a:p>
            <a:pPr marL="402336" lvl="1" indent="0" algn="r" rtl="1">
              <a:lnSpc>
                <a:spcPct val="170000"/>
              </a:lnSpc>
              <a:buNone/>
            </a:pPr>
            <a:r>
              <a:rPr lang="fa-IR" sz="3200" dirty="0" smtClean="0"/>
              <a:t>شامل توزیع فیزیکی، برگشتی ها، تعمیرات و پرداخت است.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4061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5943600"/>
          </a:xfrm>
        </p:spPr>
        <p:txBody>
          <a:bodyPr>
            <a:normAutofit fontScale="92500"/>
          </a:bodyPr>
          <a:lstStyle/>
          <a:p>
            <a:pPr marL="82296" indent="0" algn="r" rtl="1">
              <a:buNone/>
            </a:pPr>
            <a:r>
              <a:rPr lang="fa-IR" sz="2900" dirty="0" smtClean="0"/>
              <a:t>علاوه بر فرایند یکسری متریک نیز در این مدل وجود دارد:</a:t>
            </a:r>
          </a:p>
          <a:p>
            <a:pPr algn="r" rtl="1"/>
            <a:r>
              <a:rPr lang="fa-IR" sz="2700" i="1" u="sng" dirty="0" smtClean="0"/>
              <a:t>استمرار تامین:</a:t>
            </a:r>
          </a:p>
          <a:p>
            <a:pPr marL="402336" lvl="1" indent="0" algn="r" rtl="1">
              <a:buNone/>
            </a:pPr>
            <a:r>
              <a:rPr lang="fa-IR" sz="2600" dirty="0" smtClean="0"/>
              <a:t>مشخص کننده میزان پیوستگی فعالیت های مربوط به تامین</a:t>
            </a:r>
          </a:p>
          <a:p>
            <a:pPr algn="r" rtl="1"/>
            <a:r>
              <a:rPr lang="fa-IR" sz="2700" i="1" u="sng" dirty="0" smtClean="0"/>
              <a:t>کیفیت محصول:</a:t>
            </a:r>
          </a:p>
          <a:p>
            <a:pPr marL="402336" lvl="1" indent="0" algn="r" rtl="1">
              <a:buNone/>
            </a:pPr>
            <a:r>
              <a:rPr lang="fa-IR" sz="2600" dirty="0" smtClean="0"/>
              <a:t>مقیاسی برای تعیین کیفیت محصول</a:t>
            </a:r>
          </a:p>
          <a:p>
            <a:pPr algn="r" rtl="1"/>
            <a:r>
              <a:rPr lang="fa-IR" sz="2700" i="1" u="sng" dirty="0" smtClean="0"/>
              <a:t>کیفیت سفارش:</a:t>
            </a:r>
          </a:p>
          <a:p>
            <a:pPr marL="402336" lvl="1" indent="0" algn="r" rtl="1">
              <a:buNone/>
            </a:pPr>
            <a:r>
              <a:rPr lang="fa-IR" sz="2600" dirty="0" smtClean="0"/>
              <a:t>مقیاسی برای سنجش کیفیت سفارش گیری برای تهیه محصول</a:t>
            </a:r>
          </a:p>
          <a:p>
            <a:pPr algn="r" rtl="1"/>
            <a:r>
              <a:rPr lang="fa-IR" sz="2700" i="1" u="sng" dirty="0" smtClean="0"/>
              <a:t>هزینه و سرمایه:</a:t>
            </a:r>
          </a:p>
          <a:p>
            <a:pPr marL="402336" lvl="1" indent="0" algn="r" rtl="1">
              <a:buNone/>
            </a:pPr>
            <a:r>
              <a:rPr lang="fa-IR" sz="2600" dirty="0" smtClean="0"/>
              <a:t>مقیاسی برای سنجش هزینه ها و سرمایه موجود و مقیاس آنها</a:t>
            </a:r>
          </a:p>
          <a:p>
            <a:pPr algn="r" rtl="1"/>
            <a:r>
              <a:rPr lang="fa-IR" sz="2700" i="1" u="sng" dirty="0" smtClean="0"/>
              <a:t>چابکی:</a:t>
            </a:r>
          </a:p>
          <a:p>
            <a:pPr marL="402336" lvl="1" indent="0" algn="r" rtl="1">
              <a:buNone/>
            </a:pPr>
            <a:r>
              <a:rPr lang="fa-IR" sz="2400" dirty="0" smtClean="0"/>
              <a:t>مشخص کننده میزان چابکی به مفهوم قدرت پاسخگویی به تغییرات</a:t>
            </a:r>
          </a:p>
          <a:p>
            <a:pPr algn="r" rtl="1"/>
            <a:r>
              <a:rPr lang="fa-IR" sz="2700" i="1" u="sng" dirty="0" smtClean="0"/>
              <a:t>سرعت:</a:t>
            </a:r>
          </a:p>
          <a:p>
            <a:pPr marL="402336" lvl="1" indent="0" algn="r" rtl="1">
              <a:buNone/>
            </a:pPr>
            <a:r>
              <a:rPr lang="fa-IR" sz="2400" dirty="0" smtClean="0"/>
              <a:t>تعیین کننده سرعت زنجیره در زمینه تحقق سفارشات و پاسخگویی به مشتری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519757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520" y="76200"/>
            <a:ext cx="7498080" cy="457200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dirty="0" smtClean="0"/>
              <a:t>مدل دانشگاه تنسی و آژانس دفاعی لجستیک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803869"/>
              </p:ext>
            </p:extLst>
          </p:nvPr>
        </p:nvGraphicFramePr>
        <p:xfrm>
          <a:off x="1371600" y="685800"/>
          <a:ext cx="7499352" cy="59436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60500"/>
                <a:gridCol w="2667000"/>
                <a:gridCol w="1981200"/>
                <a:gridCol w="1390652"/>
              </a:tblGrid>
              <a:tr h="37338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اقدامات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سوالات مطرح/قدم</a:t>
                      </a:r>
                      <a:r>
                        <a:rPr lang="fa-IR" baseline="0" dirty="0" smtClean="0"/>
                        <a:t> ها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هدف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نام مرحله</a:t>
                      </a:r>
                      <a:endParaRPr lang="en-US" dirty="0"/>
                    </a:p>
                  </a:txBody>
                  <a:tcPr/>
                </a:tc>
              </a:tr>
              <a:tr h="181542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ایجاد درخواست شفارش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چه مواردی مورد نیاز است؟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چه  کسی به آنها نیاز دارد؟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چه موقع باید تهیه شوند؟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از</a:t>
                      </a:r>
                      <a:r>
                        <a:rPr lang="fa-IR" baseline="0" dirty="0" smtClean="0"/>
                        <a:t> کجا باید فراهم گردد؟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نیازمندی</a:t>
                      </a:r>
                      <a:r>
                        <a:rPr lang="fa-IR" baseline="0" dirty="0" smtClean="0"/>
                        <a:t> ها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تشخیص نیاز</a:t>
                      </a:r>
                      <a:endParaRPr lang="en-US" dirty="0"/>
                    </a:p>
                  </a:txBody>
                  <a:tcPr/>
                </a:tc>
              </a:tr>
              <a:tr h="1213485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ایجاد سفارش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مواد مورد نیاز درکجا موجود هستند؟</a:t>
                      </a:r>
                    </a:p>
                    <a:p>
                      <a:pPr algn="r" rtl="1"/>
                      <a:r>
                        <a:rPr lang="fa-IR" dirty="0" smtClean="0"/>
                        <a:t>چه موقع در دسترس خواهند بود؟</a:t>
                      </a:r>
                    </a:p>
                    <a:p>
                      <a:pPr algn="r" rtl="1"/>
                      <a:r>
                        <a:rPr lang="fa-IR" dirty="0" smtClean="0"/>
                        <a:t>هزینه آنها چقدر است؟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منابع جهت تامین نیازها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منبع یابی</a:t>
                      </a:r>
                      <a:endParaRPr lang="en-US" dirty="0"/>
                    </a:p>
                  </a:txBody>
                  <a:tcPr/>
                </a:tc>
              </a:tr>
              <a:tr h="653415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فرایند انتخاب و برداشت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فراهم آوردن مستندات انتخاب و برداشت</a:t>
                      </a:r>
                      <a:endParaRPr 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فراهم آوردن</a:t>
                      </a:r>
                      <a:r>
                        <a:rPr lang="fa-IR" baseline="0" dirty="0" smtClean="0"/>
                        <a:t> سفارش محموله</a:t>
                      </a:r>
                      <a:endParaRPr 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محموله مقدماتی</a:t>
                      </a:r>
                      <a:endParaRPr lang="en-US" dirty="0"/>
                    </a:p>
                  </a:txBody>
                  <a:tcPr/>
                </a:tc>
              </a:tr>
              <a:tr h="726168">
                <a:tc>
                  <a:txBody>
                    <a:bodyPr/>
                    <a:lstStyle/>
                    <a:p>
                      <a:pPr algn="r" rtl="1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مشخص کردن بسته بندی و نیاز برچسب</a:t>
                      </a:r>
                      <a:r>
                        <a:rPr lang="fa-IR" baseline="0" dirty="0" smtClean="0"/>
                        <a:t> گذاری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8318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مستندسازی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مشخص کردن مستند  سازی 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341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ناحیه بکارگیری</a:t>
                      </a:r>
                      <a:r>
                        <a:rPr lang="fa-IR" baseline="0" dirty="0" smtClean="0"/>
                        <a:t> برای تجهیزات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467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520" y="76200"/>
            <a:ext cx="7498080" cy="457200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dirty="0" smtClean="0"/>
              <a:t>مدل دانشگاه تنسی و آژانس دفاعی لجستیک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0128949"/>
              </p:ext>
            </p:extLst>
          </p:nvPr>
        </p:nvGraphicFramePr>
        <p:xfrm>
          <a:off x="1371600" y="838200"/>
          <a:ext cx="7499352" cy="571500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47800"/>
                <a:gridCol w="2819400"/>
                <a:gridCol w="1841500"/>
                <a:gridCol w="1390652"/>
              </a:tblGrid>
              <a:tr h="393561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اقدامات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سوالات مطرح/قدم</a:t>
                      </a:r>
                      <a:r>
                        <a:rPr lang="fa-IR" baseline="0" dirty="0" smtClean="0"/>
                        <a:t> ها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هدف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نام مرحله</a:t>
                      </a:r>
                      <a:endParaRPr lang="en-US" dirty="0"/>
                    </a:p>
                  </a:txBody>
                  <a:tcPr anchor="ctr"/>
                </a:tc>
              </a:tr>
              <a:tr h="956771"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آیا محموله نیاز به حمل و نقل خاصی دارد؟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تهیه برنامه حمل و نقل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برنامه</a:t>
                      </a:r>
                      <a:r>
                        <a:rPr lang="fa-IR" baseline="0" dirty="0" smtClean="0"/>
                        <a:t> ریزی حمل و نقل</a:t>
                      </a:r>
                      <a:endParaRPr lang="en-US" dirty="0"/>
                    </a:p>
                  </a:txBody>
                  <a:tcPr anchor="ctr"/>
                </a:tc>
              </a:tr>
              <a:tr h="956771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فعالیت</a:t>
                      </a:r>
                      <a:r>
                        <a:rPr lang="fa-IR" baseline="0" dirty="0" smtClean="0"/>
                        <a:t> یکپارچه سازی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fa-IR" dirty="0" smtClean="0"/>
                        <a:t>آیا محموله می تواند یکپارچه شود؟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79073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زمانبندی</a:t>
                      </a:r>
                      <a:r>
                        <a:rPr lang="fa-IR" baseline="0" dirty="0" smtClean="0"/>
                        <a:t> مهارت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چه</a:t>
                      </a:r>
                      <a:r>
                        <a:rPr lang="fa-IR" baseline="0" dirty="0" smtClean="0"/>
                        <a:t> مهارتی مورد نیاز است؟</a:t>
                      </a:r>
                    </a:p>
                    <a:p>
                      <a:pPr algn="r" rtl="1"/>
                      <a:r>
                        <a:rPr lang="fa-IR" baseline="0" dirty="0" smtClean="0"/>
                        <a:t>چه موقع جابجایی انجام شد؟</a:t>
                      </a:r>
                    </a:p>
                    <a:p>
                      <a:pPr algn="r" rtl="1"/>
                      <a:r>
                        <a:rPr lang="fa-IR" baseline="0" dirty="0" smtClean="0"/>
                        <a:t>جه موقع محموله می رسد؟</a:t>
                      </a:r>
                    </a:p>
                    <a:p>
                      <a:pPr algn="r" rtl="1"/>
                      <a:r>
                        <a:rPr lang="fa-IR" baseline="0" dirty="0" smtClean="0"/>
                        <a:t>...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مدیریت حمل</a:t>
                      </a:r>
                      <a:r>
                        <a:rPr lang="fa-IR" baseline="0" dirty="0" smtClean="0"/>
                        <a:t> ونقل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حمل و نقل</a:t>
                      </a:r>
                      <a:endParaRPr lang="en-US" dirty="0"/>
                    </a:p>
                  </a:txBody>
                  <a:tcPr anchor="ctr"/>
                </a:tc>
              </a:tr>
              <a:tr h="688732"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چه چیزی دریافت شده است؟</a:t>
                      </a:r>
                    </a:p>
                    <a:p>
                      <a:pPr algn="r" rtl="1"/>
                      <a:r>
                        <a:rPr lang="fa-IR" dirty="0" smtClean="0"/>
                        <a:t>جه موقع دریافت شده است؟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مدیریت فرایند دریافت</a:t>
                      </a:r>
                      <a:endParaRPr lang="en-US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دریافت</a:t>
                      </a:r>
                      <a:endParaRPr lang="en-US" dirty="0"/>
                    </a:p>
                  </a:txBody>
                  <a:tcPr anchor="ctr"/>
                </a:tc>
              </a:tr>
              <a:tr h="765417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تعیین جای محموله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چه عملیاتی</a:t>
                      </a:r>
                      <a:r>
                        <a:rPr lang="fa-IR" baseline="0" dirty="0" smtClean="0"/>
                        <a:t> باید روی محموله دریافت شده انجام شود؟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74676"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چه عملیاتی</a:t>
                      </a:r>
                      <a:r>
                        <a:rPr lang="fa-IR" baseline="0" dirty="0" smtClean="0"/>
                        <a:t> روی محموله انجام شده است؟</a:t>
                      </a:r>
                      <a:endParaRPr 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8551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نمونه تست: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1- سه کارکرد اصلی مدل مدیریت تامین یکپارچه کدام است؟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تجزیه تحلیل بازار،نگاشت زنجیره ارزش، توزیع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تدارکات، بهبود مستمر، نوآوری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تولید،کیفیت، مهندسی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برنامه ریزی، تولید، توزیع</a:t>
            </a:r>
          </a:p>
        </p:txBody>
      </p:sp>
    </p:spTree>
    <p:extLst>
      <p:ext uri="{BB962C8B-B14F-4D97-AF65-F5344CB8AC3E}">
        <p14:creationId xmlns:p14="http://schemas.microsoft.com/office/powerpoint/2010/main" val="10266344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2- در </a:t>
            </a:r>
            <a:r>
              <a:rPr lang="fa-IR" dirty="0"/>
              <a:t>مدل مدیریت زنجیره تامین کدام یک از موارد زیر در هر سه فرایند اصلی وجود دارد؟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تعریف نیاز مشتری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الگویابی نحوه کاربرد</a:t>
            </a:r>
            <a:endParaRPr lang="fa-IR" dirty="0"/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مذاکره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ارزش گذاری و انتخاب </a:t>
            </a:r>
            <a:r>
              <a:rPr lang="fa-IR" dirty="0" smtClean="0"/>
              <a:t>گزینه ها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1640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3- این برنامه تنها یک تجربه و تحلیل و استراتژی نیست بلکه برنامه اجرایی گسترده ای است که کلیه شرکا و ذی نفعان را دربر می گیرد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تجزیه و تحلیل نیاز مشتری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تجزیه و تحلیل مبتنی بر بازار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ایجاد یک برنامه عملیاتی منطقی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اندازه گیری و یادگیری </a:t>
            </a:r>
          </a:p>
        </p:txBody>
      </p:sp>
    </p:spTree>
    <p:extLst>
      <p:ext uri="{BB962C8B-B14F-4D97-AF65-F5344CB8AC3E}">
        <p14:creationId xmlns:p14="http://schemas.microsoft.com/office/powerpoint/2010/main" val="3816815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4- کدام یک از موارد زیر در رابطه با هزینه کلی مالکیت صحیح است؟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به عنوان وسیله ای جهت ارزیابی و سنجش کامل کارایی استراتژی جریان تامین است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فرایندی است که  در آن مراحل زنجیره مورد تجزیه و تحلیل قرار می گیرد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ویژگی های بازار را جستجو می کند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هیچکدام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208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5- ... یکی از مجاری مهم ارتباطی سازمان با دنیای بیرون است.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تولید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توزیع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مدیریت محیط زیست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تامین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99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6- کدام یک از موارد زیر به عنوان سرپرست تامین در سازمان عمل می کند؟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تولید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کیفیت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مهندسی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مالی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36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7- مهم ترین ارتباط خارجی تامین کننده با کدام یک از موارد زیر می باشد: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دولت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محیط زیست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اتحادیه های محلی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تامین کنندگان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695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8- کدام مدل تمامی تراکنش های مشتری از ارسال سفارش تا دریافت محصول را شامل می شود؟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</a:t>
            </a:r>
            <a:r>
              <a:rPr lang="en-US" dirty="0"/>
              <a:t>SCOR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دانشگاه تنسی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مدیریت تامین یکپارچه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شرکت </a:t>
            </a:r>
            <a:r>
              <a:rPr lang="en-US" dirty="0" smtClean="0"/>
              <a:t>BGT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423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9- کدام یک از فرایندهای مدل </a:t>
            </a:r>
            <a:r>
              <a:rPr lang="en-US" dirty="0" smtClean="0"/>
              <a:t>SCOR</a:t>
            </a:r>
            <a:r>
              <a:rPr lang="fa-IR" dirty="0" smtClean="0"/>
              <a:t> به طور مستقیم با دیگر فرایندها در ارتباط است؟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تامین 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تولید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برنامه ریزی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 smtClean="0"/>
              <a:t>توزیع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4038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10- ... </a:t>
            </a:r>
            <a:r>
              <a:rPr lang="fa-IR" dirty="0"/>
              <a:t>به مفهوم قدرت پاسخگویی به تغییرات و انعطاف پذیری زنجیره است.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استمرار تامین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سرعت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کیفیت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چابکی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609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048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dirty="0" smtClean="0"/>
              <a:t>11- کدام </a:t>
            </a:r>
            <a:r>
              <a:rPr lang="fa-IR" dirty="0"/>
              <a:t>یک از گزینه های زیر بیانگر فرایندهای اصلی </a:t>
            </a:r>
            <a:r>
              <a:rPr lang="fa-IR" dirty="0" smtClean="0"/>
              <a:t>مدل نیروی دریایی امریکا </a:t>
            </a:r>
            <a:r>
              <a:rPr lang="fa-IR" dirty="0"/>
              <a:t>می باشد؟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تدارکات، بهبود مستمر، نوآوری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برنامه ریزی، تامین، تولید،توزیع، بازگشت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برنامه ریزی،منبع یابی، تحویل، نگهداری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لجستیک داخلی، تحقق،لجستیک خارجی، توزیع</a:t>
            </a:r>
            <a:endParaRPr lang="en-US" dirty="0"/>
          </a:p>
          <a:p>
            <a:pPr marL="82296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5855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4800600"/>
          </a:xfrm>
        </p:spPr>
        <p:txBody>
          <a:bodyPr/>
          <a:lstStyle/>
          <a:p>
            <a:pPr marL="82296" indent="0" algn="r" rtl="1">
              <a:buNone/>
            </a:pPr>
            <a:r>
              <a:rPr lang="fa-IR" smtClean="0"/>
              <a:t>12- کدام </a:t>
            </a:r>
            <a:r>
              <a:rPr lang="fa-IR" dirty="0" smtClean="0"/>
              <a:t>یک از مدل های زیر بکارگیری ابزارهای خودکارسازی در فرایند را پیشنهاد می دهد؟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</a:t>
            </a:r>
            <a:r>
              <a:rPr lang="en-US" dirty="0"/>
              <a:t>SCOR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دانشگاه تنسی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مدیریت تامین یکپارچه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dirty="0"/>
              <a:t>مدل شرکت </a:t>
            </a:r>
            <a:r>
              <a:rPr lang="en-US" dirty="0" smtClean="0"/>
              <a:t>BGT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249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09800"/>
            <a:ext cx="7498080" cy="21336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82296" indent="0" algn="r" rtl="1">
              <a:buNone/>
            </a:pPr>
            <a:r>
              <a:rPr lang="fa-I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 سپاس از همراهی و توجه شما عزیزان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5177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644</TotalTime>
  <Words>2186</Words>
  <Application>Microsoft Office PowerPoint</Application>
  <PresentationFormat>On-screen Show (4:3)</PresentationFormat>
  <Paragraphs>367</Paragraphs>
  <Slides>38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Solstice</vt:lpstr>
      <vt:lpstr>بنام خدا</vt:lpstr>
      <vt:lpstr>مدیریت زنجیره تامین</vt:lpstr>
      <vt:lpstr>مدل مدیریت تامین یکپارچه</vt:lpstr>
      <vt:lpstr>اجزای مدل مدیریت تامین</vt:lpstr>
      <vt:lpstr>اجزای مدل مدیریت تامین</vt:lpstr>
      <vt:lpstr>معرفی اجزا</vt:lpstr>
      <vt:lpstr>فرایندهای مدل، خروجی های و مفاهیم مورد نیاز جهت اجرای آنها</vt:lpstr>
      <vt:lpstr>فرایندهای مدل، خروجی های و مفاهیم مورد نیاز جهت اجرای آنها</vt:lpstr>
      <vt:lpstr>فرایندهای مدل، خروجی های و مفاهیم مورد نیاز جهت اجرای آنها</vt:lpstr>
      <vt:lpstr>فرایندهای مدل، خروجی های و مفاهیم مورد نیاز جهت اجرای آنها</vt:lpstr>
      <vt:lpstr>فرایندهای مدل، خروجی های و مفاهیم مورد نیاز جهت اجرای آنها</vt:lpstr>
      <vt:lpstr>مزایا و نتایج کارکردهای مدل مدیریت تامین</vt:lpstr>
      <vt:lpstr>PowerPoint Presentation</vt:lpstr>
      <vt:lpstr>تبادل اطلاعاتی تامین با دیگر بخش ها</vt:lpstr>
      <vt:lpstr>ارتباط تامین با بخش های داخلی</vt:lpstr>
      <vt:lpstr>PowerPoint Presentation</vt:lpstr>
      <vt:lpstr>ارتباط تامین با بخش های خارجی</vt:lpstr>
      <vt:lpstr>مدل SCOR</vt:lpstr>
      <vt:lpstr>PowerPoint Presentation</vt:lpstr>
      <vt:lpstr>مدل دپارتمان نیروی دریایی آمریکا</vt:lpstr>
      <vt:lpstr>PowerPoint Presentation</vt:lpstr>
      <vt:lpstr>مدل شرکت BGT</vt:lpstr>
      <vt:lpstr>PowerPoint Presentation</vt:lpstr>
      <vt:lpstr>مدل دانشگاه تنسی و آژانس دفاعی لجستیک</vt:lpstr>
      <vt:lpstr>مدل دانشگاه تنسی و آژانس دفاعی لجستیک</vt:lpstr>
      <vt:lpstr>نمونه تست: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مرجع کامل بازاریابی الکترونیکی</dc:title>
  <dc:creator>Taherian</dc:creator>
  <cp:lastModifiedBy>Windows User</cp:lastModifiedBy>
  <cp:revision>61</cp:revision>
  <dcterms:created xsi:type="dcterms:W3CDTF">2006-08-16T00:00:00Z</dcterms:created>
  <dcterms:modified xsi:type="dcterms:W3CDTF">2020-05-15T03:09:35Z</dcterms:modified>
</cp:coreProperties>
</file>