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64" r:id="rId2"/>
    <p:sldId id="263" r:id="rId3"/>
    <p:sldId id="257" r:id="rId4"/>
    <p:sldId id="258" r:id="rId5"/>
    <p:sldId id="259" r:id="rId6"/>
    <p:sldId id="289" r:id="rId7"/>
    <p:sldId id="260" r:id="rId8"/>
    <p:sldId id="261" r:id="rId9"/>
    <p:sldId id="271" r:id="rId10"/>
    <p:sldId id="272" r:id="rId11"/>
    <p:sldId id="290"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91" autoAdjust="0"/>
    <p:restoredTop sz="94624" autoAdjust="0"/>
  </p:normalViewPr>
  <p:slideViewPr>
    <p:cSldViewPr>
      <p:cViewPr>
        <p:scale>
          <a:sx n="77" d="100"/>
          <a:sy n="77" d="100"/>
        </p:scale>
        <p:origin x="-1176" y="21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smtClean="0"/>
              <a:t>Click to edit Master title style</a:t>
            </a:r>
            <a:endParaRPr kumimoji="0" lang="en-US"/>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DCED4849-3CAA-4531-BB82-9881F8FBAA33}" type="datetimeFigureOut">
              <a:rPr lang="en-US" smtClean="0"/>
              <a:pPr/>
              <a:t>5/4/2023</a:t>
            </a:fld>
            <a:endParaRPr lang="en-US"/>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en-US"/>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930A98B2-1AEE-4645-B771-7ECB933CB62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DCED4849-3CAA-4531-BB82-9881F8FBAA33}" type="datetimeFigureOut">
              <a:rPr lang="en-US" smtClean="0"/>
              <a:pPr/>
              <a:t>5/4/2023</a:t>
            </a:fld>
            <a:endParaRPr lang="en-US"/>
          </a:p>
        </p:txBody>
      </p:sp>
      <p:sp>
        <p:nvSpPr>
          <p:cNvPr id="5" name="Footer Placeholder 4"/>
          <p:cNvSpPr>
            <a:spLocks noGrp="1"/>
          </p:cNvSpPr>
          <p:nvPr>
            <p:ph type="ftr" sz="quarter" idx="11"/>
          </p:nvPr>
        </p:nvSpPr>
        <p:spPr>
          <a:xfrm>
            <a:off x="457200" y="6480969"/>
            <a:ext cx="4260056" cy="300831"/>
          </a:xfrm>
        </p:spPr>
        <p:txBody>
          <a:bodyPr/>
          <a:lstStyle/>
          <a:p>
            <a:endParaRPr lang="en-US"/>
          </a:p>
        </p:txBody>
      </p:sp>
      <p:sp>
        <p:nvSpPr>
          <p:cNvPr id="6" name="Slide Number Placeholder 5"/>
          <p:cNvSpPr>
            <a:spLocks noGrp="1"/>
          </p:cNvSpPr>
          <p:nvPr>
            <p:ph type="sldNum" sz="quarter" idx="12"/>
          </p:nvPr>
        </p:nvSpPr>
        <p:spPr/>
        <p:txBody>
          <a:bodyPr/>
          <a:lstStyle/>
          <a:p>
            <a:fld id="{930A98B2-1AEE-4645-B771-7ECB933CB62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fld id="{DCED4849-3CAA-4531-BB82-9881F8FBAA33}" type="datetimeFigureOut">
              <a:rPr lang="en-US" smtClean="0"/>
              <a:pPr/>
              <a:t>5/4/2023</a:t>
            </a:fld>
            <a:endParaRPr lang="en-US"/>
          </a:p>
        </p:txBody>
      </p:sp>
      <p:sp>
        <p:nvSpPr>
          <p:cNvPr id="5" name="Footer Placeholder 4"/>
          <p:cNvSpPr>
            <a:spLocks noGrp="1"/>
          </p:cNvSpPr>
          <p:nvPr>
            <p:ph type="ftr" sz="quarter" idx="11"/>
          </p:nvPr>
        </p:nvSpPr>
        <p:spPr>
          <a:xfrm>
            <a:off x="2619376" y="6480969"/>
            <a:ext cx="4260056" cy="300831"/>
          </a:xfrm>
        </p:spPr>
        <p:txBody>
          <a:bodyPr/>
          <a:lstStyle/>
          <a:p>
            <a:endParaRPr lang="en-US"/>
          </a:p>
        </p:txBody>
      </p:sp>
      <p:sp>
        <p:nvSpPr>
          <p:cNvPr id="6" name="Slide Number Placeholder 5"/>
          <p:cNvSpPr>
            <a:spLocks noGrp="1"/>
          </p:cNvSpPr>
          <p:nvPr>
            <p:ph type="sldNum" sz="quarter" idx="12"/>
          </p:nvPr>
        </p:nvSpPr>
        <p:spPr>
          <a:xfrm>
            <a:off x="8451056" y="809624"/>
            <a:ext cx="502920" cy="300831"/>
          </a:xfrm>
        </p:spPr>
        <p:txBody>
          <a:bodyPr/>
          <a:lstStyle/>
          <a:p>
            <a:fld id="{930A98B2-1AEE-4645-B771-7ECB933CB62D}" type="slidenum">
              <a:rPr lang="en-US" smtClean="0"/>
              <a:pPr/>
              <a:t>‹#›</a:t>
            </a:fld>
            <a:endParaRPr lang="en-US"/>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DCED4849-3CAA-4531-BB82-9881F8FBAA33}" type="datetimeFigureOut">
              <a:rPr lang="en-US" smtClean="0"/>
              <a:pPr/>
              <a:t>5/4/2023</a:t>
            </a:fld>
            <a:endParaRPr lang="en-US"/>
          </a:p>
        </p:txBody>
      </p:sp>
      <p:sp>
        <p:nvSpPr>
          <p:cNvPr id="6" name="Footer Placeholder 5"/>
          <p:cNvSpPr>
            <a:spLocks noGrp="1"/>
          </p:cNvSpPr>
          <p:nvPr>
            <p:ph type="ftr" sz="quarter" idx="11"/>
          </p:nvPr>
        </p:nvSpPr>
        <p:spPr>
          <a:xfrm>
            <a:off x="457200" y="6480969"/>
            <a:ext cx="4260056" cy="301752"/>
          </a:xfrm>
        </p:spPr>
        <p:txBody>
          <a:bodyPr/>
          <a:lstStyle/>
          <a:p>
            <a:endParaRPr lang="en-US"/>
          </a:p>
        </p:txBody>
      </p:sp>
      <p:sp>
        <p:nvSpPr>
          <p:cNvPr id="7" name="Slide Number Placeholder 6"/>
          <p:cNvSpPr>
            <a:spLocks noGrp="1"/>
          </p:cNvSpPr>
          <p:nvPr>
            <p:ph type="sldNum" sz="quarter" idx="12"/>
          </p:nvPr>
        </p:nvSpPr>
        <p:spPr>
          <a:xfrm>
            <a:off x="7589520" y="6480969"/>
            <a:ext cx="502920" cy="301752"/>
          </a:xfrm>
        </p:spPr>
        <p:txBody>
          <a:bodyPr/>
          <a:lstStyle/>
          <a:p>
            <a:fld id="{930A98B2-1AEE-4645-B771-7ECB933CB62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DCED4849-3CAA-4531-BB82-9881F8FBAA33}" type="datetimeFigureOut">
              <a:rPr lang="en-US" smtClean="0"/>
              <a:pPr/>
              <a:t>5/4/2023</a:t>
            </a:fld>
            <a:endParaRPr lang="en-US"/>
          </a:p>
        </p:txBody>
      </p:sp>
      <p:sp>
        <p:nvSpPr>
          <p:cNvPr id="8" name="Footer Placeholder 7"/>
          <p:cNvSpPr>
            <a:spLocks noGrp="1"/>
          </p:cNvSpPr>
          <p:nvPr>
            <p:ph type="ftr" sz="quarter" idx="11"/>
          </p:nvPr>
        </p:nvSpPr>
        <p:spPr>
          <a:xfrm>
            <a:off x="457200" y="6480969"/>
            <a:ext cx="4261104" cy="301752"/>
          </a:xfrm>
        </p:spPr>
        <p:txBody>
          <a:bodyPr/>
          <a:lstStyle/>
          <a:p>
            <a:endParaRPr lang="en-US"/>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930A98B2-1AEE-4645-B771-7ECB933CB62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DCED4849-3CAA-4531-BB82-9881F8FBAA33}" type="datetimeFigureOut">
              <a:rPr lang="en-US" smtClean="0"/>
              <a:pPr/>
              <a:t>5/4/2023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0A98B2-1AEE-4645-B771-7ECB933CB62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DCED4849-3CAA-4531-BB82-9881F8FBAA33}" type="datetimeFigureOut">
              <a:rPr lang="en-US" smtClean="0"/>
              <a:pPr/>
              <a:t>5/4/2023</a:t>
            </a:fld>
            <a:endParaRPr lang="en-US"/>
          </a:p>
        </p:txBody>
      </p:sp>
      <p:sp>
        <p:nvSpPr>
          <p:cNvPr id="3" name="Footer Placeholder 2"/>
          <p:cNvSpPr>
            <a:spLocks noGrp="1"/>
          </p:cNvSpPr>
          <p:nvPr>
            <p:ph type="ftr" sz="quarter" idx="11"/>
          </p:nvPr>
        </p:nvSpPr>
        <p:spPr>
          <a:xfrm>
            <a:off x="457200" y="6481890"/>
            <a:ext cx="4260056" cy="300831"/>
          </a:xfrm>
        </p:spPr>
        <p:txBody>
          <a:bodyPr/>
          <a:lstStyle/>
          <a:p>
            <a:endParaRPr lang="en-US"/>
          </a:p>
        </p:txBody>
      </p:sp>
      <p:sp>
        <p:nvSpPr>
          <p:cNvPr id="4" name="Slide Number Placeholder 3"/>
          <p:cNvSpPr>
            <a:spLocks noGrp="1"/>
          </p:cNvSpPr>
          <p:nvPr>
            <p:ph type="sldNum" sz="quarter" idx="12"/>
          </p:nvPr>
        </p:nvSpPr>
        <p:spPr>
          <a:xfrm>
            <a:off x="7589520" y="6480969"/>
            <a:ext cx="502920" cy="301752"/>
          </a:xfrm>
        </p:spPr>
        <p:txBody>
          <a:bodyPr/>
          <a:lstStyle/>
          <a:p>
            <a:fld id="{930A98B2-1AEE-4645-B771-7ECB933CB62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DCED4849-3CAA-4531-BB82-9881F8FBAA33}" type="datetimeFigureOut">
              <a:rPr lang="en-US" smtClean="0"/>
              <a:pPr/>
              <a:t>5/4/2023</a:t>
            </a:fld>
            <a:endParaRPr lang="en-US"/>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en-US"/>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930A98B2-1AEE-4645-B771-7ECB933CB62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DCED4849-3CAA-4531-BB82-9881F8FBAA33}" type="datetimeFigureOut">
              <a:rPr lang="en-US" smtClean="0"/>
              <a:pPr/>
              <a:t>5/4/2023</a:t>
            </a:fld>
            <a:endParaRPr lang="en-US"/>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en-US"/>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930A98B2-1AEE-4645-B771-7ECB933CB62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CED4849-3CAA-4531-BB82-9881F8FBAA33}" type="datetimeFigureOut">
              <a:rPr lang="en-US" smtClean="0"/>
              <a:pPr/>
              <a:t>5/4/2023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0A98B2-1AEE-4645-B771-7ECB933CB62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CED4849-3CAA-4531-BB82-9881F8FBAA33}" type="datetimeFigureOut">
              <a:rPr lang="en-US" smtClean="0"/>
              <a:pPr/>
              <a:t>5/4/2023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0A98B2-1AEE-4645-B771-7ECB933CB62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DCED4849-3CAA-4531-BB82-9881F8FBAA33}" type="datetimeFigureOut">
              <a:rPr lang="en-US" smtClean="0"/>
              <a:pPr/>
              <a:t>5/4/2023</a:t>
            </a:fld>
            <a:endParaRPr lang="en-US"/>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n-US"/>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930A98B2-1AEE-4645-B771-7ECB933CB62D}"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fa.wondershare.com/pro/ppt2video-pro.html"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o5059.jpg"/>
          <p:cNvPicPr>
            <a:picLocks noChangeAspect="1"/>
          </p:cNvPicPr>
          <p:nvPr/>
        </p:nvPicPr>
        <p:blipFill>
          <a:blip r:embed="rId2" cstate="print"/>
          <a:stretch>
            <a:fillRect/>
          </a:stretch>
        </p:blipFill>
        <p:spPr>
          <a:xfrm>
            <a:off x="539552" y="1700808"/>
            <a:ext cx="8136904" cy="3384375"/>
          </a:xfrm>
          <a:prstGeom prst="roundRect">
            <a:avLst>
              <a:gd name="adj" fmla="val 11012"/>
            </a:avLst>
          </a:prstGeom>
          <a:ln w="76200">
            <a:solidFill>
              <a:srgbClr val="FFFF00"/>
            </a:solid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2536" y="44624"/>
            <a:ext cx="9577064" cy="3647152"/>
          </a:xfrm>
          <a:prstGeom prst="rect">
            <a:avLst/>
          </a:prstGeom>
          <a:noFill/>
        </p:spPr>
        <p:txBody>
          <a:bodyPr wrap="square" rtlCol="0">
            <a:spAutoFit/>
          </a:bodyPr>
          <a:lstStyle/>
          <a:p>
            <a:pPr algn="ctr" rtl="1">
              <a:lnSpc>
                <a:spcPct val="150000"/>
              </a:lnSpc>
            </a:pPr>
            <a:r>
              <a:rPr lang="fa-IR" sz="3600" dirty="0" smtClean="0">
                <a:solidFill>
                  <a:schemeClr val="bg1"/>
                </a:solidFill>
                <a:cs typeface="B Titr" pitchFamily="2" charset="-78"/>
              </a:rPr>
              <a:t>آموزش تبدیل </a:t>
            </a:r>
          </a:p>
          <a:p>
            <a:pPr algn="ctr" rtl="1">
              <a:lnSpc>
                <a:spcPct val="150000"/>
              </a:lnSpc>
            </a:pPr>
            <a:r>
              <a:rPr lang="fa-IR" sz="3600" dirty="0" smtClean="0">
                <a:solidFill>
                  <a:schemeClr val="bg1"/>
                </a:solidFill>
                <a:cs typeface="B Titr" pitchFamily="2" charset="-78"/>
              </a:rPr>
              <a:t>پروژه پرده نگار(پاورپوینت) 2007</a:t>
            </a:r>
          </a:p>
          <a:p>
            <a:pPr algn="ctr" rtl="1">
              <a:lnSpc>
                <a:spcPct val="150000"/>
              </a:lnSpc>
            </a:pPr>
            <a:r>
              <a:rPr lang="fa-IR" sz="3600" dirty="0" smtClean="0">
                <a:solidFill>
                  <a:schemeClr val="bg1"/>
                </a:solidFill>
                <a:cs typeface="B Titr" pitchFamily="2" charset="-78"/>
              </a:rPr>
              <a:t> به نماهنگ با نرم افزار </a:t>
            </a:r>
          </a:p>
          <a:p>
            <a:pPr algn="ctr" rtl="1">
              <a:lnSpc>
                <a:spcPct val="150000"/>
              </a:lnSpc>
            </a:pPr>
            <a:r>
              <a:rPr lang="en-US" sz="3600" dirty="0" err="1" smtClean="0">
                <a:solidFill>
                  <a:schemeClr val="bg1"/>
                </a:solidFill>
                <a:latin typeface="Arial Black" pitchFamily="34" charset="0"/>
                <a:cs typeface="B Titr" pitchFamily="2" charset="-78"/>
              </a:rPr>
              <a:t>Wondershare</a:t>
            </a:r>
            <a:r>
              <a:rPr lang="en-US" sz="3600" dirty="0" smtClean="0">
                <a:solidFill>
                  <a:schemeClr val="bg1"/>
                </a:solidFill>
                <a:latin typeface="Arial Black" pitchFamily="34" charset="0"/>
                <a:cs typeface="B Titr" pitchFamily="2" charset="-78"/>
              </a:rPr>
              <a:t> PPT2Video Pro</a:t>
            </a:r>
            <a:endParaRPr lang="fa-IR" sz="3600" dirty="0" smtClean="0">
              <a:solidFill>
                <a:schemeClr val="bg1"/>
              </a:solidFill>
              <a:latin typeface="Arial Black" pitchFamily="34" charset="0"/>
              <a:cs typeface="B Titr" pitchFamily="2" charset="-78"/>
            </a:endParaRPr>
          </a:p>
          <a:p>
            <a:pPr algn="ctr" rtl="1">
              <a:lnSpc>
                <a:spcPct val="150000"/>
              </a:lnSpc>
            </a:pPr>
            <a:endParaRPr lang="fa-IR" sz="1000" dirty="0" smtClean="0">
              <a:solidFill>
                <a:schemeClr val="bg1"/>
              </a:solidFill>
              <a:cs typeface="B Titr"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188640"/>
            <a:ext cx="8640960" cy="6155531"/>
          </a:xfrm>
          <a:prstGeom prst="rect">
            <a:avLst/>
          </a:prstGeom>
        </p:spPr>
        <p:txBody>
          <a:bodyPr wrap="square">
            <a:spAutoFit/>
          </a:bodyPr>
          <a:lstStyle/>
          <a:p>
            <a:pPr algn="just" rtl="1">
              <a:lnSpc>
                <a:spcPct val="150000"/>
              </a:lnSpc>
            </a:pPr>
            <a:r>
              <a:rPr lang="fa-IR" sz="2200" dirty="0" smtClean="0">
                <a:solidFill>
                  <a:schemeClr val="bg1"/>
                </a:solidFill>
                <a:cs typeface="B Titr" pitchFamily="2" charset="-78"/>
              </a:rPr>
              <a:t>پاورپوینت 2007 آخرین نسخه است که تابع ذخیره ویدئو را نداشته است. ولی در ورژن های بعدی آفیس این قابلیت بصورت مستقیم وجود دارد ولی از آنجا که هنوز به طور گسترده ای نرم افزار پاورپوینت آفیس 2007 در سراسر جهان استفاده می شود، تعداد زیادی از مردم نیاز به تبدیل پاورپوینت 2007 به ویدیو دارند.</a:t>
            </a:r>
          </a:p>
          <a:p>
            <a:pPr algn="just" rtl="1">
              <a:lnSpc>
                <a:spcPct val="150000"/>
              </a:lnSpc>
            </a:pPr>
            <a:r>
              <a:rPr lang="fa-IR" sz="2200" dirty="0" smtClean="0">
                <a:solidFill>
                  <a:schemeClr val="bg1"/>
                </a:solidFill>
                <a:cs typeface="B Titr" pitchFamily="2" charset="-78"/>
              </a:rPr>
              <a:t> در حال حاضر </a:t>
            </a:r>
            <a:r>
              <a:rPr lang="en-US" sz="2200" dirty="0" smtClean="0">
                <a:solidFill>
                  <a:schemeClr val="bg1"/>
                </a:solidFill>
                <a:latin typeface="Arial Black" pitchFamily="34" charset="0"/>
                <a:cs typeface="B Titr" pitchFamily="2" charset="-78"/>
              </a:rPr>
              <a:t>PPT2Video Pro</a:t>
            </a:r>
            <a:r>
              <a:rPr lang="en-US" sz="2200" dirty="0" smtClean="0">
                <a:solidFill>
                  <a:schemeClr val="bg1"/>
                </a:solidFill>
                <a:cs typeface="B Titr" pitchFamily="2" charset="-78"/>
                <a:hlinkClick r:id="rId2"/>
              </a:rPr>
              <a:t> </a:t>
            </a:r>
            <a:r>
              <a:rPr lang="fa-IR" sz="2200" dirty="0" smtClean="0">
                <a:solidFill>
                  <a:schemeClr val="bg1"/>
                </a:solidFill>
                <a:cs typeface="B Titr" pitchFamily="2" charset="-78"/>
              </a:rPr>
              <a:t> راه حل مناسب برای تبدیل </a:t>
            </a:r>
            <a:r>
              <a:rPr lang="en-US" sz="2200" dirty="0" smtClean="0">
                <a:solidFill>
                  <a:schemeClr val="bg1"/>
                </a:solidFill>
                <a:latin typeface="Arial Black" pitchFamily="34" charset="0"/>
                <a:cs typeface="B Titr" pitchFamily="2" charset="-78"/>
              </a:rPr>
              <a:t>PowerPoint 2007 </a:t>
            </a:r>
            <a:r>
              <a:rPr lang="fa-IR" sz="2200" dirty="0" smtClean="0">
                <a:solidFill>
                  <a:schemeClr val="bg1"/>
                </a:solidFill>
                <a:cs typeface="B Titr" pitchFamily="2" charset="-78"/>
              </a:rPr>
              <a:t>به فرمت های ویدیویی از جمله </a:t>
            </a:r>
            <a:r>
              <a:rPr lang="en-US" sz="2200" dirty="0" smtClean="0">
                <a:solidFill>
                  <a:schemeClr val="bg1"/>
                </a:solidFill>
                <a:latin typeface="Arial Black" pitchFamily="34" charset="0"/>
                <a:cs typeface="B Titr" pitchFamily="2" charset="-78"/>
              </a:rPr>
              <a:t>AVI</a:t>
            </a:r>
            <a:r>
              <a:rPr lang="fa-IR" sz="2200" dirty="0" smtClean="0">
                <a:solidFill>
                  <a:schemeClr val="bg1"/>
                </a:solidFill>
                <a:latin typeface="Arial Black" pitchFamily="34" charset="0"/>
                <a:cs typeface="B Titr" pitchFamily="2" charset="-78"/>
              </a:rPr>
              <a:t>، </a:t>
            </a:r>
            <a:r>
              <a:rPr lang="en-US" sz="2200" dirty="0" smtClean="0">
                <a:solidFill>
                  <a:schemeClr val="bg1"/>
                </a:solidFill>
                <a:latin typeface="Arial Black" pitchFamily="34" charset="0"/>
                <a:cs typeface="B Titr" pitchFamily="2" charset="-78"/>
              </a:rPr>
              <a:t>WMV، FLV، </a:t>
            </a:r>
            <a:r>
              <a:rPr lang="fa-IR" sz="2200" dirty="0" smtClean="0">
                <a:solidFill>
                  <a:schemeClr val="bg1"/>
                </a:solidFill>
                <a:cs typeface="B Titr" pitchFamily="2" charset="-78"/>
              </a:rPr>
              <a:t>کامل با جلوه های اصلی </a:t>
            </a:r>
            <a:r>
              <a:rPr lang="en-US" sz="2200" dirty="0" smtClean="0">
                <a:solidFill>
                  <a:schemeClr val="bg1"/>
                </a:solidFill>
                <a:cs typeface="B Titr" pitchFamily="2" charset="-78"/>
              </a:rPr>
              <a:t> </a:t>
            </a:r>
            <a:r>
              <a:rPr lang="en-US" sz="2200" dirty="0" smtClean="0">
                <a:solidFill>
                  <a:schemeClr val="bg1"/>
                </a:solidFill>
                <a:latin typeface="Arial Black" pitchFamily="34" charset="0"/>
                <a:cs typeface="B Titr" pitchFamily="2" charset="-78"/>
              </a:rPr>
              <a:t>PowerPoint</a:t>
            </a:r>
            <a:r>
              <a:rPr lang="en-US" sz="2200" dirty="0" smtClean="0">
                <a:solidFill>
                  <a:schemeClr val="bg1"/>
                </a:solidFill>
                <a:cs typeface="B Titr" pitchFamily="2" charset="-78"/>
              </a:rPr>
              <a:t> </a:t>
            </a:r>
            <a:r>
              <a:rPr lang="fa-IR" sz="2200" dirty="0" smtClean="0">
                <a:solidFill>
                  <a:schemeClr val="bg1"/>
                </a:solidFill>
                <a:cs typeface="B Titr" pitchFamily="2" charset="-78"/>
              </a:rPr>
              <a:t>را فراهم می کند. اینجا بیایید نگاهی به چگونگی تبدیل پاورپوینت 2007 به ویدیو با این نرم افزار را با هم مشاهده نمائیم.</a:t>
            </a:r>
          </a:p>
          <a:p>
            <a:pPr algn="just" rtl="1"/>
            <a:r>
              <a:rPr lang="fa-IR" sz="2000" dirty="0" smtClean="0">
                <a:solidFill>
                  <a:schemeClr val="bg1"/>
                </a:solidFill>
                <a:cs typeface="B Titr" pitchFamily="2" charset="-78"/>
              </a:rPr>
              <a:t/>
            </a:r>
            <a:br>
              <a:rPr lang="fa-IR" sz="2000" dirty="0" smtClean="0">
                <a:solidFill>
                  <a:schemeClr val="bg1"/>
                </a:solidFill>
                <a:cs typeface="B Titr" pitchFamily="2" charset="-78"/>
              </a:rPr>
            </a:br>
            <a:endParaRPr lang="fa-IR" sz="2000" dirty="0" smtClean="0">
              <a:solidFill>
                <a:schemeClr val="bg1"/>
              </a:solidFill>
              <a:cs typeface="B Titr" pitchFamily="2" charset="-78"/>
            </a:endParaRPr>
          </a:p>
          <a:p>
            <a:pPr algn="just" rtl="1">
              <a:lnSpc>
                <a:spcPct val="150000"/>
              </a:lnSpc>
            </a:pPr>
            <a:endParaRPr lang="fa-IR" sz="2000" dirty="0" smtClean="0">
              <a:solidFill>
                <a:schemeClr val="bg1"/>
              </a:solidFill>
              <a:cs typeface="B Titr" pitchFamily="2" charset="-78"/>
            </a:endParaRPr>
          </a:p>
          <a:p>
            <a:pPr algn="ctr" rtl="1">
              <a:lnSpc>
                <a:spcPct val="150000"/>
              </a:lnSpc>
            </a:pPr>
            <a:r>
              <a:rPr lang="fa-IR" sz="2000" dirty="0" smtClean="0">
                <a:solidFill>
                  <a:schemeClr val="bg1"/>
                </a:solidFill>
                <a:cs typeface="B Titr" pitchFamily="2" charset="-78"/>
              </a:rPr>
              <a:t>از توجه شما بسیار سپاسگزارم</a:t>
            </a:r>
          </a:p>
          <a:p>
            <a:pPr algn="just" rtl="1">
              <a:lnSpc>
                <a:spcPct val="150000"/>
              </a:lnSpc>
            </a:pPr>
            <a:endParaRPr lang="en-US" sz="2000" dirty="0">
              <a:solidFill>
                <a:schemeClr val="bg1"/>
              </a:solidFill>
              <a:cs typeface="B Titr"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9275" y="116632"/>
            <a:ext cx="6755093" cy="1384995"/>
          </a:xfrm>
          <a:prstGeom prst="rect">
            <a:avLst/>
          </a:prstGeom>
        </p:spPr>
        <p:txBody>
          <a:bodyPr wrap="square">
            <a:spAutoFit/>
          </a:bodyPr>
          <a:lstStyle/>
          <a:p>
            <a:pPr algn="ctr" rtl="1" fontAlgn="base"/>
            <a:r>
              <a:rPr lang="fa-IR" sz="2800" dirty="0" smtClean="0">
                <a:solidFill>
                  <a:srgbClr val="FF0000"/>
                </a:solidFill>
                <a:cs typeface="B Titr" pitchFamily="2" charset="-78"/>
              </a:rPr>
              <a:t>شش دلیل ذخیره کردن پاورپوینت به صورت ویدیو</a:t>
            </a:r>
          </a:p>
          <a:p>
            <a:pPr algn="ctr" rtl="1" fontAlgn="base"/>
            <a:endParaRPr lang="fa-IR" sz="2800" dirty="0" smtClean="0">
              <a:solidFill>
                <a:srgbClr val="FF0000"/>
              </a:solidFill>
              <a:cs typeface="B Titr" pitchFamily="2" charset="-78"/>
            </a:endParaRPr>
          </a:p>
          <a:p>
            <a:pPr algn="ctr" rtl="1" fontAlgn="base"/>
            <a:endParaRPr lang="fa-IR" sz="2800" dirty="0">
              <a:solidFill>
                <a:srgbClr val="FF0000"/>
              </a:solidFill>
              <a:cs typeface="B Titr" pitchFamily="2" charset="-78"/>
            </a:endParaRPr>
          </a:p>
        </p:txBody>
      </p:sp>
      <p:sp>
        <p:nvSpPr>
          <p:cNvPr id="3" name="Rectangle 2"/>
          <p:cNvSpPr/>
          <p:nvPr/>
        </p:nvSpPr>
        <p:spPr>
          <a:xfrm>
            <a:off x="144016" y="821025"/>
            <a:ext cx="8676456" cy="5632311"/>
          </a:xfrm>
          <a:prstGeom prst="rect">
            <a:avLst/>
          </a:prstGeom>
        </p:spPr>
        <p:txBody>
          <a:bodyPr wrap="square">
            <a:spAutoFit/>
          </a:bodyPr>
          <a:lstStyle/>
          <a:p>
            <a:pPr algn="r" rtl="1" fontAlgn="base">
              <a:lnSpc>
                <a:spcPct val="150000"/>
              </a:lnSpc>
            </a:pPr>
            <a:r>
              <a:rPr lang="fa-IR" sz="2000" dirty="0" smtClean="0">
                <a:solidFill>
                  <a:schemeClr val="bg1"/>
                </a:solidFill>
                <a:cs typeface="B Titr" pitchFamily="2" charset="-78"/>
              </a:rPr>
              <a:t>1-  می‌توانید با اشتراک‌گذاری ارائه‌ی خود در واتس اپ،تلگرام،اینستاگرام،آپارات، یوتیوب و دیگر پلتفرم های فضای مجازی و ویدئویی مخاطبان بیشتری در بین دانش آموزان و دیگر افرادجذب کنید.</a:t>
            </a:r>
          </a:p>
          <a:p>
            <a:pPr algn="r" rtl="1" fontAlgn="base">
              <a:lnSpc>
                <a:spcPct val="150000"/>
              </a:lnSpc>
            </a:pPr>
            <a:r>
              <a:rPr lang="fa-IR" sz="2000" dirty="0" smtClean="0">
                <a:solidFill>
                  <a:schemeClr val="bg1"/>
                </a:solidFill>
                <a:cs typeface="B Titr" pitchFamily="2" charset="-78"/>
              </a:rPr>
              <a:t>2- با ارائه ویدئویی، دیگران به یک نسخه‌ی کپی از پاورپوینت شما احتیاج نخواهند داشت.</a:t>
            </a:r>
          </a:p>
          <a:p>
            <a:pPr algn="r" rtl="1" fontAlgn="base">
              <a:lnSpc>
                <a:spcPct val="150000"/>
              </a:lnSpc>
            </a:pPr>
            <a:r>
              <a:rPr lang="fa-IR" sz="2000" dirty="0" smtClean="0">
                <a:solidFill>
                  <a:schemeClr val="bg1"/>
                </a:solidFill>
                <a:cs typeface="B Titr" pitchFamily="2" charset="-78"/>
              </a:rPr>
              <a:t>3- فایل ویدیویی پرده نگار را می‌توانید به شکل سی‌دی و دی‌وی‌دی به مشتری‌های خود ارائه دهید.</a:t>
            </a:r>
          </a:p>
          <a:p>
            <a:pPr algn="r" rtl="1" fontAlgn="base">
              <a:lnSpc>
                <a:spcPct val="150000"/>
              </a:lnSpc>
            </a:pPr>
            <a:r>
              <a:rPr lang="fa-IR" sz="2000" dirty="0" smtClean="0">
                <a:solidFill>
                  <a:schemeClr val="bg1"/>
                </a:solidFill>
                <a:cs typeface="B Titr" pitchFamily="2" charset="-78"/>
              </a:rPr>
              <a:t>4- بازدهی آموزش خود را با کمک ارائه‌ی پرده نگار در قالب ویدیو، می‌توانید افزایش دهید.</a:t>
            </a:r>
          </a:p>
          <a:p>
            <a:pPr algn="r" rtl="1" fontAlgn="base">
              <a:lnSpc>
                <a:spcPct val="150000"/>
              </a:lnSpc>
            </a:pPr>
            <a:r>
              <a:rPr lang="fa-IR" sz="2000" dirty="0" smtClean="0">
                <a:solidFill>
                  <a:schemeClr val="bg1"/>
                </a:solidFill>
                <a:cs typeface="B Titr" pitchFamily="2" charset="-78"/>
              </a:rPr>
              <a:t>5- با نمایش طراحی پرده نگار خود به صورت فیلم، یقیناً میزان اطلاع دانش آموزان از کارکرد پرده نگار و برنامه‌های مشابه، مانع فهم پروژه‌ی شما نخواهد شد.</a:t>
            </a:r>
          </a:p>
          <a:p>
            <a:pPr algn="r" rtl="1" fontAlgn="base">
              <a:lnSpc>
                <a:spcPct val="150000"/>
              </a:lnSpc>
            </a:pPr>
            <a:r>
              <a:rPr lang="fa-IR" sz="2000" dirty="0" smtClean="0">
                <a:solidFill>
                  <a:schemeClr val="bg1"/>
                </a:solidFill>
                <a:cs typeface="B Titr" pitchFamily="2" charset="-78"/>
              </a:rPr>
              <a:t>6- مخاطبان شما با دیدن فایل ویدیویی، بی‌کم و کاست همان چیزی را می‌بینند که شما با طراحی پرده نگار می‌خواستید نشان دهید. حتی در حین دیدن برنامه، برخی اسلایدها ممکن است مثل ارائه‌ی زنده، حذف و نادیده گرفته شوند.</a:t>
            </a:r>
            <a:endParaRPr lang="fa-IR" sz="2000" dirty="0">
              <a:solidFill>
                <a:schemeClr val="bg1"/>
              </a:solidFill>
              <a:cs typeface="B Titr"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611560" y="1700808"/>
            <a:ext cx="7920880" cy="3024336"/>
          </a:xfrm>
          <a:prstGeom prst="roundRect">
            <a:avLst/>
          </a:prstGeom>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fontAlgn="base"/>
            <a:endParaRPr lang="fa-IR" sz="4000" dirty="0" smtClean="0">
              <a:solidFill>
                <a:schemeClr val="bg1"/>
              </a:solidFill>
              <a:cs typeface="B Titr" pitchFamily="2" charset="-78"/>
            </a:endParaRPr>
          </a:p>
          <a:p>
            <a:pPr algn="ctr" rtl="1" fontAlgn="base"/>
            <a:r>
              <a:rPr lang="fa-IR" sz="4000" dirty="0" smtClean="0">
                <a:solidFill>
                  <a:schemeClr val="bg1"/>
                </a:solidFill>
                <a:cs typeface="B Titr" pitchFamily="2" charset="-78"/>
              </a:rPr>
              <a:t>مراحل تبدیل پرده نگار2007 به ویدیو با استفاده از نرم افزار </a:t>
            </a:r>
          </a:p>
          <a:p>
            <a:pPr algn="ctr" rtl="1" fontAlgn="base"/>
            <a:r>
              <a:rPr lang="en-US" sz="4000" dirty="0" err="1" smtClean="0">
                <a:solidFill>
                  <a:schemeClr val="bg1"/>
                </a:solidFill>
                <a:latin typeface="Arial Black" pitchFamily="34" charset="0"/>
                <a:cs typeface="B Titr" pitchFamily="2" charset="-78"/>
              </a:rPr>
              <a:t>Wondershare</a:t>
            </a:r>
            <a:r>
              <a:rPr lang="en-US" sz="4000" dirty="0" smtClean="0">
                <a:solidFill>
                  <a:schemeClr val="bg1"/>
                </a:solidFill>
                <a:latin typeface="Arial Black" pitchFamily="34" charset="0"/>
                <a:cs typeface="B Titr" pitchFamily="2" charset="-78"/>
              </a:rPr>
              <a:t> PPT2Video Pro</a:t>
            </a:r>
            <a:endParaRPr lang="fa-IR" sz="4000" dirty="0" smtClean="0">
              <a:solidFill>
                <a:schemeClr val="bg1"/>
              </a:solidFill>
              <a:cs typeface="B Titr"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1907704" y="2276872"/>
            <a:ext cx="6192688" cy="2160240"/>
          </a:xfrm>
          <a:prstGeom prst="roundRect">
            <a:avLst/>
          </a:prstGeom>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fa-IR" sz="4000" dirty="0" smtClean="0">
                <a:solidFill>
                  <a:schemeClr val="bg1"/>
                </a:solidFill>
                <a:cs typeface="B Titr" pitchFamily="2" charset="-78"/>
              </a:rPr>
              <a:t>نصب و وارد کردن</a:t>
            </a:r>
            <a:r>
              <a:rPr lang="en-US" sz="4000" dirty="0" smtClean="0">
                <a:solidFill>
                  <a:schemeClr val="bg1"/>
                </a:solidFill>
                <a:cs typeface="B Titr" pitchFamily="2" charset="-78"/>
              </a:rPr>
              <a:t> </a:t>
            </a:r>
            <a:r>
              <a:rPr lang="fa-IR" sz="4000" dirty="0" smtClean="0">
                <a:solidFill>
                  <a:schemeClr val="bg1"/>
                </a:solidFill>
                <a:cs typeface="B Titr" pitchFamily="2" charset="-78"/>
              </a:rPr>
              <a:t>(</a:t>
            </a:r>
            <a:r>
              <a:rPr lang="en-US" sz="4000" dirty="0" smtClean="0">
                <a:solidFill>
                  <a:schemeClr val="bg1"/>
                </a:solidFill>
                <a:latin typeface="Arial Black" pitchFamily="34" charset="0"/>
                <a:cs typeface="B Titr" pitchFamily="2" charset="-78"/>
              </a:rPr>
              <a:t>import</a:t>
            </a:r>
            <a:r>
              <a:rPr lang="fa-IR" sz="4000" dirty="0" smtClean="0">
                <a:solidFill>
                  <a:schemeClr val="bg1"/>
                </a:solidFill>
                <a:cs typeface="B Titr" pitchFamily="2" charset="-78"/>
              </a:rPr>
              <a:t>)</a:t>
            </a:r>
            <a:endParaRPr lang="en-US" sz="4000" dirty="0" smtClean="0">
              <a:solidFill>
                <a:schemeClr val="bg1"/>
              </a:solidFill>
              <a:cs typeface="B Titr" pitchFamily="2" charset="-78"/>
            </a:endParaRPr>
          </a:p>
          <a:p>
            <a:pPr algn="ctr" rtl="1">
              <a:lnSpc>
                <a:spcPct val="150000"/>
              </a:lnSpc>
            </a:pPr>
            <a:r>
              <a:rPr lang="fa-IR" sz="4000" dirty="0" smtClean="0">
                <a:solidFill>
                  <a:schemeClr val="bg1"/>
                </a:solidFill>
                <a:cs typeface="B Titr" pitchFamily="2" charset="-78"/>
              </a:rPr>
              <a:t>فایل </a:t>
            </a:r>
            <a:r>
              <a:rPr lang="en-US" sz="4000" dirty="0" smtClean="0">
                <a:solidFill>
                  <a:schemeClr val="bg1"/>
                </a:solidFill>
                <a:latin typeface="Arial Black" pitchFamily="34" charset="0"/>
                <a:cs typeface="B Titr" pitchFamily="2" charset="-78"/>
              </a:rPr>
              <a:t>ppt.2007</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512" y="188640"/>
            <a:ext cx="8676456" cy="2400657"/>
          </a:xfrm>
          <a:prstGeom prst="rect">
            <a:avLst/>
          </a:prstGeom>
        </p:spPr>
        <p:txBody>
          <a:bodyPr wrap="square">
            <a:spAutoFit/>
          </a:bodyPr>
          <a:lstStyle/>
          <a:p>
            <a:pPr algn="r" rtl="1">
              <a:lnSpc>
                <a:spcPct val="150000"/>
              </a:lnSpc>
            </a:pPr>
            <a:r>
              <a:rPr lang="fa-IR" sz="2000" dirty="0" smtClean="0">
                <a:solidFill>
                  <a:schemeClr val="bg1"/>
                </a:solidFill>
                <a:cs typeface="B Titr" pitchFamily="2" charset="-78"/>
              </a:rPr>
              <a:t>بعد از اینکه </a:t>
            </a:r>
            <a:r>
              <a:rPr lang="en-US" sz="2000" dirty="0" smtClean="0">
                <a:solidFill>
                  <a:schemeClr val="bg1"/>
                </a:solidFill>
                <a:latin typeface="Arial Black" pitchFamily="34" charset="0"/>
                <a:cs typeface="B Titr" pitchFamily="2" charset="-78"/>
              </a:rPr>
              <a:t>PPT2Video Pro</a:t>
            </a:r>
            <a:r>
              <a:rPr lang="fa-IR" sz="2000" dirty="0" smtClean="0">
                <a:solidFill>
                  <a:schemeClr val="bg1"/>
                </a:solidFill>
                <a:latin typeface="Arial Black" pitchFamily="34" charset="0"/>
                <a:cs typeface="B Titr" pitchFamily="2" charset="-78"/>
              </a:rPr>
              <a:t> </a:t>
            </a:r>
            <a:r>
              <a:rPr lang="en-US" sz="2000" dirty="0" smtClean="0">
                <a:solidFill>
                  <a:schemeClr val="bg1"/>
                </a:solidFill>
                <a:latin typeface="Arial Black" pitchFamily="34" charset="0"/>
                <a:cs typeface="B Titr" pitchFamily="2" charset="-78"/>
              </a:rPr>
              <a:t> </a:t>
            </a:r>
            <a:r>
              <a:rPr lang="fa-IR" sz="2000" dirty="0" smtClean="0">
                <a:solidFill>
                  <a:schemeClr val="bg1"/>
                </a:solidFill>
                <a:cs typeface="B Titr" pitchFamily="2" charset="-78"/>
              </a:rPr>
              <a:t>نصب شده بر روی کامپیوتر شما، آن را راه اندازی و "ایجاد فایل های تصویری از پاورپوینت" (</a:t>
            </a:r>
            <a:r>
              <a:rPr lang="en-US" sz="2000" dirty="0" smtClean="0">
                <a:solidFill>
                  <a:schemeClr val="bg1"/>
                </a:solidFill>
                <a:latin typeface="Arial Black" pitchFamily="34" charset="0"/>
                <a:cs typeface="B Titr" pitchFamily="2" charset="-78"/>
              </a:rPr>
              <a:t>import</a:t>
            </a:r>
            <a:r>
              <a:rPr lang="fa-IR" sz="2000" dirty="0" smtClean="0">
                <a:solidFill>
                  <a:schemeClr val="bg1"/>
                </a:solidFill>
                <a:cs typeface="B Titr" pitchFamily="2" charset="-78"/>
              </a:rPr>
              <a:t>) را در صفحه انتخاب کنید. سپس پنجره مانند زیر خواهد شد "افزودن" را برای وارد کردن فایل های </a:t>
            </a:r>
            <a:r>
              <a:rPr lang="en-US" sz="2000" dirty="0" smtClean="0">
                <a:solidFill>
                  <a:schemeClr val="bg1"/>
                </a:solidFill>
                <a:cs typeface="B Titr" pitchFamily="2" charset="-78"/>
              </a:rPr>
              <a:t> </a:t>
            </a:r>
            <a:r>
              <a:rPr lang="en-US" sz="2000" dirty="0" err="1" smtClean="0">
                <a:solidFill>
                  <a:schemeClr val="bg1"/>
                </a:solidFill>
                <a:latin typeface="Arial Black" pitchFamily="34" charset="0"/>
                <a:cs typeface="B Titr" pitchFamily="2" charset="-78"/>
              </a:rPr>
              <a:t>ppt</a:t>
            </a:r>
            <a:r>
              <a:rPr lang="en-US" sz="2000" dirty="0" smtClean="0">
                <a:solidFill>
                  <a:schemeClr val="bg1"/>
                </a:solidFill>
                <a:latin typeface="Arial Black" pitchFamily="34" charset="0"/>
                <a:cs typeface="B Titr" pitchFamily="2" charset="-78"/>
              </a:rPr>
              <a:t> 2007 </a:t>
            </a:r>
            <a:r>
              <a:rPr lang="fa-IR" sz="2000" dirty="0" smtClean="0">
                <a:solidFill>
                  <a:schemeClr val="bg1"/>
                </a:solidFill>
                <a:cs typeface="B Titr" pitchFamily="2" charset="-78"/>
              </a:rPr>
              <a:t>انتخاب و سپس "بعدی” یا </a:t>
            </a:r>
            <a:r>
              <a:rPr lang="en-US" sz="2000" dirty="0" smtClean="0">
                <a:solidFill>
                  <a:schemeClr val="bg1"/>
                </a:solidFill>
                <a:latin typeface="Arial Black" pitchFamily="34" charset="0"/>
                <a:cs typeface="B Titr" pitchFamily="2" charset="-78"/>
              </a:rPr>
              <a:t>next</a:t>
            </a:r>
            <a:r>
              <a:rPr lang="fa-IR" sz="2000" dirty="0" smtClean="0">
                <a:solidFill>
                  <a:schemeClr val="bg1"/>
                </a:solidFill>
                <a:cs typeface="B Titr" pitchFamily="2" charset="-78"/>
              </a:rPr>
              <a:t> را بزنید.</a:t>
            </a:r>
          </a:p>
          <a:p>
            <a:pPr algn="r" rtl="1">
              <a:lnSpc>
                <a:spcPct val="150000"/>
              </a:lnSpc>
            </a:pPr>
            <a:r>
              <a:rPr lang="fa-IR" sz="2000" dirty="0" smtClean="0">
                <a:solidFill>
                  <a:srgbClr val="FF0000"/>
                </a:solidFill>
                <a:cs typeface="B Titr" pitchFamily="2" charset="-78"/>
              </a:rPr>
              <a:t>توجه داشته باشید:  </a:t>
            </a:r>
            <a:r>
              <a:rPr lang="fa-IR" sz="2000" dirty="0" smtClean="0">
                <a:solidFill>
                  <a:schemeClr val="bg1"/>
                </a:solidFill>
                <a:cs typeface="B Titr" pitchFamily="2" charset="-78"/>
              </a:rPr>
              <a:t>شما تنها 12 فایل پاورپوینت به یک پروژه می توانید اضافه کنید.</a:t>
            </a:r>
            <a:endParaRPr lang="fa-IR" sz="2000" dirty="0">
              <a:solidFill>
                <a:schemeClr val="bg1"/>
              </a:solidFill>
              <a:cs typeface="B Titr" pitchFamily="2" charset="-78"/>
            </a:endParaRPr>
          </a:p>
        </p:txBody>
      </p:sp>
      <p:pic>
        <p:nvPicPr>
          <p:cNvPr id="5122" name="Picture 2" descr="convert ppt 2007 to video "/>
          <p:cNvPicPr>
            <a:picLocks noChangeAspect="1" noChangeArrowheads="1"/>
          </p:cNvPicPr>
          <p:nvPr/>
        </p:nvPicPr>
        <p:blipFill>
          <a:blip r:embed="rId2" cstate="print"/>
          <a:srcRect/>
          <a:stretch>
            <a:fillRect/>
          </a:stretch>
        </p:blipFill>
        <p:spPr bwMode="auto">
          <a:xfrm>
            <a:off x="1691680" y="2636912"/>
            <a:ext cx="5715000" cy="3990976"/>
          </a:xfrm>
          <a:prstGeom prst="roundRect">
            <a:avLst/>
          </a:prstGeom>
          <a:noFill/>
          <a:ln w="57150">
            <a:solidFill>
              <a:srgbClr val="FF0000"/>
            </a:solid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755576" y="2276872"/>
            <a:ext cx="7632848" cy="2160240"/>
          </a:xfrm>
          <a:prstGeom prst="roundRect">
            <a:avLst/>
          </a:prstGeom>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fa-IR" sz="4000" dirty="0" smtClean="0">
                <a:solidFill>
                  <a:schemeClr val="bg1"/>
                </a:solidFill>
                <a:latin typeface="Arial Black" pitchFamily="34" charset="0"/>
                <a:cs typeface="B Titr" pitchFamily="2" charset="-78"/>
              </a:rPr>
              <a:t>تنظیم تنظیمات خروجی (</a:t>
            </a:r>
            <a:r>
              <a:rPr lang="en-US" sz="4000" dirty="0" smtClean="0">
                <a:solidFill>
                  <a:schemeClr val="bg1"/>
                </a:solidFill>
                <a:latin typeface="Arial Black" pitchFamily="34" charset="0"/>
                <a:cs typeface="B Titr" pitchFamily="2" charset="-78"/>
              </a:rPr>
              <a:t>Settings</a:t>
            </a:r>
            <a:r>
              <a:rPr lang="fa-IR" sz="4000" dirty="0" smtClean="0">
                <a:solidFill>
                  <a:schemeClr val="bg1"/>
                </a:solidFill>
                <a:latin typeface="Arial Black" pitchFamily="34" charset="0"/>
                <a:cs typeface="B Titr" pitchFamily="2" charset="-78"/>
              </a:rPr>
              <a: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3528" y="-297418"/>
            <a:ext cx="8424936" cy="1900520"/>
          </a:xfrm>
          <a:prstGeom prst="rect">
            <a:avLst/>
          </a:prstGeom>
        </p:spPr>
        <p:txBody>
          <a:bodyPr wrap="square">
            <a:spAutoFit/>
          </a:bodyPr>
          <a:lstStyle/>
          <a:p>
            <a:pPr algn="r" rtl="1">
              <a:lnSpc>
                <a:spcPct val="150000"/>
              </a:lnSpc>
            </a:pPr>
            <a:r>
              <a:rPr lang="fa-IR" sz="2000" dirty="0" smtClean="0">
                <a:solidFill>
                  <a:schemeClr val="bg1"/>
                </a:solidFill>
                <a:cs typeface="B Titr" pitchFamily="2" charset="-78"/>
              </a:rPr>
              <a:t/>
            </a:r>
            <a:br>
              <a:rPr lang="fa-IR" sz="2000" dirty="0" smtClean="0">
                <a:solidFill>
                  <a:schemeClr val="bg1"/>
                </a:solidFill>
                <a:cs typeface="B Titr" pitchFamily="2" charset="-78"/>
              </a:rPr>
            </a:br>
            <a:r>
              <a:rPr lang="fa-IR" sz="2000" dirty="0" smtClean="0">
                <a:solidFill>
                  <a:schemeClr val="bg1"/>
                </a:solidFill>
                <a:cs typeface="B Titr" pitchFamily="2" charset="-78"/>
              </a:rPr>
              <a:t>سپس خروجی فرمت های تصویری را از لیست کشویی انتخاب کنید (اینجا 130 انواع پروفیل های ویدیویی و دستگاه های ارائه شده است). در این قسمت شما میتوانید صدای ضبط شده و یا آهنگ به ویدئو خروجی اضاف و یا مدت زمان پخش فرم های ویدئو را تنظیم نمائید.</a:t>
            </a:r>
          </a:p>
        </p:txBody>
      </p:sp>
      <p:pic>
        <p:nvPicPr>
          <p:cNvPr id="3074" name="Picture 2" descr="converting powerpoint 2007 to video "/>
          <p:cNvPicPr>
            <a:picLocks noChangeAspect="1" noChangeArrowheads="1"/>
          </p:cNvPicPr>
          <p:nvPr/>
        </p:nvPicPr>
        <p:blipFill>
          <a:blip r:embed="rId2" cstate="print"/>
          <a:srcRect/>
          <a:stretch>
            <a:fillRect/>
          </a:stretch>
        </p:blipFill>
        <p:spPr bwMode="auto">
          <a:xfrm>
            <a:off x="1403648" y="1916832"/>
            <a:ext cx="6408712" cy="4475418"/>
          </a:xfrm>
          <a:prstGeom prst="roundRect">
            <a:avLst/>
          </a:prstGeom>
          <a:noFill/>
          <a:ln w="57150">
            <a:solidFill>
              <a:srgbClr val="FF0000"/>
            </a:solid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755576" y="2276872"/>
            <a:ext cx="7632848" cy="2160240"/>
          </a:xfrm>
          <a:prstGeom prst="roundRect">
            <a:avLst/>
          </a:prstGeom>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fa-IR" sz="4000" dirty="0" smtClean="0">
                <a:solidFill>
                  <a:schemeClr val="bg1"/>
                </a:solidFill>
                <a:cs typeface="B Titr" pitchFamily="2" charset="-78"/>
              </a:rPr>
              <a:t>شروع به تبدیل پاورپوینت 2007 به ویدئو</a:t>
            </a:r>
          </a:p>
          <a:p>
            <a:pPr algn="ctr" rtl="1"/>
            <a:r>
              <a:rPr lang="fa-IR" sz="4000" dirty="0" smtClean="0">
                <a:solidFill>
                  <a:schemeClr val="bg1"/>
                </a:solidFill>
                <a:cs typeface="B Titr" pitchFamily="2" charset="-78"/>
              </a:rPr>
              <a:t>خروجی ( </a:t>
            </a:r>
            <a:r>
              <a:rPr lang="en-US" sz="4000" dirty="0" smtClean="0">
                <a:solidFill>
                  <a:schemeClr val="bg1"/>
                </a:solidFill>
                <a:latin typeface="Arial Black" pitchFamily="34" charset="0"/>
                <a:cs typeface="B Titr" pitchFamily="2" charset="-78"/>
              </a:rPr>
              <a:t>Export</a:t>
            </a:r>
            <a:r>
              <a:rPr lang="fa-IR" sz="4000" dirty="0" smtClean="0">
                <a:solidFill>
                  <a:schemeClr val="bg1"/>
                </a:solidFill>
                <a:latin typeface="Arial Black" pitchFamily="34" charset="0"/>
                <a:cs typeface="B Titr" pitchFamily="2" charset="-78"/>
              </a:rPr>
              <a:t> </a:t>
            </a:r>
            <a:r>
              <a:rPr lang="fa-IR" sz="4000" dirty="0" smtClean="0">
                <a:solidFill>
                  <a:schemeClr val="bg1"/>
                </a:solidFill>
                <a:cs typeface="B Titr" pitchFamily="2" charset="-78"/>
              </a:rPr>
              <a:t>)</a:t>
            </a:r>
            <a:endParaRPr lang="fa-IR" sz="4000" dirty="0">
              <a:solidFill>
                <a:schemeClr val="bg1"/>
              </a:solidFill>
              <a:cs typeface="B Titr"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177021"/>
            <a:ext cx="8640960" cy="3323987"/>
          </a:xfrm>
          <a:prstGeom prst="rect">
            <a:avLst/>
          </a:prstGeom>
        </p:spPr>
        <p:txBody>
          <a:bodyPr wrap="square">
            <a:spAutoFit/>
          </a:bodyPr>
          <a:lstStyle/>
          <a:p>
            <a:pPr algn="just" rtl="1">
              <a:lnSpc>
                <a:spcPct val="150000"/>
              </a:lnSpc>
            </a:pPr>
            <a:r>
              <a:rPr lang="fa-IR" sz="2000" dirty="0" smtClean="0">
                <a:solidFill>
                  <a:schemeClr val="bg1"/>
                </a:solidFill>
                <a:cs typeface="B Titr" pitchFamily="2" charset="-78"/>
              </a:rPr>
              <a:t>طبق تصویر زیر شما میتوانید محل ذخیر سازی ویدئو خروجی را انتخاب و در آخر با فشردن </a:t>
            </a:r>
            <a:r>
              <a:rPr lang="en-US" sz="2000" dirty="0" smtClean="0">
                <a:solidFill>
                  <a:schemeClr val="bg1"/>
                </a:solidFill>
                <a:cs typeface="B Titr" pitchFamily="2" charset="-78"/>
              </a:rPr>
              <a:t> </a:t>
            </a:r>
            <a:r>
              <a:rPr lang="en-US" sz="2000" dirty="0" smtClean="0">
                <a:solidFill>
                  <a:schemeClr val="bg1"/>
                </a:solidFill>
                <a:latin typeface="Arial Black" pitchFamily="34" charset="0"/>
                <a:cs typeface="B Titr" pitchFamily="2" charset="-78"/>
              </a:rPr>
              <a:t>start</a:t>
            </a:r>
            <a:r>
              <a:rPr lang="en-US" sz="2000" dirty="0" smtClean="0">
                <a:solidFill>
                  <a:schemeClr val="bg1"/>
                </a:solidFill>
                <a:cs typeface="B Titr" pitchFamily="2" charset="-78"/>
              </a:rPr>
              <a:t> </a:t>
            </a:r>
            <a:r>
              <a:rPr lang="fa-IR" sz="2000" dirty="0" smtClean="0">
                <a:solidFill>
                  <a:schemeClr val="bg1"/>
                </a:solidFill>
                <a:cs typeface="B Titr" pitchFamily="2" charset="-78"/>
              </a:rPr>
              <a:t> شروع به تبدیل فایل پاورپوینت به ویدئو نمائید.</a:t>
            </a:r>
          </a:p>
          <a:p>
            <a:pPr algn="just" rtl="1">
              <a:lnSpc>
                <a:spcPct val="150000"/>
              </a:lnSpc>
            </a:pPr>
            <a:r>
              <a:rPr lang="fa-IR" sz="2000" dirty="0" smtClean="0">
                <a:solidFill>
                  <a:schemeClr val="bg1"/>
                </a:solidFill>
                <a:cs typeface="B Titr" pitchFamily="2" charset="-78"/>
              </a:rPr>
              <a:t>در آخر صبر نمائید تا تبدیل نمودن فایلها تمام شود و بعد  با فشردن "پایان” تبدیل فرمت ها پایان می یابد و برای مشاهده ویدئو در پوشه مشخص شده از قبل  شما می توانید آن را با </a:t>
            </a:r>
            <a:r>
              <a:rPr lang="en-US" sz="2000" dirty="0" smtClean="0">
                <a:solidFill>
                  <a:schemeClr val="bg1"/>
                </a:solidFill>
                <a:latin typeface="Arial Black" pitchFamily="34" charset="0"/>
                <a:cs typeface="B Titr" pitchFamily="2" charset="-78"/>
              </a:rPr>
              <a:t>Windows</a:t>
            </a:r>
            <a:r>
              <a:rPr lang="en-US" sz="2000" dirty="0" smtClean="0">
                <a:solidFill>
                  <a:schemeClr val="bg1"/>
                </a:solidFill>
                <a:cs typeface="B Titr" pitchFamily="2" charset="-78"/>
              </a:rPr>
              <a:t> </a:t>
            </a:r>
            <a:r>
              <a:rPr lang="en-US" sz="2000" dirty="0" smtClean="0">
                <a:solidFill>
                  <a:schemeClr val="bg1"/>
                </a:solidFill>
                <a:latin typeface="Arial Black" pitchFamily="34" charset="0"/>
                <a:cs typeface="B Titr" pitchFamily="2" charset="-78"/>
              </a:rPr>
              <a:t>Media</a:t>
            </a:r>
            <a:r>
              <a:rPr lang="en-US" sz="2000" dirty="0" smtClean="0">
                <a:solidFill>
                  <a:schemeClr val="bg1"/>
                </a:solidFill>
                <a:cs typeface="B Titr" pitchFamily="2" charset="-78"/>
              </a:rPr>
              <a:t> </a:t>
            </a:r>
            <a:r>
              <a:rPr lang="en-US" sz="2000" dirty="0" smtClean="0">
                <a:solidFill>
                  <a:schemeClr val="bg1"/>
                </a:solidFill>
                <a:latin typeface="Arial Black" pitchFamily="34" charset="0"/>
                <a:cs typeface="B Titr" pitchFamily="2" charset="-78"/>
              </a:rPr>
              <a:t>Player</a:t>
            </a:r>
            <a:r>
              <a:rPr lang="en-US" sz="2000" dirty="0" smtClean="0">
                <a:solidFill>
                  <a:schemeClr val="bg1"/>
                </a:solidFill>
                <a:cs typeface="B Titr" pitchFamily="2" charset="-78"/>
              </a:rPr>
              <a:t> </a:t>
            </a:r>
            <a:r>
              <a:rPr lang="fa-IR" sz="2000" dirty="0" smtClean="0">
                <a:solidFill>
                  <a:schemeClr val="bg1"/>
                </a:solidFill>
                <a:cs typeface="B Titr" pitchFamily="2" charset="-78"/>
              </a:rPr>
              <a:t> مشاهده نمائید.</a:t>
            </a:r>
          </a:p>
          <a:p>
            <a:pPr algn="just" rtl="1">
              <a:lnSpc>
                <a:spcPct val="150000"/>
              </a:lnSpc>
            </a:pPr>
            <a:r>
              <a:rPr lang="fa-IR" sz="2000" dirty="0" smtClean="0">
                <a:solidFill>
                  <a:schemeClr val="bg1"/>
                </a:solidFill>
                <a:cs typeface="B Titr" pitchFamily="2" charset="-78"/>
              </a:rPr>
              <a:t/>
            </a:r>
            <a:br>
              <a:rPr lang="fa-IR" sz="2000" dirty="0" smtClean="0">
                <a:solidFill>
                  <a:schemeClr val="bg1"/>
                </a:solidFill>
                <a:cs typeface="B Titr" pitchFamily="2" charset="-78"/>
              </a:rPr>
            </a:br>
            <a:endParaRPr lang="en-US" sz="2000" dirty="0">
              <a:solidFill>
                <a:schemeClr val="bg1"/>
              </a:solidFill>
              <a:cs typeface="B Titr" pitchFamily="2" charset="-78"/>
            </a:endParaRPr>
          </a:p>
        </p:txBody>
      </p:sp>
      <p:pic>
        <p:nvPicPr>
          <p:cNvPr id="28674" name="Picture 2" descr="how to convert powerpoint 2007 to video"/>
          <p:cNvPicPr>
            <a:picLocks noChangeAspect="1" noChangeArrowheads="1"/>
          </p:cNvPicPr>
          <p:nvPr/>
        </p:nvPicPr>
        <p:blipFill>
          <a:blip r:embed="rId2" cstate="print"/>
          <a:srcRect/>
          <a:stretch>
            <a:fillRect/>
          </a:stretch>
        </p:blipFill>
        <p:spPr bwMode="auto">
          <a:xfrm>
            <a:off x="1619672" y="2564904"/>
            <a:ext cx="5715000" cy="4000501"/>
          </a:xfrm>
          <a:prstGeom prst="roundRect">
            <a:avLst/>
          </a:prstGeom>
          <a:noFill/>
          <a:ln w="57150">
            <a:solidFill>
              <a:srgbClr val="FF0000"/>
            </a:solidFill>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187</TotalTime>
  <Words>291</Words>
  <Application>Microsoft Office PowerPoint</Application>
  <PresentationFormat>On-screen Show (4:3)</PresentationFormat>
  <Paragraphs>30</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Verve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zeytoonco.ir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Zeytoon</dc:creator>
  <cp:lastModifiedBy>LENOVO</cp:lastModifiedBy>
  <cp:revision>84</cp:revision>
  <dcterms:created xsi:type="dcterms:W3CDTF">2020-03-31T09:26:36Z</dcterms:created>
  <dcterms:modified xsi:type="dcterms:W3CDTF">2023-05-03T21:50:17Z</dcterms:modified>
</cp:coreProperties>
</file>