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322" r:id="rId2"/>
    <p:sldId id="256" r:id="rId3"/>
    <p:sldId id="320" r:id="rId4"/>
    <p:sldId id="321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6FBCA-F8C7-4CEA-867F-8E1F4D0B5480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7CA4F-A3C0-4B4A-92A9-9914E7CDA4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61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62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33516" y="1788458"/>
            <a:ext cx="880241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خواص ضرب و تقسیم رادیکال ها </a:t>
            </a:r>
          </a:p>
          <a:p>
            <a:pPr algn="ctr">
              <a:lnSpc>
                <a:spcPct val="150000"/>
              </a:lnSpc>
            </a:pPr>
            <a:r>
              <a:rPr lang="fa-IR" sz="4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</a:t>
            </a:r>
            <a:r>
              <a:rPr lang="fa-IR" sz="4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7</a:t>
            </a:r>
            <a:endParaRPr lang="fa-IR" sz="4000" dirty="0" smtClean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  <a:p>
            <a:pPr algn="ctr">
              <a:lnSpc>
                <a:spcPct val="150000"/>
              </a:lnSpc>
            </a:pPr>
            <a:endParaRPr lang="fa-IR" sz="4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64424" y="1156447"/>
            <a:ext cx="316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ضرب و تقسیم رادیکالی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83188" y="2801470"/>
            <a:ext cx="5141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برای ضرب و تقسیم رادیکالی ها داریم: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554540" y="3719512"/>
          <a:ext cx="2166995" cy="453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Equation" r:id="rId3" imgW="1091880" imgH="228600" progId="Equation.DSMT4">
                  <p:embed/>
                </p:oleObj>
              </mc:Choice>
              <mc:Fallback>
                <p:oleObj name="Equation" r:id="rId3" imgW="109188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540" y="3719512"/>
                        <a:ext cx="2166995" cy="4535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54540" y="4612528"/>
          <a:ext cx="1260475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5" imgW="634680" imgH="457200" progId="Equation.DSMT4">
                  <p:embed/>
                </p:oleObj>
              </mc:Choice>
              <mc:Fallback>
                <p:oleObj name="Equation" r:id="rId5" imgW="634680" imgH="4572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540" y="4612528"/>
                        <a:ext cx="1260475" cy="908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97342" y="5960037"/>
          <a:ext cx="22193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Equation" r:id="rId7" imgW="1117440" imgH="228600" progId="Equation.DSMT4">
                  <p:embed/>
                </p:oleObj>
              </mc:Choice>
              <mc:Fallback>
                <p:oleObj name="Equation" r:id="rId7" imgW="1117440" imgH="22860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342" y="5960037"/>
                        <a:ext cx="2219325" cy="454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226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73896" y="1096498"/>
            <a:ext cx="5141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به طور مثال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741753" y="1396101"/>
          <a:ext cx="2992611" cy="91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" name="Equation" r:id="rId3" imgW="1498320" imgH="457200" progId="Equation.DSMT4">
                  <p:embed/>
                </p:oleObj>
              </mc:Choice>
              <mc:Fallback>
                <p:oleObj name="Equation" r:id="rId3" imgW="1498320" imgH="4572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753" y="1396101"/>
                        <a:ext cx="2992611" cy="91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541476" y="2681969"/>
          <a:ext cx="5272087" cy="862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Equation" r:id="rId5" imgW="2641320" imgH="431640" progId="Equation.DSMT4">
                  <p:embed/>
                </p:oleObj>
              </mc:Choice>
              <mc:Fallback>
                <p:oleObj name="Equation" r:id="rId5" imgW="2641320" imgH="43164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476" y="2681969"/>
                        <a:ext cx="5272087" cy="862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42253" y="3916850"/>
          <a:ext cx="5195888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8" name="Equation" r:id="rId7" imgW="2603160" imgH="444240" progId="Equation.DSMT4">
                  <p:embed/>
                </p:oleObj>
              </mc:Choice>
              <mc:Fallback>
                <p:oleObj name="Equation" r:id="rId7" imgW="2603160" imgH="44424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253" y="3916850"/>
                        <a:ext cx="5195888" cy="885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442253" y="5399944"/>
          <a:ext cx="4257675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9" name="Equation" r:id="rId9" imgW="2133360" imgH="457200" progId="Equation.DSMT4">
                  <p:embed/>
                </p:oleObj>
              </mc:Choice>
              <mc:Fallback>
                <p:oleObj name="Equation" r:id="rId9" imgW="2133360" imgH="45720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253" y="5399944"/>
                        <a:ext cx="4257675" cy="911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181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9711592-03A5-4B42-A36B-AEA3D454CD0B}" vid="{BC50ED07-599E-4414-ABB3-82541E7BF84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4083</TotalTime>
  <Words>26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Theme1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Windows User</cp:lastModifiedBy>
  <cp:revision>228</cp:revision>
  <dcterms:created xsi:type="dcterms:W3CDTF">2015-11-12T17:53:35Z</dcterms:created>
  <dcterms:modified xsi:type="dcterms:W3CDTF">2018-04-24T13:41:41Z</dcterms:modified>
</cp:coreProperties>
</file>