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2" r:id="rId2"/>
    <p:sldId id="364" r:id="rId3"/>
    <p:sldId id="370" r:id="rId4"/>
    <p:sldId id="371" r:id="rId5"/>
    <p:sldId id="33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8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748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04682" y="1998618"/>
            <a:ext cx="8505969" cy="1993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6000" dirty="0" smtClean="0">
                <a:solidFill>
                  <a:srgbClr val="C00000"/>
                </a:solidFill>
                <a:cs typeface="B Titr" panose="00000700000000000000" pitchFamily="2" charset="-78"/>
              </a:rPr>
              <a:t>فصل 3(متغیرهای تصادفی)</a:t>
            </a:r>
            <a:endParaRPr lang="en-US" sz="60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138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5117" y="2554941"/>
            <a:ext cx="114255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مراحل زندگی (نوزادی ، کودکی ، نوجوانی....) میزان تحصیلات(دیپلم، کارشناسی، کارشناسی ارشد، دکترا) 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متغیرهای کیفی ترتیبی هستند.</a:t>
            </a:r>
            <a:endParaRPr lang="fa-IR" sz="24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متغیرهای کیفی اسمی: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مثال: گروه خونی، رنگ چشم،          خون و...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082114"/>
              </p:ext>
            </p:extLst>
          </p:nvPr>
        </p:nvGraphicFramePr>
        <p:xfrm>
          <a:off x="8368554" y="4427909"/>
          <a:ext cx="452718" cy="226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3" imgW="711000" imgH="355320" progId="Equation.DSMT4">
                  <p:embed/>
                </p:oleObj>
              </mc:Choice>
              <mc:Fallback>
                <p:oleObj name="Equation" r:id="rId3" imgW="71100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68554" y="4427909"/>
                        <a:ext cx="452718" cy="2263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4828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6482" y="2205317"/>
            <a:ext cx="114255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دسته بندی کلی متغیرهای تصادفی به صورت زیر است: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6482" y="2805481"/>
            <a:ext cx="114255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متغیرهای تصادفی</a:t>
            </a:r>
          </a:p>
        </p:txBody>
      </p:sp>
      <p:cxnSp>
        <p:nvCxnSpPr>
          <p:cNvPr id="6" name="Straight Connector 5"/>
          <p:cNvCxnSpPr>
            <a:stCxn id="5" idx="2"/>
          </p:cNvCxnSpPr>
          <p:nvPr/>
        </p:nvCxnSpPr>
        <p:spPr>
          <a:xfrm flipH="1">
            <a:off x="5150224" y="3405645"/>
            <a:ext cx="1329017" cy="709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5" idx="2"/>
          </p:cNvCxnSpPr>
          <p:nvPr/>
        </p:nvCxnSpPr>
        <p:spPr>
          <a:xfrm>
            <a:off x="6479241" y="3405645"/>
            <a:ext cx="1212477" cy="709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625788" y="3899647"/>
            <a:ext cx="638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متغیرهای کمی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03359" y="5089957"/>
            <a:ext cx="63873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کمی پیوسته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8343901" y="4460884"/>
            <a:ext cx="1212477" cy="709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010402" y="4460883"/>
            <a:ext cx="1329017" cy="709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108947" y="4114871"/>
            <a:ext cx="63873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متغیرهای کیفی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95700" y="5064278"/>
            <a:ext cx="638735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کمی گسسته</a:t>
            </a:r>
          </a:p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(شمارشی)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05853" y="5333017"/>
            <a:ext cx="63873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کیفی ترتیبی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-508111" y="5233335"/>
            <a:ext cx="638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کیفی اسمی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11878" y="4715106"/>
            <a:ext cx="1212477" cy="709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078379" y="4715105"/>
            <a:ext cx="1329017" cy="709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740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3364" y="2581835"/>
            <a:ext cx="3603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9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373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1685</TotalTime>
  <Words>73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143</cp:revision>
  <dcterms:created xsi:type="dcterms:W3CDTF">2015-07-06T05:06:21Z</dcterms:created>
  <dcterms:modified xsi:type="dcterms:W3CDTF">2018-04-23T07:18:13Z</dcterms:modified>
</cp:coreProperties>
</file>