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14CF83-AF5D-4835-865E-D3F0E9C1DE26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233F7B-D6C5-4DF3-9944-89915C02EE8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87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5E519-AA54-4D21-840E-1F01E012F76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5E519-AA54-4D21-840E-1F01E012F76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D015-E093-43D4-A52E-2722B3D302CE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EBBFE-6EA0-40EA-A0F9-83BB3CF0AE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48821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14810" y="857232"/>
            <a:ext cx="46955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8000" b="1" dirty="0" smtClean="0">
                <a:ln>
                  <a:solidFill>
                    <a:sysClr val="windowText" lastClr="000000"/>
                  </a:solidFill>
                </a:ln>
                <a:solidFill>
                  <a:srgbClr val="FF66CC"/>
                </a:solidFill>
              </a:rPr>
              <a:t>فرماندهِ دل ها</a:t>
            </a:r>
            <a:endParaRPr lang="en-US" sz="8000" b="1" dirty="0">
              <a:ln>
                <a:solidFill>
                  <a:sysClr val="windowText" lastClr="000000"/>
                </a:solidFill>
              </a:ln>
              <a:solidFill>
                <a:srgbClr val="FF66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80615" y="0"/>
            <a:ext cx="20633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درس یازدهم</a:t>
            </a:r>
            <a:endParaRPr lang="en-US" sz="36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Horizontal Scroll 4"/>
          <p:cNvSpPr/>
          <p:nvPr/>
        </p:nvSpPr>
        <p:spPr>
          <a:xfrm>
            <a:off x="142844" y="4214818"/>
            <a:ext cx="8501122" cy="2000264"/>
          </a:xfrm>
          <a:prstGeom prst="horizontalScroll">
            <a:avLst/>
          </a:prstGeom>
          <a:solidFill>
            <a:srgbClr val="35D7C4"/>
          </a:solidFill>
          <a:ln>
            <a:solidFill>
              <a:schemeClr val="tx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آن روزها دیگر جبهه  ی  جنگ</a:t>
            </a:r>
            <a:r>
              <a:rPr lang="en-US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،خانه ی اوّل حسین شهید بود.</a:t>
            </a:r>
          </a:p>
        </p:txBody>
      </p:sp>
      <p:sp>
        <p:nvSpPr>
          <p:cNvPr id="6" name="Action Button: Return 5">
            <a:hlinkClick r:id="" action="ppaction://hlinkshowjump?jump=previousslide" highlightClick="1"/>
          </p:cNvPr>
          <p:cNvSpPr/>
          <p:nvPr/>
        </p:nvSpPr>
        <p:spPr>
          <a:xfrm>
            <a:off x="8143900" y="6215082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Action Button: Home 6">
            <a:hlinkClick r:id="" action="ppaction://noaction" highlightClick="1"/>
          </p:cNvPr>
          <p:cNvSpPr/>
          <p:nvPr/>
        </p:nvSpPr>
        <p:spPr>
          <a:xfrm>
            <a:off x="4500562" y="6500834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Action Button: Return 7">
            <a:hlinkClick r:id="" action="ppaction://hlinkshowjump?jump=nextslide" highlightClick="1"/>
          </p:cNvPr>
          <p:cNvSpPr/>
          <p:nvPr/>
        </p:nvSpPr>
        <p:spPr>
          <a:xfrm rot="10800000">
            <a:off x="214282" y="6215082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026" name="Picture 2" descr="C:\Users\ahmad\Desktop\New folder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4318700" cy="4000528"/>
          </a:xfrm>
          <a:prstGeom prst="roundRect">
            <a:avLst>
              <a:gd name="adj" fmla="val 16667"/>
            </a:avLst>
          </a:prstGeom>
          <a:ln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perspectiveRigh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/>
          <p:cNvSpPr/>
          <p:nvPr/>
        </p:nvSpPr>
        <p:spPr>
          <a:xfrm>
            <a:off x="500034" y="571480"/>
            <a:ext cx="8429684" cy="6000792"/>
          </a:xfrm>
          <a:prstGeom prst="frame">
            <a:avLst/>
          </a:prstGeom>
          <a:solidFill>
            <a:srgbClr val="2DDF4B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igh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اگر دیدار با خانواده ی شهدا و دلتنگی های خانواده اش نبود.آن چند روز را هم مرخصی بچّه های کوچک شهدا او را دوست داشتند.حسین آن ها را با حرف های کودکانه اش.می خنداند؛با خنده ی آن ها،پنهانی اشکش را پاک می کرد.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Scroll 1"/>
          <p:cNvSpPr/>
          <p:nvPr/>
        </p:nvSpPr>
        <p:spPr>
          <a:xfrm>
            <a:off x="500034" y="785794"/>
            <a:ext cx="8143964" cy="4714908"/>
          </a:xfrm>
          <a:prstGeom prst="verticalScroll">
            <a:avLst/>
          </a:prstGeom>
          <a:solidFill>
            <a:srgbClr val="EB759F"/>
          </a:solidFill>
          <a:ln>
            <a:solidFill>
              <a:schemeClr val="tx1"/>
            </a:solidFill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او همیشه قصّه هایش را نا تمام می گذاشت تابچّه ها منتظر دیدار بعدی و شنیدن بقیه ی قصّه باشند.برای عروسک هایشان لالایی می خواند و تفنگ پلاستیکی پسر بچّه ها را رو به دشمنان نشانی می رفت.</a:t>
            </a:r>
            <a:endParaRPr lang="en-US" sz="3200" b="1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hmad\Desktop\New folder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142844" y="2071678"/>
            <a:ext cx="8572560" cy="30469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حتّی مسئولیّت سنگینی که داشت،نمی</a:t>
            </a:r>
            <a:r>
              <a:rPr lang="en-US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توانست مانع بازی کردنش با فرزندان شهدا باشد.حسین به دعایی که از لب های آنان جاری می شد،اعتقاد عجیبی داشت.بچّه ها دست های کوچک خود را به آسمان می گرفتند </a:t>
            </a:r>
            <a:endParaRPr lang="en-US" sz="32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66C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/>
          <p:cNvSpPr/>
          <p:nvPr/>
        </p:nvSpPr>
        <p:spPr>
          <a:xfrm>
            <a:off x="-71470" y="-500090"/>
            <a:ext cx="8501122" cy="6000792"/>
          </a:xfrm>
          <a:prstGeom prst="frame">
            <a:avLst>
              <a:gd name="adj1" fmla="val 9587"/>
            </a:avLst>
          </a:prstGeom>
          <a:solidFill>
            <a:srgbClr val="FF7C8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 برای پیروزی رزمندگان اسلام دعا می کردند.آن روزها حسین احساس می کرد،به دعای این قلب های پاک به شدّت محتاج است.عملیّات پیش رو،خیلی مهم و حسّاس بود.مردم می دانستند خرّمشهر،خونین شهر مظلومی است که متجاوزان،آن را به اشغال در آورده اند. آزادی خرّمشهر ،آرزوی همه ی مردم  ایران بود.</a:t>
            </a:r>
            <a:endParaRPr lang="en-US" sz="32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Wave 1"/>
          <p:cNvSpPr/>
          <p:nvPr/>
        </p:nvSpPr>
        <p:spPr>
          <a:xfrm>
            <a:off x="785786" y="500042"/>
            <a:ext cx="8215370" cy="5500726"/>
          </a:xfrm>
          <a:prstGeom prst="doubleWave">
            <a:avLst/>
          </a:prstGeom>
          <a:solidFill>
            <a:srgbClr val="7030A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igh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رزمندگان در حال آماده سازی خود بودند.این بار باید ضربه ی نهایی از منطقه ی خرّمشهر _شلمچه وارد می شد؛جایی که دشمن برای نیروهایش دژی تسخیر ناپذیر ساخته بود تا برای همیشه خرّمشهر را در  اشغال داشته باشد.اوّلین گروه رزمندگان به دشمن حمله کرد.</a:t>
            </a:r>
            <a:endParaRPr lang="en-US" sz="32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>
          <a:xfrm>
            <a:off x="785786" y="928670"/>
            <a:ext cx="7572428" cy="4643470"/>
          </a:xfrm>
          <a:prstGeom prst="round2DiagRect">
            <a:avLst/>
          </a:prstGeom>
          <a:solidFill>
            <a:srgbClr val="97C349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isometricOffAxis1Righ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آتشبارهای عراقی یک  دم ،خاموش نمی شدند.دود و آتش ،فضای منطقه را پر کرده بود.بعد از نبردی سخت،رزمندگان در میان بارانی از گلوله ،وارد شدند.حسین می گفت:«مهم ترین منطقه ،شلمچه است؛باید همان جا نیروهای دشمن را در هم بکوبیم!»</a:t>
            </a:r>
            <a:endParaRPr lang="en-US" sz="3200" b="1" dirty="0">
              <a:ln w="12700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857224" y="642918"/>
            <a:ext cx="7143800" cy="492922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شور و شوقی وصف ناپذیر،وجود حسین را در بر گرفته بود.او و هم رزمانش در نقطه ای قرار گرفته بودند که مردم ایران هر روز و شب برای آزادی آن دعا می کردند.</a:t>
            </a:r>
            <a:endParaRPr lang="en-US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Scroll 2"/>
          <p:cNvSpPr/>
          <p:nvPr/>
        </p:nvSpPr>
        <p:spPr>
          <a:xfrm>
            <a:off x="285688" y="357166"/>
            <a:ext cx="8858312" cy="5357850"/>
          </a:xfrm>
          <a:prstGeom prst="verticalScroll">
            <a:avLst/>
          </a:prstGeom>
          <a:solidFill>
            <a:srgbClr val="FFB521"/>
          </a:solid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35D7C4"/>
                </a:solidFill>
              </a:rPr>
              <a:t>خرّمشهر بوی «جهان آرا»و دوستان شهیدش را می داد.دیگر برای آزاد کردنش جای درنگ نبود.او برای </a:t>
            </a: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rgbClr val="35D7C4"/>
                </a:solidFill>
              </a:rPr>
              <a:t>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35D7C4"/>
                </a:solidFill>
              </a:rPr>
              <a:t>نفوذ به سپاه دشمن ،یاران خود را آماده کرد.دشمن،چند گُردان تازه نفس خود را برای مقابله ،راهی میدان نبرد کرد.فریاد حسین از هر طرف شنیده می شد:«دست خدا با ماست.بجنگید دلاوران».</a:t>
            </a: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uble Wave 2"/>
          <p:cNvSpPr/>
          <p:nvPr/>
        </p:nvSpPr>
        <p:spPr>
          <a:xfrm>
            <a:off x="357158" y="0"/>
            <a:ext cx="7715304" cy="6000792"/>
          </a:xfrm>
          <a:prstGeom prst="doubleWave">
            <a:avLst/>
          </a:prstGeom>
          <a:solidFill>
            <a:srgbClr val="0070C0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نیروها،خستگی ناپذیر و با شجاعت به جلو می رفتند.حسین بی وقفه،دشمن را زیر رگبار گلوله گرفته بود.دژِ دشمن،شکسته شد.فریاد تکبیر نیروهای ایرانی ،دشمن را به وحشت انداخت.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نیروهای دشمن ،پا به فرار گذاشته بودند.شلمچه این بار برایشان نه گذرگاه،که گورستانی شده بود.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500034" y="428604"/>
            <a:ext cx="8072494" cy="5857892"/>
          </a:xfrm>
          <a:prstGeom prst="cloud">
            <a:avLst/>
          </a:prstGeom>
          <a:solidFill>
            <a:srgbClr val="FF7C8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وقتی حسین،شهر مظلوم را دید،به یاد شهدایی افتاد که دوست داشتند آزادی خرّمشهر را ببینند؛به یاد شهید بهنام «بهنام محمّدی»افتاد که در سنگرهای خرّمشهر سقّایی می کرد.</a:t>
            </a: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5852" y="1928802"/>
            <a:ext cx="7215238" cy="2308324"/>
          </a:xfrm>
          <a:prstGeom prst="rect">
            <a:avLst/>
          </a:prstGeom>
          <a:solidFill>
            <a:srgbClr val="35D7C4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«بردار خرّازی !بچّه ها می گویند</a:t>
            </a:r>
            <a:r>
              <a:rPr lang="en-US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فرماندهان دشمن،هر سربازی را که بخواهد تسلیم شود،با گلوله می زنند!»</a:t>
            </a:r>
            <a:endParaRPr lang="en-US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ded Corner 2"/>
          <p:cNvSpPr/>
          <p:nvPr/>
        </p:nvSpPr>
        <p:spPr>
          <a:xfrm>
            <a:off x="142844" y="1071546"/>
            <a:ext cx="8215370" cy="4643470"/>
          </a:xfrm>
          <a:prstGeom prst="foldedCorner">
            <a:avLst/>
          </a:prstGeom>
          <a:solidFill>
            <a:schemeClr val="bg1">
              <a:lumMod val="75000"/>
            </a:schemeClr>
          </a:solidFill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2DDF4B"/>
                </a:solidFill>
              </a:rPr>
              <a:t>حسین،نگاهی به پیکی که خبر آورده بود ،انداخت .صورتش خاک آلود و لب هایش خشک بود.به طرفش رفت و او را در آغوش گرفت .نوجوان بسیجی،سرش را به سینه ی حسین گذاشت .انگار روزهای زیادی انتظار  چنین لحظه ای را می کشید.اشک های حسین ،موهای خاک آلود او را خیس کرد.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rgbClr val="2DDF4B"/>
              </a:solidFill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ocument 1"/>
          <p:cNvSpPr/>
          <p:nvPr/>
        </p:nvSpPr>
        <p:spPr>
          <a:xfrm>
            <a:off x="571472" y="1571612"/>
            <a:ext cx="7572428" cy="4714908"/>
          </a:xfrm>
          <a:prstGeom prst="flowChartDocument">
            <a:avLst/>
          </a:prstGeom>
          <a:solidFill>
            <a:srgbClr val="FF7C8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«نگران نباش مؤمن !مطمئن باش .خداوند ارداه کرده که خرّمشهر آزاد بشود؛از نشانه هایش هم همین است که دشمنان به جان هم افتاده اند».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مقاومت های پراکنده ای درشهر ویران خرّمشهر دیده می شد.بالکردهای دشمن در تلاش بودند </a:t>
            </a:r>
            <a:endParaRPr 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rizontal Scroll 1"/>
          <p:cNvSpPr/>
          <p:nvPr/>
        </p:nvSpPr>
        <p:spPr>
          <a:xfrm>
            <a:off x="571472" y="-142900"/>
            <a:ext cx="9001188" cy="6858000"/>
          </a:xfrm>
          <a:prstGeom prst="horizontalScroll">
            <a:avLst/>
          </a:prstGeom>
          <a:solidFill>
            <a:srgbClr val="2CDCE0"/>
          </a:solid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فرماندهان نظامی را از میدانِ نبرد،نجات بدهند؛امّا با هدف  قرار گرفتن و سقوط یکی از آن ها ،بقیّه ی فرار را برقرار ترجیح دادند.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اکنون در مسجد جامع شهر که روزهای زیادی مرکز مقاومت جوانان بود،رزمندگان نماز شُکر می خواندند.ساعتی بعد ،حسین ایستاده بود و با نگاهی خیره ،دور دست را نظاره می کرد.</a:t>
            </a:r>
            <a:endParaRPr 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38817" y="500042"/>
            <a:ext cx="5976587" cy="10650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prstTxWarp prst="textWave2">
              <a:avLst/>
            </a:prstTxWarp>
            <a:spAutoFit/>
          </a:bodyPr>
          <a:lstStyle/>
          <a:p>
            <a:pPr algn="ctr" rtl="1"/>
            <a:r>
              <a:rPr lang="fa-IR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درست</a:t>
            </a:r>
            <a:r>
              <a:rPr lang="fa-IR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و </a:t>
            </a:r>
            <a:r>
              <a:rPr lang="fa-IR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نادرست</a:t>
            </a:r>
            <a:endParaRPr lang="en-US" sz="60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214346" y="2143678"/>
            <a:ext cx="8786874" cy="3785652"/>
          </a:xfrm>
          <a:prstGeom prst="rect">
            <a:avLst/>
          </a:prstGeom>
          <a:solidFill>
            <a:srgbClr val="35D7C4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1- آزادی خرّمشهر از دست متجاوزان، آرزوی همه ی مردم ایران بود.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2- بالگردهای دشمن موفّق شدند، فرماندهان نظامی را از میدانِ نبرد نجات بدهند.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3- پیكی كه برای حسین خبر آورده بود، تشنه بود.</a:t>
            </a:r>
            <a:endParaRPr lang="en-US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14876" y="285728"/>
            <a:ext cx="4041491" cy="1446550"/>
          </a:xfrm>
          <a:prstGeom prst="rect">
            <a:avLst/>
          </a:prstGeom>
        </p:spPr>
        <p:txBody>
          <a:bodyPr wrap="none">
            <a:prstTxWarp prst="textDoubleWave1">
              <a:avLst/>
            </a:prstTxWarp>
            <a:spAutoFit/>
          </a:bodyPr>
          <a:lstStyle/>
          <a:p>
            <a:r>
              <a:rPr lang="fa-IR" sz="8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5D7C4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درك</a:t>
            </a:r>
            <a:r>
              <a:rPr lang="fa-IR" sz="8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a-IR" sz="8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ملطب</a:t>
            </a:r>
            <a:endParaRPr lang="en-US" sz="88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32" y="2214554"/>
            <a:ext cx="8572560" cy="3785652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CDCE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1- چرا بچّه های شهدا، حسین را دوست داشتند؟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CDCE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2- یكی از نشانه های اراد هی خداوند برای آزادی خرّمشهر چه بود؟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CDCE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3- به نظر شما، چرا عنوان درس«فرماندهِ دل ها» انتخاب شده است؟</a:t>
            </a:r>
            <a:endParaRPr lang="en-US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2CDCE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0628" y="148216"/>
            <a:ext cx="3936945" cy="92333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prstTxWarp prst="textInflate">
              <a:avLst/>
            </a:prstTxWarp>
            <a:spAutoFit/>
          </a:bodyPr>
          <a:lstStyle/>
          <a:p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وا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ژ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DDF4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ه 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آ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CDCE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مو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ز</a:t>
            </a:r>
            <a:r>
              <a:rPr lang="fa-IR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ی</a:t>
            </a:r>
            <a:endParaRPr lang="en-US" sz="54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4314" y="1237855"/>
            <a:ext cx="8786842" cy="526297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شور و شوقی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5D7C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وصف ناپذیر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وجود حسین را در برگرفته بود.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شوق وصف ناپذیر، یعنی شوقی كه به آسانی نمی توان آن را توصیف كرد.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دشمن برای نیروهایش دژی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5D7C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تسخیرناپذیر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ساخته بود.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دژ تسخیرناپذیر، یعنی دژی كه ...................................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نیروهای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5D7C4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خستگی ناپذیر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شجاعت به جلو می رفتند.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نیروهای خستگی ناپذیر، یعنی .................................</a:t>
            </a:r>
            <a:endParaRPr lang="en-US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66C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Action Button: Return 3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Home 4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Action Button: Return 5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57818" y="285728"/>
            <a:ext cx="3581430" cy="1198069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pPr algn="just" rtl="1"/>
            <a:r>
              <a:rPr lang="fa-IR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99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فرشته ی یك كودك</a:t>
            </a:r>
            <a:endParaRPr lang="en-US" sz="44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996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ardrop 2"/>
          <p:cNvSpPr/>
          <p:nvPr/>
        </p:nvSpPr>
        <p:spPr>
          <a:xfrm>
            <a:off x="-357222" y="1785926"/>
            <a:ext cx="7072362" cy="4857784"/>
          </a:xfrm>
          <a:prstGeom prst="teardrop">
            <a:avLst/>
          </a:prstGeom>
          <a:solidFill>
            <a:srgbClr val="7030A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/>
              <a:t>كودكی كه آماده ی تولّد بود، به فرشته اش گفت:«می گویند فردا من به زمین می روم؛ امّا من بهاین كوچكی و بدون هیچ كمكی چگونه می توانم برای زندگی به آنجا بروم؟»فرشته پاسخ داد:</a:t>
            </a:r>
          </a:p>
        </p:txBody>
      </p:sp>
      <p:sp>
        <p:nvSpPr>
          <p:cNvPr id="5" name="Rectangle 4"/>
          <p:cNvSpPr/>
          <p:nvPr/>
        </p:nvSpPr>
        <p:spPr>
          <a:xfrm>
            <a:off x="6929454" y="1643050"/>
            <a:ext cx="2143140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حالا متن روبه رو را با توجّه به آنچه آموختید، </a:t>
            </a:r>
            <a:r>
              <a:rPr lang="fa-I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CDCE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بخوانید </a:t>
            </a:r>
            <a:r>
              <a:rPr lang="fa-I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 لحن </a:t>
            </a:r>
            <a:r>
              <a:rPr lang="fa-I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خواندن</a:t>
            </a:r>
            <a:r>
              <a:rPr lang="fa-I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CDCE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a-IR" sz="2400" b="1" dirty="0" smtClean="0"/>
              <a:t>جمله ها را رعایت كنید.</a:t>
            </a:r>
            <a:endParaRPr lang="en-US" sz="2400" dirty="0"/>
          </a:p>
        </p:txBody>
      </p:sp>
      <p:sp>
        <p:nvSpPr>
          <p:cNvPr id="6" name="Action Button: Return 5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Action Button: Home 6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Action Button: Return 7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00" y="928670"/>
            <a:ext cx="6286528" cy="3785652"/>
          </a:xfrm>
          <a:prstGeom prst="rect">
            <a:avLst/>
          </a:prstGeom>
          <a:solidFill>
            <a:srgbClr val="2DDF4B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«از میان بسیاری از فرشتگان، فرشته ای برای تو برگزیده شده است و از تومراقبت خواهد کرد.»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امّا كودك هنوز مطمئن نبود كه میخواهد برود یا نه.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Scroll 1"/>
          <p:cNvSpPr/>
          <p:nvPr/>
        </p:nvSpPr>
        <p:spPr>
          <a:xfrm>
            <a:off x="642910" y="642918"/>
            <a:ext cx="7500958" cy="5214974"/>
          </a:xfrm>
          <a:prstGeom prst="verticalScroll">
            <a:avLst/>
          </a:prstGeom>
          <a:solidFill>
            <a:srgbClr val="6DDAE5"/>
          </a:solidFill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9966"/>
                </a:solidFill>
              </a:rPr>
              <a:t>«اینجا من هیچ كاری جز خندیدن و آواز خواندن ندارم. من اینجا شاد هستم » فرشته لبخند زد و گفت:«فرشته ی تو برایت آواز خواهد خواند و هر روز به تو لبخند خواهد زد. تومحبت او را احساس خواهی كرد و شاد خواهی بود».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rgbClr val="FF9966"/>
              </a:solidFill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Wave 1"/>
          <p:cNvSpPr/>
          <p:nvPr/>
        </p:nvSpPr>
        <p:spPr>
          <a:xfrm>
            <a:off x="428596" y="357166"/>
            <a:ext cx="8286808" cy="6000792"/>
          </a:xfrm>
          <a:prstGeom prst="doubleWav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كودك ادامه داد:«من چطور می توانم بفهمم مردم چه میگویند، وقتی زبان آن ها را نمی دانم؟» فرشته او را نوازش كرد و گفت:«فرشته ی تو، زیباترین و شیرین ترین واژه هایی راكه ممكن است بشنوی، در گوش تو زمزمه خواهد كرد و با دقّت و صبوری به تویاد خواهد داد كه چگونه صحبت كنی».</a:t>
            </a:r>
            <a:endParaRPr 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/>
          <p:cNvSpPr/>
          <p:nvPr/>
        </p:nvSpPr>
        <p:spPr>
          <a:xfrm>
            <a:off x="1357290" y="928670"/>
            <a:ext cx="6286544" cy="4857784"/>
          </a:xfrm>
          <a:prstGeom prst="frame">
            <a:avLst/>
          </a:prstGeom>
          <a:solidFill>
            <a:srgbClr val="304DDC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كودك با نگرانی گفت:«وقتی میخواهم با  پروردگارم صحبت كنم، چه كنم؟»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فرشته که برای این سؤال هم پاسخی داشت، گفت:«فرشته ات دستهایت راكنار هم می گذارد و به تو یاد میدهد كه چگونه دعا كنی»</a:t>
            </a:r>
            <a:endParaRPr lang="en-US" sz="28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594913"/>
            <a:ext cx="7929618" cy="5262979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در آن هنگام، صدایی از زمین شنیده می شد. كودك میدانست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كه باید به زودی سفرش را آغاز كند. او به آرامی، گفت:«اگر باید همین حالا بروم، لطفاً نامش را بهمن بگویید». فرشته با مهربانی دستی به شانه اش کشید و گفت:«نام فرشته ات اهمّیتی ندارد. به راحتی میتوانی او را مادر صدا كنی».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Action Button: Return 2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Action Button: Home 3">
            <a:hlinkClick r:id="" action="ppaction://noaction" highlightClick="1"/>
          </p:cNvPr>
          <p:cNvSpPr/>
          <p:nvPr/>
        </p:nvSpPr>
        <p:spPr>
          <a:xfrm>
            <a:off x="4500562" y="6429396"/>
            <a:ext cx="571504" cy="357190"/>
          </a:xfrm>
          <a:prstGeom prst="actionButtonHom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nextslide" highlightClick="1"/>
          </p:cNvPr>
          <p:cNvSpPr/>
          <p:nvPr/>
        </p:nvSpPr>
        <p:spPr>
          <a:xfrm rot="10800000">
            <a:off x="214282" y="6143644"/>
            <a:ext cx="785818" cy="571504"/>
          </a:xfrm>
          <a:prstGeom prst="actionButtonReturn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3643314"/>
            <a:ext cx="3000396" cy="186100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Righ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80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پایان</a:t>
            </a:r>
            <a:endParaRPr lang="en-US" sz="8000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406" y="71438"/>
            <a:ext cx="9001156" cy="671514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1097</Words>
  <Application>Microsoft Office PowerPoint</Application>
  <PresentationFormat>On-screen Show (4:3)</PresentationFormat>
  <Paragraphs>50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ahmad</dc:creator>
  <cp:lastModifiedBy>Windows User</cp:lastModifiedBy>
  <cp:revision>17</cp:revision>
  <dcterms:created xsi:type="dcterms:W3CDTF">2016-02-17T13:01:18Z</dcterms:created>
  <dcterms:modified xsi:type="dcterms:W3CDTF">2020-04-20T20:42:02Z</dcterms:modified>
</cp:coreProperties>
</file>