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8" r:id="rId3"/>
    <p:sldId id="319" r:id="rId4"/>
    <p:sldId id="26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70248" y="847166"/>
            <a:ext cx="8555547" cy="4916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115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آمار و مدلسازی</a:t>
            </a:r>
          </a:p>
          <a:p>
            <a:pPr algn="ctr" rtl="1">
              <a:lnSpc>
                <a:spcPct val="150000"/>
              </a:lnSpc>
            </a:pPr>
            <a:r>
              <a:rPr lang="fa-IR" sz="54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6،(نمودار جعبه ای)</a:t>
            </a:r>
          </a:p>
          <a:p>
            <a:pPr algn="ctr" rtl="1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8941" y="2515592"/>
            <a:ext cx="117409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نمودار جعبه ای: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نموداری است که به خوبی پراکندگی داده ها را نمایش می دهد.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نمودار جعبه ای 50 درصد داده ها داخل و 50 درصد داده ها خارج جعبه قرار دارند.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355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784533"/>
            <a:ext cx="118827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برای رسم نمودار جعبه ای: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1</a:t>
            </a:r>
            <a:r>
              <a:rPr lang="fa-IR" sz="2800" b="1" dirty="0" smtClean="0">
                <a:cs typeface="B Nazanin" panose="00000400000000000000" pitchFamily="2" charset="-78"/>
              </a:rPr>
              <a:t>- محور اعداد را رسم می کنیم(فاصله ها باید رعایت شود اما نمایش تمام داده ها الزامی نیست.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2</a:t>
            </a:r>
            <a:r>
              <a:rPr lang="fa-IR" sz="2800" b="1" dirty="0" smtClean="0">
                <a:cs typeface="B Nazanin" panose="00000400000000000000" pitchFamily="2" charset="-78"/>
              </a:rPr>
              <a:t>- پنج داده مربوط به نمودار (                                    )را روی آن مشخص می کنیم.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3</a:t>
            </a:r>
            <a:r>
              <a:rPr lang="fa-IR" sz="2800" b="1" dirty="0" smtClean="0">
                <a:cs typeface="B Nazanin" panose="00000400000000000000" pitchFamily="2" charset="-78"/>
              </a:rPr>
              <a:t>- مستطیلی می کشیم که دو طرف آن به چارک اول و سوم (     ؟         ) ؟؟؟ باشد(جعبه)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4</a:t>
            </a:r>
            <a:r>
              <a:rPr lang="fa-IR" sz="2800" b="1" dirty="0" smtClean="0">
                <a:cs typeface="B Nazanin" panose="00000400000000000000" pitchFamily="2" charset="-78"/>
              </a:rPr>
              <a:t>- ابتدای جعبه را توسط یک خط به کمترین داده و انتهای آن را به بزرگترین داده وصل می کنیم.</a:t>
            </a:r>
          </a:p>
          <a:p>
            <a:pPr algn="r" rtl="1">
              <a:lnSpc>
                <a:spcPct val="150000"/>
              </a:lnSpc>
            </a:pPr>
            <a:r>
              <a:rPr lang="fa-IR" sz="2800" b="1" smtClean="0">
                <a:cs typeface="B Nazanin" panose="00000400000000000000" pitchFamily="2" charset="-78"/>
              </a:rPr>
              <a:t>5- میانه را داخل جعبه توسط خط چین به هم وصل می کنیم.</a:t>
            </a:r>
            <a:endParaRPr lang="fa-IR" sz="2800" b="1" dirty="0" smtClean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5425206"/>
              </p:ext>
            </p:extLst>
          </p:nvPr>
        </p:nvGraphicFramePr>
        <p:xfrm>
          <a:off x="5539442" y="4297186"/>
          <a:ext cx="2542241" cy="2986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Equation" r:id="rId3" imgW="4647960" imgH="545760" progId="Equation.DSMT4">
                  <p:embed/>
                </p:oleObj>
              </mc:Choice>
              <mc:Fallback>
                <p:oleObj name="Equation" r:id="rId3" imgW="464796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39442" y="4297186"/>
                        <a:ext cx="2542241" cy="2986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012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4306</TotalTime>
  <Words>141</Words>
  <Application>Microsoft Office PowerPoint</Application>
  <PresentationFormat>Custom</PresentationFormat>
  <Paragraphs>12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Theme1</vt:lpstr>
      <vt:lpstr>Equation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SEVEN</cp:lastModifiedBy>
  <cp:revision>236</cp:revision>
  <dcterms:created xsi:type="dcterms:W3CDTF">2015-11-12T17:53:35Z</dcterms:created>
  <dcterms:modified xsi:type="dcterms:W3CDTF">2020-01-12T14:03:08Z</dcterms:modified>
</cp:coreProperties>
</file>