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4" r:id="rId1"/>
  </p:sldMasterIdLst>
  <p:notesMasterIdLst>
    <p:notesMasterId r:id="rId2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445B67F-B2CB-41F6-B73E-43B4F96A8B68}" type="datetimeFigureOut">
              <a:rPr lang="fa-IR" smtClean="0"/>
              <a:t>06/09/1441</a:t>
            </a:fld>
            <a:endParaRPr lang="fa-I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DA9ECC1-ECA4-48A6-AE76-82FC06D8013B}" type="slidenum">
              <a:rPr lang="fa-IR" smtClean="0"/>
              <a:t>‹#›</a:t>
            </a:fld>
            <a:endParaRPr lang="fa-IR"/>
          </a:p>
        </p:txBody>
      </p:sp>
    </p:spTree>
    <p:extLst>
      <p:ext uri="{BB962C8B-B14F-4D97-AF65-F5344CB8AC3E}">
        <p14:creationId xmlns:p14="http://schemas.microsoft.com/office/powerpoint/2010/main" val="91062603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Slide Image Placeholder 1"/>
          <p:cNvSpPr txBox="1">
            <a:spLocks noGrp="1" noRot="1" noChangeAspect="1"/>
          </p:cNvSpPr>
          <p:nvPr>
            <p:ph type="sldImg"/>
          </p:nvPr>
        </p:nvSpPr>
        <p:spPr>
          <a:xfrm>
            <a:off x="0" y="0"/>
            <a:ext cx="0" cy="0"/>
          </a:xfrm>
          <a:prstGeom prst="rect">
            <a:avLst/>
          </a:prstGeom>
          <a:noFill/>
          <a:ln>
            <a:noFill/>
          </a:ln>
        </p:spPr>
        <p:txBody>
          <a:bodyPr wrap="square" anchor="t"/>
          <a:lstStyle/>
          <a:p>
            <a:endParaRPr/>
          </a:p>
        </p:txBody>
      </p:sp>
      <p:sp>
        <p:nvSpPr>
          <p:cNvPr id="3" name="Notes Placeholder 2"/>
          <p:cNvSpPr txBox="1">
            <a:spLocks noGrp="1"/>
          </p:cNvSpPr>
          <p:nvPr>
            <p:ph type="body" idx="1"/>
          </p:nvPr>
        </p:nvSpPr>
        <p:spPr>
          <a:xfrm>
            <a:off x="0" y="0"/>
            <a:ext cx="0" cy="0"/>
          </a:xfrm>
          <a:prstGeom prst="rect">
            <a:avLst/>
          </a:prstGeom>
          <a:noFill/>
          <a:ln>
            <a:noFill/>
          </a:ln>
        </p:spPr>
        <p:txBody>
          <a:bodyPr wrap="square" anchor="t"/>
          <a:lstStyle/>
          <a:p>
            <a:pPr lvl="0"/>
            <a:endParaRPr/>
          </a:p>
        </p:txBody>
      </p:sp>
      <p:sp>
        <p:nvSpPr>
          <p:cNvPr id="4" name="Slide Number Placeholder 3"/>
          <p:cNvSpPr txBox="1">
            <a:spLocks noGrp="1"/>
          </p:cNvSpPr>
          <p:nvPr>
            <p:ph type="sldNum" idx="10"/>
          </p:nvPr>
        </p:nvSpPr>
        <p:spPr>
          <a:xfrm>
            <a:off x="0" y="0"/>
            <a:ext cx="0" cy="0"/>
          </a:xfrm>
          <a:prstGeom prst="rect">
            <a:avLst/>
          </a:prstGeom>
          <a:noFill/>
          <a:ln>
            <a:noFill/>
          </a:ln>
        </p:spPr>
        <p:txBody>
          <a:bodyPr wrap="square" anchor="t"/>
          <a:lstStyle>
            <a:lvl1pPr lvl="0">
              <a:defRPr>
                <a:latin typeface="Trebuchet MS"/>
              </a:defRPr>
            </a:lvl1pPr>
          </a:lstStyle>
          <a:p>
            <a:fld id="{8B38DBA3-52F9-4AF4-A6A4-FA4D7DB2F99C}" type="slidenum">
              <a:t>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Vertical Title and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7967662" y="608012"/>
            <a:ext cx="1303338" cy="5251450"/>
          </a:xfrm>
          <a:prstGeom prst="rect">
            <a:avLst/>
          </a:prstGeom>
          <a:noFill/>
          <a:ln>
            <a:noFill/>
          </a:ln>
        </p:spPr>
        <p:txBody>
          <a:bodyPr wrap="square" anchor="ctr"/>
          <a:lstStyle/>
          <a:p>
            <a:pPr lvl="0"/>
            <a:r>
              <a:rPr>
                <a:latin typeface="Trebuchet MS"/>
              </a:rPr>
              <a:t>Click to edit Master title style</a:t>
            </a:r>
          </a:p>
        </p:txBody>
      </p:sp>
      <p:sp>
        <p:nvSpPr>
          <p:cNvPr id="3" name="Text Placeholder 2"/>
          <p:cNvSpPr txBox="1">
            <a:spLocks noGrp="1"/>
          </p:cNvSpPr>
          <p:nvPr>
            <p:ph type="body" idx="1"/>
          </p:nvPr>
        </p:nvSpPr>
        <p:spPr>
          <a:xfrm>
            <a:off x="676275" y="609600"/>
            <a:ext cx="7059612" cy="52514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rue or False">
    <p:spTree>
      <p:nvGrpSpPr>
        <p:cNvPr id="1" name=""/>
        <p:cNvGrpSpPr/>
        <p:nvPr/>
      </p:nvGrpSpPr>
      <p:grpSpPr>
        <a:xfrm>
          <a:off x="0" y="0"/>
          <a:ext cx="0" cy="0"/>
          <a:chOff x="0" y="0"/>
          <a:chExt cx="0" cy="0"/>
        </a:xfrm>
      </p:grpSpPr>
      <p:sp>
        <p:nvSpPr>
          <p:cNvPr id="2" name="Title 1"/>
          <p:cNvSpPr txBox="1">
            <a:spLocks noGrp="1"/>
          </p:cNvSpPr>
          <p:nvPr>
            <p:ph type="title"/>
          </p:nvPr>
        </p:nvSpPr>
        <p:spPr>
          <a:xfrm>
            <a:off x="684212" y="609600"/>
            <a:ext cx="8586788" cy="3022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3"/>
          </p:nvPr>
        </p:nvSpPr>
        <p:spPr>
          <a:xfrm>
            <a:off x="676275" y="4013200"/>
            <a:ext cx="8596312" cy="512762"/>
          </a:xfrm>
          <a:prstGeom prst="rect">
            <a:avLst/>
          </a:prstGeom>
          <a:noFill/>
          <a:ln>
            <a:noFill/>
          </a:ln>
        </p:spPr>
        <p:txBody>
          <a:bodyPr wrap="square" anchor="b"/>
          <a:lstStyle/>
          <a:p>
            <a:pPr marL="0" lvl="0" indent="0">
              <a:buNone/>
            </a:pPr>
            <a:r>
              <a:rPr sz="2400">
                <a:solidFill>
                  <a:srgbClr val="90C226"/>
                </a:solidFill>
                <a:latin typeface="Trebuchet MS"/>
              </a:rPr>
              <a:t>Click to edit Master text styles</a:t>
            </a:r>
          </a:p>
        </p:txBody>
      </p:sp>
      <p:sp>
        <p:nvSpPr>
          <p:cNvPr id="4" name="Text Placeholder 3"/>
          <p:cNvSpPr txBox="1">
            <a:spLocks noGrp="1"/>
          </p:cNvSpPr>
          <p:nvPr>
            <p:ph type="body" idx="1"/>
          </p:nvPr>
        </p:nvSpPr>
        <p:spPr>
          <a:xfrm>
            <a:off x="676275" y="4525962"/>
            <a:ext cx="8596312" cy="1512888"/>
          </a:xfrm>
          <a:prstGeom prst="rect">
            <a:avLst/>
          </a:prstGeom>
          <a:noFill/>
          <a:ln>
            <a:noFill/>
          </a:ln>
        </p:spPr>
        <p:txBody>
          <a:bodyPr wrap="square" anchor="t"/>
          <a:lstStyle/>
          <a:p>
            <a:pPr marL="0" lvl="0" indent="0" algn="l">
              <a:buNone/>
            </a:pPr>
            <a:r>
              <a:rPr sz="1800">
                <a:solidFill>
                  <a:srgbClr val="7F7F7F"/>
                </a:solidFill>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sz="3600">
                <a:latin typeface="Trebuchet MS"/>
              </a:rPr>
              <a:t>Click to edit Master title style</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Name Car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1931987"/>
            <a:ext cx="8596312" cy="2593975"/>
          </a:xfrm>
          <a:prstGeom prst="rect">
            <a:avLst/>
          </a:prstGeom>
          <a:noFill/>
          <a:ln>
            <a:noFill/>
          </a:ln>
        </p:spPr>
        <p:txBody>
          <a:bodyPr wrap="square" anchor="b"/>
          <a:lstStyle/>
          <a:p>
            <a:pPr lvl="0" algn="l"/>
            <a:r>
              <a:rPr sz="4400" b="0" i="0" u="none" strike="noStrike">
                <a:latin typeface="Trebuchet MS"/>
              </a:rPr>
              <a:t>Click to edit Master title style</a:t>
            </a:r>
          </a:p>
        </p:txBody>
      </p:sp>
      <p:sp>
        <p:nvSpPr>
          <p:cNvPr id="3" name="Text Placeholder 2"/>
          <p:cNvSpPr txBox="1">
            <a:spLocks noGrp="1"/>
          </p:cNvSpPr>
          <p:nvPr>
            <p:ph type="body" idx="1"/>
          </p:nvPr>
        </p:nvSpPr>
        <p:spPr>
          <a:xfrm>
            <a:off x="676275" y="4525962"/>
            <a:ext cx="8596312" cy="1512888"/>
          </a:xfrm>
          <a:prstGeom prst="rect">
            <a:avLst/>
          </a:prstGeom>
          <a:noFill/>
          <a:ln>
            <a:noFill/>
          </a:ln>
        </p:spPr>
        <p:txBody>
          <a:bodyPr wrap="square" anchor="t"/>
          <a:lstStyle/>
          <a:p>
            <a:pPr marL="0" lvl="0" indent="0" algn="l">
              <a:buNone/>
            </a:pPr>
            <a:r>
              <a:rPr sz="1800">
                <a:solidFill>
                  <a:srgbClr val="3F3F3F"/>
                </a:solidFill>
                <a:latin typeface="Trebuchet MS"/>
              </a:rPr>
              <a:t>Click to edit Master text styles</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cSld name="Title Slide">
    <p:spTree>
      <p:nvGrpSpPr>
        <p:cNvPr id="1" name=""/>
        <p:cNvGrpSpPr/>
        <p:nvPr/>
      </p:nvGrpSpPr>
      <p:grpSpPr>
        <a:xfrm>
          <a:off x="0" y="0"/>
          <a:ext cx="0" cy="0"/>
          <a:chOff x="0" y="0"/>
          <a:chExt cx="0" cy="0"/>
        </a:xfrm>
      </p:grpSpPr>
      <p:grpSp>
        <p:nvGrpSpPr>
          <p:cNvPr id="2" name="Group 1"/>
          <p:cNvGrpSpPr/>
          <p:nvPr/>
        </p:nvGrpSpPr>
        <p:grpSpPr>
          <a:xfrm>
            <a:off x="0" y="-7938"/>
            <a:ext cx="12192000" cy="6865938"/>
            <a:chOff x="0" y="-8"/>
            <a:chExt cx="11906" cy="6705"/>
          </a:xfrm>
        </p:grpSpPr>
        <p:sp>
          <p:nvSpPr>
            <p:cNvPr id="3" name="Straight Connector 2"/>
            <p:cNvSpPr/>
            <p:nvPr/>
          </p:nvSpPr>
          <p:spPr>
            <a:xfrm>
              <a:off x="9151" y="0"/>
              <a:ext cx="1190" cy="6697"/>
            </a:xfrm>
            <a:prstGeom prst="line">
              <a:avLst/>
            </a:prstGeom>
            <a:noFill/>
            <a:ln w="9525">
              <a:solidFill>
                <a:srgbClr val="BFBFBF"/>
              </a:solidFill>
            </a:ln>
          </p:spPr>
        </p:sp>
        <p:sp>
          <p:nvSpPr>
            <p:cNvPr id="4" name="Straight Connector 3"/>
            <p:cNvSpPr/>
            <p:nvPr/>
          </p:nvSpPr>
          <p:spPr>
            <a:xfrm flipH="1">
              <a:off x="7251" y="3595"/>
              <a:ext cx="4651" cy="3102"/>
            </a:xfrm>
            <a:prstGeom prst="line">
              <a:avLst/>
            </a:prstGeom>
            <a:noFill/>
            <a:ln w="9525">
              <a:solidFill>
                <a:srgbClr val="D8D8D8"/>
              </a:solidFill>
            </a:ln>
          </p:spPr>
        </p:sp>
        <p:sp>
          <p:nvSpPr>
            <p:cNvPr id="5" name="Freeform 4"/>
            <p:cNvSpPr/>
            <p:nvPr/>
          </p:nvSpPr>
          <p:spPr>
            <a:xfrm>
              <a:off x="8966" y="-8"/>
              <a:ext cx="2936" cy="6705"/>
            </a:xfrm>
            <a:custGeom>
              <a:avLst/>
              <a:gdLst/>
              <a:ahLst/>
              <a:cxnLst/>
              <a:rect l="0" t="0" r="0" b="0"/>
              <a:pathLst>
                <a:path w="3007349" h="6866467">
                  <a:moveTo>
                    <a:pt x="2045532" y="0"/>
                  </a:moveTo>
                  <a:lnTo>
                    <a:pt x="3007349" y="0"/>
                  </a:lnTo>
                  <a:lnTo>
                    <a:pt x="3007349" y="6866467"/>
                  </a:lnTo>
                  <a:lnTo>
                    <a:pt x="0" y="6866467"/>
                  </a:lnTo>
                  <a:lnTo>
                    <a:pt x="2045532" y="0"/>
                  </a:lnTo>
                  <a:close/>
                </a:path>
              </a:pathLst>
            </a:custGeom>
            <a:solidFill>
              <a:srgbClr val="90C226">
                <a:alpha val="29687"/>
              </a:srgbClr>
            </a:solidFill>
            <a:ln>
              <a:noFill/>
            </a:ln>
          </p:spPr>
          <p:txBody>
            <a:bodyPr wrap="square" anchor="t"/>
            <a:lstStyle/>
            <a:p>
              <a:endParaRPr/>
            </a:p>
          </p:txBody>
        </p:sp>
        <p:sp>
          <p:nvSpPr>
            <p:cNvPr id="6" name="Freeform 5"/>
            <p:cNvSpPr/>
            <p:nvPr/>
          </p:nvSpPr>
          <p:spPr>
            <a:xfrm>
              <a:off x="9378" y="-8"/>
              <a:ext cx="2527" cy="6705"/>
            </a:xfrm>
            <a:custGeom>
              <a:avLst/>
              <a:gdLst/>
              <a:ahLst/>
              <a:cxnLst/>
              <a:rect l="0" t="0" r="0" b="0"/>
              <a:pathLst>
                <a:path w="2573311" h="6866467">
                  <a:moveTo>
                    <a:pt x="0" y="0"/>
                  </a:moveTo>
                  <a:lnTo>
                    <a:pt x="2573311" y="0"/>
                  </a:lnTo>
                  <a:lnTo>
                    <a:pt x="2573311" y="6866467"/>
                  </a:lnTo>
                  <a:lnTo>
                    <a:pt x="1202336" y="6866467"/>
                  </a:lnTo>
                  <a:lnTo>
                    <a:pt x="0" y="0"/>
                  </a:lnTo>
                  <a:close/>
                </a:path>
              </a:pathLst>
            </a:custGeom>
            <a:solidFill>
              <a:srgbClr val="90C226">
                <a:alpha val="19921"/>
              </a:srgbClr>
            </a:solidFill>
            <a:ln>
              <a:noFill/>
            </a:ln>
          </p:spPr>
          <p:txBody>
            <a:bodyPr wrap="square" anchor="t"/>
            <a:lstStyle/>
            <a:p>
              <a:endParaRPr/>
            </a:p>
          </p:txBody>
        </p:sp>
        <p:sp>
          <p:nvSpPr>
            <p:cNvPr id="7" name="Isosceles Triangle 6"/>
            <p:cNvSpPr/>
            <p:nvPr/>
          </p:nvSpPr>
          <p:spPr>
            <a:xfrm>
              <a:off x="8722" y="2976"/>
              <a:ext cx="3183" cy="3720"/>
            </a:xfrm>
            <a:prstGeom prst="triangle">
              <a:avLst>
                <a:gd name="adj" fmla="val 100000"/>
              </a:avLst>
            </a:prstGeom>
            <a:solidFill>
              <a:srgbClr val="54A021">
                <a:alpha val="71875"/>
              </a:srgbClr>
            </a:solidFill>
            <a:ln>
              <a:noFill/>
            </a:ln>
          </p:spPr>
          <p:txBody>
            <a:bodyPr wrap="square" anchor="t"/>
            <a:lstStyle/>
            <a:p>
              <a:endParaRPr/>
            </a:p>
          </p:txBody>
        </p:sp>
        <p:sp>
          <p:nvSpPr>
            <p:cNvPr id="8" name="Freeform 7"/>
            <p:cNvSpPr/>
            <p:nvPr/>
          </p:nvSpPr>
          <p:spPr>
            <a:xfrm>
              <a:off x="9115" y="-8"/>
              <a:ext cx="2787" cy="6705"/>
            </a:xfrm>
            <a:custGeom>
              <a:avLst/>
              <a:gdLst/>
              <a:ahLst/>
              <a:cxnLst/>
              <a:rect l="0" t="0" r="0" b="0"/>
              <a:pathLst>
                <a:path w="2858013" h="6866467">
                  <a:moveTo>
                    <a:pt x="0" y="0"/>
                  </a:moveTo>
                  <a:lnTo>
                    <a:pt x="2858013" y="0"/>
                  </a:lnTo>
                  <a:lnTo>
                    <a:pt x="2858013" y="6866467"/>
                  </a:lnTo>
                  <a:lnTo>
                    <a:pt x="2473942" y="6866467"/>
                  </a:lnTo>
                  <a:lnTo>
                    <a:pt x="0" y="0"/>
                  </a:lnTo>
                  <a:close/>
                </a:path>
              </a:pathLst>
            </a:custGeom>
            <a:solidFill>
              <a:srgbClr val="3F7719">
                <a:alpha val="69921"/>
              </a:srgbClr>
            </a:solidFill>
            <a:ln>
              <a:noFill/>
            </a:ln>
          </p:spPr>
          <p:txBody>
            <a:bodyPr wrap="square" anchor="t"/>
            <a:lstStyle/>
            <a:p>
              <a:endParaRPr/>
            </a:p>
          </p:txBody>
        </p:sp>
        <p:sp>
          <p:nvSpPr>
            <p:cNvPr id="9" name="Freeform 8"/>
            <p:cNvSpPr/>
            <p:nvPr/>
          </p:nvSpPr>
          <p:spPr>
            <a:xfrm>
              <a:off x="10643" y="-8"/>
              <a:ext cx="1259" cy="6705"/>
            </a:xfrm>
            <a:custGeom>
              <a:avLst/>
              <a:gdLst/>
              <a:ahLst/>
              <a:cxnLst/>
              <a:rect l="0" t="0" r="0" b="0"/>
              <a:pathLst>
                <a:path w="1290094" h="6858000">
                  <a:moveTo>
                    <a:pt x="1019735" y="0"/>
                  </a:moveTo>
                  <a:lnTo>
                    <a:pt x="1290094" y="0"/>
                  </a:lnTo>
                  <a:lnTo>
                    <a:pt x="1290094" y="6858000"/>
                  </a:lnTo>
                  <a:lnTo>
                    <a:pt x="0" y="6858000"/>
                  </a:lnTo>
                  <a:lnTo>
                    <a:pt x="1019735" y="0"/>
                  </a:lnTo>
                  <a:close/>
                </a:path>
              </a:pathLst>
            </a:custGeom>
            <a:solidFill>
              <a:srgbClr val="C0E373">
                <a:alpha val="69921"/>
              </a:srgbClr>
            </a:solidFill>
            <a:ln>
              <a:noFill/>
            </a:ln>
          </p:spPr>
          <p:txBody>
            <a:bodyPr wrap="square" anchor="t"/>
            <a:lstStyle/>
            <a:p>
              <a:endParaRPr/>
            </a:p>
          </p:txBody>
        </p:sp>
        <p:sp>
          <p:nvSpPr>
            <p:cNvPr id="10" name="Freeform 9"/>
            <p:cNvSpPr/>
            <p:nvPr/>
          </p:nvSpPr>
          <p:spPr>
            <a:xfrm>
              <a:off x="10682" y="-8"/>
              <a:ext cx="1220" cy="6705"/>
            </a:xfrm>
            <a:custGeom>
              <a:avLst/>
              <a:gdLst/>
              <a:ahLst/>
              <a:cxnLst/>
              <a:rect l="0" t="0" r="0" b="0"/>
              <a:pathLst>
                <a:path w="1249825" h="6858000">
                  <a:moveTo>
                    <a:pt x="0" y="0"/>
                  </a:moveTo>
                  <a:lnTo>
                    <a:pt x="1249825" y="0"/>
                  </a:lnTo>
                  <a:lnTo>
                    <a:pt x="1249825" y="6858000"/>
                  </a:lnTo>
                  <a:lnTo>
                    <a:pt x="1109382" y="6858000"/>
                  </a:lnTo>
                  <a:lnTo>
                    <a:pt x="0" y="0"/>
                  </a:lnTo>
                  <a:close/>
                </a:path>
              </a:pathLst>
            </a:custGeom>
            <a:solidFill>
              <a:srgbClr val="90C226">
                <a:alpha val="64843"/>
              </a:srgbClr>
            </a:solidFill>
            <a:ln>
              <a:noFill/>
            </a:ln>
          </p:spPr>
          <p:txBody>
            <a:bodyPr wrap="square" anchor="t"/>
            <a:lstStyle/>
            <a:p>
              <a:endParaRPr/>
            </a:p>
          </p:txBody>
        </p:sp>
        <p:sp>
          <p:nvSpPr>
            <p:cNvPr id="11" name="Isosceles Triangle 10"/>
            <p:cNvSpPr/>
            <p:nvPr/>
          </p:nvSpPr>
          <p:spPr>
            <a:xfrm>
              <a:off x="10128" y="3505"/>
              <a:ext cx="1774" cy="3191"/>
            </a:xfrm>
            <a:prstGeom prst="triangle">
              <a:avLst>
                <a:gd name="adj" fmla="val 100000"/>
              </a:avLst>
            </a:prstGeom>
            <a:solidFill>
              <a:srgbClr val="90C226">
                <a:alpha val="79687"/>
              </a:srgbClr>
            </a:solidFill>
            <a:ln>
              <a:noFill/>
            </a:ln>
          </p:spPr>
          <p:txBody>
            <a:bodyPr wrap="square" anchor="t"/>
            <a:lstStyle/>
            <a:p>
              <a:endParaRPr/>
            </a:p>
          </p:txBody>
        </p:sp>
        <p:sp>
          <p:nvSpPr>
            <p:cNvPr id="12" name="Isosceles Triangle 11"/>
            <p:cNvSpPr/>
            <p:nvPr/>
          </p:nvSpPr>
          <p:spPr>
            <a:xfrm rot="10800000">
              <a:off x="0" y="0"/>
              <a:ext cx="822" cy="5533"/>
            </a:xfrm>
            <a:prstGeom prst="triangle">
              <a:avLst>
                <a:gd name="adj" fmla="val 100000"/>
              </a:avLst>
            </a:prstGeom>
            <a:solidFill>
              <a:srgbClr val="90C226">
                <a:alpha val="84765"/>
              </a:srgbClr>
            </a:solidFill>
            <a:ln>
              <a:noFill/>
            </a:ln>
          </p:spPr>
          <p:txBody>
            <a:bodyPr wrap="square" anchor="t"/>
            <a:lstStyle/>
            <a:p>
              <a:endParaRPr/>
            </a:p>
          </p:txBody>
        </p:sp>
      </p:grpSp>
      <p:sp>
        <p:nvSpPr>
          <p:cNvPr id="13" name="Title 12"/>
          <p:cNvSpPr txBox="1">
            <a:spLocks noGrp="1"/>
          </p:cNvSpPr>
          <p:nvPr>
            <p:ph type="ctrTitle"/>
          </p:nvPr>
        </p:nvSpPr>
        <p:spPr>
          <a:xfrm>
            <a:off x="1506537" y="2403475"/>
            <a:ext cx="7766050" cy="1646237"/>
          </a:xfrm>
          <a:prstGeom prst="rect">
            <a:avLst/>
          </a:prstGeom>
          <a:noFill/>
          <a:ln>
            <a:noFill/>
          </a:ln>
        </p:spPr>
        <p:txBody>
          <a:bodyPr wrap="square" anchor="b"/>
          <a:lstStyle>
            <a:lvl1pPr marL="0" lvl="0" indent="0" algn="l">
              <a:lnSpc>
                <a:spcPct val="100000"/>
              </a:lnSpc>
              <a:buNone/>
              <a:defRPr sz="3600" b="0" i="0" u="none" strike="noStrike" baseline="0">
                <a:solidFill>
                  <a:srgbClr val="90C226"/>
                </a:solidFill>
                <a:latin typeface="Arial"/>
              </a:defRPr>
            </a:lvl1pPr>
          </a:lstStyle>
          <a:p>
            <a:pPr lvl="0" algn="r"/>
            <a:r>
              <a:rPr sz="5400">
                <a:solidFill>
                  <a:srgbClr val="90C226"/>
                </a:solidFill>
                <a:latin typeface="Trebuchet MS"/>
              </a:rPr>
              <a:t>Click to edit Master title style</a:t>
            </a:r>
          </a:p>
        </p:txBody>
      </p:sp>
      <p:sp>
        <p:nvSpPr>
          <p:cNvPr id="14" name="Subtitle 13"/>
          <p:cNvSpPr txBox="1">
            <a:spLocks noGrp="1"/>
          </p:cNvSpPr>
          <p:nvPr>
            <p:ph type="subTitle" idx="1"/>
          </p:nvPr>
        </p:nvSpPr>
        <p:spPr>
          <a:xfrm>
            <a:off x="1506537" y="4049712"/>
            <a:ext cx="7766050" cy="1095375"/>
          </a:xfrm>
          <a:prstGeom prst="rect">
            <a:avLst/>
          </a:prstGeom>
          <a:noFill/>
          <a:ln>
            <a:noFill/>
          </a:ln>
        </p:spPr>
        <p:txBody>
          <a:bodyPr wrap="square" anchor="t"/>
          <a:lstStyle/>
          <a:p>
            <a:pPr marL="0" lvl="0" indent="0" algn="r">
              <a:buNone/>
            </a:pPr>
            <a:r>
              <a:rPr>
                <a:solidFill>
                  <a:srgbClr val="7F7F7F"/>
                </a:solidFill>
                <a:latin typeface="Trebuchet MS"/>
              </a:rPr>
              <a:t>Click to edit Master subtitle style</a:t>
            </a:r>
          </a:p>
        </p:txBody>
      </p:sp>
      <p:sp>
        <p:nvSpPr>
          <p:cNvPr id="15" name="Date Placeholder 1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16" name="Footer Placeholder 1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17" name="Slide Number Placeholder 1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Quote Name Card">
    <p:spTree>
      <p:nvGrpSpPr>
        <p:cNvPr id="1" name=""/>
        <p:cNvGrpSpPr/>
        <p:nvPr/>
      </p:nvGrpSpPr>
      <p:grpSpPr>
        <a:xfrm>
          <a:off x="0" y="0"/>
          <a:ext cx="0" cy="0"/>
          <a:chOff x="0" y="0"/>
          <a:chExt cx="0" cy="0"/>
        </a:xfrm>
      </p:grpSpPr>
      <p:sp>
        <p:nvSpPr>
          <p:cNvPr id="2" name="Title 1"/>
          <p:cNvSpPr txBox="1">
            <a:spLocks noGrp="1"/>
          </p:cNvSpPr>
          <p:nvPr>
            <p:ph type="title"/>
          </p:nvPr>
        </p:nvSpPr>
        <p:spPr>
          <a:xfrm>
            <a:off x="930275" y="609600"/>
            <a:ext cx="8093075" cy="3022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3"/>
          </p:nvPr>
        </p:nvSpPr>
        <p:spPr>
          <a:xfrm>
            <a:off x="676275" y="4013200"/>
            <a:ext cx="8596312" cy="512762"/>
          </a:xfrm>
          <a:prstGeom prst="rect">
            <a:avLst/>
          </a:prstGeom>
          <a:noFill/>
          <a:ln>
            <a:noFill/>
          </a:ln>
        </p:spPr>
        <p:txBody>
          <a:bodyPr wrap="square" anchor="b"/>
          <a:lstStyle/>
          <a:p>
            <a:pPr marL="0" lvl="0" indent="0">
              <a:buNone/>
            </a:pPr>
            <a:r>
              <a:rPr sz="2400">
                <a:solidFill>
                  <a:srgbClr val="3F3F3F"/>
                </a:solidFill>
                <a:latin typeface="Trebuchet MS"/>
              </a:rPr>
              <a:t>Click to edit Master text styles</a:t>
            </a:r>
          </a:p>
        </p:txBody>
      </p:sp>
      <p:sp>
        <p:nvSpPr>
          <p:cNvPr id="4" name="Text Placeholder 3"/>
          <p:cNvSpPr txBox="1">
            <a:spLocks noGrp="1"/>
          </p:cNvSpPr>
          <p:nvPr>
            <p:ph type="body" idx="1"/>
          </p:nvPr>
        </p:nvSpPr>
        <p:spPr>
          <a:xfrm>
            <a:off x="676275" y="4525962"/>
            <a:ext cx="8596312" cy="1512888"/>
          </a:xfrm>
          <a:prstGeom prst="rect">
            <a:avLst/>
          </a:prstGeom>
          <a:noFill/>
          <a:ln>
            <a:noFill/>
          </a:ln>
        </p:spPr>
        <p:txBody>
          <a:bodyPr wrap="square" anchor="t"/>
          <a:lstStyle/>
          <a:p>
            <a:pPr marL="0" lvl="0" indent="0" algn="l">
              <a:buNone/>
            </a:pPr>
            <a:r>
              <a:rPr sz="1800">
                <a:solidFill>
                  <a:srgbClr val="7F7F7F"/>
                </a:solidFill>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
        <p:nvSpPr>
          <p:cNvPr id="8" name="TextBox 7"/>
          <p:cNvSpPr txBox="1"/>
          <p:nvPr/>
        </p:nvSpPr>
        <p:spPr>
          <a:xfrm>
            <a:off x="541337" y="788987"/>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
        <p:nvSpPr>
          <p:cNvPr id="9" name="TextBox 8"/>
          <p:cNvSpPr txBox="1"/>
          <p:nvPr/>
        </p:nvSpPr>
        <p:spPr>
          <a:xfrm>
            <a:off x="8891587" y="2886075"/>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Text Placeholder 2"/>
          <p:cNvSpPr txBox="1">
            <a:spLocks noGrp="1"/>
          </p:cNvSpPr>
          <p:nvPr>
            <p:ph type="body" idx="1"/>
          </p:nvPr>
        </p:nvSpPr>
        <p:spPr>
          <a:xfrm>
            <a:off x="676275" y="2160587"/>
            <a:ext cx="418306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Text Placeholder 3"/>
          <p:cNvSpPr txBox="1">
            <a:spLocks noGrp="1"/>
          </p:cNvSpPr>
          <p:nvPr>
            <p:ph type="body" idx="2"/>
          </p:nvPr>
        </p:nvSpPr>
        <p:spPr>
          <a:xfrm>
            <a:off x="5089525" y="2160587"/>
            <a:ext cx="418306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3403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
          </p:nvPr>
        </p:nvSpPr>
        <p:spPr>
          <a:xfrm>
            <a:off x="676275" y="4470400"/>
            <a:ext cx="8596312" cy="1570037"/>
          </a:xfrm>
          <a:prstGeom prst="rect">
            <a:avLst/>
          </a:prstGeom>
          <a:noFill/>
          <a:ln>
            <a:noFill/>
          </a:ln>
        </p:spPr>
        <p:txBody>
          <a:bodyPr wrap="square" anchor="ctr"/>
          <a:lstStyle/>
          <a:p>
            <a:pPr marL="0" lvl="0" indent="0" algn="l">
              <a:buNone/>
            </a:pPr>
            <a:r>
              <a:rPr sz="1800">
                <a:solidFill>
                  <a:srgbClr val="3F3F3F"/>
                </a:solidFill>
                <a:latin typeface="Trebuchet MS"/>
              </a:rPr>
              <a:t>Click to edit Master text styles</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Quot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930275" y="609600"/>
            <a:ext cx="8093075" cy="3022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3"/>
          </p:nvPr>
        </p:nvSpPr>
        <p:spPr>
          <a:xfrm>
            <a:off x="1365250" y="3632200"/>
            <a:ext cx="7223125" cy="381000"/>
          </a:xfrm>
          <a:prstGeom prst="rect">
            <a:avLst/>
          </a:prstGeom>
          <a:noFill/>
          <a:ln>
            <a:noFill/>
          </a:ln>
        </p:spPr>
        <p:txBody>
          <a:bodyPr wrap="square" anchor="ctr"/>
          <a:lstStyle/>
          <a:p>
            <a:pPr marL="0" lvl="0" indent="0">
              <a:buNone/>
            </a:pPr>
            <a:r>
              <a:rPr sz="1600">
                <a:solidFill>
                  <a:srgbClr val="7F7F7F"/>
                </a:solidFill>
                <a:latin typeface="Trebuchet MS"/>
              </a:rPr>
              <a:t>Click to edit Master text styles</a:t>
            </a:r>
          </a:p>
        </p:txBody>
      </p:sp>
      <p:sp>
        <p:nvSpPr>
          <p:cNvPr id="4" name="Text Placeholder 3"/>
          <p:cNvSpPr txBox="1">
            <a:spLocks noGrp="1"/>
          </p:cNvSpPr>
          <p:nvPr>
            <p:ph type="body" idx="1"/>
          </p:nvPr>
        </p:nvSpPr>
        <p:spPr>
          <a:xfrm>
            <a:off x="676275" y="4470400"/>
            <a:ext cx="8596312" cy="1570037"/>
          </a:xfrm>
          <a:prstGeom prst="rect">
            <a:avLst/>
          </a:prstGeom>
          <a:noFill/>
          <a:ln>
            <a:noFill/>
          </a:ln>
        </p:spPr>
        <p:txBody>
          <a:bodyPr wrap="square" anchor="ctr"/>
          <a:lstStyle/>
          <a:p>
            <a:pPr marL="0" lvl="0" indent="0" algn="l">
              <a:buNone/>
            </a:pPr>
            <a:r>
              <a:rPr sz="1800">
                <a:solidFill>
                  <a:srgbClr val="3F3F3F"/>
                </a:solidFill>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
        <p:nvSpPr>
          <p:cNvPr id="8" name="TextBox 7"/>
          <p:cNvSpPr txBox="1"/>
          <p:nvPr/>
        </p:nvSpPr>
        <p:spPr>
          <a:xfrm>
            <a:off x="541337" y="788987"/>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
        <p:nvSpPr>
          <p:cNvPr id="9" name="TextBox 8"/>
          <p:cNvSpPr txBox="1"/>
          <p:nvPr/>
        </p:nvSpPr>
        <p:spPr>
          <a:xfrm>
            <a:off x="8891587" y="2886075"/>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2700337"/>
            <a:ext cx="8596312" cy="1825625"/>
          </a:xfrm>
          <a:prstGeom prst="rect">
            <a:avLst/>
          </a:prstGeom>
          <a:noFill/>
          <a:ln>
            <a:noFill/>
          </a:ln>
        </p:spPr>
        <p:txBody>
          <a:bodyPr wrap="square" anchor="b"/>
          <a:lstStyle/>
          <a:p>
            <a:pPr lvl="0" algn="l"/>
            <a:r>
              <a:rPr sz="4000" b="0" i="0" u="none" strike="noStrike">
                <a:latin typeface="Trebuchet MS"/>
              </a:rPr>
              <a:t>Click to edit Master title style</a:t>
            </a:r>
          </a:p>
        </p:txBody>
      </p:sp>
      <p:sp>
        <p:nvSpPr>
          <p:cNvPr id="3" name="Text Placeholder 2"/>
          <p:cNvSpPr txBox="1">
            <a:spLocks noGrp="1"/>
          </p:cNvSpPr>
          <p:nvPr>
            <p:ph type="body" idx="1"/>
          </p:nvPr>
        </p:nvSpPr>
        <p:spPr>
          <a:xfrm>
            <a:off x="676275" y="4525962"/>
            <a:ext cx="8596312" cy="858838"/>
          </a:xfrm>
          <a:prstGeom prst="rect">
            <a:avLst/>
          </a:prstGeom>
          <a:noFill/>
          <a:ln>
            <a:noFill/>
          </a:ln>
        </p:spPr>
        <p:txBody>
          <a:bodyPr wrap="square" anchor="t"/>
          <a:lstStyle/>
          <a:p>
            <a:pPr marL="0" lvl="0" indent="0" algn="l">
              <a:buNone/>
            </a:pPr>
            <a:r>
              <a:rPr sz="2000">
                <a:solidFill>
                  <a:srgbClr val="7F7F7F"/>
                </a:solidFill>
                <a:latin typeface="Trebuchet MS"/>
              </a:rPr>
              <a:t>Click to edit Master text styles</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4800600"/>
            <a:ext cx="8596312" cy="566737"/>
          </a:xfrm>
          <a:prstGeom prst="rect">
            <a:avLst/>
          </a:prstGeom>
          <a:noFill/>
          <a:ln>
            <a:noFill/>
          </a:ln>
        </p:spPr>
        <p:txBody>
          <a:bodyPr wrap="square" anchor="b"/>
          <a:lstStyle/>
          <a:p>
            <a:pPr lvl="0" algn="l"/>
            <a:r>
              <a:rPr sz="2400" b="0" i="0" u="none" strike="noStrike">
                <a:latin typeface="Trebuchet MS"/>
              </a:rPr>
              <a:t>Click to edit Master title style</a:t>
            </a:r>
          </a:p>
        </p:txBody>
      </p:sp>
      <p:sp>
        <p:nvSpPr>
          <p:cNvPr id="3" name="Content Placeholder 2"/>
          <p:cNvSpPr txBox="1">
            <a:spLocks noGrp="1"/>
          </p:cNvSpPr>
          <p:nvPr>
            <p:ph idx="1"/>
          </p:nvPr>
        </p:nvSpPr>
        <p:spPr>
          <a:xfrm>
            <a:off x="676275" y="609600"/>
            <a:ext cx="8596312" cy="3844925"/>
          </a:xfrm>
          <a:prstGeom prst="rect">
            <a:avLst/>
          </a:prstGeom>
          <a:noFill/>
          <a:ln>
            <a:noFill/>
          </a:ln>
        </p:spPr>
        <p:txBody>
          <a:bodyPr wrap="square" anchor="t"/>
          <a:lstStyle/>
          <a:p>
            <a:pPr marL="0" lvl="0" indent="0" algn="ctr">
              <a:lnSpc>
                <a:spcPct val="100000"/>
              </a:lnSpc>
              <a:buNone/>
            </a:pPr>
            <a:r>
              <a:rPr sz="1600" b="0" i="0" u="none" strike="noStrike" baseline="0">
                <a:solidFill>
                  <a:srgbClr val="000000"/>
                </a:solidFill>
                <a:latin typeface="Trebuchet MS"/>
              </a:rPr>
              <a:t>Click icon to add picture</a:t>
            </a:r>
          </a:p>
        </p:txBody>
      </p:sp>
      <p:sp>
        <p:nvSpPr>
          <p:cNvPr id="4" name="Text Placeholder 3"/>
          <p:cNvSpPr txBox="1">
            <a:spLocks noGrp="1"/>
          </p:cNvSpPr>
          <p:nvPr>
            <p:ph type="body" idx="2"/>
          </p:nvPr>
        </p:nvSpPr>
        <p:spPr>
          <a:xfrm>
            <a:off x="676275" y="5367337"/>
            <a:ext cx="8596312" cy="673100"/>
          </a:xfrm>
          <a:prstGeom prst="rect">
            <a:avLst/>
          </a:prstGeom>
          <a:noFill/>
          <a:ln>
            <a:noFill/>
          </a:ln>
        </p:spPr>
        <p:txBody>
          <a:bodyPr wrap="square" anchor="t"/>
          <a:lstStyle/>
          <a:p>
            <a:pPr marL="0" lvl="0" indent="0">
              <a:buNone/>
            </a:pPr>
            <a:r>
              <a:rPr sz="1200">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Date Placeholder 2"/>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4" name="Footer Placeholder 3"/>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5" name="Slide Number Placeholder 4"/>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Text Placeholder 2"/>
          <p:cNvSpPr txBox="1">
            <a:spLocks noGrp="1"/>
          </p:cNvSpPr>
          <p:nvPr>
            <p:ph type="body" idx="1"/>
          </p:nvPr>
        </p:nvSpPr>
        <p:spPr>
          <a:xfrm>
            <a:off x="674687" y="2160587"/>
            <a:ext cx="4184650" cy="574675"/>
          </a:xfrm>
          <a:prstGeom prst="rect">
            <a:avLst/>
          </a:prstGeom>
          <a:noFill/>
          <a:ln>
            <a:noFill/>
          </a:ln>
        </p:spPr>
        <p:txBody>
          <a:bodyPr wrap="square" anchor="b"/>
          <a:lstStyle/>
          <a:p>
            <a:pPr marL="0" lvl="0" indent="0">
              <a:buNone/>
            </a:pPr>
            <a:r>
              <a:rPr sz="2400" b="0" i="0" u="none" strike="noStrike">
                <a:latin typeface="Trebuchet MS"/>
              </a:rPr>
              <a:t>Click to edit Master text styles</a:t>
            </a:r>
          </a:p>
        </p:txBody>
      </p:sp>
      <p:sp>
        <p:nvSpPr>
          <p:cNvPr id="4" name="Text Placeholder 3"/>
          <p:cNvSpPr txBox="1">
            <a:spLocks noGrp="1"/>
          </p:cNvSpPr>
          <p:nvPr>
            <p:ph type="body" idx="2"/>
          </p:nvPr>
        </p:nvSpPr>
        <p:spPr>
          <a:xfrm>
            <a:off x="674687" y="2736850"/>
            <a:ext cx="4184650" cy="3303587"/>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5" name="Text Placeholder 4"/>
          <p:cNvSpPr txBox="1">
            <a:spLocks noGrp="1"/>
          </p:cNvSpPr>
          <p:nvPr>
            <p:ph type="body" idx="3"/>
          </p:nvPr>
        </p:nvSpPr>
        <p:spPr>
          <a:xfrm>
            <a:off x="5087937" y="2160587"/>
            <a:ext cx="4184650" cy="574675"/>
          </a:xfrm>
          <a:prstGeom prst="rect">
            <a:avLst/>
          </a:prstGeom>
          <a:noFill/>
          <a:ln>
            <a:noFill/>
          </a:ln>
        </p:spPr>
        <p:txBody>
          <a:bodyPr wrap="square" anchor="b"/>
          <a:lstStyle/>
          <a:p>
            <a:pPr marL="0" lvl="0" indent="0">
              <a:buNone/>
            </a:pPr>
            <a:r>
              <a:rPr sz="2400" b="0" i="0" u="none" strike="noStrike">
                <a:latin typeface="Trebuchet MS"/>
              </a:rPr>
              <a:t>Click to edit Master text styles</a:t>
            </a:r>
          </a:p>
        </p:txBody>
      </p:sp>
      <p:sp>
        <p:nvSpPr>
          <p:cNvPr id="6" name="Text Placeholder 5"/>
          <p:cNvSpPr txBox="1">
            <a:spLocks noGrp="1"/>
          </p:cNvSpPr>
          <p:nvPr>
            <p:ph type="body" idx="4"/>
          </p:nvPr>
        </p:nvSpPr>
        <p:spPr>
          <a:xfrm>
            <a:off x="5087937" y="2736850"/>
            <a:ext cx="4184650" cy="3303587"/>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7" name="Date Placeholder 6"/>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8" name="Footer Placeholder 7"/>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9" name="Slide Number Placeholder 8"/>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1498600"/>
            <a:ext cx="3854450" cy="1277937"/>
          </a:xfrm>
          <a:prstGeom prst="rect">
            <a:avLst/>
          </a:prstGeom>
          <a:noFill/>
          <a:ln>
            <a:noFill/>
          </a:ln>
        </p:spPr>
        <p:txBody>
          <a:bodyPr wrap="square" anchor="b"/>
          <a:lstStyle/>
          <a:p>
            <a:pPr lvl="0"/>
            <a:r>
              <a:rPr sz="2000">
                <a:latin typeface="Trebuchet MS"/>
              </a:rPr>
              <a:t>Click to edit Master title style</a:t>
            </a:r>
          </a:p>
        </p:txBody>
      </p:sp>
      <p:sp>
        <p:nvSpPr>
          <p:cNvPr id="3" name="Text Placeholder 2"/>
          <p:cNvSpPr txBox="1">
            <a:spLocks noGrp="1"/>
          </p:cNvSpPr>
          <p:nvPr>
            <p:ph type="body" idx="1"/>
          </p:nvPr>
        </p:nvSpPr>
        <p:spPr>
          <a:xfrm>
            <a:off x="4759325" y="514350"/>
            <a:ext cx="4513262" cy="5526087"/>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Text Placeholder 3"/>
          <p:cNvSpPr txBox="1">
            <a:spLocks noGrp="1"/>
          </p:cNvSpPr>
          <p:nvPr>
            <p:ph type="body" idx="2"/>
          </p:nvPr>
        </p:nvSpPr>
        <p:spPr>
          <a:xfrm>
            <a:off x="676275" y="2776537"/>
            <a:ext cx="3854450" cy="2582863"/>
          </a:xfrm>
          <a:prstGeom prst="rect">
            <a:avLst/>
          </a:prstGeom>
          <a:noFill/>
          <a:ln>
            <a:noFill/>
          </a:ln>
        </p:spPr>
        <p:txBody>
          <a:bodyPr wrap="square" anchor="t"/>
          <a:lstStyle/>
          <a:p>
            <a:pPr marL="0" lvl="0" indent="0">
              <a:buNone/>
            </a:pPr>
            <a:r>
              <a:rPr sz="1400">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Date Placeholder 1"/>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3" name="Footer Placeholder 2"/>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4" name="Slide Number Placeholder 3"/>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
          <p:cNvGrpSpPr/>
          <p:nvPr/>
        </p:nvGrpSpPr>
        <p:grpSpPr>
          <a:xfrm>
            <a:off x="0" y="-7938"/>
            <a:ext cx="12192000" cy="6865938"/>
            <a:chOff x="0" y="-8"/>
            <a:chExt cx="11906" cy="6705"/>
          </a:xfrm>
        </p:grpSpPr>
        <p:sp>
          <p:nvSpPr>
            <p:cNvPr id="3" name="Straight Connector 2"/>
            <p:cNvSpPr/>
            <p:nvPr/>
          </p:nvSpPr>
          <p:spPr>
            <a:xfrm>
              <a:off x="9151" y="0"/>
              <a:ext cx="1190" cy="6697"/>
            </a:xfrm>
            <a:prstGeom prst="line">
              <a:avLst/>
            </a:prstGeom>
            <a:noFill/>
            <a:ln w="9525">
              <a:solidFill>
                <a:srgbClr val="BFBFBF"/>
              </a:solidFill>
            </a:ln>
          </p:spPr>
        </p:sp>
        <p:sp>
          <p:nvSpPr>
            <p:cNvPr id="4" name="Straight Connector 3"/>
            <p:cNvSpPr/>
            <p:nvPr/>
          </p:nvSpPr>
          <p:spPr>
            <a:xfrm flipH="1">
              <a:off x="7251" y="3595"/>
              <a:ext cx="4651" cy="3102"/>
            </a:xfrm>
            <a:prstGeom prst="line">
              <a:avLst/>
            </a:prstGeom>
            <a:noFill/>
            <a:ln w="9525">
              <a:solidFill>
                <a:srgbClr val="D8D8D8"/>
              </a:solidFill>
            </a:ln>
          </p:spPr>
        </p:sp>
        <p:sp>
          <p:nvSpPr>
            <p:cNvPr id="5" name="Freeform 4"/>
            <p:cNvSpPr/>
            <p:nvPr/>
          </p:nvSpPr>
          <p:spPr>
            <a:xfrm>
              <a:off x="8966" y="-8"/>
              <a:ext cx="2936" cy="6705"/>
            </a:xfrm>
            <a:custGeom>
              <a:avLst/>
              <a:gdLst/>
              <a:ahLst/>
              <a:cxnLst/>
              <a:rect l="0" t="0" r="0" b="0"/>
              <a:pathLst>
                <a:path w="3007349" h="6866467">
                  <a:moveTo>
                    <a:pt x="2045532" y="0"/>
                  </a:moveTo>
                  <a:lnTo>
                    <a:pt x="3007349" y="0"/>
                  </a:lnTo>
                  <a:lnTo>
                    <a:pt x="3007349" y="6866467"/>
                  </a:lnTo>
                  <a:lnTo>
                    <a:pt x="0" y="6866467"/>
                  </a:lnTo>
                  <a:lnTo>
                    <a:pt x="2045532" y="0"/>
                  </a:lnTo>
                  <a:close/>
                </a:path>
              </a:pathLst>
            </a:custGeom>
            <a:solidFill>
              <a:srgbClr val="90C226">
                <a:alpha val="29687"/>
              </a:srgbClr>
            </a:solidFill>
            <a:ln>
              <a:noFill/>
            </a:ln>
          </p:spPr>
          <p:txBody>
            <a:bodyPr wrap="square" anchor="t"/>
            <a:lstStyle/>
            <a:p>
              <a:endParaRPr/>
            </a:p>
          </p:txBody>
        </p:sp>
        <p:sp>
          <p:nvSpPr>
            <p:cNvPr id="6" name="Freeform 5"/>
            <p:cNvSpPr/>
            <p:nvPr/>
          </p:nvSpPr>
          <p:spPr>
            <a:xfrm>
              <a:off x="9378" y="-8"/>
              <a:ext cx="2527" cy="6705"/>
            </a:xfrm>
            <a:custGeom>
              <a:avLst/>
              <a:gdLst/>
              <a:ahLst/>
              <a:cxnLst/>
              <a:rect l="0" t="0" r="0" b="0"/>
              <a:pathLst>
                <a:path w="2573311" h="6866467">
                  <a:moveTo>
                    <a:pt x="0" y="0"/>
                  </a:moveTo>
                  <a:lnTo>
                    <a:pt x="2573311" y="0"/>
                  </a:lnTo>
                  <a:lnTo>
                    <a:pt x="2573311" y="6866467"/>
                  </a:lnTo>
                  <a:lnTo>
                    <a:pt x="1202336" y="6866467"/>
                  </a:lnTo>
                  <a:lnTo>
                    <a:pt x="0" y="0"/>
                  </a:lnTo>
                  <a:close/>
                </a:path>
              </a:pathLst>
            </a:custGeom>
            <a:solidFill>
              <a:srgbClr val="90C226">
                <a:alpha val="19921"/>
              </a:srgbClr>
            </a:solidFill>
            <a:ln>
              <a:noFill/>
            </a:ln>
          </p:spPr>
          <p:txBody>
            <a:bodyPr wrap="square" anchor="t"/>
            <a:lstStyle/>
            <a:p>
              <a:endParaRPr/>
            </a:p>
          </p:txBody>
        </p:sp>
        <p:sp>
          <p:nvSpPr>
            <p:cNvPr id="7" name="Isosceles Triangle 6"/>
            <p:cNvSpPr/>
            <p:nvPr/>
          </p:nvSpPr>
          <p:spPr>
            <a:xfrm>
              <a:off x="8722" y="2976"/>
              <a:ext cx="3183" cy="3720"/>
            </a:xfrm>
            <a:prstGeom prst="triangle">
              <a:avLst>
                <a:gd name="adj" fmla="val 100000"/>
              </a:avLst>
            </a:prstGeom>
            <a:solidFill>
              <a:srgbClr val="54A021">
                <a:alpha val="71875"/>
              </a:srgbClr>
            </a:solidFill>
            <a:ln>
              <a:noFill/>
            </a:ln>
          </p:spPr>
          <p:txBody>
            <a:bodyPr wrap="square" anchor="t"/>
            <a:lstStyle/>
            <a:p>
              <a:endParaRPr/>
            </a:p>
          </p:txBody>
        </p:sp>
        <p:sp>
          <p:nvSpPr>
            <p:cNvPr id="8" name="Freeform 7"/>
            <p:cNvSpPr/>
            <p:nvPr/>
          </p:nvSpPr>
          <p:spPr>
            <a:xfrm>
              <a:off x="9115" y="-8"/>
              <a:ext cx="2787" cy="6705"/>
            </a:xfrm>
            <a:custGeom>
              <a:avLst/>
              <a:gdLst/>
              <a:ahLst/>
              <a:cxnLst/>
              <a:rect l="0" t="0" r="0" b="0"/>
              <a:pathLst>
                <a:path w="2858013" h="6866467">
                  <a:moveTo>
                    <a:pt x="0" y="0"/>
                  </a:moveTo>
                  <a:lnTo>
                    <a:pt x="2858013" y="0"/>
                  </a:lnTo>
                  <a:lnTo>
                    <a:pt x="2858013" y="6866467"/>
                  </a:lnTo>
                  <a:lnTo>
                    <a:pt x="2473942" y="6866467"/>
                  </a:lnTo>
                  <a:lnTo>
                    <a:pt x="0" y="0"/>
                  </a:lnTo>
                  <a:close/>
                </a:path>
              </a:pathLst>
            </a:custGeom>
            <a:solidFill>
              <a:srgbClr val="3F7719">
                <a:alpha val="69921"/>
              </a:srgbClr>
            </a:solidFill>
            <a:ln>
              <a:noFill/>
            </a:ln>
          </p:spPr>
          <p:txBody>
            <a:bodyPr wrap="square" anchor="t"/>
            <a:lstStyle/>
            <a:p>
              <a:endParaRPr/>
            </a:p>
          </p:txBody>
        </p:sp>
        <p:sp>
          <p:nvSpPr>
            <p:cNvPr id="9" name="Freeform 8"/>
            <p:cNvSpPr/>
            <p:nvPr/>
          </p:nvSpPr>
          <p:spPr>
            <a:xfrm>
              <a:off x="10643" y="-8"/>
              <a:ext cx="1259" cy="6705"/>
            </a:xfrm>
            <a:custGeom>
              <a:avLst/>
              <a:gdLst/>
              <a:ahLst/>
              <a:cxnLst/>
              <a:rect l="0" t="0" r="0" b="0"/>
              <a:pathLst>
                <a:path w="1290094" h="6858000">
                  <a:moveTo>
                    <a:pt x="1019735" y="0"/>
                  </a:moveTo>
                  <a:lnTo>
                    <a:pt x="1290094" y="0"/>
                  </a:lnTo>
                  <a:lnTo>
                    <a:pt x="1290094" y="6858000"/>
                  </a:lnTo>
                  <a:lnTo>
                    <a:pt x="0" y="6858000"/>
                  </a:lnTo>
                  <a:lnTo>
                    <a:pt x="1019735" y="0"/>
                  </a:lnTo>
                  <a:close/>
                </a:path>
              </a:pathLst>
            </a:custGeom>
            <a:solidFill>
              <a:srgbClr val="C0E373">
                <a:alpha val="69921"/>
              </a:srgbClr>
            </a:solidFill>
            <a:ln>
              <a:noFill/>
            </a:ln>
          </p:spPr>
          <p:txBody>
            <a:bodyPr wrap="square" anchor="t"/>
            <a:lstStyle/>
            <a:p>
              <a:endParaRPr/>
            </a:p>
          </p:txBody>
        </p:sp>
        <p:sp>
          <p:nvSpPr>
            <p:cNvPr id="10" name="Freeform 9"/>
            <p:cNvSpPr/>
            <p:nvPr/>
          </p:nvSpPr>
          <p:spPr>
            <a:xfrm>
              <a:off x="10682" y="-8"/>
              <a:ext cx="1220" cy="6705"/>
            </a:xfrm>
            <a:custGeom>
              <a:avLst/>
              <a:gdLst/>
              <a:ahLst/>
              <a:cxnLst/>
              <a:rect l="0" t="0" r="0" b="0"/>
              <a:pathLst>
                <a:path w="1249825" h="6858000">
                  <a:moveTo>
                    <a:pt x="0" y="0"/>
                  </a:moveTo>
                  <a:lnTo>
                    <a:pt x="1249825" y="0"/>
                  </a:lnTo>
                  <a:lnTo>
                    <a:pt x="1249825" y="6858000"/>
                  </a:lnTo>
                  <a:lnTo>
                    <a:pt x="1109382" y="6858000"/>
                  </a:lnTo>
                  <a:lnTo>
                    <a:pt x="0" y="0"/>
                  </a:lnTo>
                  <a:close/>
                </a:path>
              </a:pathLst>
            </a:custGeom>
            <a:solidFill>
              <a:srgbClr val="90C226">
                <a:alpha val="64843"/>
              </a:srgbClr>
            </a:solidFill>
            <a:ln>
              <a:noFill/>
            </a:ln>
          </p:spPr>
          <p:txBody>
            <a:bodyPr wrap="square" anchor="t"/>
            <a:lstStyle/>
            <a:p>
              <a:endParaRPr/>
            </a:p>
          </p:txBody>
        </p:sp>
        <p:sp>
          <p:nvSpPr>
            <p:cNvPr id="11" name="Isosceles Triangle 10"/>
            <p:cNvSpPr/>
            <p:nvPr/>
          </p:nvSpPr>
          <p:spPr>
            <a:xfrm>
              <a:off x="10128" y="3505"/>
              <a:ext cx="1774" cy="3191"/>
            </a:xfrm>
            <a:prstGeom prst="triangle">
              <a:avLst>
                <a:gd name="adj" fmla="val 100000"/>
              </a:avLst>
            </a:prstGeom>
            <a:solidFill>
              <a:srgbClr val="90C226">
                <a:alpha val="79687"/>
              </a:srgbClr>
            </a:solidFill>
            <a:ln>
              <a:noFill/>
            </a:ln>
          </p:spPr>
          <p:txBody>
            <a:bodyPr wrap="square" anchor="t"/>
            <a:lstStyle/>
            <a:p>
              <a:endParaRPr/>
            </a:p>
          </p:txBody>
        </p:sp>
        <p:sp>
          <p:nvSpPr>
            <p:cNvPr id="12" name="Isosceles Triangle 11"/>
            <p:cNvSpPr/>
            <p:nvPr/>
          </p:nvSpPr>
          <p:spPr>
            <a:xfrm>
              <a:off x="0" y="3919"/>
              <a:ext cx="438" cy="2778"/>
            </a:xfrm>
            <a:prstGeom prst="triangle">
              <a:avLst>
                <a:gd name="adj" fmla="val 0"/>
              </a:avLst>
            </a:prstGeom>
            <a:solidFill>
              <a:srgbClr val="90C226">
                <a:alpha val="84765"/>
              </a:srgbClr>
            </a:solidFill>
            <a:ln>
              <a:noFill/>
            </a:ln>
          </p:spPr>
          <p:txBody>
            <a:bodyPr wrap="square" anchor="t"/>
            <a:lstStyle/>
            <a:p>
              <a:endParaRPr/>
            </a:p>
          </p:txBody>
        </p:sp>
      </p:grpSp>
      <p:sp>
        <p:nvSpPr>
          <p:cNvPr id="13" name="Title Placeholder 12"/>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14" name="Text Placeholder 13"/>
          <p:cNvSpPr txBox="1">
            <a:spLocks noGrp="1"/>
          </p:cNvSpPr>
          <p:nvPr>
            <p:ph type="body" idx="1"/>
          </p:nvPr>
        </p:nvSpPr>
        <p:spPr>
          <a:xfrm>
            <a:off x="676275" y="2160587"/>
            <a:ext cx="859631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15" name="Date Placeholder 14"/>
          <p:cNvSpPr txBox="1">
            <a:spLocks noGrp="1"/>
          </p:cNvSpPr>
          <p:nvPr>
            <p:ph type="dt" idx="2"/>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16" name="Footer Placeholder 15"/>
          <p:cNvSpPr txBox="1">
            <a:spLocks noGrp="1"/>
          </p:cNvSpPr>
          <p:nvPr>
            <p:ph type="ftr" idx="3"/>
          </p:nvPr>
        </p:nvSpPr>
        <p:spPr>
          <a:xfrm>
            <a:off x="676275" y="6040437"/>
            <a:ext cx="6296025" cy="365125"/>
          </a:xfrm>
          <a:prstGeom prst="rect">
            <a:avLst/>
          </a:prstGeom>
          <a:noFill/>
          <a:ln>
            <a:noFill/>
          </a:ln>
        </p:spPr>
        <p:txBody>
          <a:bodyPr wrap="square" anchor="ctr"/>
          <a:lstStyle>
            <a:lvl1pPr lvl="0" algn="l">
              <a:defRPr>
                <a:latin typeface="Trebuchet MS"/>
              </a:defRPr>
            </a:lvl1pPr>
          </a:lstStyle>
          <a:p>
            <a:endParaRPr/>
          </a:p>
        </p:txBody>
      </p:sp>
      <p:sp>
        <p:nvSpPr>
          <p:cNvPr id="17" name="Slide Number Placeholder 16"/>
          <p:cNvSpPr txBox="1">
            <a:spLocks noGrp="1"/>
          </p:cNvSpPr>
          <p:nvPr>
            <p:ph type="sldNum" idx="4"/>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xStyles>
    <p:titleStyle>
      <a:lvl1pPr marL="0" lvl="0" indent="0" algn="l">
        <a:lnSpc>
          <a:spcPct val="100000"/>
        </a:lnSpc>
        <a:buNone/>
        <a:defRPr sz="3600" b="0" i="0" u="none" strike="noStrike" baseline="0">
          <a:solidFill>
            <a:srgbClr val="90C226"/>
          </a:solidFill>
          <a:latin typeface="Arial"/>
        </a:defRPr>
      </a:lvl1pPr>
      <a:lvl2pPr marL="0" lvl="1" indent="0" algn="l">
        <a:lnSpc>
          <a:spcPct val="100000"/>
        </a:lnSpc>
        <a:buNone/>
        <a:defRPr sz="3600" b="0" i="0" u="none" strike="noStrike" baseline="0">
          <a:solidFill>
            <a:srgbClr val="2C3C43"/>
          </a:solidFill>
          <a:latin typeface="Arial"/>
        </a:defRPr>
      </a:lvl2pPr>
      <a:lvl3pPr marL="0" lvl="2" indent="0" algn="l">
        <a:lnSpc>
          <a:spcPct val="100000"/>
        </a:lnSpc>
        <a:buNone/>
        <a:defRPr sz="3600" b="0" i="0" u="none" strike="noStrike" baseline="0">
          <a:solidFill>
            <a:srgbClr val="2C3C43"/>
          </a:solidFill>
          <a:latin typeface="Arial"/>
        </a:defRPr>
      </a:lvl3pPr>
      <a:lvl4pPr marL="0" lvl="3" indent="0" algn="l">
        <a:lnSpc>
          <a:spcPct val="100000"/>
        </a:lnSpc>
        <a:buNone/>
        <a:defRPr sz="3600" b="0" i="0" u="none" strike="noStrike" baseline="0">
          <a:solidFill>
            <a:srgbClr val="2C3C43"/>
          </a:solidFill>
          <a:latin typeface="Arial"/>
        </a:defRPr>
      </a:lvl4pPr>
      <a:lvl5pPr marL="0" lvl="4" indent="0" algn="l">
        <a:lnSpc>
          <a:spcPct val="100000"/>
        </a:lnSpc>
        <a:buNone/>
        <a:defRPr sz="3600" b="0" i="0" u="none" strike="noStrike" baseline="0">
          <a:solidFill>
            <a:srgbClr val="2C3C43"/>
          </a:solidFill>
          <a:latin typeface="Arial"/>
        </a:defRPr>
      </a:lvl5pPr>
      <a:lvl6pPr marL="0" lvl="5" indent="0" algn="l">
        <a:lnSpc>
          <a:spcPct val="100000"/>
        </a:lnSpc>
        <a:buNone/>
        <a:defRPr sz="3600" b="0" i="0" u="none" strike="noStrike" baseline="0">
          <a:solidFill>
            <a:srgbClr val="2C3C43"/>
          </a:solidFill>
          <a:latin typeface="Arial"/>
        </a:defRPr>
      </a:lvl6pPr>
      <a:lvl7pPr marL="0" lvl="6" indent="0" algn="l">
        <a:lnSpc>
          <a:spcPct val="100000"/>
        </a:lnSpc>
        <a:buNone/>
        <a:defRPr sz="3600" b="0" i="0" u="none" strike="noStrike" baseline="0">
          <a:solidFill>
            <a:srgbClr val="2C3C43"/>
          </a:solidFill>
          <a:latin typeface="Arial"/>
        </a:defRPr>
      </a:lvl7pPr>
      <a:lvl8pPr marL="0" lvl="7" indent="0" algn="l">
        <a:lnSpc>
          <a:spcPct val="100000"/>
        </a:lnSpc>
        <a:buNone/>
        <a:defRPr sz="3600" b="0" i="0" u="none" strike="noStrike" baseline="0">
          <a:solidFill>
            <a:srgbClr val="2C3C43"/>
          </a:solidFill>
          <a:latin typeface="Arial"/>
        </a:defRPr>
      </a:lvl8pPr>
      <a:lvl9pPr marL="0" lvl="8" indent="0" algn="l">
        <a:lnSpc>
          <a:spcPct val="100000"/>
        </a:lnSpc>
        <a:buNone/>
        <a:defRPr sz="3600" b="0" i="0" u="none" strike="noStrike" baseline="0">
          <a:solidFill>
            <a:srgbClr val="2C3C43"/>
          </a:solidFill>
          <a:latin typeface="Arial"/>
        </a:defRPr>
      </a:lvl9pPr>
    </p:titleStyle>
    <p:bodyStyle>
      <a:lvl1pPr marL="342900" lvl="0" indent="0" algn="l">
        <a:lnSpc>
          <a:spcPct val="100000"/>
        </a:lnSpc>
        <a:spcBef>
          <a:spcPts val="1000"/>
        </a:spcBef>
        <a:buClr>
          <a:srgbClr val="90C226"/>
        </a:buClr>
        <a:buSzPct val="80000"/>
        <a:buFont typeface="Wingdings 3"/>
        <a:buChar char=""/>
        <a:defRPr sz="1800" b="0" i="0" u="none" strike="noStrike" baseline="0">
          <a:solidFill>
            <a:srgbClr val="3F3F3F"/>
          </a:solidFill>
          <a:latin typeface="Arial"/>
        </a:defRPr>
      </a:lvl1pPr>
      <a:lvl2pPr marL="742950" lvl="1" indent="457200" algn="l">
        <a:lnSpc>
          <a:spcPct val="100000"/>
        </a:lnSpc>
        <a:spcBef>
          <a:spcPts val="1000"/>
        </a:spcBef>
        <a:buClr>
          <a:srgbClr val="90C226"/>
        </a:buClr>
        <a:buSzPct val="80000"/>
        <a:buFont typeface="Wingdings 3"/>
        <a:buChar char=""/>
        <a:defRPr sz="1600" b="0" i="0" u="none" strike="noStrike" baseline="0">
          <a:solidFill>
            <a:srgbClr val="3F3F3F"/>
          </a:solidFill>
          <a:latin typeface="Arial"/>
        </a:defRPr>
      </a:lvl2pPr>
      <a:lvl3pPr marL="1143000" lvl="2" indent="914400" algn="l">
        <a:lnSpc>
          <a:spcPct val="100000"/>
        </a:lnSpc>
        <a:spcBef>
          <a:spcPts val="1000"/>
        </a:spcBef>
        <a:buClr>
          <a:srgbClr val="90C226"/>
        </a:buClr>
        <a:buSzPct val="80000"/>
        <a:buFont typeface="Wingdings 3"/>
        <a:buChar char=""/>
        <a:defRPr sz="1400" b="0" i="0" u="none" strike="noStrike" baseline="0">
          <a:solidFill>
            <a:srgbClr val="3F3F3F"/>
          </a:solidFill>
          <a:latin typeface="Arial"/>
        </a:defRPr>
      </a:lvl3pPr>
      <a:lvl4pPr marL="1600200" lvl="3" indent="13716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4pPr>
      <a:lvl5pPr marL="2057400" lvl="4" indent="18288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5pPr>
      <a:lvl6pPr marL="2514600" lvl="5" indent="22860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6pPr>
      <a:lvl7pPr marL="2971800" lvl="6" indent="27432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7pPr>
      <a:lvl8pPr marL="3429000" lvl="7" indent="32004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8pPr>
      <a:lvl9pPr marL="3886200" lvl="8" indent="36576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9pPr>
    </p:bodyStyle>
    <p:otherStyle>
      <a:lvl1pPr marL="0" lvl="0" indent="0" algn="l">
        <a:lnSpc>
          <a:spcPct val="100000"/>
        </a:lnSpc>
        <a:buNone/>
        <a:defRPr sz="1800" b="0" i="0" u="none" strike="noStrike" baseline="0">
          <a:solidFill>
            <a:srgbClr val="000000"/>
          </a:solidFill>
          <a:latin typeface="Arial"/>
        </a:defRPr>
      </a:lvl1pPr>
      <a:lvl2pPr marL="457200" lvl="1" indent="457200" algn="l">
        <a:lnSpc>
          <a:spcPct val="100000"/>
        </a:lnSpc>
        <a:buNone/>
        <a:defRPr sz="1800" b="0" i="0" u="none" strike="noStrike" baseline="0">
          <a:solidFill>
            <a:srgbClr val="000000"/>
          </a:solidFill>
          <a:latin typeface="Arial"/>
        </a:defRPr>
      </a:lvl2pPr>
      <a:lvl3pPr marL="914400" lvl="2" indent="914400" algn="l">
        <a:lnSpc>
          <a:spcPct val="100000"/>
        </a:lnSpc>
        <a:buNone/>
        <a:defRPr sz="1800" b="0" i="0" u="none" strike="noStrike" baseline="0">
          <a:solidFill>
            <a:srgbClr val="000000"/>
          </a:solidFill>
          <a:latin typeface="Arial"/>
        </a:defRPr>
      </a:lvl3pPr>
      <a:lvl4pPr marL="1371600" lvl="3" indent="1371600" algn="l">
        <a:lnSpc>
          <a:spcPct val="100000"/>
        </a:lnSpc>
        <a:buNone/>
        <a:defRPr sz="1800" b="0" i="0" u="none" strike="noStrike" baseline="0">
          <a:solidFill>
            <a:srgbClr val="000000"/>
          </a:solidFill>
          <a:latin typeface="Arial"/>
        </a:defRPr>
      </a:lvl4pPr>
      <a:lvl5pPr marL="1828800" lvl="4" indent="1828800" algn="l">
        <a:lnSpc>
          <a:spcPct val="100000"/>
        </a:lnSpc>
        <a:buNone/>
        <a:defRPr sz="1800" b="0" i="0" u="none" strike="noStrike" baseline="0">
          <a:solidFill>
            <a:srgbClr val="000000"/>
          </a:solidFill>
          <a:latin typeface="Arial"/>
        </a:defRPr>
      </a:lvl5pPr>
      <a:lvl6pPr marL="2286000" lvl="5" indent="2286000" algn="l">
        <a:lnSpc>
          <a:spcPct val="100000"/>
        </a:lnSpc>
        <a:buNone/>
        <a:defRPr sz="1800" b="0" i="0" u="none" strike="noStrike" baseline="0">
          <a:solidFill>
            <a:srgbClr val="000000"/>
          </a:solidFill>
          <a:latin typeface="Arial"/>
        </a:defRPr>
      </a:lvl6pPr>
      <a:lvl7pPr marL="2743200" lvl="6" indent="2743200" algn="l">
        <a:lnSpc>
          <a:spcPct val="100000"/>
        </a:lnSpc>
        <a:buNone/>
        <a:defRPr sz="1800" b="0" i="0" u="none" strike="noStrike" baseline="0">
          <a:solidFill>
            <a:srgbClr val="000000"/>
          </a:solidFill>
          <a:latin typeface="Arial"/>
        </a:defRPr>
      </a:lvl7pPr>
      <a:lvl8pPr marL="3200400" lvl="7" indent="3200400" algn="l">
        <a:lnSpc>
          <a:spcPct val="100000"/>
        </a:lnSpc>
        <a:buNone/>
        <a:defRPr sz="1800" b="0" i="0" u="none" strike="noStrike" baseline="0">
          <a:solidFill>
            <a:srgbClr val="000000"/>
          </a:solidFill>
          <a:latin typeface="Arial"/>
        </a:defRPr>
      </a:lvl8pPr>
      <a:lvl9pPr marL="3657600" lvl="8" indent="3657600" algn="l">
        <a:lnSpc>
          <a:spcPct val="100000"/>
        </a:lnSpc>
        <a:buNone/>
        <a:defRPr sz="1800" b="0" i="0" u="none" strike="noStrike" baseline="0">
          <a:solidFill>
            <a:srgbClr val="000000"/>
          </a:solidFill>
          <a:latin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06537" y="2403475"/>
            <a:ext cx="7766050" cy="1646237"/>
          </a:xfrm>
          <a:prstGeom prst="rect">
            <a:avLst/>
          </a:prstGeom>
          <a:noFill/>
          <a:ln>
            <a:noFill/>
          </a:ln>
        </p:spPr>
        <p:txBody>
          <a:bodyPr wrap="square" anchor="b"/>
          <a:lstStyle/>
          <a:p>
            <a:pPr lvl="0" algn="r"/>
            <a:r>
              <a:rPr sz="5400">
                <a:solidFill>
                  <a:srgbClr val="90C226"/>
                </a:solidFill>
                <a:latin typeface="Trebuchet MS"/>
              </a:rPr>
              <a:t>بنام خدا</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dirty="0" err="1">
                <a:latin typeface="Trebuchet MS"/>
              </a:rPr>
              <a:t>فرایند</a:t>
            </a:r>
            <a:r>
              <a:rPr sz="3600" dirty="0">
                <a:latin typeface="Trebuchet MS"/>
              </a:rPr>
              <a:t> </a:t>
            </a:r>
            <a:r>
              <a:rPr sz="3600" dirty="0" err="1">
                <a:latin typeface="Trebuchet MS"/>
              </a:rPr>
              <a:t>پرستاری</a:t>
            </a:r>
            <a:r>
              <a:rPr sz="3600" dirty="0">
                <a:latin typeface="Trebuchet MS"/>
              </a:rPr>
              <a:t> </a:t>
            </a:r>
            <a:r>
              <a:rPr sz="3600" dirty="0" err="1">
                <a:latin typeface="Trebuchet MS"/>
              </a:rPr>
              <a:t>در</a:t>
            </a:r>
            <a:r>
              <a:rPr sz="3600" dirty="0">
                <a:latin typeface="Trebuchet MS"/>
              </a:rPr>
              <a:t> </a:t>
            </a:r>
            <a:r>
              <a:rPr sz="3600" dirty="0" err="1">
                <a:latin typeface="Trebuchet MS"/>
              </a:rPr>
              <a:t>سیروز</a:t>
            </a:r>
            <a:r>
              <a:rPr sz="3600" dirty="0">
                <a:latin typeface="Trebuchet MS"/>
              </a:rPr>
              <a:t> </a:t>
            </a:r>
            <a:r>
              <a:rPr sz="3600" dirty="0" err="1">
                <a:latin typeface="Trebuchet MS"/>
              </a:rPr>
              <a:t>کبدی</a:t>
            </a:r>
            <a:r>
              <a:rPr sz="3600" dirty="0">
                <a:latin typeface="Trebuchet MS"/>
              </a:rPr>
              <a:t> و </a:t>
            </a:r>
            <a:r>
              <a:rPr sz="3600" dirty="0" err="1">
                <a:latin typeface="Trebuchet MS"/>
              </a:rPr>
              <a:t>آسیت</a:t>
            </a:r>
            <a:r>
              <a:rPr dirty="0"/>
              <a:t/>
            </a:r>
            <a:br>
              <a:rPr dirty="0"/>
            </a:br>
            <a:endParaRPr dirty="0"/>
          </a:p>
        </p:txBody>
      </p:sp>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133600" y="1981200"/>
            <a:ext cx="7754937" cy="3352800"/>
          </a:xfrm>
          <a:prstGeom prst="rect">
            <a:avLst/>
          </a:prstGeom>
          <a:noFill/>
          <a:ln>
            <a:noFill/>
          </a:ln>
        </p:spPr>
        <p:txBody>
          <a:bodyPr wrap="square" anchor="t"/>
          <a:lstStyle/>
          <a:p>
            <a:pPr lvl="0"/>
            <a:r>
              <a:rPr sz="11500" b="1" i="0" u="none" strike="noStrike">
                <a:solidFill>
                  <a:srgbClr val="E6B91E"/>
                </a:solidFill>
                <a:latin typeface="Trebuchet MS"/>
              </a:rPr>
              <a:t>Part 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خلاصه ای از تعریف سیروز کبدی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lvl="0" algn="r"/>
            <a:r>
              <a:rPr b="1" i="0" u="none" strike="noStrike">
                <a:latin typeface="Trebuchet MS"/>
              </a:rPr>
              <a:t>سیروز کبدی</a:t>
            </a:r>
            <a:r>
              <a:rPr>
                <a:latin typeface="Trebuchet MS"/>
              </a:rPr>
              <a:t>(Alcoholic liver) یا التهاب شدید کبد از نظر آسیب‌شناسی خصوصیات معینی دارد که با طیفی از نمودهای بالینی مشخص همراه است. پارانشیم کبد یک ضایعه مزمن غیرقابل برگشت را نشان می‌دهد. ابن ضایعات ناشی از بافت‌مردگی (نکروز) سلول‌های کبدی، کلاپس شبکه حمایتی رتیکولی و بنابر این رسوب بافت همبند، تغییر شکل بستر رگ‌ها و بازسازی ندولی پارانشیم باقی‌مانده کبد هستند. این روند پاتولوژیک یک مسیر نهایی شایع در انواع بسیاری از آسیب‌های کبدی مزمن می‌باشد. تظاهرات بالینی سیروز بجای اینکه نتیجه علت بیماری کبدی باشند اغلب نشان‌دهنده شدت صدمه کبدی می‌باشند.</a:t>
            </a:r>
          </a:p>
          <a:p>
            <a:pPr lvl="0" algn="r"/>
            <a:r>
              <a:rPr>
                <a:latin typeface="Trebuchet MS"/>
              </a:rPr>
              <a:t>فیبروز و تغییر شکل عروقی سبب افزایش فشار ورید پورت و عوارض آن از قبیل واریس های گوارشی و بزرگی طحال می‌باشد. آسیت و آنسفالوپاتی کبدی ناشی از بی کفایتی سلول‌های کبدی و فشار بالای پورت می‌باشد. </a:t>
            </a:r>
          </a:p>
          <a:p>
            <a:pPr marL="0" lvl="0" indent="0" algn="r">
              <a:buNone/>
            </a:pPr>
            <a:endParaRPr>
              <a:latin typeface="Trebuchet MS"/>
            </a:endParaRPr>
          </a:p>
        </p:txBody>
      </p: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209800" y="1981200"/>
            <a:ext cx="7754937" cy="3733800"/>
          </a:xfrm>
          <a:prstGeom prst="rect">
            <a:avLst/>
          </a:prstGeom>
          <a:noFill/>
          <a:ln>
            <a:noFill/>
          </a:ln>
        </p:spPr>
        <p:txBody>
          <a:bodyPr wrap="square" anchor="t"/>
          <a:lstStyle/>
          <a:p>
            <a:pPr lvl="0"/>
            <a:r>
              <a:rPr sz="11500" b="1" i="0" u="none" strike="noStrike">
                <a:solidFill>
                  <a:srgbClr val="E6B91E"/>
                </a:solidFill>
                <a:latin typeface="Trebuchet MS"/>
              </a:rPr>
              <a:t>Part 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بررسی:</a:t>
            </a:r>
            <a:r>
              <a:t/>
            </a:r>
            <a:br/>
            <a:endParaRP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مشخصات:</a:t>
            </a:r>
          </a:p>
          <a:p>
            <a:pPr marL="0" lvl="0" indent="0" algn="r">
              <a:buNone/>
            </a:pPr>
            <a:r>
              <a:rPr b="1" i="0" u="none" strike="noStrike">
                <a:latin typeface="Trebuchet MS"/>
              </a:rPr>
              <a:t>1.نام: علی                   2.نام خانوادگی:احمدی                                3.جنس:مذکر         </a:t>
            </a:r>
          </a:p>
          <a:p>
            <a:pPr marL="0" lvl="0" indent="0" algn="r">
              <a:buNone/>
            </a:pPr>
            <a:r>
              <a:rPr b="1" i="0" u="none" strike="noStrike">
                <a:latin typeface="Trebuchet MS"/>
              </a:rPr>
              <a:t>4.سن:66سال                   5.وضعیت تاهل:متاهل                              6.شغل:کشاورزی و دامداری</a:t>
            </a:r>
          </a:p>
          <a:p>
            <a:pPr marL="0" lvl="0" indent="0" algn="r">
              <a:buNone/>
            </a:pPr>
            <a:r>
              <a:rPr b="1" i="0" u="none" strike="noStrike">
                <a:latin typeface="Trebuchet MS"/>
              </a:rPr>
              <a:t>7.اهل:رشهرستان میاندواب    8. دارای یک همسر و چهار فرزند                9.شماره پرونده ی:00-26-11</a:t>
            </a:r>
          </a:p>
          <a:p>
            <a:pPr marL="0" lvl="0" indent="0" algn="r">
              <a:buNone/>
            </a:pPr>
            <a:r>
              <a:rPr b="1" i="0" u="none" strike="noStrike">
                <a:latin typeface="Trebuchet MS"/>
              </a:rPr>
              <a:t>10.پزشک بستری کننده:دکتر یوسف روستا                                        11.بیمارستان:عباسی</a:t>
            </a:r>
          </a:p>
          <a:p>
            <a:pPr marL="0" lvl="0" indent="0" algn="r">
              <a:buNone/>
            </a:pPr>
            <a:r>
              <a:rPr b="1" i="0" u="none" strike="noStrike">
                <a:latin typeface="Trebuchet MS"/>
              </a:rPr>
              <a:t>12.بخش:داخلی                     13.اتاق  4                                       14. تخت:13</a:t>
            </a:r>
          </a:p>
          <a:p>
            <a:pPr marL="0" lvl="0" indent="0" algn="r">
              <a:buNone/>
            </a:pPr>
            <a:r>
              <a:rPr b="1" i="0" u="none" strike="noStrike">
                <a:latin typeface="Trebuchet MS"/>
              </a:rPr>
              <a:t> </a:t>
            </a:r>
          </a:p>
          <a:p>
            <a:pPr marL="0" lvl="0" indent="0" algn="r">
              <a:buNone/>
            </a:pPr>
            <a:r>
              <a:rPr b="1" i="0" u="none" strike="noStrike">
                <a:latin typeface="Trebuchet MS"/>
              </a:rPr>
              <a:t>15.تشخیص پزشکی:سیروز کبدی</a:t>
            </a:r>
          </a:p>
          <a:p>
            <a:pPr marL="0" lvl="0" indent="0" algn="r">
              <a:buNone/>
            </a:pPr>
            <a:endParaRPr b="1" i="0" u="none" strike="noStrike">
              <a:latin typeface="Trebuchet MS"/>
            </a:endParaRPr>
          </a:p>
          <a:p>
            <a:pPr marL="0" lvl="0" indent="0" algn="r">
              <a:buNone/>
            </a:pPr>
            <a:endParaRPr b="1" i="0" u="none" strike="noStrike">
              <a:latin typeface="Trebuchet MS"/>
            </a:endParaRPr>
          </a:p>
          <a:p>
            <a:pPr marL="0" lvl="0" indent="0" algn="r">
              <a:buNone/>
            </a:pPr>
            <a:endParaRPr b="1" i="0" u="none" strike="noStrike">
              <a:latin typeface="Trebuchet MS"/>
            </a:endParaRPr>
          </a:p>
          <a:p>
            <a:pPr marL="0" lvl="0" indent="0" algn="r">
              <a:buNone/>
            </a:pPr>
            <a:endParaRPr b="1" i="0" u="none" strike="noStrike">
              <a:latin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بررسی:</a:t>
            </a:r>
            <a:r>
              <a:t/>
            </a:r>
            <a:br/>
            <a:r>
              <a:rPr sz="3600">
                <a:latin typeface="Trebuchet MS"/>
              </a:rPr>
              <a:t> </a:t>
            </a:r>
            <a:r>
              <a:rPr sz="1800">
                <a:latin typeface="Trebuchet MS"/>
              </a:rPr>
              <a:t>شرح حال</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Trebuchet MS"/>
              </a:rPr>
              <a:t>بیمار در کشاورزی بیشتر از کود های شیمیایی استفاده می کرده.بیست سال پیش مبتلا به واریس می شود که منجربه خون ریزی معده شده که برای درمان آن تحت عمل جراحی قرار می گیردبیمار بیان می کند که در طول سال های که در جبهه بوده به دلیل سر خوردن کردن با درب رادیات ماشین به شکم وی ضربه ای وارد می شود که از آن پس باعث اتساع شکم وی شده و با گذشت زمان این اتساع بیشتر شده است.سابقه ی مصرف سیگار در دوران جوانی داشته است که اکنون ترک کرده است.از حدود سه ماه گیش کاهش وزن قابل مشاهده ای داشته است.تعدا وعده های غذایی وی در روز سه مرتبه میباشد ولی یک دو ماه گذشته به دلیل بی اشتهایی و احساس بی حالی یک وعده غذا در روز مصرف.میکرده و کمتر به کارکردن پرداخته است. </a:t>
            </a:r>
          </a:p>
          <a:p>
            <a:pPr marL="0" lvl="0" indent="0" algn="r">
              <a:lnSpc>
                <a:spcPct val="107000"/>
              </a:lnSpc>
              <a:spcAft>
                <a:spcPts val="800"/>
              </a:spcAft>
            </a:pPr>
            <a:r>
              <a:rPr>
                <a:latin typeface="Trebuchet MS"/>
              </a:rPr>
              <a:t>بیمار با علایمی چون بی حالی,سردرد,سرگیجه,تب,بی اشتهایی و تشنگی زیاد ولی بدون سرفه به بیمارستان مراجعه می کند.</a:t>
            </a:r>
          </a:p>
          <a:p>
            <a:pPr marL="0" lvl="0" indent="0" algn="r">
              <a:buNone/>
            </a:pPr>
            <a:endParaRPr>
              <a:latin typeface="Trebuchet MS"/>
            </a:endParaRPr>
          </a:p>
        </p:txBody>
      </p:sp>
    </p:spTree>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تشخیص</a:t>
            </a:r>
            <a:r>
              <a:rPr sz="3600">
                <a:latin typeface="Calibri"/>
              </a:rPr>
              <a:t> </a:t>
            </a:r>
            <a:r>
              <a:rPr sz="3600">
                <a:latin typeface="Trebuchet MS"/>
              </a:rPr>
              <a:t>های</a:t>
            </a:r>
            <a:r>
              <a:rPr sz="3600">
                <a:latin typeface="Calibri"/>
              </a:rPr>
              <a:t> </a:t>
            </a:r>
            <a:r>
              <a:rPr sz="3600">
                <a:latin typeface="Trebuchet MS"/>
              </a:rPr>
              <a:t>پرستاری</a:t>
            </a:r>
            <a:r>
              <a:t/>
            </a:r>
            <a:br/>
            <a:endParaRP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normAutofit fontScale="85000" lnSpcReduction="20000"/>
          </a:bodyPr>
          <a:lstStyle/>
          <a:p>
            <a:pPr marL="0" lvl="0" indent="0" algn="r">
              <a:lnSpc>
                <a:spcPct val="107000"/>
              </a:lnSpc>
              <a:spcAft>
                <a:spcPts val="800"/>
              </a:spcAft>
            </a:pPr>
            <a:r>
              <a:rPr>
                <a:latin typeface="Trebuchet MS"/>
              </a:rPr>
              <a:t>1.تغذیه ناکافی کمتراز نیاز های بدن به علت بی اشتهایی و بی حالی</a:t>
            </a:r>
          </a:p>
          <a:p>
            <a:pPr marL="0" lvl="0" indent="0" algn="r">
              <a:lnSpc>
                <a:spcPct val="107000"/>
              </a:lnSpc>
              <a:spcAft>
                <a:spcPts val="800"/>
              </a:spcAft>
            </a:pPr>
            <a:r>
              <a:rPr>
                <a:latin typeface="Trebuchet MS"/>
              </a:rPr>
              <a:t>2.عدم تحمل فعالیت در ارتباط با خستگی و بی حالی</a:t>
            </a:r>
          </a:p>
          <a:p>
            <a:pPr marL="0" lvl="0" indent="0" algn="r">
              <a:lnSpc>
                <a:spcPct val="107000"/>
              </a:lnSpc>
              <a:spcAft>
                <a:spcPts val="800"/>
              </a:spcAft>
            </a:pPr>
            <a:r>
              <a:rPr>
                <a:latin typeface="Trebuchet MS"/>
              </a:rPr>
              <a:t>3.عدم انجام کارهای روتین روزمره در ارتباط با بی حالی و ضعف و سردرد</a:t>
            </a:r>
          </a:p>
          <a:p>
            <a:pPr marL="0" lvl="0" indent="0" algn="r">
              <a:lnSpc>
                <a:spcPct val="107000"/>
              </a:lnSpc>
              <a:spcAft>
                <a:spcPts val="800"/>
              </a:spcAft>
            </a:pPr>
            <a:r>
              <a:rPr>
                <a:latin typeface="Trebuchet MS"/>
              </a:rPr>
              <a:t>4.اختلال در سلامتی پوستی به علت ورم شکم و تغذیه نامناسب</a:t>
            </a:r>
          </a:p>
          <a:p>
            <a:pPr marL="0" lvl="0" indent="0" algn="r">
              <a:lnSpc>
                <a:spcPct val="107000"/>
              </a:lnSpc>
              <a:spcAft>
                <a:spcPts val="800"/>
              </a:spcAft>
            </a:pPr>
            <a:r>
              <a:rPr>
                <a:latin typeface="Trebuchet MS"/>
              </a:rPr>
              <a:t>5.افزایش خطر خون ریزی در ارتباط با اختلال در مکانیسم های انعقادی</a:t>
            </a:r>
          </a:p>
          <a:p>
            <a:pPr marL="0" lvl="0" indent="0" algn="r">
              <a:lnSpc>
                <a:spcPct val="107000"/>
              </a:lnSpc>
              <a:spcAft>
                <a:spcPts val="800"/>
              </a:spcAft>
            </a:pPr>
            <a:r>
              <a:rPr>
                <a:latin typeface="Trebuchet MS"/>
              </a:rPr>
              <a:t>6.اضطراب و استرس به علت بستری در بیمارستان</a:t>
            </a:r>
          </a:p>
          <a:p>
            <a:pPr marL="0" lvl="0" indent="0" algn="r">
              <a:lnSpc>
                <a:spcPct val="107000"/>
              </a:lnSpc>
              <a:spcAft>
                <a:spcPts val="800"/>
              </a:spcAft>
            </a:pPr>
            <a:r>
              <a:rPr>
                <a:latin typeface="Trebuchet MS"/>
              </a:rPr>
              <a:t>7.پنومونی  و زخم های فشاری در ارتباط با بی حرکتی</a:t>
            </a:r>
          </a:p>
          <a:p>
            <a:pPr marL="0" lvl="0" indent="0" algn="r">
              <a:buNone/>
            </a:pPr>
            <a:endParaRPr>
              <a:latin typeface="Trebuchet MS"/>
            </a:endParaRPr>
          </a:p>
          <a:p>
            <a:pPr marL="0" lvl="0" indent="0" algn="r">
              <a:buNone/>
            </a:pPr>
            <a:r>
              <a:rPr>
                <a:latin typeface="Trebuchet MS"/>
              </a:rPr>
              <a:t>عوارض احتمالی:خونریزی.انسفالوپاتی کبدی.افزایش حجم مایعات.افت فشار خون.ادم.کمبود پروتیین های مورد نیاز.اختلال در فاکتور های انعقادی</a:t>
            </a:r>
          </a:p>
          <a:p>
            <a:pPr lvl="0"/>
            <a:endParaRPr>
              <a:latin typeface="Trebuchet MS"/>
            </a:endParaRPr>
          </a:p>
        </p:txBody>
      </p:sp>
    </p:spTree>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برنامه</a:t>
            </a:r>
            <a:r>
              <a:rPr sz="3600">
                <a:latin typeface="Calibri"/>
              </a:rPr>
              <a:t> </a:t>
            </a:r>
            <a:r>
              <a:rPr sz="3600">
                <a:latin typeface="Trebuchet MS"/>
              </a:rPr>
              <a:t>ریزی</a:t>
            </a:r>
            <a:r>
              <a:rPr sz="3600">
                <a:latin typeface="Calibri"/>
              </a:rPr>
              <a:t> </a:t>
            </a:r>
            <a:r>
              <a:rPr sz="3600">
                <a:latin typeface="Trebuchet MS"/>
              </a:rPr>
              <a:t>و</a:t>
            </a:r>
            <a:r>
              <a:rPr sz="3600">
                <a:latin typeface="Calibri"/>
              </a:rPr>
              <a:t> </a:t>
            </a:r>
            <a:r>
              <a:rPr sz="3600">
                <a:latin typeface="Trebuchet MS"/>
              </a:rPr>
              <a:t>اهداف</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Trebuchet MS"/>
              </a:rPr>
              <a:t>1.بهود وضعیت تغذیه ای</a:t>
            </a:r>
          </a:p>
          <a:p>
            <a:pPr marL="0" lvl="0" indent="0" algn="r">
              <a:lnSpc>
                <a:spcPct val="107000"/>
              </a:lnSpc>
              <a:spcAft>
                <a:spcPts val="800"/>
              </a:spcAft>
            </a:pPr>
            <a:r>
              <a:rPr>
                <a:latin typeface="Trebuchet MS"/>
              </a:rPr>
              <a:t>2.سلامتی پوست</a:t>
            </a:r>
          </a:p>
          <a:p>
            <a:pPr marL="0" lvl="0" indent="0" algn="r">
              <a:lnSpc>
                <a:spcPct val="107000"/>
              </a:lnSpc>
              <a:spcAft>
                <a:spcPts val="800"/>
              </a:spcAft>
            </a:pPr>
            <a:r>
              <a:rPr>
                <a:latin typeface="Trebuchet MS"/>
              </a:rPr>
              <a:t>3.کاهش خطر آسیب دیدگی</a:t>
            </a:r>
          </a:p>
          <a:p>
            <a:pPr marL="0" lvl="0" indent="0" algn="r">
              <a:lnSpc>
                <a:spcPct val="107000"/>
              </a:lnSpc>
              <a:spcAft>
                <a:spcPts val="800"/>
              </a:spcAft>
            </a:pPr>
            <a:r>
              <a:rPr>
                <a:latin typeface="Trebuchet MS"/>
              </a:rPr>
              <a:t>4.جلوگیری از بروز عوارض</a:t>
            </a:r>
          </a:p>
          <a:p>
            <a:pPr lvl="0"/>
            <a:endParaRPr>
              <a:latin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1.مداخلات مربوط به تغذیه</a:t>
            </a:r>
          </a:p>
        </p:txBody>
      </p:sp>
      <p:sp>
        <p:nvSpPr>
          <p:cNvPr id="3" name="Text Placeholder 2"/>
          <p:cNvSpPr txBox="1">
            <a:spLocks noGrp="1"/>
          </p:cNvSpPr>
          <p:nvPr>
            <p:ph type="body" idx="1"/>
          </p:nvPr>
        </p:nvSpPr>
        <p:spPr>
          <a:xfrm>
            <a:off x="676275" y="2160587"/>
            <a:ext cx="8596312" cy="4695825"/>
          </a:xfrm>
          <a:prstGeom prst="rect">
            <a:avLst/>
          </a:prstGeom>
          <a:noFill/>
          <a:ln>
            <a:noFill/>
          </a:ln>
        </p:spPr>
        <p:txBody>
          <a:bodyPr wrap="square" anchor="t"/>
          <a:lstStyle/>
          <a:p>
            <a:pPr marL="0" lvl="0" indent="0" algn="r">
              <a:buNone/>
            </a:pPr>
            <a:r>
              <a:rPr>
                <a:latin typeface="Trebuchet MS"/>
              </a:rPr>
              <a:t>هدف کلی</a:t>
            </a:r>
          </a:p>
          <a:p>
            <a:pPr marL="0" lvl="0" indent="0" algn="r">
              <a:buNone/>
            </a:pPr>
            <a:endParaRPr>
              <a:latin typeface="Trebuchet MS"/>
            </a:endParaRPr>
          </a:p>
          <a:p>
            <a:pPr marL="0" lvl="0" indent="0" algn="r">
              <a:buNone/>
            </a:pPr>
            <a:r>
              <a:rPr>
                <a:latin typeface="Trebuchet MS"/>
              </a:rPr>
              <a:t>        از بیمار انتظار میرود که بعد از آموزش و مداخلات مورد نظر هم وضعیت فیزیک بدن بهبود یابد هم اشتهای بیمار به حد مطلوب برسد</a:t>
            </a:r>
          </a:p>
          <a:p>
            <a:pPr marL="0" lvl="0" indent="0" algn="r">
              <a:buNone/>
            </a:pPr>
            <a:endParaRPr>
              <a:latin typeface="Trebuchet MS"/>
            </a:endParaRPr>
          </a:p>
          <a:p>
            <a:pPr marL="0" lvl="0" indent="0" algn="r">
              <a:buNone/>
            </a:pPr>
            <a:endParaRPr>
              <a:latin typeface="Trebuchet MS"/>
            </a:endParaRPr>
          </a:p>
          <a:p>
            <a:pPr marL="0" lvl="0" indent="0" algn="r">
              <a:buNone/>
            </a:pPr>
            <a:r>
              <a:rPr>
                <a:latin typeface="Trebuchet MS"/>
              </a:rPr>
              <a:t>اهداف رفتاری</a:t>
            </a:r>
          </a:p>
          <a:p>
            <a:pPr marL="0" lvl="0" indent="0" algn="r">
              <a:buNone/>
            </a:pPr>
            <a:r>
              <a:rPr>
                <a:latin typeface="Trebuchet MS"/>
              </a:rPr>
              <a:t>1.بیمار اهمیت برنامه ی غذایی را بداند</a:t>
            </a:r>
          </a:p>
          <a:p>
            <a:pPr marL="0" lvl="0" indent="0" algn="r">
              <a:buNone/>
            </a:pPr>
            <a:r>
              <a:rPr>
                <a:latin typeface="Trebuchet MS"/>
              </a:rPr>
              <a:t>2.غذا های اصلی در برنامه ی غذایی خود بشناسد</a:t>
            </a:r>
          </a:p>
          <a:p>
            <a:pPr marL="0" lvl="0" indent="0" algn="r">
              <a:buNone/>
            </a:pPr>
            <a:r>
              <a:rPr>
                <a:latin typeface="Trebuchet MS"/>
              </a:rPr>
              <a:t>3.وعده های غذایی وی تغییر کند</a:t>
            </a:r>
          </a:p>
          <a:p>
            <a:pPr marL="0" lvl="0" indent="0" algn="r">
              <a:buNone/>
            </a:pPr>
            <a:r>
              <a:rPr>
                <a:latin typeface="Trebuchet MS"/>
              </a:rPr>
              <a:t>4.اشتهای بیمار زیاد شود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8000"/>
          </a:xfrm>
          <a:prstGeom prst="rect">
            <a:avLst/>
          </a:prstGeom>
          <a:noFill/>
          <a:ln>
            <a:noFill/>
          </a:ln>
        </p:spPr>
        <p:txBody>
          <a:bodyPr wrap="square" anchor="t"/>
          <a:lstStyle/>
          <a:p>
            <a:pPr marL="0" lvl="0" indent="0" algn="ctr">
              <a:buNone/>
            </a:pPr>
            <a:endParaRPr/>
          </a:p>
          <a:p>
            <a:pPr marL="0" lvl="0" indent="0" algn="ctr">
              <a:buNone/>
            </a:pPr>
            <a:endParaRPr/>
          </a:p>
          <a:p>
            <a:pPr marL="0" lvl="0" indent="0" algn="ctr">
              <a:buNone/>
            </a:pPr>
            <a:endParaRPr/>
          </a:p>
          <a:p>
            <a:pPr marL="0" lvl="0" indent="0" algn="ctr">
              <a:buNone/>
            </a:pPr>
            <a:endParaRPr/>
          </a:p>
          <a:p>
            <a:pPr marL="0" lvl="0" indent="0" algn="ctr">
              <a:buNone/>
            </a:pPr>
            <a:endParaRPr/>
          </a:p>
          <a:p>
            <a:pPr lvl="1" algn="r"/>
            <a:r>
              <a:rPr sz="3200">
                <a:latin typeface="Trebuchet MS"/>
              </a:rPr>
              <a:t>توضیحی                                          پمفلت اموزشی                             </a:t>
            </a:r>
          </a:p>
          <a:p>
            <a:pPr lvl="1" algn="r"/>
            <a:r>
              <a:rPr sz="3200">
                <a:latin typeface="Trebuchet MS"/>
              </a:rPr>
              <a:t>پرسش و پاسخ                                                         </a:t>
            </a: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2" algn="r"/>
            <a:r>
              <a:rPr sz="3000">
                <a:latin typeface="Trebuchet MS"/>
              </a:rPr>
              <a:t>دو جلسه ی15دقیقه ای                       سالن کنفرانس                                  </a:t>
            </a:r>
          </a:p>
        </p:txBody>
      </p:sp>
      <p:sp>
        <p:nvSpPr>
          <p:cNvPr id="3" name="Cloud 2"/>
          <p:cNvSpPr/>
          <p:nvPr/>
        </p:nvSpPr>
        <p:spPr>
          <a:xfrm>
            <a:off x="7772400" y="304800"/>
            <a:ext cx="2514600" cy="1600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D2610C"/>
                </a:solidFill>
                <a:latin typeface="Trebuchet MS"/>
              </a:rPr>
              <a:t>شيوه تدريس</a:t>
            </a:r>
          </a:p>
        </p:txBody>
      </p:sp>
      <p:sp>
        <p:nvSpPr>
          <p:cNvPr id="4" name="Cloud 3"/>
          <p:cNvSpPr/>
          <p:nvPr/>
        </p:nvSpPr>
        <p:spPr>
          <a:xfrm>
            <a:off x="2743200" y="419100"/>
            <a:ext cx="2590800" cy="1371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D2610C"/>
                </a:solidFill>
                <a:latin typeface="Trebuchet MS"/>
              </a:rPr>
              <a:t>منابع آموزشي</a:t>
            </a:r>
          </a:p>
        </p:txBody>
      </p:sp>
      <p:sp>
        <p:nvSpPr>
          <p:cNvPr id="5" name="Cloud 4"/>
          <p:cNvSpPr/>
          <p:nvPr/>
        </p:nvSpPr>
        <p:spPr>
          <a:xfrm>
            <a:off x="7772400" y="4114800"/>
            <a:ext cx="25146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D2610C"/>
                </a:solidFill>
                <a:latin typeface="Trebuchet MS"/>
              </a:rPr>
              <a:t>تعداد و مدت جلسات </a:t>
            </a:r>
          </a:p>
        </p:txBody>
      </p:sp>
      <p:sp>
        <p:nvSpPr>
          <p:cNvPr id="6" name="Cloud 5"/>
          <p:cNvSpPr/>
          <p:nvPr/>
        </p:nvSpPr>
        <p:spPr>
          <a:xfrm>
            <a:off x="2743200" y="4114800"/>
            <a:ext cx="23622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D2610C"/>
                </a:solidFill>
                <a:latin typeface="Trebuchet MS"/>
              </a:rPr>
              <a:t>فضای آموزشی</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اجرا </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b="1" i="0" u="none" strike="noStrike">
                <a:latin typeface="Trebuchet MS"/>
              </a:rPr>
              <a:t>1</a:t>
            </a:r>
            <a:r>
              <a:rPr>
                <a:latin typeface="Trebuchet MS"/>
              </a:rPr>
              <a:t>.رژیم غذایی مغذی و سرشار از پروتیین به بیمار داده شد</a:t>
            </a:r>
          </a:p>
          <a:p>
            <a:pPr marL="0" lvl="0" indent="0" algn="r">
              <a:lnSpc>
                <a:spcPct val="107000"/>
              </a:lnSpc>
              <a:spcAft>
                <a:spcPts val="800"/>
              </a:spcAft>
            </a:pPr>
            <a:r>
              <a:rPr>
                <a:latin typeface="Trebuchet MS"/>
              </a:rPr>
              <a:t>2.بیمار به خوردن تشویق شد و تعداد وعده های غذایی به 5 وعده در روز با وعده های غذایی مختصر,تغیر داده شد.</a:t>
            </a:r>
          </a:p>
          <a:p>
            <a:pPr marL="0" lvl="0" indent="0" algn="r">
              <a:lnSpc>
                <a:spcPct val="107000"/>
              </a:lnSpc>
              <a:spcAft>
                <a:spcPts val="800"/>
              </a:spcAft>
            </a:pPr>
            <a:r>
              <a:rPr>
                <a:latin typeface="Trebuchet MS"/>
              </a:rPr>
              <a:t>3.اسید فولیک و آهن برای پیشگیری از کم خونی تجویز گردید</a:t>
            </a:r>
          </a:p>
          <a:p>
            <a:pPr marL="0" lvl="0" indent="0" algn="r">
              <a:lnSpc>
                <a:spcPct val="107000"/>
              </a:lnSpc>
              <a:spcAft>
                <a:spcPts val="800"/>
              </a:spcAft>
            </a:pPr>
            <a:r>
              <a:rPr b="1" i="0" u="none" strike="noStrike">
                <a:latin typeface="Trebuchet MS"/>
              </a:rPr>
              <a:t>4. مطالب در مورد نوع محدوديتهاي رژيم غذايي به روش توضيحي براي بيمار بيان شد.</a:t>
            </a:r>
          </a:p>
          <a:p>
            <a:pPr marL="0" lvl="0" indent="0" algn="r">
              <a:lnSpc>
                <a:spcPct val="107000"/>
              </a:lnSpc>
              <a:spcAft>
                <a:spcPts val="800"/>
              </a:spcAft>
            </a:pPr>
            <a:r>
              <a:rPr b="1" i="0" u="none" strike="noStrike">
                <a:latin typeface="Trebuchet MS"/>
              </a:rPr>
              <a:t>5. به بيمار آموزش داده شد كه از مصرف چه موادي پرهيز كند، مصرف چه موادي را محدود نمايد و اينكه چه موادي را مي تواند آزادانه مصرف كند.</a:t>
            </a:r>
          </a:p>
          <a:p>
            <a:pPr marL="0" lvl="0" indent="0" algn="r">
              <a:lnSpc>
                <a:spcPct val="107000"/>
              </a:lnSpc>
              <a:spcAft>
                <a:spcPts val="800"/>
              </a:spcAft>
            </a:pPr>
            <a:endParaRPr b="1" i="0" u="none" strike="noStrike">
              <a:latin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1.بیمار و همراهش اهمیت برنامه ی غذایی خود  را بازگو کرد.</a:t>
            </a:r>
          </a:p>
          <a:p>
            <a:pPr marL="0" lvl="0" indent="0" algn="r">
              <a:buNone/>
            </a:pPr>
            <a:r>
              <a:rPr>
                <a:latin typeface="Trebuchet MS"/>
              </a:rPr>
              <a:t>2.بیمار به کمک پرستار و مشاور تغذیه توانست یک برنامه ی غذایی متناسب بنویسد.</a:t>
            </a:r>
          </a:p>
          <a:p>
            <a:pPr lvl="0" algn="r"/>
            <a:endParaRPr>
              <a:latin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2.مداخلات مربوط به پوست</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هدف کلی</a:t>
            </a:r>
          </a:p>
          <a:p>
            <a:pPr marL="0" lvl="0" indent="0" algn="just">
              <a:buNone/>
            </a:pPr>
            <a:r>
              <a:rPr>
                <a:latin typeface="Trebuchet MS"/>
              </a:rPr>
              <a:t>           از بیمار انتظار میرود که بعد از آموزش و مداخلات مورد نظر بتواند از پوستی سالم بهره مند شود و هیچ اختلال پوستی و عفونی نداشته باشد.</a:t>
            </a:r>
          </a:p>
          <a:p>
            <a:pPr marL="0" lvl="0" indent="0" algn="r">
              <a:buNone/>
            </a:pPr>
            <a:endParaRPr>
              <a:latin typeface="Trebuchet MS"/>
            </a:endParaRPr>
          </a:p>
          <a:p>
            <a:pPr marL="0" lvl="0" indent="0" algn="r">
              <a:buNone/>
            </a:pPr>
            <a:endParaRPr>
              <a:latin typeface="Trebuchet MS"/>
            </a:endParaRPr>
          </a:p>
          <a:p>
            <a:pPr marL="0" lvl="0" indent="0" algn="r">
              <a:buNone/>
            </a:pPr>
            <a:r>
              <a:rPr>
                <a:latin typeface="Trebuchet MS"/>
              </a:rPr>
              <a:t>اهداف رفتاری</a:t>
            </a:r>
          </a:p>
          <a:p>
            <a:pPr marL="0" lvl="0" indent="0" algn="r">
              <a:buNone/>
            </a:pPr>
            <a:r>
              <a:rPr>
                <a:latin typeface="Trebuchet MS"/>
              </a:rPr>
              <a:t>1.تغییر مداوم پوزیشن صورت گیرد</a:t>
            </a:r>
          </a:p>
          <a:p>
            <a:pPr marL="0" lvl="0" indent="0" algn="r">
              <a:buNone/>
            </a:pPr>
            <a:r>
              <a:rPr>
                <a:latin typeface="Trebuchet MS"/>
              </a:rPr>
              <a:t>2.بیمار اهمیت مراقبت از پوست خود را بداند</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8000"/>
          </a:xfrm>
          <a:prstGeom prst="rect">
            <a:avLst/>
          </a:prstGeom>
          <a:noFill/>
          <a:ln>
            <a:noFill/>
          </a:ln>
        </p:spPr>
        <p:txBody>
          <a:bodyPr wrap="square" anchor="t"/>
          <a:lstStyle/>
          <a:p>
            <a:pPr marL="0" lvl="0" indent="0" algn="ctr">
              <a:buNone/>
            </a:pPr>
            <a:endParaRPr/>
          </a:p>
          <a:p>
            <a:pPr marL="0" lvl="0" indent="0" algn="ctr">
              <a:buNone/>
            </a:pPr>
            <a:endParaRPr/>
          </a:p>
          <a:p>
            <a:pPr marL="0" lvl="0" indent="0" algn="ctr">
              <a:buNone/>
            </a:pPr>
            <a:endParaRPr/>
          </a:p>
          <a:p>
            <a:pPr marL="0" lvl="0" indent="0" algn="ctr">
              <a:buNone/>
            </a:pPr>
            <a:endParaRPr/>
          </a:p>
          <a:p>
            <a:pPr marL="0" lvl="0" indent="0" algn="ctr">
              <a:buNone/>
            </a:pPr>
            <a:endParaRPr/>
          </a:p>
          <a:p>
            <a:pPr lvl="3" algn="r"/>
            <a:r>
              <a:rPr sz="2000">
                <a:latin typeface="Trebuchet MS"/>
              </a:rPr>
              <a:t>روش توضيحي                                                    پخش فیلم اموزشی                                                                              </a:t>
            </a:r>
          </a:p>
          <a:p>
            <a:pPr lvl="3" algn="r"/>
            <a:endParaRPr sz="2000">
              <a:latin typeface="Trebuchet MS"/>
            </a:endParaRPr>
          </a:p>
          <a:p>
            <a:pPr lvl="3" algn="r"/>
            <a:endParaRPr sz="2000">
              <a:latin typeface="Trebuchet MS"/>
            </a:endParaRPr>
          </a:p>
          <a:p>
            <a:pPr lvl="3" algn="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r>
              <a:rPr sz="2000">
                <a:latin typeface="Trebuchet MS"/>
              </a:rPr>
              <a:t>یک جلسه15دقیقه  ای                                                   سالن کنفرانس  </a:t>
            </a:r>
          </a:p>
        </p:txBody>
      </p:sp>
      <p:sp>
        <p:nvSpPr>
          <p:cNvPr id="3" name="Cloud 2"/>
          <p:cNvSpPr/>
          <p:nvPr/>
        </p:nvSpPr>
        <p:spPr>
          <a:xfrm>
            <a:off x="7772400" y="304800"/>
            <a:ext cx="2514600" cy="1600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54A021"/>
                </a:solidFill>
                <a:latin typeface="Trebuchet MS"/>
              </a:rPr>
              <a:t>شيوه تدريس</a:t>
            </a:r>
          </a:p>
        </p:txBody>
      </p:sp>
      <p:sp>
        <p:nvSpPr>
          <p:cNvPr id="4" name="Cloud 3"/>
          <p:cNvSpPr/>
          <p:nvPr/>
        </p:nvSpPr>
        <p:spPr>
          <a:xfrm>
            <a:off x="2743200" y="419100"/>
            <a:ext cx="2590800" cy="1371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54A021"/>
                </a:solidFill>
                <a:latin typeface="Trebuchet MS"/>
              </a:rPr>
              <a:t>منابع آموزشي</a:t>
            </a:r>
          </a:p>
        </p:txBody>
      </p:sp>
      <p:sp>
        <p:nvSpPr>
          <p:cNvPr id="5" name="Cloud 4"/>
          <p:cNvSpPr/>
          <p:nvPr/>
        </p:nvSpPr>
        <p:spPr>
          <a:xfrm>
            <a:off x="7772400" y="4114800"/>
            <a:ext cx="25146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54A021"/>
                </a:solidFill>
                <a:latin typeface="Trebuchet MS"/>
              </a:rPr>
              <a:t>تعداد و مدت جلسات </a:t>
            </a:r>
          </a:p>
        </p:txBody>
      </p:sp>
      <p:sp>
        <p:nvSpPr>
          <p:cNvPr id="6" name="Cloud 5"/>
          <p:cNvSpPr/>
          <p:nvPr/>
        </p:nvSpPr>
        <p:spPr>
          <a:xfrm>
            <a:off x="2022475" y="4114800"/>
            <a:ext cx="23622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54A021"/>
                </a:solidFill>
                <a:latin typeface="Trebuchet MS"/>
              </a:rPr>
              <a:t>فضای آموزشی</a:t>
            </a:r>
          </a:p>
        </p:txBody>
      </p:sp>
    </p:spTree>
  </p:cSld>
  <p:clrMapOvr>
    <a:masterClrMapping/>
  </p:clrMapOvr>
  <p:transition spd="slow">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اجرا</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Calibri"/>
              </a:rPr>
              <a:t>1.</a:t>
            </a:r>
            <a:r>
              <a:rPr>
                <a:latin typeface="Trebuchet MS"/>
              </a:rPr>
              <a:t>پوزیشن</a:t>
            </a:r>
            <a:r>
              <a:rPr>
                <a:latin typeface="Calibri"/>
              </a:rPr>
              <a:t> </a:t>
            </a:r>
            <a:r>
              <a:rPr>
                <a:latin typeface="Trebuchet MS"/>
              </a:rPr>
              <a:t>بیمار</a:t>
            </a:r>
            <a:r>
              <a:rPr>
                <a:latin typeface="Calibri"/>
              </a:rPr>
              <a:t> </a:t>
            </a:r>
            <a:r>
              <a:rPr>
                <a:latin typeface="Trebuchet MS"/>
              </a:rPr>
              <a:t>به</a:t>
            </a:r>
            <a:r>
              <a:rPr>
                <a:latin typeface="Calibri"/>
              </a:rPr>
              <a:t> </a:t>
            </a:r>
            <a:r>
              <a:rPr>
                <a:latin typeface="Trebuchet MS"/>
              </a:rPr>
              <a:t>طور</a:t>
            </a:r>
            <a:r>
              <a:rPr>
                <a:latin typeface="Calibri"/>
              </a:rPr>
              <a:t> </a:t>
            </a:r>
            <a:r>
              <a:rPr>
                <a:latin typeface="Trebuchet MS"/>
              </a:rPr>
              <a:t>مکرر</a:t>
            </a:r>
            <a:r>
              <a:rPr>
                <a:latin typeface="Calibri"/>
              </a:rPr>
              <a:t> </a:t>
            </a:r>
            <a:r>
              <a:rPr>
                <a:latin typeface="Trebuchet MS"/>
              </a:rPr>
              <a:t>تغیر</a:t>
            </a:r>
            <a:r>
              <a:rPr>
                <a:latin typeface="Calibri"/>
              </a:rPr>
              <a:t> </a:t>
            </a:r>
            <a:r>
              <a:rPr>
                <a:latin typeface="Trebuchet MS"/>
              </a:rPr>
              <a:t>داده</a:t>
            </a:r>
            <a:r>
              <a:rPr>
                <a:latin typeface="Calibri"/>
              </a:rPr>
              <a:t> </a:t>
            </a:r>
            <a:r>
              <a:rPr>
                <a:latin typeface="Trebuchet MS"/>
              </a:rPr>
              <a:t>شد</a:t>
            </a:r>
            <a:r>
              <a:rPr>
                <a:latin typeface="Calibri"/>
              </a:rPr>
              <a:t>.</a:t>
            </a:r>
          </a:p>
          <a:p>
            <a:pPr marL="0" lvl="0" indent="0" algn="r">
              <a:lnSpc>
                <a:spcPct val="107000"/>
              </a:lnSpc>
              <a:spcAft>
                <a:spcPts val="800"/>
              </a:spcAft>
            </a:pPr>
            <a:r>
              <a:rPr>
                <a:latin typeface="Calibri"/>
              </a:rPr>
              <a:t>2.</a:t>
            </a:r>
            <a:r>
              <a:rPr>
                <a:latin typeface="Trebuchet MS"/>
              </a:rPr>
              <a:t>قسمت</a:t>
            </a:r>
            <a:r>
              <a:rPr>
                <a:latin typeface="Calibri"/>
              </a:rPr>
              <a:t> </a:t>
            </a:r>
            <a:r>
              <a:rPr>
                <a:latin typeface="Trebuchet MS"/>
              </a:rPr>
              <a:t>های</a:t>
            </a:r>
            <a:r>
              <a:rPr>
                <a:latin typeface="Calibri"/>
              </a:rPr>
              <a:t> </a:t>
            </a:r>
            <a:r>
              <a:rPr>
                <a:latin typeface="Trebuchet MS"/>
              </a:rPr>
              <a:t>خیس</a:t>
            </a:r>
            <a:r>
              <a:rPr>
                <a:latin typeface="Calibri"/>
              </a:rPr>
              <a:t> </a:t>
            </a:r>
            <a:r>
              <a:rPr>
                <a:latin typeface="Trebuchet MS"/>
              </a:rPr>
              <a:t>پوست</a:t>
            </a:r>
            <a:r>
              <a:rPr>
                <a:latin typeface="Calibri"/>
              </a:rPr>
              <a:t> </a:t>
            </a:r>
            <a:r>
              <a:rPr>
                <a:latin typeface="Trebuchet MS"/>
              </a:rPr>
              <a:t>سریعا</a:t>
            </a:r>
            <a:r>
              <a:rPr>
                <a:latin typeface="Calibri"/>
              </a:rPr>
              <a:t> </a:t>
            </a:r>
            <a:r>
              <a:rPr>
                <a:latin typeface="Trebuchet MS"/>
              </a:rPr>
              <a:t>خشک</a:t>
            </a:r>
            <a:r>
              <a:rPr>
                <a:latin typeface="Calibri"/>
              </a:rPr>
              <a:t> </a:t>
            </a:r>
            <a:r>
              <a:rPr>
                <a:latin typeface="Trebuchet MS"/>
              </a:rPr>
              <a:t>شد</a:t>
            </a:r>
          </a:p>
          <a:p>
            <a:pPr marL="0" lvl="0" indent="0" algn="r">
              <a:lnSpc>
                <a:spcPct val="107000"/>
              </a:lnSpc>
              <a:spcAft>
                <a:spcPts val="800"/>
              </a:spcAft>
            </a:pPr>
            <a:r>
              <a:rPr>
                <a:latin typeface="Calibri"/>
              </a:rPr>
              <a:t>3.</a:t>
            </a:r>
            <a:r>
              <a:rPr>
                <a:latin typeface="Trebuchet MS"/>
              </a:rPr>
              <a:t>تشک</a:t>
            </a:r>
            <a:r>
              <a:rPr>
                <a:latin typeface="Calibri"/>
              </a:rPr>
              <a:t> </a:t>
            </a:r>
            <a:r>
              <a:rPr>
                <a:latin typeface="Trebuchet MS"/>
              </a:rPr>
              <a:t>مواج</a:t>
            </a:r>
            <a:r>
              <a:rPr>
                <a:latin typeface="Calibri"/>
              </a:rPr>
              <a:t> </a:t>
            </a:r>
            <a:r>
              <a:rPr>
                <a:latin typeface="Trebuchet MS"/>
              </a:rPr>
              <a:t>تهیه</a:t>
            </a:r>
            <a:r>
              <a:rPr>
                <a:latin typeface="Calibri"/>
              </a:rPr>
              <a:t> </a:t>
            </a:r>
            <a:r>
              <a:rPr>
                <a:latin typeface="Trebuchet MS"/>
              </a:rPr>
              <a:t>شد</a:t>
            </a:r>
          </a:p>
          <a:p>
            <a:pPr lvl="0" algn="r"/>
            <a:endParaRPr>
              <a:latin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1.بیمار در تغییر پوزیشن خود در تخت به صورت مداوم همکاری لازم را داشت</a:t>
            </a:r>
          </a:p>
          <a:p>
            <a:pPr marL="0" lvl="0" indent="0" algn="r">
              <a:buNone/>
            </a:pPr>
            <a:r>
              <a:rPr>
                <a:latin typeface="Trebuchet MS"/>
              </a:rPr>
              <a:t>2.بیمار در پایان آموزش راه های جلوگیری از زخم بستر را یادگرفت.{مثلا استفاده از تشک مواج}</a:t>
            </a:r>
          </a:p>
          <a:p>
            <a:pPr marL="0" lvl="0" indent="0" algn="r">
              <a:buNone/>
            </a:pPr>
            <a:r>
              <a:rPr>
                <a:latin typeface="Trebuchet MS"/>
              </a:rPr>
              <a:t>3.بیمار در طول آموزش انگیزه اش برای یادگیری راه کار ها از خود نشان داد ومشارکت کرد.</a:t>
            </a:r>
          </a:p>
          <a:p>
            <a:pPr marL="0" lvl="0" indent="0" algn="r">
              <a:buNone/>
            </a:pPr>
            <a:r>
              <a:rPr>
                <a:latin typeface="Trebuchet MS"/>
              </a:rPr>
              <a:t>بیمار دلایل اهمیت بهداشت پوست را در جلسه پرسش شرح داد.</a:t>
            </a:r>
          </a:p>
          <a:p>
            <a:pPr marL="0" lvl="0" indent="0" algn="r">
              <a:buNone/>
            </a:pPr>
            <a:r>
              <a:rPr>
                <a:latin typeface="Trebuchet MS"/>
              </a:rPr>
              <a:t>بیمار به محض مشاهده زخم در ناحیه پاشنه پای راست درخواست پانسمان نمود</a:t>
            </a:r>
          </a:p>
          <a:p>
            <a:pPr marL="0" lvl="0" indent="0" algn="r">
              <a:buNone/>
            </a:pPr>
            <a:r>
              <a:rPr>
                <a:latin typeface="Trebuchet MS"/>
              </a:rPr>
              <a:t>تغییر وضعیت های بدن بصورت اصولی و منظم انجام گرفت</a:t>
            </a:r>
          </a:p>
          <a:p>
            <a:pPr marL="0" lvl="0" indent="0" algn="r">
              <a:buNone/>
            </a:pPr>
            <a:endParaRPr>
              <a:latin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8012"/>
            <a:ext cx="8596312" cy="1550988"/>
          </a:xfrm>
          <a:prstGeom prst="rect">
            <a:avLst/>
          </a:prstGeom>
          <a:noFill/>
          <a:ln>
            <a:noFill/>
          </a:ln>
        </p:spPr>
        <p:txBody>
          <a:bodyPr wrap="square" anchor="t"/>
          <a:lstStyle/>
          <a:p>
            <a:pPr lvl="0" algn="r"/>
            <a:r>
              <a:rPr sz="2400">
                <a:latin typeface="Trebuchet MS"/>
              </a:rPr>
              <a:t>4.مداخلات پرستاری در رابطه با عوارضی چون:</a:t>
            </a:r>
            <a:r>
              <a:t/>
            </a:r>
            <a:br/>
            <a:r>
              <a:rPr sz="2400">
                <a:solidFill>
                  <a:srgbClr val="000000"/>
                </a:solidFill>
                <a:latin typeface="Trebuchet MS"/>
              </a:rPr>
              <a:t>{خونریزی.انسفالوپاتی کبدی.افزایش حجم مایعات.افت فشار خون.ادم.کمبود پروتیین های مورد نیاز.اختلال در فاکتور های انعقادی}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b="1" i="0" u="none" strike="noStrike">
                <a:solidFill>
                  <a:srgbClr val="00B050"/>
                </a:solidFill>
                <a:latin typeface="Trebuchet MS"/>
              </a:rPr>
              <a:t>هدف کلی</a:t>
            </a:r>
          </a:p>
          <a:p>
            <a:pPr marL="0" lvl="0" indent="0" algn="r">
              <a:buNone/>
            </a:pPr>
            <a:endParaRPr b="1" i="0" u="none" strike="noStrike">
              <a:solidFill>
                <a:srgbClr val="00B050"/>
              </a:solidFill>
              <a:latin typeface="Trebuchet MS"/>
            </a:endParaRPr>
          </a:p>
          <a:p>
            <a:pPr marL="0" lvl="0" indent="0" algn="r">
              <a:buNone/>
            </a:pPr>
            <a:r>
              <a:rPr>
                <a:latin typeface="Trebuchet MS"/>
              </a:rPr>
              <a:t>بیمار تحت هیچ شرایطی دچار عوارض ذکر شده نگردد</a:t>
            </a:r>
          </a:p>
          <a:p>
            <a:pPr marL="0" lvl="0" indent="0" algn="r">
              <a:buNone/>
            </a:pPr>
            <a:endParaRPr>
              <a:latin typeface="Trebuchet MS"/>
            </a:endParaRPr>
          </a:p>
          <a:p>
            <a:pPr marL="0" lvl="0" indent="0" algn="r">
              <a:buNone/>
            </a:pPr>
            <a:endParaRPr>
              <a:latin typeface="Trebuchet MS"/>
            </a:endParaRPr>
          </a:p>
          <a:p>
            <a:pPr marL="0" lvl="0" indent="0" algn="r">
              <a:buNone/>
            </a:pPr>
            <a:r>
              <a:rPr b="1" i="0" u="none" strike="noStrike">
                <a:solidFill>
                  <a:srgbClr val="00B050"/>
                </a:solidFill>
                <a:latin typeface="Trebuchet MS"/>
              </a:rPr>
              <a:t>هدف رفتاری</a:t>
            </a:r>
          </a:p>
          <a:p>
            <a:pPr marL="0" lvl="0" indent="0" algn="r">
              <a:buNone/>
            </a:pPr>
            <a:r>
              <a:rPr>
                <a:latin typeface="Trebuchet MS"/>
              </a:rPr>
              <a:t>1.تغییرات و اختلالات بارز را بلافاصله به پرستار گزارش کند</a:t>
            </a:r>
          </a:p>
          <a:p>
            <a:pPr marL="0" lvl="0" indent="0" algn="r">
              <a:buNone/>
            </a:pPr>
            <a:r>
              <a:rPr>
                <a:latin typeface="Trebuchet MS"/>
              </a:rPr>
              <a:t>2.توصیه های اموزش داده پرستار را رعایت کند</a:t>
            </a:r>
          </a:p>
          <a:p>
            <a:pPr marL="0" lvl="0" indent="0" algn="r">
              <a:buNone/>
            </a:pPr>
            <a:r>
              <a:rPr>
                <a:latin typeface="Trebuchet MS"/>
              </a:rPr>
              <a:t>3.یمار را با چنین عوارض احتمالی آشنا کنیم</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6412"/>
          </a:xfrm>
          <a:prstGeom prst="rect">
            <a:avLst/>
          </a:prstGeom>
          <a:noFill/>
          <a:ln>
            <a:noFill/>
          </a:ln>
        </p:spPr>
        <p:txBody>
          <a:bodyPr wrap="square" anchor="t"/>
          <a:lstStyle/>
          <a:p>
            <a:pPr lvl="0"/>
            <a:endParaRPr/>
          </a:p>
          <a:p>
            <a:pPr lvl="0"/>
            <a:endParaRPr/>
          </a:p>
          <a:p>
            <a:pPr lvl="0"/>
            <a:endParaRPr/>
          </a:p>
          <a:p>
            <a:pPr lvl="0"/>
            <a:endParaRPr/>
          </a:p>
          <a:p>
            <a:pPr lvl="0"/>
            <a:endParaRPr/>
          </a:p>
          <a:p>
            <a:pPr lvl="0"/>
            <a:endParaRPr/>
          </a:p>
          <a:p>
            <a:pPr lvl="0" algn="r"/>
            <a:r>
              <a:rPr>
                <a:latin typeface="Trebuchet MS"/>
              </a:rPr>
              <a:t>                          توضیحی                                    کتاب های داروشناسی</a:t>
            </a:r>
          </a:p>
          <a:p>
            <a:pPr lvl="0" algn="r"/>
            <a:r>
              <a:rPr>
                <a:latin typeface="Trebuchet MS"/>
              </a:rPr>
              <a:t>               </a:t>
            </a:r>
          </a:p>
          <a:p>
            <a:pPr lvl="0" algn="r"/>
            <a:r>
              <a:rPr>
                <a:latin typeface="Trebuchet MS"/>
              </a:rPr>
              <a:t>                          پرسش و پاسخ</a:t>
            </a:r>
          </a:p>
          <a:p>
            <a:pPr lvl="0"/>
            <a:endParaRPr>
              <a:latin typeface="Trebuchet MS"/>
            </a:endParaRPr>
          </a:p>
          <a:p>
            <a:pPr lvl="0"/>
            <a:endParaRPr>
              <a:latin typeface="Trebuchet MS"/>
            </a:endParaRPr>
          </a:p>
          <a:p>
            <a:pPr lvl="0"/>
            <a:endParaRPr>
              <a:latin typeface="Trebuchet MS"/>
            </a:endParaRPr>
          </a:p>
          <a:p>
            <a:pPr lvl="0"/>
            <a:endParaRPr>
              <a:latin typeface="Trebuchet MS"/>
            </a:endParaRPr>
          </a:p>
          <a:p>
            <a:pPr marL="0" lvl="0" indent="0" algn="r">
              <a:buNone/>
            </a:pPr>
            <a:endParaRPr>
              <a:latin typeface="Trebuchet MS"/>
            </a:endParaRPr>
          </a:p>
          <a:p>
            <a:pPr marL="0" lvl="0" indent="0" algn="r">
              <a:buNone/>
            </a:pPr>
            <a:r>
              <a:rPr sz="1600">
                <a:latin typeface="Trebuchet MS"/>
              </a:rPr>
              <a:t> 1جلسه20 دقیقه ای و با حضور الزامی همراه بیمار(همراه درجه 1 بیمار)    </a:t>
            </a:r>
            <a:r>
              <a:rPr sz="2000">
                <a:latin typeface="Trebuchet MS"/>
              </a:rPr>
              <a:t>اتاق خود بیمار</a:t>
            </a:r>
          </a:p>
          <a:p>
            <a:pPr marL="0" lvl="0" indent="0" algn="r">
              <a:buNone/>
            </a:pPr>
            <a:r>
              <a:rPr>
                <a:latin typeface="Trebuchet MS"/>
              </a:rPr>
              <a:t>                         </a:t>
            </a:r>
          </a:p>
        </p:txBody>
      </p:sp>
      <p:sp>
        <p:nvSpPr>
          <p:cNvPr id="3" name="Cloud 2"/>
          <p:cNvSpPr/>
          <p:nvPr/>
        </p:nvSpPr>
        <p:spPr>
          <a:xfrm>
            <a:off x="7543800" y="228600"/>
            <a:ext cx="2514600" cy="1676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0" i="0" u="none" strike="noStrike" baseline="0">
                <a:solidFill>
                  <a:srgbClr val="FFFFFF"/>
                </a:solidFill>
                <a:latin typeface="Trebuchet MS"/>
              </a:rPr>
              <a:t>شیوه تدریس</a:t>
            </a:r>
            <a:r>
              <a:rPr sz="1800" b="0" i="0" u="none" strike="noStrike" baseline="0">
                <a:solidFill>
                  <a:srgbClr val="2C3C43"/>
                </a:solidFill>
                <a:latin typeface="Trebuchet MS"/>
              </a:rPr>
              <a:t>:</a:t>
            </a:r>
          </a:p>
        </p:txBody>
      </p:sp>
      <p:sp>
        <p:nvSpPr>
          <p:cNvPr id="4" name="Cloud 3"/>
          <p:cNvSpPr/>
          <p:nvPr/>
        </p:nvSpPr>
        <p:spPr>
          <a:xfrm>
            <a:off x="2667000" y="228600"/>
            <a:ext cx="2743200" cy="1752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600" b="0" i="0" u="none" strike="noStrike" baseline="0">
                <a:solidFill>
                  <a:srgbClr val="FFFFFF"/>
                </a:solidFill>
                <a:latin typeface="Trebuchet MS"/>
              </a:rPr>
              <a:t>منابع:</a:t>
            </a:r>
          </a:p>
        </p:txBody>
      </p:sp>
      <p:sp>
        <p:nvSpPr>
          <p:cNvPr id="5" name="Cloud 4"/>
          <p:cNvSpPr/>
          <p:nvPr/>
        </p:nvSpPr>
        <p:spPr>
          <a:xfrm>
            <a:off x="7543800" y="3886200"/>
            <a:ext cx="2286000" cy="1219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تعداد و مدت جلسه:</a:t>
            </a:r>
          </a:p>
        </p:txBody>
      </p:sp>
      <p:sp>
        <p:nvSpPr>
          <p:cNvPr id="6" name="Cloud 5"/>
          <p:cNvSpPr/>
          <p:nvPr/>
        </p:nvSpPr>
        <p:spPr>
          <a:xfrm>
            <a:off x="3124200" y="4038600"/>
            <a:ext cx="2209800" cy="10668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فضای آموزش:</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اجرا</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Calibri"/>
              </a:rPr>
              <a:t>1.</a:t>
            </a:r>
            <a:r>
              <a:rPr>
                <a:latin typeface="Trebuchet MS"/>
              </a:rPr>
              <a:t>مدفوع</a:t>
            </a:r>
            <a:r>
              <a:rPr>
                <a:latin typeface="Calibri"/>
              </a:rPr>
              <a:t> </a:t>
            </a:r>
            <a:r>
              <a:rPr>
                <a:latin typeface="Trebuchet MS"/>
              </a:rPr>
              <a:t>بیمار</a:t>
            </a:r>
            <a:r>
              <a:rPr>
                <a:latin typeface="Calibri"/>
              </a:rPr>
              <a:t> </a:t>
            </a:r>
            <a:r>
              <a:rPr>
                <a:latin typeface="Trebuchet MS"/>
              </a:rPr>
              <a:t>از</a:t>
            </a:r>
            <a:r>
              <a:rPr>
                <a:latin typeface="Calibri"/>
              </a:rPr>
              <a:t> </a:t>
            </a:r>
            <a:r>
              <a:rPr>
                <a:latin typeface="Trebuchet MS"/>
              </a:rPr>
              <a:t>نظر</a:t>
            </a:r>
            <a:r>
              <a:rPr>
                <a:latin typeface="Calibri"/>
              </a:rPr>
              <a:t> </a:t>
            </a:r>
            <a:r>
              <a:rPr>
                <a:latin typeface="Trebuchet MS"/>
              </a:rPr>
              <a:t>خون</a:t>
            </a:r>
            <a:r>
              <a:rPr>
                <a:latin typeface="Calibri"/>
              </a:rPr>
              <a:t> </a:t>
            </a:r>
            <a:r>
              <a:rPr>
                <a:latin typeface="Trebuchet MS"/>
              </a:rPr>
              <a:t>بررسی</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2.</a:t>
            </a:r>
            <a:r>
              <a:rPr>
                <a:latin typeface="Trebuchet MS"/>
              </a:rPr>
              <a:t>علایم</a:t>
            </a:r>
            <a:r>
              <a:rPr>
                <a:latin typeface="Calibri"/>
              </a:rPr>
              <a:t> </a:t>
            </a:r>
            <a:r>
              <a:rPr>
                <a:latin typeface="Trebuchet MS"/>
              </a:rPr>
              <a:t>حیاتی</a:t>
            </a:r>
            <a:r>
              <a:rPr>
                <a:latin typeface="Calibri"/>
              </a:rPr>
              <a:t> </a:t>
            </a:r>
            <a:r>
              <a:rPr>
                <a:latin typeface="Trebuchet MS"/>
              </a:rPr>
              <a:t>بیمار</a:t>
            </a:r>
            <a:r>
              <a:rPr>
                <a:latin typeface="Calibri"/>
              </a:rPr>
              <a:t> </a:t>
            </a:r>
            <a:r>
              <a:rPr>
                <a:latin typeface="Trebuchet MS"/>
              </a:rPr>
              <a:t>هر</a:t>
            </a:r>
            <a:r>
              <a:rPr>
                <a:latin typeface="Calibri"/>
              </a:rPr>
              <a:t> </a:t>
            </a:r>
            <a:r>
              <a:rPr>
                <a:latin typeface="Trebuchet MS"/>
              </a:rPr>
              <a:t>سه</a:t>
            </a:r>
            <a:r>
              <a:rPr>
                <a:latin typeface="Calibri"/>
              </a:rPr>
              <a:t> </a:t>
            </a:r>
            <a:r>
              <a:rPr>
                <a:latin typeface="Trebuchet MS"/>
              </a:rPr>
              <a:t>ساعت</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3.</a:t>
            </a:r>
            <a:r>
              <a:rPr>
                <a:latin typeface="Trebuchet MS"/>
              </a:rPr>
              <a:t>بیمار</a:t>
            </a:r>
            <a:r>
              <a:rPr>
                <a:latin typeface="Calibri"/>
              </a:rPr>
              <a:t> </a:t>
            </a:r>
            <a:r>
              <a:rPr>
                <a:latin typeface="Trebuchet MS"/>
              </a:rPr>
              <a:t>از</a:t>
            </a:r>
            <a:r>
              <a:rPr>
                <a:latin typeface="Calibri"/>
              </a:rPr>
              <a:t> </a:t>
            </a:r>
            <a:r>
              <a:rPr>
                <a:latin typeface="Trebuchet MS"/>
              </a:rPr>
              <a:t>نظر</a:t>
            </a:r>
            <a:r>
              <a:rPr>
                <a:latin typeface="Calibri"/>
              </a:rPr>
              <a:t> </a:t>
            </a:r>
            <a:r>
              <a:rPr>
                <a:latin typeface="Trebuchet MS"/>
              </a:rPr>
              <a:t>خون</a:t>
            </a:r>
            <a:r>
              <a:rPr>
                <a:latin typeface="Calibri"/>
              </a:rPr>
              <a:t> </a:t>
            </a:r>
            <a:r>
              <a:rPr>
                <a:latin typeface="Trebuchet MS"/>
              </a:rPr>
              <a:t>ریزی</a:t>
            </a:r>
            <a:r>
              <a:rPr>
                <a:latin typeface="Calibri"/>
              </a:rPr>
              <a:t> </a:t>
            </a:r>
            <a:r>
              <a:rPr>
                <a:latin typeface="Trebuchet MS"/>
              </a:rPr>
              <a:t>گوارشی</a:t>
            </a:r>
            <a:r>
              <a:rPr>
                <a:latin typeface="Calibri"/>
              </a:rPr>
              <a:t> </a:t>
            </a:r>
            <a:r>
              <a:rPr>
                <a:latin typeface="Trebuchet MS"/>
              </a:rPr>
              <a:t>به</a:t>
            </a:r>
            <a:r>
              <a:rPr>
                <a:latin typeface="Calibri"/>
              </a:rPr>
              <a:t> </a:t>
            </a:r>
            <a:r>
              <a:rPr>
                <a:latin typeface="Trebuchet MS"/>
              </a:rPr>
              <a:t>دقت</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4.</a:t>
            </a:r>
            <a:r>
              <a:rPr>
                <a:latin typeface="Trebuchet MS"/>
              </a:rPr>
              <a:t>سطح</a:t>
            </a:r>
            <a:r>
              <a:rPr>
                <a:latin typeface="Calibri"/>
              </a:rPr>
              <a:t> </a:t>
            </a:r>
            <a:r>
              <a:rPr>
                <a:latin typeface="Trebuchet MS"/>
              </a:rPr>
              <a:t>سرمی</a:t>
            </a:r>
            <a:r>
              <a:rPr>
                <a:latin typeface="Calibri"/>
              </a:rPr>
              <a:t> </a:t>
            </a:r>
            <a:r>
              <a:rPr>
                <a:latin typeface="Trebuchet MS"/>
              </a:rPr>
              <a:t>الکترولیت</a:t>
            </a:r>
            <a:r>
              <a:rPr>
                <a:latin typeface="Calibri"/>
              </a:rPr>
              <a:t> </a:t>
            </a:r>
            <a:r>
              <a:rPr>
                <a:latin typeface="Trebuchet MS"/>
              </a:rPr>
              <a:t>ها</a:t>
            </a:r>
            <a:r>
              <a:rPr>
                <a:latin typeface="Calibri"/>
              </a:rPr>
              <a:t> </a:t>
            </a:r>
            <a:r>
              <a:rPr>
                <a:latin typeface="Trebuchet MS"/>
              </a:rPr>
              <a:t>به</a:t>
            </a:r>
            <a:r>
              <a:rPr>
                <a:latin typeface="Calibri"/>
              </a:rPr>
              <a:t> </a:t>
            </a:r>
            <a:r>
              <a:rPr>
                <a:latin typeface="Trebuchet MS"/>
              </a:rPr>
              <a:t>دقت</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5.</a:t>
            </a:r>
            <a:r>
              <a:rPr>
                <a:latin typeface="Trebuchet MS"/>
              </a:rPr>
              <a:t>بیمار</a:t>
            </a:r>
            <a:r>
              <a:rPr>
                <a:latin typeface="Calibri"/>
              </a:rPr>
              <a:t> </a:t>
            </a:r>
            <a:r>
              <a:rPr>
                <a:latin typeface="Trebuchet MS"/>
              </a:rPr>
              <a:t>از</a:t>
            </a:r>
            <a:r>
              <a:rPr>
                <a:latin typeface="Calibri"/>
              </a:rPr>
              <a:t> </a:t>
            </a:r>
            <a:r>
              <a:rPr>
                <a:latin typeface="Trebuchet MS"/>
              </a:rPr>
              <a:t>نظر</a:t>
            </a:r>
            <a:r>
              <a:rPr>
                <a:latin typeface="Calibri"/>
              </a:rPr>
              <a:t> </a:t>
            </a:r>
            <a:r>
              <a:rPr>
                <a:latin typeface="Trebuchet MS"/>
              </a:rPr>
              <a:t>وضعیت</a:t>
            </a:r>
            <a:r>
              <a:rPr>
                <a:latin typeface="Calibri"/>
              </a:rPr>
              <a:t> </a:t>
            </a:r>
            <a:r>
              <a:rPr>
                <a:latin typeface="Trebuchet MS"/>
              </a:rPr>
              <a:t>ذهنی</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6.</a:t>
            </a:r>
            <a:r>
              <a:rPr>
                <a:latin typeface="Trebuchet MS"/>
              </a:rPr>
              <a:t>وضعیت</a:t>
            </a:r>
            <a:r>
              <a:rPr>
                <a:latin typeface="Calibri"/>
              </a:rPr>
              <a:t> </a:t>
            </a:r>
            <a:r>
              <a:rPr>
                <a:latin typeface="Trebuchet MS"/>
              </a:rPr>
              <a:t>قلبی</a:t>
            </a:r>
            <a:r>
              <a:rPr>
                <a:latin typeface="Calibri"/>
              </a:rPr>
              <a:t>-</a:t>
            </a:r>
            <a:r>
              <a:rPr>
                <a:latin typeface="Trebuchet MS"/>
              </a:rPr>
              <a:t>عروقی</a:t>
            </a:r>
            <a:r>
              <a:rPr>
                <a:latin typeface="Calibri"/>
              </a:rPr>
              <a:t> </a:t>
            </a:r>
            <a:r>
              <a:rPr>
                <a:latin typeface="Trebuchet MS"/>
              </a:rPr>
              <a:t>و</a:t>
            </a:r>
            <a:r>
              <a:rPr>
                <a:latin typeface="Calibri"/>
              </a:rPr>
              <a:t> </a:t>
            </a:r>
            <a:r>
              <a:rPr>
                <a:latin typeface="Trebuchet MS"/>
              </a:rPr>
              <a:t>تنفسی</a:t>
            </a:r>
            <a:r>
              <a:rPr>
                <a:latin typeface="Calibri"/>
              </a:rPr>
              <a:t> </a:t>
            </a:r>
            <a:r>
              <a:rPr>
                <a:latin typeface="Trebuchet MS"/>
              </a:rPr>
              <a:t>بیمار</a:t>
            </a:r>
            <a:r>
              <a:rPr>
                <a:latin typeface="Calibri"/>
              </a:rPr>
              <a:t> </a:t>
            </a:r>
            <a:r>
              <a:rPr>
                <a:latin typeface="Trebuchet MS"/>
              </a:rPr>
              <a:t>به</a:t>
            </a:r>
            <a:r>
              <a:rPr>
                <a:latin typeface="Calibri"/>
              </a:rPr>
              <a:t> </a:t>
            </a:r>
            <a:r>
              <a:rPr>
                <a:latin typeface="Trebuchet MS"/>
              </a:rPr>
              <a:t>طور</a:t>
            </a:r>
            <a:r>
              <a:rPr>
                <a:latin typeface="Calibri"/>
              </a:rPr>
              <a:t> </a:t>
            </a:r>
            <a:r>
              <a:rPr>
                <a:latin typeface="Trebuchet MS"/>
              </a:rPr>
              <a:t>مرتب</a:t>
            </a:r>
            <a:r>
              <a:rPr>
                <a:latin typeface="Calibri"/>
              </a:rPr>
              <a:t> </a:t>
            </a:r>
            <a:r>
              <a:rPr>
                <a:latin typeface="Trebuchet MS"/>
              </a:rPr>
              <a:t>بررسی</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7.</a:t>
            </a:r>
            <a:r>
              <a:rPr>
                <a:latin typeface="Trebuchet MS"/>
              </a:rPr>
              <a:t>برای</a:t>
            </a:r>
            <a:r>
              <a:rPr>
                <a:latin typeface="Calibri"/>
              </a:rPr>
              <a:t> </a:t>
            </a:r>
            <a:r>
              <a:rPr>
                <a:latin typeface="Trebuchet MS"/>
              </a:rPr>
              <a:t>خروج</a:t>
            </a:r>
            <a:r>
              <a:rPr>
                <a:latin typeface="Calibri"/>
              </a:rPr>
              <a:t> </a:t>
            </a:r>
            <a:r>
              <a:rPr>
                <a:latin typeface="Trebuchet MS"/>
              </a:rPr>
              <a:t>از</a:t>
            </a:r>
            <a:r>
              <a:rPr>
                <a:latin typeface="Calibri"/>
              </a:rPr>
              <a:t> </a:t>
            </a:r>
            <a:r>
              <a:rPr>
                <a:latin typeface="Trebuchet MS"/>
              </a:rPr>
              <a:t>تخت</a:t>
            </a:r>
            <a:r>
              <a:rPr>
                <a:latin typeface="Calibri"/>
              </a:rPr>
              <a:t> </a:t>
            </a:r>
            <a:r>
              <a:rPr>
                <a:latin typeface="Trebuchet MS"/>
              </a:rPr>
              <a:t>به</a:t>
            </a:r>
            <a:r>
              <a:rPr>
                <a:latin typeface="Calibri"/>
              </a:rPr>
              <a:t> </a:t>
            </a:r>
            <a:r>
              <a:rPr>
                <a:latin typeface="Trebuchet MS"/>
              </a:rPr>
              <a:t>بیمار</a:t>
            </a:r>
            <a:r>
              <a:rPr>
                <a:latin typeface="Calibri"/>
              </a:rPr>
              <a:t> </a:t>
            </a:r>
            <a:r>
              <a:rPr>
                <a:latin typeface="Trebuchet MS"/>
              </a:rPr>
              <a:t>کمک</a:t>
            </a:r>
            <a:r>
              <a:rPr>
                <a:latin typeface="Calibri"/>
              </a:rPr>
              <a:t> </a:t>
            </a:r>
            <a:r>
              <a:rPr>
                <a:latin typeface="Trebuchet MS"/>
              </a:rPr>
              <a:t>شد</a:t>
            </a:r>
          </a:p>
          <a:p>
            <a:pPr marL="0" lvl="0" indent="0" algn="r">
              <a:lnSpc>
                <a:spcPct val="107000"/>
              </a:lnSpc>
              <a:spcAft>
                <a:spcPts val="800"/>
              </a:spcAft>
            </a:pPr>
            <a:r>
              <a:rPr>
                <a:latin typeface="Calibri"/>
              </a:rPr>
              <a:t>8.</a:t>
            </a:r>
            <a:r>
              <a:rPr>
                <a:latin typeface="Trebuchet MS"/>
              </a:rPr>
              <a:t>به</a:t>
            </a:r>
            <a:r>
              <a:rPr>
                <a:latin typeface="Calibri"/>
              </a:rPr>
              <a:t> </a:t>
            </a:r>
            <a:r>
              <a:rPr>
                <a:latin typeface="Trebuchet MS"/>
              </a:rPr>
              <a:t>بیمار</a:t>
            </a:r>
            <a:r>
              <a:rPr>
                <a:latin typeface="Calibri"/>
              </a:rPr>
              <a:t> </a:t>
            </a:r>
            <a:r>
              <a:rPr>
                <a:latin typeface="Trebuchet MS"/>
              </a:rPr>
              <a:t>توصیه</a:t>
            </a:r>
            <a:r>
              <a:rPr>
                <a:latin typeface="Calibri"/>
              </a:rPr>
              <a:t> </a:t>
            </a:r>
            <a:r>
              <a:rPr>
                <a:latin typeface="Trebuchet MS"/>
              </a:rPr>
              <a:t>شد</a:t>
            </a:r>
            <a:r>
              <a:rPr>
                <a:latin typeface="Calibri"/>
              </a:rPr>
              <a:t> </a:t>
            </a:r>
            <a:r>
              <a:rPr>
                <a:latin typeface="Trebuchet MS"/>
              </a:rPr>
              <a:t>که</a:t>
            </a:r>
            <a:r>
              <a:rPr>
                <a:latin typeface="Calibri"/>
              </a:rPr>
              <a:t> </a:t>
            </a:r>
            <a:r>
              <a:rPr>
                <a:latin typeface="Trebuchet MS"/>
              </a:rPr>
              <a:t>برای</a:t>
            </a:r>
            <a:r>
              <a:rPr>
                <a:latin typeface="Calibri"/>
              </a:rPr>
              <a:t> </a:t>
            </a:r>
            <a:r>
              <a:rPr>
                <a:latin typeface="Trebuchet MS"/>
              </a:rPr>
              <a:t>مسواک</a:t>
            </a:r>
            <a:r>
              <a:rPr>
                <a:latin typeface="Calibri"/>
              </a:rPr>
              <a:t> </a:t>
            </a:r>
            <a:r>
              <a:rPr>
                <a:latin typeface="Trebuchet MS"/>
              </a:rPr>
              <a:t>زدن</a:t>
            </a:r>
            <a:r>
              <a:rPr>
                <a:latin typeface="Calibri"/>
              </a:rPr>
              <a:t> </a:t>
            </a:r>
            <a:r>
              <a:rPr>
                <a:latin typeface="Trebuchet MS"/>
              </a:rPr>
              <a:t>از</a:t>
            </a:r>
            <a:r>
              <a:rPr>
                <a:latin typeface="Calibri"/>
              </a:rPr>
              <a:t> </a:t>
            </a:r>
            <a:r>
              <a:rPr>
                <a:latin typeface="Trebuchet MS"/>
              </a:rPr>
              <a:t>مسواک</a:t>
            </a:r>
            <a:r>
              <a:rPr>
                <a:latin typeface="Calibri"/>
              </a:rPr>
              <a:t> </a:t>
            </a:r>
            <a:r>
              <a:rPr>
                <a:latin typeface="Trebuchet MS"/>
              </a:rPr>
              <a:t>نرم</a:t>
            </a:r>
            <a:r>
              <a:rPr>
                <a:latin typeface="Calibri"/>
              </a:rPr>
              <a:t> </a:t>
            </a:r>
            <a:r>
              <a:rPr>
                <a:latin typeface="Trebuchet MS"/>
              </a:rPr>
              <a:t>و</a:t>
            </a:r>
            <a:r>
              <a:rPr>
                <a:latin typeface="Calibri"/>
              </a:rPr>
              <a:t> </a:t>
            </a:r>
            <a:r>
              <a:rPr>
                <a:latin typeface="Trebuchet MS"/>
              </a:rPr>
              <a:t>برای</a:t>
            </a:r>
            <a:r>
              <a:rPr>
                <a:latin typeface="Calibri"/>
              </a:rPr>
              <a:t> </a:t>
            </a:r>
            <a:r>
              <a:rPr>
                <a:latin typeface="Trebuchet MS"/>
              </a:rPr>
              <a:t>تراشیدن</a:t>
            </a:r>
            <a:r>
              <a:rPr>
                <a:latin typeface="Calibri"/>
              </a:rPr>
              <a:t> </a:t>
            </a:r>
            <a:r>
              <a:rPr>
                <a:latin typeface="Trebuchet MS"/>
              </a:rPr>
              <a:t>ریش</a:t>
            </a:r>
            <a:r>
              <a:rPr>
                <a:latin typeface="Calibri"/>
              </a:rPr>
              <a:t> </a:t>
            </a:r>
            <a:r>
              <a:rPr>
                <a:latin typeface="Trebuchet MS"/>
              </a:rPr>
              <a:t>از</a:t>
            </a:r>
            <a:r>
              <a:rPr>
                <a:latin typeface="Calibri"/>
              </a:rPr>
              <a:t> </a:t>
            </a:r>
            <a:r>
              <a:rPr>
                <a:latin typeface="Trebuchet MS"/>
              </a:rPr>
              <a:t>ریش</a:t>
            </a:r>
            <a:r>
              <a:rPr>
                <a:latin typeface="Calibri"/>
              </a:rPr>
              <a:t> </a:t>
            </a:r>
            <a:r>
              <a:rPr>
                <a:latin typeface="Trebuchet MS"/>
              </a:rPr>
              <a:t>تراش</a:t>
            </a:r>
            <a:r>
              <a:rPr>
                <a:latin typeface="Calibri"/>
              </a:rPr>
              <a:t> </a:t>
            </a:r>
            <a:r>
              <a:rPr>
                <a:latin typeface="Trebuchet MS"/>
              </a:rPr>
              <a:t>برقی</a:t>
            </a:r>
            <a:r>
              <a:rPr>
                <a:latin typeface="Calibri"/>
              </a:rPr>
              <a:t> </a:t>
            </a:r>
            <a:r>
              <a:rPr>
                <a:latin typeface="Trebuchet MS"/>
              </a:rPr>
              <a:t>استفاده</a:t>
            </a:r>
            <a:r>
              <a:rPr>
                <a:latin typeface="Calibri"/>
              </a:rPr>
              <a:t> </a:t>
            </a:r>
            <a:r>
              <a:rPr>
                <a:latin typeface="Trebuchet MS"/>
              </a:rPr>
              <a:t>شود</a:t>
            </a:r>
          </a:p>
          <a:p>
            <a:pPr lvl="0"/>
            <a:endParaRPr>
              <a:latin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1.بیمار و همراهش اشتیاق کافی را برای فراگیری چنین عوارض احتمالی از خود نشان دادند</a:t>
            </a:r>
          </a:p>
          <a:p>
            <a:pPr marL="0" lvl="0" indent="0" algn="r">
              <a:buNone/>
            </a:pPr>
            <a:endParaRPr>
              <a:latin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2412" cy="6858000"/>
          </a:xfrm>
          <a:prstGeom prst="rect">
            <a:avLst/>
          </a:prstGeom>
          <a:noFill/>
          <a:ln>
            <a:noFill/>
          </a:ln>
        </p:spPr>
        <p:txBody>
          <a:bodyPr wrap="square" anchor="t"/>
          <a:lstStyle/>
          <a:p>
            <a:pPr marL="0" lvl="0" indent="0" algn="r">
              <a:buNone/>
            </a:pPr>
            <a:endParaRPr/>
          </a:p>
          <a:p>
            <a:pPr marL="0" lvl="0" indent="0" algn="r">
              <a:buNone/>
            </a:pPr>
            <a:r>
              <a:rPr sz="2800">
                <a:latin typeface="Trebuchet MS"/>
              </a:rPr>
              <a:t>مداخلات پرستاری در آموزش نحوه صحیح مصرف داروها</a:t>
            </a:r>
          </a:p>
          <a:p>
            <a:pPr marL="0" lvl="0" indent="0" algn="r">
              <a:buNone/>
            </a:pPr>
            <a:endParaRPr sz="2800">
              <a:latin typeface="Trebuchet MS"/>
            </a:endParaRPr>
          </a:p>
          <a:p>
            <a:pPr marL="0" lvl="0" indent="0" algn="r">
              <a:buNone/>
            </a:pPr>
            <a:endParaRPr sz="2800">
              <a:latin typeface="Trebuchet MS"/>
            </a:endParaRPr>
          </a:p>
          <a:p>
            <a:pPr marL="0" lvl="0" indent="0" algn="r">
              <a:buNone/>
            </a:pPr>
            <a:r>
              <a:rPr sz="2800" b="1" i="0" u="none" strike="noStrike">
                <a:solidFill>
                  <a:srgbClr val="141414"/>
                </a:solidFill>
                <a:latin typeface="Trebuchet MS"/>
              </a:rPr>
              <a:t>هدف کلی</a:t>
            </a:r>
          </a:p>
          <a:p>
            <a:pPr marL="0" lvl="0" indent="0" algn="r">
              <a:buNone/>
            </a:pPr>
            <a:endParaRPr sz="2800" b="1" i="0" u="none" strike="noStrike">
              <a:solidFill>
                <a:srgbClr val="141414"/>
              </a:solidFill>
              <a:latin typeface="Trebuchet MS"/>
            </a:endParaRPr>
          </a:p>
          <a:p>
            <a:pPr marL="0" lvl="0" indent="0" algn="r">
              <a:buNone/>
            </a:pPr>
            <a:r>
              <a:rPr sz="2000">
                <a:latin typeface="Trebuchet MS"/>
              </a:rPr>
              <a:t>آموزش در ارتباط نحوه استفاده صحیح(دارویه صحیح،زمان دقیق،دوز دقیق)از داروها،نحوه تزریق انسولین وآموزش در مورد اهمیت استفاده داروهای تجویزی و عدم ترک مصرف خود سرانه داروها وآموزش در ارتباط با عوارض دارویی </a:t>
            </a:r>
          </a:p>
          <a:p>
            <a:pPr marL="0" lvl="0" indent="0" algn="r">
              <a:buNone/>
            </a:pPr>
            <a:endParaRPr sz="2000">
              <a:latin typeface="Trebuchet MS"/>
            </a:endParaRPr>
          </a:p>
          <a:p>
            <a:pPr marL="0" lvl="0" indent="0" algn="r">
              <a:buNone/>
            </a:pPr>
            <a:r>
              <a:rPr sz="2400" b="1" i="0" u="none" strike="noStrike">
                <a:solidFill>
                  <a:srgbClr val="141414"/>
                </a:solidFill>
                <a:latin typeface="Trebuchet MS"/>
              </a:rPr>
              <a:t>هدف رفتاری</a:t>
            </a:r>
          </a:p>
          <a:p>
            <a:pPr marL="0" lvl="0" indent="0" algn="r">
              <a:buNone/>
            </a:pPr>
            <a:r>
              <a:rPr sz="2000">
                <a:latin typeface="Trebuchet MS"/>
              </a:rPr>
              <a:t>بیمار بتواند در اتمام،اموزش های مذکور را بازگو کند.</a:t>
            </a:r>
          </a:p>
          <a:p>
            <a:pPr marL="0" lvl="0" indent="0" algn="r">
              <a:buNone/>
            </a:pPr>
            <a:r>
              <a:rPr sz="2000">
                <a:latin typeface="Trebuchet MS"/>
              </a:rPr>
              <a:t>نحوه استفاده صحیح(دارویه صحیح،زمان دقیق،دوز دقیق) داروها را فرا گیرد.</a:t>
            </a:r>
          </a:p>
          <a:p>
            <a:pPr marL="0" lvl="0" indent="0" algn="r">
              <a:buNone/>
            </a:pPr>
            <a:endParaRPr sz="2000">
              <a:latin typeface="Trebuchet M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6412"/>
          </a:xfrm>
          <a:prstGeom prst="rect">
            <a:avLst/>
          </a:prstGeom>
          <a:noFill/>
          <a:ln>
            <a:noFill/>
          </a:ln>
        </p:spPr>
        <p:txBody>
          <a:bodyPr wrap="square" anchor="t"/>
          <a:lstStyle/>
          <a:p>
            <a:pPr lvl="0"/>
            <a:endParaRPr/>
          </a:p>
          <a:p>
            <a:pPr lvl="0"/>
            <a:endParaRPr/>
          </a:p>
          <a:p>
            <a:pPr lvl="0"/>
            <a:endParaRPr/>
          </a:p>
          <a:p>
            <a:pPr lvl="0"/>
            <a:endParaRPr/>
          </a:p>
          <a:p>
            <a:pPr lvl="0"/>
            <a:endParaRPr/>
          </a:p>
          <a:p>
            <a:pPr lvl="0"/>
            <a:endParaRPr/>
          </a:p>
          <a:p>
            <a:pPr lvl="0" algn="r"/>
            <a:r>
              <a:rPr>
                <a:latin typeface="Trebuchet MS"/>
              </a:rPr>
              <a:t>                          توضیحی                                    کتاب های داروشناسی</a:t>
            </a:r>
          </a:p>
          <a:p>
            <a:pPr lvl="0" algn="r"/>
            <a:r>
              <a:rPr>
                <a:latin typeface="Trebuchet MS"/>
              </a:rPr>
              <a:t>                         </a:t>
            </a:r>
          </a:p>
          <a:p>
            <a:pPr lvl="0" algn="r"/>
            <a:r>
              <a:rPr>
                <a:latin typeface="Trebuchet MS"/>
              </a:rPr>
              <a:t>                          پرسش و پاسخ</a:t>
            </a:r>
          </a:p>
          <a:p>
            <a:pPr lvl="0"/>
            <a:endParaRPr>
              <a:latin typeface="Trebuchet MS"/>
            </a:endParaRPr>
          </a:p>
          <a:p>
            <a:pPr lvl="0"/>
            <a:endParaRPr>
              <a:latin typeface="Trebuchet MS"/>
            </a:endParaRPr>
          </a:p>
          <a:p>
            <a:pPr lvl="0"/>
            <a:endParaRPr>
              <a:latin typeface="Trebuchet MS"/>
            </a:endParaRPr>
          </a:p>
          <a:p>
            <a:pPr lvl="0"/>
            <a:endParaRPr>
              <a:latin typeface="Trebuchet MS"/>
            </a:endParaRPr>
          </a:p>
          <a:p>
            <a:pPr marL="0" lvl="0" indent="0" algn="r">
              <a:buNone/>
            </a:pPr>
            <a:endParaRPr>
              <a:latin typeface="Trebuchet MS"/>
            </a:endParaRPr>
          </a:p>
          <a:p>
            <a:pPr marL="0" lvl="0" indent="0" algn="r">
              <a:buNone/>
            </a:pPr>
            <a:r>
              <a:rPr sz="1600">
                <a:latin typeface="Trebuchet MS"/>
              </a:rPr>
              <a:t> 1جلسه20 دیقه ای و با حضور الزامی همراه بیمار(همراه درجه 1 بیمار)  </a:t>
            </a:r>
            <a:r>
              <a:rPr sz="2000">
                <a:latin typeface="Trebuchet MS"/>
              </a:rPr>
              <a:t>اتاق خود بیمار       </a:t>
            </a:r>
          </a:p>
          <a:p>
            <a:pPr marL="0" lvl="0" indent="0" algn="r">
              <a:buNone/>
            </a:pPr>
            <a:r>
              <a:rPr>
                <a:latin typeface="Trebuchet MS"/>
              </a:rPr>
              <a:t>                         </a:t>
            </a:r>
          </a:p>
        </p:txBody>
      </p:sp>
      <p:sp>
        <p:nvSpPr>
          <p:cNvPr id="3" name="Cloud 2"/>
          <p:cNvSpPr/>
          <p:nvPr/>
        </p:nvSpPr>
        <p:spPr>
          <a:xfrm>
            <a:off x="7543800" y="228600"/>
            <a:ext cx="2514600" cy="1676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0" i="0" u="none" strike="noStrike" baseline="0">
                <a:solidFill>
                  <a:srgbClr val="FFFFFF"/>
                </a:solidFill>
                <a:latin typeface="Trebuchet MS"/>
              </a:rPr>
              <a:t>شیوه تدریس</a:t>
            </a:r>
            <a:r>
              <a:rPr sz="1800" b="0" i="0" u="none" strike="noStrike" baseline="0">
                <a:solidFill>
                  <a:srgbClr val="2C3C43"/>
                </a:solidFill>
                <a:latin typeface="Trebuchet MS"/>
              </a:rPr>
              <a:t>:</a:t>
            </a:r>
          </a:p>
        </p:txBody>
      </p:sp>
      <p:sp>
        <p:nvSpPr>
          <p:cNvPr id="4" name="Cloud 3"/>
          <p:cNvSpPr/>
          <p:nvPr/>
        </p:nvSpPr>
        <p:spPr>
          <a:xfrm>
            <a:off x="2667000" y="228600"/>
            <a:ext cx="2743200" cy="1752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600" b="0" i="0" u="none" strike="noStrike" baseline="0">
                <a:solidFill>
                  <a:srgbClr val="FFFFFF"/>
                </a:solidFill>
                <a:latin typeface="Trebuchet MS"/>
              </a:rPr>
              <a:t>منابع:</a:t>
            </a:r>
          </a:p>
        </p:txBody>
      </p:sp>
      <p:sp>
        <p:nvSpPr>
          <p:cNvPr id="5" name="Cloud 4"/>
          <p:cNvSpPr/>
          <p:nvPr/>
        </p:nvSpPr>
        <p:spPr>
          <a:xfrm>
            <a:off x="7543800" y="3886200"/>
            <a:ext cx="2286000" cy="1219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تعداد و مدت جلسه:</a:t>
            </a:r>
          </a:p>
        </p:txBody>
      </p:sp>
      <p:sp>
        <p:nvSpPr>
          <p:cNvPr id="6" name="Cloud 5"/>
          <p:cNvSpPr/>
          <p:nvPr/>
        </p:nvSpPr>
        <p:spPr>
          <a:xfrm>
            <a:off x="3124200" y="4038600"/>
            <a:ext cx="2209800" cy="10668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فضای آموزش:</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endParaRPr/>
          </a:p>
          <a:p>
            <a:pPr lvl="0" algn="r"/>
            <a:r>
              <a:rPr>
                <a:latin typeface="Trebuchet MS"/>
              </a:rPr>
              <a:t>نحوه مصرف،دوز مصرف و زمان مناسب استفاده از هر دارو،عوارض احتمالی و مهم برخی داروها به بیمار و همراه وی توضیح داده شد. </a:t>
            </a:r>
          </a:p>
          <a:p>
            <a:pPr lvl="0" algn="r"/>
            <a:r>
              <a:rPr>
                <a:latin typeface="Trebuchet MS"/>
              </a:rPr>
              <a:t>بیمارنسبت به مصرف مستمر و طبق دستور پزشک کاملا توجیه شد.</a:t>
            </a:r>
          </a:p>
          <a:p>
            <a:pPr lvl="0" algn="r"/>
            <a:r>
              <a:rPr>
                <a:latin typeface="Trebuchet MS"/>
              </a:rPr>
              <a:t>آموزش های لازم درخصوص داروها  درطول یک جلسه ی 15دقیقه ی ارایه داده شد</a:t>
            </a:r>
          </a:p>
          <a:p>
            <a:pPr lvl="0" algn="r"/>
            <a:r>
              <a:rPr>
                <a:latin typeface="Trebuchet MS"/>
              </a:rPr>
              <a:t>. همزمان با رسیدن زمان مصرف داروها و تزریق انسولین و در حضور همراه بیمار جلسه اموزشی در تخت بیمار برگزار شد.</a:t>
            </a:r>
          </a:p>
          <a:p>
            <a:pPr lvl="0" algn="r"/>
            <a:endParaRPr>
              <a:latin typeface="Trebuchet MS"/>
            </a:endParaRPr>
          </a:p>
        </p:txBody>
      </p:sp>
      <p:sp>
        <p:nvSpPr>
          <p:cNvPr id="3" name="Title 2"/>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b="1" i="0" u="none" strike="noStrike">
                <a:latin typeface="Trebuchet MS"/>
              </a:rPr>
              <a:t>اجراء جلسه آموزشي در مورد مصرف داروها</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ctr">
              <a:buNone/>
            </a:pPr>
            <a:r>
              <a:rPr>
                <a:latin typeface="Trebuchet MS"/>
              </a:rPr>
              <a:t>بیمار نحوه مصرف دارو هارا به اختصار توضیع داد.</a:t>
            </a:r>
          </a:p>
          <a:p>
            <a:pPr marL="0" lvl="0" indent="0" algn="ctr">
              <a:buNone/>
            </a:pPr>
            <a:r>
              <a:rPr>
                <a:latin typeface="Trebuchet MS"/>
              </a:rPr>
              <a:t>بیمار اهمیت مصرف به موقع دارو ها رایاد گرفت.</a:t>
            </a:r>
          </a:p>
          <a:p>
            <a:pPr marL="0" lvl="0" indent="0" algn="r">
              <a:buNone/>
            </a:pPr>
            <a:endParaRPr>
              <a:latin typeface="Trebuchet M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ارزشیابی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Calibri"/>
              </a:rPr>
              <a:t>1.</a:t>
            </a:r>
            <a:r>
              <a:rPr>
                <a:latin typeface="Trebuchet MS"/>
              </a:rPr>
              <a:t>وزن</a:t>
            </a:r>
            <a:r>
              <a:rPr>
                <a:latin typeface="Calibri"/>
              </a:rPr>
              <a:t> </a:t>
            </a:r>
            <a:r>
              <a:rPr>
                <a:latin typeface="Trebuchet MS"/>
              </a:rPr>
              <a:t>بیمار</a:t>
            </a:r>
            <a:r>
              <a:rPr>
                <a:latin typeface="Calibri"/>
              </a:rPr>
              <a:t> </a:t>
            </a:r>
            <a:r>
              <a:rPr>
                <a:latin typeface="Trebuchet MS"/>
              </a:rPr>
              <a:t>بدون</a:t>
            </a:r>
            <a:r>
              <a:rPr>
                <a:latin typeface="Calibri"/>
              </a:rPr>
              <a:t> </a:t>
            </a:r>
            <a:r>
              <a:rPr>
                <a:latin typeface="Trebuchet MS"/>
              </a:rPr>
              <a:t>هیچ</a:t>
            </a:r>
            <a:r>
              <a:rPr>
                <a:latin typeface="Calibri"/>
              </a:rPr>
              <a:t> </a:t>
            </a:r>
            <a:r>
              <a:rPr>
                <a:latin typeface="Trebuchet MS"/>
              </a:rPr>
              <a:t>گونه</a:t>
            </a:r>
            <a:r>
              <a:rPr>
                <a:latin typeface="Calibri"/>
              </a:rPr>
              <a:t> </a:t>
            </a:r>
            <a:r>
              <a:rPr>
                <a:latin typeface="Trebuchet MS"/>
              </a:rPr>
              <a:t>ادمی</a:t>
            </a:r>
            <a:r>
              <a:rPr>
                <a:latin typeface="Calibri"/>
              </a:rPr>
              <a:t> </a:t>
            </a:r>
            <a:r>
              <a:rPr>
                <a:latin typeface="Trebuchet MS"/>
              </a:rPr>
              <a:t>افزایش</a:t>
            </a:r>
            <a:r>
              <a:rPr>
                <a:latin typeface="Calibri"/>
              </a:rPr>
              <a:t> </a:t>
            </a:r>
            <a:r>
              <a:rPr>
                <a:latin typeface="Trebuchet MS"/>
              </a:rPr>
              <a:t>یافته</a:t>
            </a:r>
          </a:p>
          <a:p>
            <a:pPr marL="0" lvl="0" indent="0" algn="r">
              <a:lnSpc>
                <a:spcPct val="107000"/>
              </a:lnSpc>
              <a:spcAft>
                <a:spcPts val="800"/>
              </a:spcAft>
            </a:pPr>
            <a:r>
              <a:rPr>
                <a:latin typeface="Calibri"/>
              </a:rPr>
              <a:t>2.</a:t>
            </a:r>
            <a:r>
              <a:rPr>
                <a:latin typeface="Trebuchet MS"/>
              </a:rPr>
              <a:t>اشتهای</a:t>
            </a:r>
            <a:r>
              <a:rPr>
                <a:latin typeface="Calibri"/>
              </a:rPr>
              <a:t> </a:t>
            </a:r>
            <a:r>
              <a:rPr>
                <a:latin typeface="Trebuchet MS"/>
              </a:rPr>
              <a:t>بیمار</a:t>
            </a:r>
            <a:r>
              <a:rPr>
                <a:latin typeface="Calibri"/>
              </a:rPr>
              <a:t> </a:t>
            </a:r>
            <a:r>
              <a:rPr>
                <a:latin typeface="Trebuchet MS"/>
              </a:rPr>
              <a:t>افزایش</a:t>
            </a:r>
            <a:r>
              <a:rPr>
                <a:latin typeface="Calibri"/>
              </a:rPr>
              <a:t> </a:t>
            </a:r>
            <a:r>
              <a:rPr>
                <a:latin typeface="Trebuchet MS"/>
              </a:rPr>
              <a:t>یافته</a:t>
            </a:r>
          </a:p>
          <a:p>
            <a:pPr marL="0" lvl="0" indent="0" algn="r">
              <a:lnSpc>
                <a:spcPct val="107000"/>
              </a:lnSpc>
              <a:spcAft>
                <a:spcPts val="800"/>
              </a:spcAft>
            </a:pPr>
            <a:r>
              <a:rPr>
                <a:latin typeface="Calibri"/>
              </a:rPr>
              <a:t>3.</a:t>
            </a:r>
            <a:r>
              <a:rPr>
                <a:latin typeface="Trebuchet MS"/>
              </a:rPr>
              <a:t>بیمار</a:t>
            </a:r>
            <a:r>
              <a:rPr>
                <a:latin typeface="Calibri"/>
              </a:rPr>
              <a:t> </a:t>
            </a:r>
            <a:r>
              <a:rPr>
                <a:latin typeface="Trebuchet MS"/>
              </a:rPr>
              <a:t>احساس</a:t>
            </a:r>
            <a:r>
              <a:rPr>
                <a:latin typeface="Calibri"/>
              </a:rPr>
              <a:t> </a:t>
            </a:r>
            <a:r>
              <a:rPr>
                <a:latin typeface="Trebuchet MS"/>
              </a:rPr>
              <a:t>قدرت</a:t>
            </a:r>
            <a:r>
              <a:rPr>
                <a:latin typeface="Calibri"/>
              </a:rPr>
              <a:t> </a:t>
            </a:r>
            <a:r>
              <a:rPr>
                <a:latin typeface="Trebuchet MS"/>
              </a:rPr>
              <a:t>و</a:t>
            </a:r>
            <a:r>
              <a:rPr>
                <a:latin typeface="Calibri"/>
              </a:rPr>
              <a:t> </a:t>
            </a:r>
            <a:r>
              <a:rPr>
                <a:latin typeface="Trebuchet MS"/>
              </a:rPr>
              <a:t>سلامتی</a:t>
            </a:r>
            <a:r>
              <a:rPr>
                <a:latin typeface="Calibri"/>
              </a:rPr>
              <a:t> </a:t>
            </a:r>
            <a:r>
              <a:rPr>
                <a:latin typeface="Trebuchet MS"/>
              </a:rPr>
              <a:t>بیشتری</a:t>
            </a:r>
            <a:r>
              <a:rPr>
                <a:latin typeface="Calibri"/>
              </a:rPr>
              <a:t> </a:t>
            </a:r>
            <a:r>
              <a:rPr>
                <a:latin typeface="Trebuchet MS"/>
              </a:rPr>
              <a:t>می</a:t>
            </a:r>
            <a:r>
              <a:rPr>
                <a:latin typeface="Calibri"/>
              </a:rPr>
              <a:t> </a:t>
            </a:r>
            <a:r>
              <a:rPr>
                <a:latin typeface="Trebuchet MS"/>
              </a:rPr>
              <a:t>کند</a:t>
            </a:r>
          </a:p>
          <a:p>
            <a:pPr marL="0" lvl="0" indent="0" algn="r">
              <a:lnSpc>
                <a:spcPct val="107000"/>
              </a:lnSpc>
              <a:spcAft>
                <a:spcPts val="800"/>
              </a:spcAft>
            </a:pPr>
            <a:r>
              <a:rPr>
                <a:latin typeface="Calibri"/>
              </a:rPr>
              <a:t>4.</a:t>
            </a:r>
            <a:r>
              <a:rPr>
                <a:latin typeface="Trebuchet MS"/>
              </a:rPr>
              <a:t>اثری</a:t>
            </a:r>
            <a:r>
              <a:rPr>
                <a:latin typeface="Calibri"/>
              </a:rPr>
              <a:t> </a:t>
            </a:r>
            <a:r>
              <a:rPr>
                <a:latin typeface="Trebuchet MS"/>
              </a:rPr>
              <a:t>از</a:t>
            </a:r>
            <a:r>
              <a:rPr>
                <a:latin typeface="Calibri"/>
              </a:rPr>
              <a:t> </a:t>
            </a:r>
            <a:r>
              <a:rPr>
                <a:latin typeface="Trebuchet MS"/>
              </a:rPr>
              <a:t>عفونت</a:t>
            </a:r>
            <a:r>
              <a:rPr>
                <a:latin typeface="Calibri"/>
              </a:rPr>
              <a:t> </a:t>
            </a:r>
            <a:r>
              <a:rPr>
                <a:latin typeface="Trebuchet MS"/>
              </a:rPr>
              <a:t>و</a:t>
            </a:r>
            <a:r>
              <a:rPr>
                <a:latin typeface="Calibri"/>
              </a:rPr>
              <a:t> </a:t>
            </a:r>
            <a:r>
              <a:rPr>
                <a:latin typeface="Trebuchet MS"/>
              </a:rPr>
              <a:t>آسیب</a:t>
            </a:r>
            <a:r>
              <a:rPr>
                <a:latin typeface="Calibri"/>
              </a:rPr>
              <a:t> </a:t>
            </a:r>
            <a:r>
              <a:rPr>
                <a:latin typeface="Trebuchet MS"/>
              </a:rPr>
              <a:t>به</a:t>
            </a:r>
            <a:r>
              <a:rPr>
                <a:latin typeface="Calibri"/>
              </a:rPr>
              <a:t> </a:t>
            </a:r>
            <a:r>
              <a:rPr>
                <a:latin typeface="Trebuchet MS"/>
              </a:rPr>
              <a:t>پوست</a:t>
            </a:r>
            <a:r>
              <a:rPr>
                <a:latin typeface="Calibri"/>
              </a:rPr>
              <a:t> </a:t>
            </a:r>
            <a:r>
              <a:rPr>
                <a:latin typeface="Trebuchet MS"/>
              </a:rPr>
              <a:t>مشاهده</a:t>
            </a:r>
            <a:r>
              <a:rPr>
                <a:latin typeface="Calibri"/>
              </a:rPr>
              <a:t> </a:t>
            </a:r>
            <a:r>
              <a:rPr>
                <a:latin typeface="Trebuchet MS"/>
              </a:rPr>
              <a:t>نمی</a:t>
            </a:r>
            <a:r>
              <a:rPr>
                <a:latin typeface="Calibri"/>
              </a:rPr>
              <a:t> </a:t>
            </a:r>
            <a:r>
              <a:rPr>
                <a:latin typeface="Trebuchet MS"/>
              </a:rPr>
              <a:t>شود</a:t>
            </a:r>
          </a:p>
          <a:p>
            <a:pPr marL="0" lvl="0" indent="0" algn="r">
              <a:lnSpc>
                <a:spcPct val="107000"/>
              </a:lnSpc>
              <a:spcAft>
                <a:spcPts val="800"/>
              </a:spcAft>
            </a:pPr>
            <a:r>
              <a:rPr>
                <a:latin typeface="Calibri"/>
              </a:rPr>
              <a:t>5.</a:t>
            </a:r>
            <a:r>
              <a:rPr>
                <a:latin typeface="Trebuchet MS"/>
              </a:rPr>
              <a:t>آموزش</a:t>
            </a:r>
            <a:r>
              <a:rPr>
                <a:latin typeface="Calibri"/>
              </a:rPr>
              <a:t> </a:t>
            </a:r>
            <a:r>
              <a:rPr>
                <a:latin typeface="Trebuchet MS"/>
              </a:rPr>
              <a:t>های</a:t>
            </a:r>
            <a:r>
              <a:rPr>
                <a:latin typeface="Calibri"/>
              </a:rPr>
              <a:t> </a:t>
            </a:r>
            <a:r>
              <a:rPr>
                <a:latin typeface="Trebuchet MS"/>
              </a:rPr>
              <a:t>داده</a:t>
            </a:r>
            <a:r>
              <a:rPr>
                <a:latin typeface="Calibri"/>
              </a:rPr>
              <a:t> </a:t>
            </a:r>
            <a:r>
              <a:rPr>
                <a:latin typeface="Trebuchet MS"/>
              </a:rPr>
              <a:t>شده</a:t>
            </a:r>
            <a:r>
              <a:rPr>
                <a:latin typeface="Calibri"/>
              </a:rPr>
              <a:t> </a:t>
            </a:r>
            <a:r>
              <a:rPr>
                <a:latin typeface="Trebuchet MS"/>
              </a:rPr>
              <a:t>را</a:t>
            </a:r>
            <a:r>
              <a:rPr>
                <a:latin typeface="Calibri"/>
              </a:rPr>
              <a:t> </a:t>
            </a:r>
            <a:r>
              <a:rPr>
                <a:latin typeface="Trebuchet MS"/>
              </a:rPr>
              <a:t>انجام</a:t>
            </a:r>
            <a:r>
              <a:rPr>
                <a:latin typeface="Calibri"/>
              </a:rPr>
              <a:t> </a:t>
            </a:r>
            <a:r>
              <a:rPr>
                <a:latin typeface="Trebuchet MS"/>
              </a:rPr>
              <a:t>می</a:t>
            </a:r>
            <a:r>
              <a:rPr>
                <a:latin typeface="Calibri"/>
              </a:rPr>
              <a:t> </a:t>
            </a:r>
            <a:r>
              <a:rPr>
                <a:latin typeface="Trebuchet MS"/>
              </a:rPr>
              <a:t>دهد</a:t>
            </a:r>
          </a:p>
          <a:p>
            <a:pPr marL="0" lvl="0" indent="0" algn="r">
              <a:lnSpc>
                <a:spcPct val="107000"/>
              </a:lnSpc>
              <a:spcAft>
                <a:spcPts val="800"/>
              </a:spcAft>
            </a:pPr>
            <a:r>
              <a:rPr>
                <a:latin typeface="Calibri"/>
              </a:rPr>
              <a:t>6.</a:t>
            </a:r>
            <a:r>
              <a:rPr>
                <a:latin typeface="Trebuchet MS"/>
              </a:rPr>
              <a:t>بیمار</a:t>
            </a:r>
            <a:r>
              <a:rPr>
                <a:latin typeface="Calibri"/>
              </a:rPr>
              <a:t> </a:t>
            </a:r>
            <a:r>
              <a:rPr>
                <a:latin typeface="Trebuchet MS"/>
              </a:rPr>
              <a:t>دچار</a:t>
            </a:r>
            <a:r>
              <a:rPr>
                <a:latin typeface="Calibri"/>
              </a:rPr>
              <a:t> </a:t>
            </a:r>
            <a:r>
              <a:rPr>
                <a:latin typeface="Trebuchet MS"/>
              </a:rPr>
              <a:t>هیچ</a:t>
            </a:r>
            <a:r>
              <a:rPr>
                <a:latin typeface="Calibri"/>
              </a:rPr>
              <a:t> </a:t>
            </a:r>
            <a:r>
              <a:rPr>
                <a:latin typeface="Trebuchet MS"/>
              </a:rPr>
              <a:t>گونه</a:t>
            </a:r>
            <a:r>
              <a:rPr>
                <a:latin typeface="Calibri"/>
              </a:rPr>
              <a:t> </a:t>
            </a:r>
            <a:r>
              <a:rPr>
                <a:latin typeface="Trebuchet MS"/>
              </a:rPr>
              <a:t>عارضه</a:t>
            </a:r>
            <a:r>
              <a:rPr>
                <a:latin typeface="Calibri"/>
              </a:rPr>
              <a:t> </a:t>
            </a:r>
            <a:r>
              <a:rPr>
                <a:latin typeface="Trebuchet MS"/>
              </a:rPr>
              <a:t>ای</a:t>
            </a:r>
            <a:r>
              <a:rPr>
                <a:latin typeface="Calibri"/>
              </a:rPr>
              <a:t> </a:t>
            </a:r>
            <a:r>
              <a:rPr>
                <a:latin typeface="Trebuchet MS"/>
              </a:rPr>
              <a:t>نیست</a:t>
            </a:r>
          </a:p>
          <a:p>
            <a:pPr lvl="0"/>
            <a:endParaRPr>
              <a:latin typeface="Trebuchet MS"/>
            </a:endParaRPr>
          </a:p>
        </p:txBody>
      </p:sp>
    </p:spTree>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1308</Words>
  <Application>Microsoft Office PowerPoint</Application>
  <PresentationFormat>Custom</PresentationFormat>
  <Paragraphs>204</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Facet</vt:lpstr>
      <vt:lpstr>بنام خدا</vt:lpstr>
      <vt:lpstr>فرایند پرستاری در سیروز کبدی و آسیت </vt:lpstr>
      <vt:lpstr>Part 1</vt:lpstr>
      <vt:lpstr>خلاصه ای از تعریف سیروز کبدی</vt:lpstr>
      <vt:lpstr>Part 2</vt:lpstr>
      <vt:lpstr>بررسی: </vt:lpstr>
      <vt:lpstr>بررسی:  شرح حال</vt:lpstr>
      <vt:lpstr>تشخیص های پرستاری </vt:lpstr>
      <vt:lpstr>برنامه ریزی و اهداف</vt:lpstr>
      <vt:lpstr>1.مداخلات مربوط به تغذیه</vt:lpstr>
      <vt:lpstr>PowerPoint Presentation</vt:lpstr>
      <vt:lpstr>اجرا </vt:lpstr>
      <vt:lpstr>ارزیابی</vt:lpstr>
      <vt:lpstr>2.مداخلات مربوط به پوست</vt:lpstr>
      <vt:lpstr>PowerPoint Presentation</vt:lpstr>
      <vt:lpstr>اجرا</vt:lpstr>
      <vt:lpstr>ارزیابی</vt:lpstr>
      <vt:lpstr>4.مداخلات پرستاری در رابطه با عوارضی چون: {خونریزی.انسفالوپاتی کبدی.افزایش حجم مایعات.افت فشار خون.ادم.کمبود پروتیین های مورد نیاز.اختلال در فاکتور های انعقادی}</vt:lpstr>
      <vt:lpstr>PowerPoint Presentation</vt:lpstr>
      <vt:lpstr>اجرا</vt:lpstr>
      <vt:lpstr>ارزیابی</vt:lpstr>
      <vt:lpstr>PowerPoint Presentation</vt:lpstr>
      <vt:lpstr>PowerPoint Presentation</vt:lpstr>
      <vt:lpstr>اجراء جلسه آموزشي در مورد مصرف داروها</vt:lpstr>
      <vt:lpstr>ارزیابی</vt:lpstr>
      <vt:lpstr>ارزشیابی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cp:lastModifiedBy>Windows User</cp:lastModifiedBy>
  <cp:revision>1</cp:revision>
  <dcterms:modified xsi:type="dcterms:W3CDTF">2020-04-27T21:15:29Z</dcterms:modified>
</cp:coreProperties>
</file>