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85" r:id="rId4"/>
    <p:sldId id="286" r:id="rId5"/>
    <p:sldId id="287" r:id="rId6"/>
    <p:sldId id="288" r:id="rId7"/>
    <p:sldId id="289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687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 موضوع :</a:t>
            </a: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مسجد محله ما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" name="Equation" r:id="rId3" imgW="914400" imgH="272160" progId="">
                  <p:embed/>
                </p:oleObj>
              </mc:Choice>
              <mc:Fallback>
                <p:oleObj name="Equation" r:id="rId3" imgW="914400" imgH="272160" progId="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9343" y="1414335"/>
            <a:ext cx="1103903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نگاه</a:t>
            </a:r>
          </a:p>
          <a:p>
            <a:pPr marL="457200" marR="0" lvl="0" indent="-457200" algn="just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just" rtl="1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در این درس دانش آموزان با محلّی به نام مسجد آشنا می شوند و یاد می گیرند که در مسجد علاوه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خواندن نماز جماعت کارهای خوب و بزرگ  دیگری هم انجام می شود. مثل کلاس های آموزش قرآن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 نقّاشی 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رایانه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 عکاسی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 و در آنجا کتابخانه ی خوبی نیز برای کودکان وجود دارد  که بچّه ها می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توانند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کلاس ها و کتابخانه استفاده ی مفیدی کنند .</a:t>
            </a: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5748271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84786" y="2441538"/>
            <a:ext cx="11458541" cy="313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مردم محلّه – بنّایی – اوّلین بار – جماعت – چراغانی – حوض مسجد –گلدان ها </a:t>
            </a: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همکاری – تشکّر –نماز خواندن – یکدیگر – هم فکری – دقّت – پیش نماز – سخنان – استفاده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طرف – جالب – هنگام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4657" y="1480445"/>
            <a:ext cx="10930330" cy="474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سازی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واژگان با به کارگیری ( با )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algn="r" rtl="1">
              <a:lnSpc>
                <a:spcPct val="2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 سواد یعنی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که سواد 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 خبر یعنی کسی که خبر 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با ارزش یعنی کسی که ارزش دارد . </a:t>
            </a:r>
          </a:p>
          <a:p>
            <a:pPr marL="403225"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 دقّت یعنی کسی که در هر کاری دقّت دارد 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687275"/>
            <a:ext cx="11616743" cy="502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 هنر یعنی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با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حجاب یعنی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با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ادب یعنی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...................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یعنی کسی که سلیقه دارد . </a:t>
            </a:r>
          </a:p>
        </p:txBody>
      </p:sp>
      <p:sp>
        <p:nvSpPr>
          <p:cNvPr id="2" name="Smiley Face 1"/>
          <p:cNvSpPr/>
          <p:nvPr/>
        </p:nvSpPr>
        <p:spPr>
          <a:xfrm>
            <a:off x="11192202" y="2285999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97359" y="1388550"/>
            <a:ext cx="11616743" cy="4961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نشانه ی ( و ) در کلماتی مانند :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آموزگار ، گروه ، صورت ، موش ، صدای ( او ) می دهد 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کلماتی مانند: برویم ، نوشته ، روان ، صدای ( وِ ) می دهد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کلماتی مانند : خود ، تو ، دو ، صدای ( اُ ) می دهد 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کلماتی مانند ، بخوانیم ، خواهش ، خواهر ، صدایی ندارد 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ترکیب هایی مانند : پدر و مادر ، دست و پا ، بیست و یک ، صدای ( اُ ) می دهد . </a:t>
            </a: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99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91</cp:revision>
  <dcterms:created xsi:type="dcterms:W3CDTF">2015-07-06T05:06:21Z</dcterms:created>
  <dcterms:modified xsi:type="dcterms:W3CDTF">2018-04-25T14:37:56Z</dcterms:modified>
</cp:coreProperties>
</file>