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2/25/2020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402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خرس کوچولو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marL="457200" marR="0" lvl="0" indent="-4572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داستان در مورد یک خرس کوچولو است که شنیده بود ( میکروب ها ) موجودات خطرناکی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هستند. به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دلیل ، تصمیم گرفت با آن ها بجنگد . اما نمی دانست که میکروب ها را نمی توان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چوب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کشت .وقتی خرس کوچولو بیمار شد فهمید که میکروب ها در دست های کثیف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زندگی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کنند و نمی توان آن ها را با چشم دید و برای جنگیدن با آن ها بهتر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همیشه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را پاکیزه نگه دارد و دست هایش را قبل از غذا خوردن بشوید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بارها – میکروب ها – خطرناک – تصمیم – صبح زود – بچّه گنجشک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بقیّه – اوّل – حرف ها – بی حوصله – استراحت – کندوی عسل – خوش حال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چه طور – پاکیزه – نگه داری – غذا خوردن – شاداب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با به کارگیری ( بی ) :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ادب کسی است که ادب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حوصله کسی است که حوصله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کار کسی است که کار ندارد 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481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 هنر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</a:p>
          <a:p>
            <a:pPr marL="1371600" lvl="2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 پول ...............................................................</a:t>
            </a:r>
          </a:p>
          <a:p>
            <a:pPr marL="2286000" lvl="4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هدف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marL="3200400" lvl="6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چیزی است که اهمیت ندارد .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142127" y="1279693"/>
            <a:ext cx="11616743" cy="539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پایان بیشتر جمله ها نقطه  ( . ) می گذاریم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میکروب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موجودات خطرناکی هستند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خواهیم به مسافرت برویم . </a:t>
            </a: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پایان بعضی از جمله ها علامت پرسش ( ؟ ) می گذاریم . مانند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آیا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میکروب ها موجودات خطرناکی هستند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؟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امروز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هوا سرد است ؟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296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90</cp:revision>
  <dcterms:created xsi:type="dcterms:W3CDTF">2015-07-06T05:06:21Z</dcterms:created>
  <dcterms:modified xsi:type="dcterms:W3CDTF">2020-02-24T22:21:15Z</dcterms:modified>
</cp:coreProperties>
</file>