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5" r:id="rId4"/>
    <p:sldId id="286" r:id="rId5"/>
    <p:sldId id="287" r:id="rId6"/>
    <p:sldId id="288" r:id="rId7"/>
    <p:sldId id="289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354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از همه مهربان تر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8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2257" y="1131307"/>
            <a:ext cx="110390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دعا یعنی حرف زدن با خدا. در موقع دعا با خدا سخن می گوییم  و آرزوها و خواسته های خود را از خدای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مهربانمی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خواهیم . در هنگام دعا از خداوند می خواهیم که ما را در کارها یاری کند تا بتوانیم در زندگی موفّق باشیم . </a:t>
            </a:r>
          </a:p>
          <a:p>
            <a:pPr algn="just" rtl="1">
              <a:lnSpc>
                <a:spcPct val="200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94780" y="2430653"/>
            <a:ext cx="11458541" cy="337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موقع دعا – تصمیم – محبّت و مهربانی – هم کلاسی هایم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حتّی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بچّه های کوچکتر – انسان ها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غذا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استراحت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مهربان – می خواهیم – سالم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2886" y="1447788"/>
            <a:ext cx="10843857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         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بستگان </a:t>
            </a: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                          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26963" y="2784056"/>
            <a:ext cx="702436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پدر</a:t>
            </a:r>
            <a:endParaRPr lang="en-US" sz="2800" b="1" dirty="0" smtClean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endParaRPr lang="fa-IR" sz="2800" b="1" dirty="0" smtClean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endParaRPr lang="fa-IR" sz="2800" b="1" dirty="0" smtClean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endParaRPr lang="en-US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r>
              <a:rPr lang="fa-IR" sz="2800" b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مادر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194814" y="2612218"/>
            <a:ext cx="1446230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پدر </a:t>
            </a:r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بزرگ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مادر بزرگ</a:t>
            </a: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232895" y="4553771"/>
            <a:ext cx="1446230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پدر </a:t>
            </a:r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بزرگ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مادر بزرگ</a:t>
            </a: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9171693" y="3167743"/>
            <a:ext cx="1257360" cy="61367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9118974" y="3781417"/>
            <a:ext cx="1310080" cy="120424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7625014" y="2873829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7679125" y="3103763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7672744" y="4847993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7726855" y="5077927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487" y="1665504"/>
            <a:ext cx="11616743" cy="2440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2" name="Smiley Face 1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612086" y="3516085"/>
            <a:ext cx="9354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عمو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201886" y="3516085"/>
            <a:ext cx="9354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خاله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8789038" y="4008399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843149" y="4238333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3390471" y="3953971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3444582" y="4183905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7328541" y="3671108"/>
            <a:ext cx="1338828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پسر عمو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847318" y="3671108"/>
            <a:ext cx="1338828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301465"/>
            <a:ext cx="11616743" cy="496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بعضی از کلمه ها حرف " ی " صدای " آ " می دهد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به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توجّه کن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کبری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عیسی – مصطفی – مجتبی – مرتضی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حرف " ی "  صدای " آ " می دهد . </a:t>
            </a: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197</Words>
  <Application>Microsoft Office PowerPoint</Application>
  <PresentationFormat>Widescreen</PresentationFormat>
  <Paragraphs>60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95</cp:revision>
  <dcterms:created xsi:type="dcterms:W3CDTF">2015-07-06T05:06:21Z</dcterms:created>
  <dcterms:modified xsi:type="dcterms:W3CDTF">2020-02-24T22:18:08Z</dcterms:modified>
</cp:coreProperties>
</file>