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9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مدرسه خرگوش  ها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درس در یک نگاه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</a:p>
          <a:p>
            <a:pPr marL="457200" marR="0" lvl="0" indent="-4572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، راه های مراقبت از گوش ها و عواقب بی توجّهی به آن ها در قالب یک داستان از زبان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خرگوش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، مورد بحث قرار گرفته است . مثلاً اینکه اگر گوش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نداشتیم ،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نمی توانستیم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صداها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بشنویم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و اگر نمی توانستیم صداها را بشنویم از خیلی چیزها لذّت نمی بردیم . پس داشتن گوش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سالم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خیلی مهم است . و باید از آن ها خوب مواظبت کنیم و همیشه آن ها را تمیز نگه داریم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منتظر- سبد هویج – بشنویم – دم پنبه ای – پشمالو – هیچ صدایی – سکوت – پرسش بعدی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خاکستری – خطرهایی – مثلاً – روبا ه ها – شغا ل ها – صدای پرنده ها  - سرود خواندن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خیلی – مهم – مواظبت – نگه داری – جایزه  – پاسخ هایی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واژگان از طریق کلمات مترادف (هم معنی) مانند : اوّل ، آغاز،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شروع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مترادف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 دو یا چند کلمه گفته می شود که تقریبا دارای معنای یکسانی می باشند و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اگر در جمله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به جای هم به کار روند ،جمله ها هم معنی اند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مثلا :  او تند می رود		 او سریع می رود.</a:t>
            </a:r>
          </a:p>
          <a:p>
            <a:pPr lvl="2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مریم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مادرش پرسید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مریم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مادرش سؤال کرد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AutoShape 4"/>
          <p:cNvSpPr>
            <a:spLocks noChangeShapeType="1"/>
          </p:cNvSpPr>
          <p:nvPr/>
        </p:nvSpPr>
        <p:spPr bwMode="auto">
          <a:xfrm flipH="1" flipV="1">
            <a:off x="7794399" y="5313590"/>
            <a:ext cx="847725" cy="9525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/>
          <p:cNvSpPr>
            <a:spLocks noChangeShapeType="1"/>
          </p:cNvSpPr>
          <p:nvPr/>
        </p:nvSpPr>
        <p:spPr bwMode="auto">
          <a:xfrm flipH="1" flipV="1">
            <a:off x="6869114" y="5966733"/>
            <a:ext cx="847725" cy="9525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937646"/>
            <a:ext cx="11616743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برای این کلمه ها هم معنی بنویس.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مواظبت  : .....................................			پاسخ : ................................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مریض : ...............................				آرام : ......................................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سعی : ................................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95330" y="2139664"/>
            <a:ext cx="11616743" cy="302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تفاوت خواندن و نوشتن تنوین  در کلماتی مانند : مثلاً و فعلا ً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بعضی کلمات دارای تنوین ( -ً ) هستند که از زبان عربی وارد زبان فارسی شده اند 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هرگاه اینم علامت دیده شود ، ( </a:t>
            </a:r>
            <a:r>
              <a:rPr lang="fa-IR" sz="2800" b="1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َن )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خوانده می شود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122</Words>
  <Application>Microsoft Office PowerPoint</Application>
  <PresentationFormat>Custom</PresentationFormat>
  <Paragraphs>34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89</cp:revision>
  <dcterms:created xsi:type="dcterms:W3CDTF">2015-07-06T05:06:21Z</dcterms:created>
  <dcterms:modified xsi:type="dcterms:W3CDTF">2020-01-07T07:11:14Z</dcterms:modified>
</cp:coreProperties>
</file>