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tl="1" saveSubsetFonts="1">
  <p:sldMasterIdLst>
    <p:sldMasterId id="2147483648" r:id="rId1"/>
  </p:sldMasterIdLst>
  <p:notesMasterIdLst>
    <p:notesMasterId r:id="rId27"/>
  </p:notesMasterIdLst>
  <p:sldIdLst>
    <p:sldId id="286" r:id="rId2"/>
    <p:sldId id="257" r:id="rId3"/>
    <p:sldId id="258" r:id="rId4"/>
    <p:sldId id="259" r:id="rId5"/>
    <p:sldId id="260" r:id="rId6"/>
    <p:sldId id="284" r:id="rId7"/>
    <p:sldId id="285" r:id="rId8"/>
    <p:sldId id="261" r:id="rId9"/>
    <p:sldId id="262" r:id="rId10"/>
    <p:sldId id="263" r:id="rId11"/>
    <p:sldId id="264" r:id="rId12"/>
    <p:sldId id="265" r:id="rId13"/>
    <p:sldId id="267" r:id="rId14"/>
    <p:sldId id="268" r:id="rId15"/>
    <p:sldId id="269" r:id="rId16"/>
    <p:sldId id="270" r:id="rId17"/>
    <p:sldId id="271" r:id="rId18"/>
    <p:sldId id="273" r:id="rId19"/>
    <p:sldId id="275" r:id="rId20"/>
    <p:sldId id="272" r:id="rId21"/>
    <p:sldId id="276" r:id="rId22"/>
    <p:sldId id="277" r:id="rId23"/>
    <p:sldId id="278" r:id="rId24"/>
    <p:sldId id="279" r:id="rId25"/>
    <p:sldId id="274" r:id="rId26"/>
  </p:sldIdLst>
  <p:sldSz cx="9144000" cy="6858000" type="screen4x3"/>
  <p:notesSz cx="6858000" cy="9144000"/>
  <p:defaultTextStyle>
    <a:defPPr>
      <a:defRPr lang="fa-IR"/>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defaultTextStyle>
  <p:extLst>
    <p:ext uri="{EFAFB233-063F-42B5-8137-9DF3F51BA10A}">
      <p15:sldGuideLst xmlns=""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84380"/>
    <p:restoredTop sz="94660"/>
  </p:normalViewPr>
  <p:slideViewPr>
    <p:cSldViewPr>
      <p:cViewPr varScale="1">
        <p:scale>
          <a:sx n="74" d="100"/>
          <a:sy n="74" d="100"/>
        </p:scale>
        <p:origin x="-1266" y="-90"/>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F71C413-4E5D-4482-8172-5C3B4848C518}" type="datetimeFigureOut">
              <a:rPr lang="en-US" smtClean="0"/>
              <a:pPr/>
              <a:t>6/7/2020</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93DE5EB3-CB86-4F62-A982-E741CE4A1F3C}" type="slidenum">
              <a:rPr lang="en-US" smtClean="0"/>
              <a:pPr/>
              <a:t>‹#›</a:t>
            </a:fld>
            <a:endParaRPr lang="en-US"/>
          </a:p>
        </p:txBody>
      </p:sp>
    </p:spTree>
    <p:extLst>
      <p:ext uri="{BB962C8B-B14F-4D97-AF65-F5344CB8AC3E}">
        <p14:creationId xmlns:p14="http://schemas.microsoft.com/office/powerpoint/2010/main" val="154095388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fa-I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fa-IR"/>
          </a:p>
        </p:txBody>
      </p:sp>
      <p:sp>
        <p:nvSpPr>
          <p:cNvPr id="4" name="Date Placeholder 3"/>
          <p:cNvSpPr>
            <a:spLocks noGrp="1"/>
          </p:cNvSpPr>
          <p:nvPr>
            <p:ph type="dt" sz="half" idx="10"/>
          </p:nvPr>
        </p:nvSpPr>
        <p:spPr/>
        <p:txBody>
          <a:bodyPr/>
          <a:lstStyle/>
          <a:p>
            <a:fld id="{66A5530D-7254-401A-9C38-54E3413B7DF8}" type="datetime8">
              <a:rPr lang="fa-IR" smtClean="0"/>
              <a:pPr/>
              <a:t>7 ژوئن 20</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F8E4BC58-C6E1-46A1-A28E-4ED601E90704}" type="slidenum">
              <a:rPr lang="fa-IR" smtClean="0"/>
              <a:pPr/>
              <a:t>‹#›</a:t>
            </a:fld>
            <a:endParaRPr lang="fa-I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fa-IR"/>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Date Placeholder 3"/>
          <p:cNvSpPr>
            <a:spLocks noGrp="1"/>
          </p:cNvSpPr>
          <p:nvPr>
            <p:ph type="dt" sz="half" idx="10"/>
          </p:nvPr>
        </p:nvSpPr>
        <p:spPr/>
        <p:txBody>
          <a:bodyPr/>
          <a:lstStyle/>
          <a:p>
            <a:fld id="{6DB50387-C2F1-4031-8E5E-1FE74D219C6B}" type="datetime8">
              <a:rPr lang="fa-IR" smtClean="0"/>
              <a:pPr/>
              <a:t>7 ژوئن 20</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F8E4BC58-C6E1-46A1-A28E-4ED601E90704}" type="slidenum">
              <a:rPr lang="fa-IR" smtClean="0"/>
              <a:pPr/>
              <a:t>‹#›</a:t>
            </a:fld>
            <a:endParaRPr lang="fa-I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r">
              <a:defRPr sz="4000" b="1" cap="all"/>
            </a:lvl1pPr>
          </a:lstStyle>
          <a:p>
            <a:r>
              <a:rPr lang="en-US" smtClean="0"/>
              <a:t>Click to edit Master title style</a:t>
            </a:r>
            <a:endParaRPr lang="fa-I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314F1324-63EC-486F-9E96-FA4237A18A00}" type="datetime8">
              <a:rPr lang="fa-IR" smtClean="0"/>
              <a:pPr/>
              <a:t>7 ژوئن 20</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F8E4BC58-C6E1-46A1-A28E-4ED601E90704}" type="slidenum">
              <a:rPr lang="fa-IR" smtClean="0"/>
              <a:pPr/>
              <a:t>‹#›</a:t>
            </a:fld>
            <a:endParaRPr lang="fa-I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fa-I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5" name="Date Placeholder 4"/>
          <p:cNvSpPr>
            <a:spLocks noGrp="1"/>
          </p:cNvSpPr>
          <p:nvPr>
            <p:ph type="dt" sz="half" idx="10"/>
          </p:nvPr>
        </p:nvSpPr>
        <p:spPr/>
        <p:txBody>
          <a:bodyPr/>
          <a:lstStyle/>
          <a:p>
            <a:fld id="{1B31B332-5C6B-4A18-AD13-1D2BC2606677}" type="datetime8">
              <a:rPr lang="fa-IR" smtClean="0"/>
              <a:pPr/>
              <a:t>7 ژوئن 20</a:t>
            </a:fld>
            <a:endParaRPr lang="fa-IR"/>
          </a:p>
        </p:txBody>
      </p:sp>
      <p:sp>
        <p:nvSpPr>
          <p:cNvPr id="6" name="Footer Placeholder 5"/>
          <p:cNvSpPr>
            <a:spLocks noGrp="1"/>
          </p:cNvSpPr>
          <p:nvPr>
            <p:ph type="ftr" sz="quarter" idx="11"/>
          </p:nvPr>
        </p:nvSpPr>
        <p:spPr/>
        <p:txBody>
          <a:bodyPr/>
          <a:lstStyle/>
          <a:p>
            <a:endParaRPr lang="fa-IR"/>
          </a:p>
        </p:txBody>
      </p:sp>
      <p:sp>
        <p:nvSpPr>
          <p:cNvPr id="7" name="Slide Number Placeholder 6"/>
          <p:cNvSpPr>
            <a:spLocks noGrp="1"/>
          </p:cNvSpPr>
          <p:nvPr>
            <p:ph type="sldNum" sz="quarter" idx="12"/>
          </p:nvPr>
        </p:nvSpPr>
        <p:spPr/>
        <p:txBody>
          <a:bodyPr/>
          <a:lstStyle/>
          <a:p>
            <a:fld id="{F8E4BC58-C6E1-46A1-A28E-4ED601E90704}" type="slidenum">
              <a:rPr lang="fa-IR" smtClean="0"/>
              <a:pPr/>
              <a:t>‹#›</a:t>
            </a:fld>
            <a:endParaRPr lang="fa-I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fa-I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7" name="Date Placeholder 6"/>
          <p:cNvSpPr>
            <a:spLocks noGrp="1"/>
          </p:cNvSpPr>
          <p:nvPr>
            <p:ph type="dt" sz="half" idx="10"/>
          </p:nvPr>
        </p:nvSpPr>
        <p:spPr/>
        <p:txBody>
          <a:bodyPr/>
          <a:lstStyle/>
          <a:p>
            <a:fld id="{7E78170E-9F2A-4548-83C4-5445731B5973}" type="datetime8">
              <a:rPr lang="fa-IR" smtClean="0"/>
              <a:pPr/>
              <a:t>7 ژوئن 20</a:t>
            </a:fld>
            <a:endParaRPr lang="fa-IR"/>
          </a:p>
        </p:txBody>
      </p:sp>
      <p:sp>
        <p:nvSpPr>
          <p:cNvPr id="8" name="Footer Placeholder 7"/>
          <p:cNvSpPr>
            <a:spLocks noGrp="1"/>
          </p:cNvSpPr>
          <p:nvPr>
            <p:ph type="ftr" sz="quarter" idx="11"/>
          </p:nvPr>
        </p:nvSpPr>
        <p:spPr/>
        <p:txBody>
          <a:bodyPr/>
          <a:lstStyle/>
          <a:p>
            <a:endParaRPr lang="fa-IR"/>
          </a:p>
        </p:txBody>
      </p:sp>
      <p:sp>
        <p:nvSpPr>
          <p:cNvPr id="9" name="Slide Number Placeholder 8"/>
          <p:cNvSpPr>
            <a:spLocks noGrp="1"/>
          </p:cNvSpPr>
          <p:nvPr>
            <p:ph type="sldNum" sz="quarter" idx="12"/>
          </p:nvPr>
        </p:nvSpPr>
        <p:spPr/>
        <p:txBody>
          <a:bodyPr/>
          <a:lstStyle/>
          <a:p>
            <a:fld id="{F8E4BC58-C6E1-46A1-A28E-4ED601E90704}" type="slidenum">
              <a:rPr lang="fa-IR" smtClean="0"/>
              <a:pPr/>
              <a:t>‹#›</a:t>
            </a:fld>
            <a:endParaRPr lang="fa-I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fa-IR"/>
          </a:p>
        </p:txBody>
      </p:sp>
      <p:sp>
        <p:nvSpPr>
          <p:cNvPr id="3" name="Date Placeholder 2"/>
          <p:cNvSpPr>
            <a:spLocks noGrp="1"/>
          </p:cNvSpPr>
          <p:nvPr>
            <p:ph type="dt" sz="half" idx="10"/>
          </p:nvPr>
        </p:nvSpPr>
        <p:spPr/>
        <p:txBody>
          <a:bodyPr/>
          <a:lstStyle/>
          <a:p>
            <a:fld id="{B3F74A5D-40FD-4B02-A32E-AC6C969E6253}" type="datetime8">
              <a:rPr lang="fa-IR" smtClean="0"/>
              <a:pPr/>
              <a:t>7 ژوئن 20</a:t>
            </a:fld>
            <a:endParaRPr lang="fa-IR"/>
          </a:p>
        </p:txBody>
      </p:sp>
      <p:sp>
        <p:nvSpPr>
          <p:cNvPr id="4" name="Footer Placeholder 3"/>
          <p:cNvSpPr>
            <a:spLocks noGrp="1"/>
          </p:cNvSpPr>
          <p:nvPr>
            <p:ph type="ftr" sz="quarter" idx="11"/>
          </p:nvPr>
        </p:nvSpPr>
        <p:spPr/>
        <p:txBody>
          <a:bodyPr/>
          <a:lstStyle/>
          <a:p>
            <a:endParaRPr lang="fa-IR"/>
          </a:p>
        </p:txBody>
      </p:sp>
      <p:sp>
        <p:nvSpPr>
          <p:cNvPr id="5" name="Slide Number Placeholder 4"/>
          <p:cNvSpPr>
            <a:spLocks noGrp="1"/>
          </p:cNvSpPr>
          <p:nvPr>
            <p:ph type="sldNum" sz="quarter" idx="12"/>
          </p:nvPr>
        </p:nvSpPr>
        <p:spPr/>
        <p:txBody>
          <a:bodyPr/>
          <a:lstStyle/>
          <a:p>
            <a:fld id="{F8E4BC58-C6E1-46A1-A28E-4ED601E90704}" type="slidenum">
              <a:rPr lang="fa-IR" smtClean="0"/>
              <a:pPr/>
              <a:t>‹#›</a:t>
            </a:fld>
            <a:endParaRPr lang="fa-I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598D614-0CA2-40C0-BF46-C9DCD3D7F23C}" type="datetime8">
              <a:rPr lang="fa-IR" smtClean="0"/>
              <a:pPr/>
              <a:t>7 ژوئن 20</a:t>
            </a:fld>
            <a:endParaRPr lang="fa-IR"/>
          </a:p>
        </p:txBody>
      </p:sp>
      <p:sp>
        <p:nvSpPr>
          <p:cNvPr id="3" name="Footer Placeholder 2"/>
          <p:cNvSpPr>
            <a:spLocks noGrp="1"/>
          </p:cNvSpPr>
          <p:nvPr>
            <p:ph type="ftr" sz="quarter" idx="11"/>
          </p:nvPr>
        </p:nvSpPr>
        <p:spPr/>
        <p:txBody>
          <a:bodyPr/>
          <a:lstStyle/>
          <a:p>
            <a:endParaRPr lang="fa-IR"/>
          </a:p>
        </p:txBody>
      </p:sp>
      <p:sp>
        <p:nvSpPr>
          <p:cNvPr id="4" name="Slide Number Placeholder 3"/>
          <p:cNvSpPr>
            <a:spLocks noGrp="1"/>
          </p:cNvSpPr>
          <p:nvPr>
            <p:ph type="sldNum" sz="quarter" idx="12"/>
          </p:nvPr>
        </p:nvSpPr>
        <p:spPr/>
        <p:txBody>
          <a:bodyPr/>
          <a:lstStyle/>
          <a:p>
            <a:fld id="{F8E4BC58-C6E1-46A1-A28E-4ED601E90704}" type="slidenum">
              <a:rPr lang="fa-IR" smtClean="0"/>
              <a:pPr/>
              <a:t>‹#›</a:t>
            </a:fld>
            <a:endParaRPr lang="fa-I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r">
              <a:defRPr sz="2000" b="1"/>
            </a:lvl1pPr>
          </a:lstStyle>
          <a:p>
            <a:r>
              <a:rPr lang="en-US" smtClean="0"/>
              <a:t>Click to edit Master title style</a:t>
            </a:r>
            <a:endParaRPr lang="fa-I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D497DC1-3B79-44E1-9EC8-783FBC8F7F7B}" type="datetime8">
              <a:rPr lang="fa-IR" smtClean="0"/>
              <a:pPr/>
              <a:t>7 ژوئن 20</a:t>
            </a:fld>
            <a:endParaRPr lang="fa-IR"/>
          </a:p>
        </p:txBody>
      </p:sp>
      <p:sp>
        <p:nvSpPr>
          <p:cNvPr id="6" name="Footer Placeholder 5"/>
          <p:cNvSpPr>
            <a:spLocks noGrp="1"/>
          </p:cNvSpPr>
          <p:nvPr>
            <p:ph type="ftr" sz="quarter" idx="11"/>
          </p:nvPr>
        </p:nvSpPr>
        <p:spPr/>
        <p:txBody>
          <a:bodyPr/>
          <a:lstStyle/>
          <a:p>
            <a:endParaRPr lang="fa-IR"/>
          </a:p>
        </p:txBody>
      </p:sp>
      <p:sp>
        <p:nvSpPr>
          <p:cNvPr id="7" name="Slide Number Placeholder 6"/>
          <p:cNvSpPr>
            <a:spLocks noGrp="1"/>
          </p:cNvSpPr>
          <p:nvPr>
            <p:ph type="sldNum" sz="quarter" idx="12"/>
          </p:nvPr>
        </p:nvSpPr>
        <p:spPr/>
        <p:txBody>
          <a:bodyPr/>
          <a:lstStyle/>
          <a:p>
            <a:fld id="{F8E4BC58-C6E1-46A1-A28E-4ED601E90704}" type="slidenum">
              <a:rPr lang="fa-IR" smtClean="0"/>
              <a:pPr/>
              <a:t>‹#›</a:t>
            </a:fld>
            <a:endParaRPr lang="fa-I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r">
              <a:defRPr sz="2000" b="1"/>
            </a:lvl1pPr>
          </a:lstStyle>
          <a:p>
            <a:r>
              <a:rPr lang="en-US" smtClean="0"/>
              <a:t>Click to edit Master title style</a:t>
            </a:r>
            <a:endParaRPr lang="fa-I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a-IR"/>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0D6D76A2-CC6A-456D-8DA9-05C451A4D1DC}" type="datetime8">
              <a:rPr lang="fa-IR" smtClean="0"/>
              <a:pPr/>
              <a:t>7 ژوئن 20</a:t>
            </a:fld>
            <a:endParaRPr lang="fa-IR"/>
          </a:p>
        </p:txBody>
      </p:sp>
      <p:sp>
        <p:nvSpPr>
          <p:cNvPr id="6" name="Footer Placeholder 5"/>
          <p:cNvSpPr>
            <a:spLocks noGrp="1"/>
          </p:cNvSpPr>
          <p:nvPr>
            <p:ph type="ftr" sz="quarter" idx="11"/>
          </p:nvPr>
        </p:nvSpPr>
        <p:spPr/>
        <p:txBody>
          <a:bodyPr/>
          <a:lstStyle/>
          <a:p>
            <a:endParaRPr lang="fa-IR"/>
          </a:p>
        </p:txBody>
      </p:sp>
      <p:sp>
        <p:nvSpPr>
          <p:cNvPr id="7" name="Slide Number Placeholder 6"/>
          <p:cNvSpPr>
            <a:spLocks noGrp="1"/>
          </p:cNvSpPr>
          <p:nvPr>
            <p:ph type="sldNum" sz="quarter" idx="12"/>
          </p:nvPr>
        </p:nvSpPr>
        <p:spPr/>
        <p:txBody>
          <a:bodyPr/>
          <a:lstStyle/>
          <a:p>
            <a:fld id="{F8E4BC58-C6E1-46A1-A28E-4ED601E90704}" type="slidenum">
              <a:rPr lang="fa-IR" smtClean="0"/>
              <a:pPr/>
              <a:t>‹#›</a:t>
            </a:fld>
            <a:endParaRPr lang="fa-I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fa-IR"/>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Date Placeholder 3"/>
          <p:cNvSpPr>
            <a:spLocks noGrp="1"/>
          </p:cNvSpPr>
          <p:nvPr>
            <p:ph type="dt" sz="half" idx="10"/>
          </p:nvPr>
        </p:nvSpPr>
        <p:spPr/>
        <p:txBody>
          <a:bodyPr/>
          <a:lstStyle/>
          <a:p>
            <a:fld id="{683E356E-BBC7-4E49-920C-C2F2A5DE8E49}" type="datetime8">
              <a:rPr lang="fa-IR" smtClean="0"/>
              <a:pPr/>
              <a:t>7 ژوئن 20</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F8E4BC58-C6E1-46A1-A28E-4ED601E90704}" type="slidenum">
              <a:rPr lang="fa-IR" smtClean="0"/>
              <a:pPr/>
              <a:t>‹#›</a:t>
            </a:fld>
            <a:endParaRPr lang="fa-I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fa-I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Date Placeholder 3"/>
          <p:cNvSpPr>
            <a:spLocks noGrp="1"/>
          </p:cNvSpPr>
          <p:nvPr>
            <p:ph type="dt" sz="half" idx="10"/>
          </p:nvPr>
        </p:nvSpPr>
        <p:spPr/>
        <p:txBody>
          <a:bodyPr/>
          <a:lstStyle/>
          <a:p>
            <a:fld id="{0EBC4516-30AB-4143-91F0-8B468550CA67}" type="datetime8">
              <a:rPr lang="fa-IR" smtClean="0"/>
              <a:pPr/>
              <a:t>7 ژوئن 20</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F8E4BC58-C6E1-46A1-A28E-4ED601E90704}" type="slidenum">
              <a:rPr lang="fa-IR" smtClean="0"/>
              <a:pPr/>
              <a:t>‹#›</a:t>
            </a:fld>
            <a:endParaRPr lang="fa-I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1" anchor="ctr">
            <a:normAutofit/>
          </a:bodyPr>
          <a:lstStyle/>
          <a:p>
            <a:r>
              <a:rPr lang="en-US" smtClean="0"/>
              <a:t>Click to edit Master title style</a:t>
            </a:r>
            <a:endParaRPr lang="fa-I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1">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Date Placeholder 3"/>
          <p:cNvSpPr>
            <a:spLocks noGrp="1"/>
          </p:cNvSpPr>
          <p:nvPr>
            <p:ph type="dt" sz="half" idx="2"/>
          </p:nvPr>
        </p:nvSpPr>
        <p:spPr>
          <a:xfrm>
            <a:off x="6553200" y="6356350"/>
            <a:ext cx="2133600" cy="365125"/>
          </a:xfrm>
          <a:prstGeom prst="rect">
            <a:avLst/>
          </a:prstGeom>
        </p:spPr>
        <p:txBody>
          <a:bodyPr vert="horz" lIns="91440" tIns="45720" rIns="91440" bIns="45720" rtlCol="1" anchor="ctr"/>
          <a:lstStyle>
            <a:lvl1pPr algn="r">
              <a:defRPr sz="1200">
                <a:solidFill>
                  <a:schemeClr val="tx1">
                    <a:tint val="75000"/>
                  </a:schemeClr>
                </a:solidFill>
              </a:defRPr>
            </a:lvl1pPr>
          </a:lstStyle>
          <a:p>
            <a:fld id="{CE9716B7-993A-47DD-8304-EDD190E43063}" type="datetime8">
              <a:rPr lang="fa-IR" smtClean="0"/>
              <a:pPr/>
              <a:t>7 ژوئن 20</a:t>
            </a:fld>
            <a:endParaRPr lang="fa-I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1" anchor="ctr"/>
          <a:lstStyle>
            <a:lvl1pPr algn="ctr">
              <a:defRPr sz="1200">
                <a:solidFill>
                  <a:schemeClr val="tx1">
                    <a:tint val="75000"/>
                  </a:schemeClr>
                </a:solidFill>
              </a:defRPr>
            </a:lvl1pPr>
          </a:lstStyle>
          <a:p>
            <a:endParaRPr lang="fa-IR"/>
          </a:p>
        </p:txBody>
      </p:sp>
      <p:sp>
        <p:nvSpPr>
          <p:cNvPr id="6" name="Slide Number Placeholder 5"/>
          <p:cNvSpPr>
            <a:spLocks noGrp="1"/>
          </p:cNvSpPr>
          <p:nvPr>
            <p:ph type="sldNum" sz="quarter" idx="4"/>
          </p:nvPr>
        </p:nvSpPr>
        <p:spPr>
          <a:xfrm>
            <a:off x="457200" y="6356350"/>
            <a:ext cx="2133600" cy="365125"/>
          </a:xfrm>
          <a:prstGeom prst="rect">
            <a:avLst/>
          </a:prstGeom>
        </p:spPr>
        <p:txBody>
          <a:bodyPr vert="horz" lIns="91440" tIns="45720" rIns="91440" bIns="45720" rtlCol="1" anchor="ctr"/>
          <a:lstStyle>
            <a:lvl1pPr algn="l">
              <a:defRPr sz="1200">
                <a:solidFill>
                  <a:schemeClr val="tx1">
                    <a:tint val="75000"/>
                  </a:schemeClr>
                </a:solidFill>
              </a:defRPr>
            </a:lvl1pPr>
          </a:lstStyle>
          <a:p>
            <a:fld id="{F8E4BC58-C6E1-46A1-A28E-4ED601E90704}" type="slidenum">
              <a:rPr lang="fa-IR" smtClean="0"/>
              <a:pPr/>
              <a:t>‹#›</a:t>
            </a:fld>
            <a:endParaRPr lang="fa-I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ftr="0" dt="0"/>
  <p:txStyles>
    <p:titleStyle>
      <a:lvl1pPr algn="ctr" defTabSz="914400" rtl="1" eaLnBrk="1" latinLnBrk="0" hangingPunct="1">
        <a:spcBef>
          <a:spcPct val="0"/>
        </a:spcBef>
        <a:buNone/>
        <a:defRPr sz="4400" kern="1200">
          <a:solidFill>
            <a:schemeClr val="tx1"/>
          </a:solidFill>
          <a:latin typeface="+mj-lt"/>
          <a:ea typeface="+mj-ea"/>
          <a:cs typeface="+mj-cs"/>
        </a:defRPr>
      </a:lvl1pPr>
    </p:titleStyle>
    <p:bodyStyle>
      <a:lvl1pPr marL="342900" indent="-342900" algn="r" defTabSz="914400" rtl="1"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r" defTabSz="914400" rtl="1"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r" defTabSz="914400" rtl="1"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fa-IR"/>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smtClean="0"/>
              <a:t>بنام خدا</a:t>
            </a:r>
            <a:endParaRPr lang="fa-IR" dirty="0"/>
          </a:p>
        </p:txBody>
      </p:sp>
      <p:sp>
        <p:nvSpPr>
          <p:cNvPr id="3" name="Slide Number Placeholder 2"/>
          <p:cNvSpPr>
            <a:spLocks noGrp="1"/>
          </p:cNvSpPr>
          <p:nvPr>
            <p:ph type="sldNum" sz="quarter" idx="12"/>
          </p:nvPr>
        </p:nvSpPr>
        <p:spPr/>
        <p:txBody>
          <a:bodyPr/>
          <a:lstStyle/>
          <a:p>
            <a:fld id="{F8E4BC58-C6E1-46A1-A28E-4ED601E90704}" type="slidenum">
              <a:rPr lang="fa-IR" smtClean="0"/>
              <a:pPr/>
              <a:t>1</a:t>
            </a:fld>
            <a:endParaRPr lang="fa-IR"/>
          </a:p>
        </p:txBody>
      </p:sp>
    </p:spTree>
    <p:extLst>
      <p:ext uri="{BB962C8B-B14F-4D97-AF65-F5344CB8AC3E}">
        <p14:creationId xmlns:p14="http://schemas.microsoft.com/office/powerpoint/2010/main" val="298575976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404664"/>
            <a:ext cx="8229600" cy="1143000"/>
          </a:xfrm>
        </p:spPr>
        <p:style>
          <a:lnRef idx="2">
            <a:schemeClr val="accent1"/>
          </a:lnRef>
          <a:fillRef idx="1">
            <a:schemeClr val="lt1"/>
          </a:fillRef>
          <a:effectRef idx="0">
            <a:schemeClr val="accent1"/>
          </a:effectRef>
          <a:fontRef idx="minor">
            <a:schemeClr val="dk1"/>
          </a:fontRef>
        </p:style>
        <p:txBody>
          <a:bodyPr>
            <a:normAutofit/>
          </a:bodyPr>
          <a:lstStyle/>
          <a:p>
            <a:r>
              <a:rPr lang="fa-IR" sz="3200" b="1" dirty="0" smtClean="0">
                <a:solidFill>
                  <a:srgbClr val="0070C0"/>
                </a:solidFill>
                <a:cs typeface="B Nazanin" pitchFamily="2" charset="-78"/>
              </a:rPr>
              <a:t>غرق شدگي </a:t>
            </a:r>
            <a:endParaRPr lang="fa-IR" sz="3200" b="1" dirty="0">
              <a:solidFill>
                <a:srgbClr val="0070C0"/>
              </a:solidFill>
              <a:cs typeface="B Nazanin" pitchFamily="2" charset="-78"/>
            </a:endParaRPr>
          </a:p>
        </p:txBody>
      </p:sp>
      <p:sp>
        <p:nvSpPr>
          <p:cNvPr id="3" name="Content Placeholder 2"/>
          <p:cNvSpPr>
            <a:spLocks noGrp="1"/>
          </p:cNvSpPr>
          <p:nvPr>
            <p:ph idx="1"/>
          </p:nvPr>
        </p:nvSpPr>
        <p:spPr>
          <a:xfrm>
            <a:off x="457200" y="1772816"/>
            <a:ext cx="8229600" cy="4353347"/>
          </a:xfrm>
        </p:spPr>
        <p:style>
          <a:lnRef idx="2">
            <a:schemeClr val="accent1"/>
          </a:lnRef>
          <a:fillRef idx="1">
            <a:schemeClr val="lt1"/>
          </a:fillRef>
          <a:effectRef idx="0">
            <a:schemeClr val="accent1"/>
          </a:effectRef>
          <a:fontRef idx="minor">
            <a:schemeClr val="dk1"/>
          </a:fontRef>
        </p:style>
        <p:txBody>
          <a:bodyPr>
            <a:noAutofit/>
          </a:bodyPr>
          <a:lstStyle/>
          <a:p>
            <a:pPr algn="ctr">
              <a:lnSpc>
                <a:spcPct val="200000"/>
              </a:lnSpc>
              <a:buNone/>
            </a:pPr>
            <a:r>
              <a:rPr lang="fa-IR" sz="2800" b="1" dirty="0" smtClean="0">
                <a:cs typeface="B Nazanin" pitchFamily="2" charset="-78"/>
              </a:rPr>
              <a:t>اختلال </a:t>
            </a:r>
            <a:r>
              <a:rPr lang="fa-IR" sz="2800" b="1" dirty="0">
                <a:cs typeface="B Nazanin" pitchFamily="2" charset="-78"/>
              </a:rPr>
              <a:t>و آسيب تنفسي به دنبال </a:t>
            </a:r>
            <a:r>
              <a:rPr lang="fa-IR" sz="2800" b="1" dirty="0" smtClean="0">
                <a:cs typeface="B Nazanin" pitchFamily="2" charset="-78"/>
              </a:rPr>
              <a:t>فرو </a:t>
            </a:r>
            <a:r>
              <a:rPr lang="fa-IR" sz="2800" b="1" dirty="0">
                <a:cs typeface="B Nazanin" pitchFamily="2" charset="-78"/>
              </a:rPr>
              <a:t>رفتن در آب يا هر </a:t>
            </a:r>
            <a:r>
              <a:rPr lang="fa-IR" sz="2800" b="1" dirty="0" err="1">
                <a:cs typeface="B Nazanin" pitchFamily="2" charset="-78"/>
              </a:rPr>
              <a:t>مايع</a:t>
            </a:r>
            <a:r>
              <a:rPr lang="fa-IR" sz="2800" b="1" dirty="0">
                <a:cs typeface="B Nazanin" pitchFamily="2" charset="-78"/>
              </a:rPr>
              <a:t> </a:t>
            </a:r>
            <a:r>
              <a:rPr lang="fa-IR" sz="2800" b="1" dirty="0" err="1" smtClean="0">
                <a:cs typeface="B Nazanin" pitchFamily="2" charset="-78"/>
              </a:rPr>
              <a:t>ديگر</a:t>
            </a:r>
            <a:r>
              <a:rPr lang="fa-IR" sz="2800" b="1" dirty="0" smtClean="0">
                <a:cs typeface="B Nazanin" pitchFamily="2" charset="-78"/>
              </a:rPr>
              <a:t> و پرشدن </a:t>
            </a:r>
            <a:r>
              <a:rPr lang="fa-IR" sz="2800" b="1" dirty="0">
                <a:cs typeface="B Nazanin" pitchFamily="2" charset="-78"/>
              </a:rPr>
              <a:t>يك حجم مايع در راه‌هاي </a:t>
            </a:r>
            <a:r>
              <a:rPr lang="fa-IR" sz="2800" b="1" dirty="0" err="1">
                <a:cs typeface="B Nazanin" pitchFamily="2" charset="-78"/>
              </a:rPr>
              <a:t>هوايي</a:t>
            </a:r>
            <a:r>
              <a:rPr lang="fa-IR" sz="2800" b="1" dirty="0">
                <a:cs typeface="B Nazanin" pitchFamily="2" charset="-78"/>
              </a:rPr>
              <a:t> </a:t>
            </a:r>
            <a:r>
              <a:rPr lang="fa-IR" sz="2800" b="1" dirty="0" err="1" smtClean="0">
                <a:cs typeface="B Nazanin" pitchFamily="2" charset="-78"/>
              </a:rPr>
              <a:t>كودك</a:t>
            </a:r>
            <a:endParaRPr lang="en-US" sz="2800" b="1" dirty="0" smtClean="0">
              <a:cs typeface="B Nazanin" pitchFamily="2" charset="-78"/>
            </a:endParaRPr>
          </a:p>
          <a:p>
            <a:pPr algn="ctr">
              <a:lnSpc>
                <a:spcPct val="200000"/>
              </a:lnSpc>
              <a:buNone/>
            </a:pPr>
            <a:r>
              <a:rPr lang="fa-IR" sz="2800" b="1" dirty="0" smtClean="0">
                <a:cs typeface="B Nazanin" pitchFamily="2" charset="-78"/>
              </a:rPr>
              <a:t> </a:t>
            </a:r>
            <a:r>
              <a:rPr lang="fa-IR" sz="2800" b="1" dirty="0">
                <a:cs typeface="B Nazanin" pitchFamily="2" charset="-78"/>
              </a:rPr>
              <a:t>و ايجاد مشكلات </a:t>
            </a:r>
            <a:r>
              <a:rPr lang="fa-IR" sz="2800" b="1" dirty="0" err="1">
                <a:cs typeface="B Nazanin" pitchFamily="2" charset="-78"/>
              </a:rPr>
              <a:t>تنفسي</a:t>
            </a:r>
            <a:r>
              <a:rPr lang="fa-IR" sz="2800" b="1" dirty="0">
                <a:cs typeface="B Nazanin" pitchFamily="2" charset="-78"/>
              </a:rPr>
              <a:t> </a:t>
            </a:r>
            <a:r>
              <a:rPr lang="fa-IR" sz="2800" b="1" dirty="0" smtClean="0">
                <a:cs typeface="B Nazanin" pitchFamily="2" charset="-78"/>
              </a:rPr>
              <a:t>ای </a:t>
            </a:r>
            <a:r>
              <a:rPr lang="fa-IR" sz="2800" b="1" dirty="0" err="1" smtClean="0">
                <a:cs typeface="B Nazanin" pitchFamily="2" charset="-78"/>
              </a:rPr>
              <a:t>كه</a:t>
            </a:r>
            <a:endParaRPr lang="fa-IR" sz="2800" b="1" dirty="0" smtClean="0">
              <a:cs typeface="B Nazanin" pitchFamily="2" charset="-78"/>
            </a:endParaRPr>
          </a:p>
          <a:p>
            <a:pPr algn="ctr">
              <a:lnSpc>
                <a:spcPct val="200000"/>
              </a:lnSpc>
              <a:buNone/>
            </a:pPr>
            <a:r>
              <a:rPr lang="fa-IR" sz="2800" b="1" dirty="0" smtClean="0">
                <a:cs typeface="B Nazanin" pitchFamily="2" charset="-78"/>
              </a:rPr>
              <a:t> </a:t>
            </a:r>
            <a:r>
              <a:rPr lang="fa-IR" sz="2800" b="1" dirty="0">
                <a:cs typeface="B Nazanin" pitchFamily="2" charset="-78"/>
              </a:rPr>
              <a:t>مي‌تواند منجر به مرگ، معلوليت، </a:t>
            </a:r>
            <a:r>
              <a:rPr lang="fa-IR" sz="2800" b="1" dirty="0" err="1">
                <a:cs typeface="B Nazanin" pitchFamily="2" charset="-78"/>
              </a:rPr>
              <a:t>بيماري</a:t>
            </a:r>
            <a:r>
              <a:rPr lang="fa-IR" sz="2800" b="1" dirty="0">
                <a:cs typeface="B Nazanin" pitchFamily="2" charset="-78"/>
              </a:rPr>
              <a:t> </a:t>
            </a:r>
            <a:r>
              <a:rPr lang="fa-IR" sz="2800" b="1" dirty="0" smtClean="0">
                <a:cs typeface="B Nazanin" pitchFamily="2" charset="-78"/>
              </a:rPr>
              <a:t>و </a:t>
            </a:r>
            <a:r>
              <a:rPr lang="fa-IR" sz="2800" b="1" dirty="0">
                <a:cs typeface="B Nazanin" pitchFamily="2" charset="-78"/>
              </a:rPr>
              <a:t>يا نجات </a:t>
            </a:r>
            <a:r>
              <a:rPr lang="fa-IR" sz="2800" b="1" dirty="0" smtClean="0">
                <a:cs typeface="B Nazanin" pitchFamily="2" charset="-78"/>
              </a:rPr>
              <a:t>کودک شود</a:t>
            </a:r>
            <a:endParaRPr lang="en-US" sz="2800" b="1" dirty="0">
              <a:cs typeface="B Nazanin" pitchFamily="2" charset="-78"/>
            </a:endParaRPr>
          </a:p>
          <a:p>
            <a:pPr>
              <a:lnSpc>
                <a:spcPct val="200000"/>
              </a:lnSpc>
            </a:pPr>
            <a:endParaRPr lang="fa-IR" sz="2800" b="1" dirty="0">
              <a:cs typeface="B Nazanin" pitchFamily="2" charset="-78"/>
            </a:endParaRPr>
          </a:p>
        </p:txBody>
      </p:sp>
      <p:sp>
        <p:nvSpPr>
          <p:cNvPr id="4" name="Slide Number Placeholder 3"/>
          <p:cNvSpPr>
            <a:spLocks noGrp="1"/>
          </p:cNvSpPr>
          <p:nvPr>
            <p:ph type="sldNum" sz="quarter" idx="12"/>
          </p:nvPr>
        </p:nvSpPr>
        <p:spPr/>
        <p:txBody>
          <a:bodyPr/>
          <a:lstStyle/>
          <a:p>
            <a:fld id="{F8E4BC58-C6E1-46A1-A28E-4ED601E90704}" type="slidenum">
              <a:rPr lang="fa-IR" smtClean="0"/>
              <a:pPr/>
              <a:t>2</a:t>
            </a:fld>
            <a:endParaRPr lang="fa-I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95536" y="1556792"/>
            <a:ext cx="8229600" cy="4896544"/>
          </a:xfrm>
        </p:spPr>
        <p:style>
          <a:lnRef idx="2">
            <a:schemeClr val="accent1"/>
          </a:lnRef>
          <a:fillRef idx="1">
            <a:schemeClr val="lt1"/>
          </a:fillRef>
          <a:effectRef idx="0">
            <a:schemeClr val="accent1"/>
          </a:effectRef>
          <a:fontRef idx="minor">
            <a:schemeClr val="dk1"/>
          </a:fontRef>
        </p:style>
        <p:txBody>
          <a:bodyPr>
            <a:noAutofit/>
          </a:bodyPr>
          <a:lstStyle/>
          <a:p>
            <a:r>
              <a:rPr lang="fa-IR" sz="2800" dirty="0" smtClean="0">
                <a:cs typeface="B Nazanin" pitchFamily="2" charset="-78"/>
              </a:rPr>
              <a:t>بيش </a:t>
            </a:r>
            <a:r>
              <a:rPr lang="fa-IR" sz="2800" dirty="0">
                <a:cs typeface="B Nazanin" pitchFamily="2" charset="-78"/>
              </a:rPr>
              <a:t>از 28% آسيب‌هاي غير عمدي منجر به مرگ در كودكان به حوادث غرق شدگي مربوط </a:t>
            </a:r>
            <a:r>
              <a:rPr lang="fa-IR" sz="2800" dirty="0" smtClean="0">
                <a:cs typeface="B Nazanin" pitchFamily="2" charset="-78"/>
              </a:rPr>
              <a:t>مي‌شود</a:t>
            </a:r>
          </a:p>
          <a:p>
            <a:r>
              <a:rPr lang="fa-IR" sz="2800" dirty="0" smtClean="0">
                <a:cs typeface="B Nazanin" pitchFamily="2" charset="-78"/>
              </a:rPr>
              <a:t> </a:t>
            </a:r>
            <a:r>
              <a:rPr lang="fa-IR" sz="2800" dirty="0">
                <a:solidFill>
                  <a:schemeClr val="accent1">
                    <a:lumMod val="75000"/>
                  </a:schemeClr>
                </a:solidFill>
                <a:cs typeface="B Nazanin" pitchFamily="2" charset="-78"/>
              </a:rPr>
              <a:t>1/1% موارد ناتواني و معلوليت در كودكان زير 15 سال در كشورهاي كم درآمد و با درآمد متوسط همان افراد نجات يافته از حادثه غرق شدگي </a:t>
            </a:r>
            <a:r>
              <a:rPr lang="fa-IR" sz="2800" dirty="0" smtClean="0">
                <a:solidFill>
                  <a:schemeClr val="accent1">
                    <a:lumMod val="75000"/>
                  </a:schemeClr>
                </a:solidFill>
                <a:cs typeface="B Nazanin" pitchFamily="2" charset="-78"/>
              </a:rPr>
              <a:t>هستند </a:t>
            </a:r>
          </a:p>
          <a:p>
            <a:r>
              <a:rPr lang="fa-IR" sz="2800" dirty="0" smtClean="0">
                <a:cs typeface="B Nazanin" pitchFamily="2" charset="-78"/>
              </a:rPr>
              <a:t>ميزان </a:t>
            </a:r>
            <a:r>
              <a:rPr lang="fa-IR" sz="2800" dirty="0">
                <a:cs typeface="B Nazanin" pitchFamily="2" charset="-78"/>
              </a:rPr>
              <a:t>مرگ و مير ناشي از غرق شدگي در كشورهاي كم درآمد و  با درآمد متوسط 8/7 نفر </a:t>
            </a:r>
            <a:r>
              <a:rPr lang="fa-IR" sz="2800" dirty="0" smtClean="0">
                <a:cs typeface="B Nazanin" pitchFamily="2" charset="-78"/>
              </a:rPr>
              <a:t>به ازاي هر 100 هزار نفر جمعيت </a:t>
            </a:r>
          </a:p>
          <a:p>
            <a:r>
              <a:rPr lang="fa-IR" sz="2800" dirty="0" smtClean="0">
                <a:solidFill>
                  <a:schemeClr val="accent1">
                    <a:lumMod val="75000"/>
                  </a:schemeClr>
                </a:solidFill>
                <a:cs typeface="B Nazanin" pitchFamily="2" charset="-78"/>
              </a:rPr>
              <a:t>در </a:t>
            </a:r>
            <a:r>
              <a:rPr lang="fa-IR" sz="2800" dirty="0">
                <a:solidFill>
                  <a:schemeClr val="accent1">
                    <a:lumMod val="75000"/>
                  </a:schemeClr>
                </a:solidFill>
                <a:cs typeface="B Nazanin" pitchFamily="2" charset="-78"/>
              </a:rPr>
              <a:t>كشورهاي پر درآمد 2/1 نفر به ازاي هر 100 هزار نفر جمعيت </a:t>
            </a:r>
            <a:endParaRPr lang="fa-IR" sz="2800" dirty="0" smtClean="0">
              <a:solidFill>
                <a:schemeClr val="accent1">
                  <a:lumMod val="75000"/>
                </a:schemeClr>
              </a:solidFill>
              <a:cs typeface="B Nazanin" pitchFamily="2" charset="-78"/>
            </a:endParaRPr>
          </a:p>
          <a:p>
            <a:r>
              <a:rPr lang="fa-IR" sz="2800" dirty="0" smtClean="0">
                <a:cs typeface="B Nazanin" pitchFamily="2" charset="-78"/>
              </a:rPr>
              <a:t>غرق شدگي در </a:t>
            </a:r>
            <a:r>
              <a:rPr lang="fa-IR" sz="2800" dirty="0">
                <a:cs typeface="B Nazanin" pitchFamily="2" charset="-78"/>
              </a:rPr>
              <a:t>كشورهاي </a:t>
            </a:r>
            <a:r>
              <a:rPr lang="fa-IR" sz="2800" dirty="0" err="1">
                <a:cs typeface="B Nazanin" pitchFamily="2" charset="-78"/>
              </a:rPr>
              <a:t>كم</a:t>
            </a:r>
            <a:r>
              <a:rPr lang="fa-IR" sz="2800" dirty="0">
                <a:cs typeface="B Nazanin" pitchFamily="2" charset="-78"/>
              </a:rPr>
              <a:t> </a:t>
            </a:r>
            <a:r>
              <a:rPr lang="fa-IR" sz="2800" dirty="0" smtClean="0">
                <a:cs typeface="B Nazanin" pitchFamily="2" charset="-78"/>
              </a:rPr>
              <a:t>درآمد6 </a:t>
            </a:r>
            <a:r>
              <a:rPr lang="fa-IR" sz="2800" dirty="0">
                <a:cs typeface="B Nazanin" pitchFamily="2" charset="-78"/>
              </a:rPr>
              <a:t>برابر كشورهاي پر درآمد </a:t>
            </a:r>
            <a:r>
              <a:rPr lang="fa-IR" sz="2800" dirty="0" smtClean="0">
                <a:cs typeface="B Nazanin" pitchFamily="2" charset="-78"/>
              </a:rPr>
              <a:t>است </a:t>
            </a:r>
          </a:p>
        </p:txBody>
      </p:sp>
      <p:sp>
        <p:nvSpPr>
          <p:cNvPr id="4" name="Title 1"/>
          <p:cNvSpPr>
            <a:spLocks noGrp="1"/>
          </p:cNvSpPr>
          <p:nvPr>
            <p:ph type="title"/>
          </p:nvPr>
        </p:nvSpPr>
        <p:spPr>
          <a:xfrm>
            <a:off x="395536" y="274638"/>
            <a:ext cx="8291264" cy="1143000"/>
          </a:xfrm>
        </p:spPr>
        <p:style>
          <a:lnRef idx="2">
            <a:schemeClr val="accent1"/>
          </a:lnRef>
          <a:fillRef idx="1">
            <a:schemeClr val="lt1"/>
          </a:fillRef>
          <a:effectRef idx="0">
            <a:schemeClr val="accent1"/>
          </a:effectRef>
          <a:fontRef idx="minor">
            <a:schemeClr val="dk1"/>
          </a:fontRef>
        </p:style>
        <p:txBody>
          <a:bodyPr>
            <a:noAutofit/>
          </a:bodyPr>
          <a:lstStyle/>
          <a:p>
            <a:r>
              <a:rPr lang="fa-IR" sz="3600" b="1" dirty="0">
                <a:solidFill>
                  <a:srgbClr val="0070C0"/>
                </a:solidFill>
                <a:cs typeface="B Nazanin" pitchFamily="2" charset="-78"/>
              </a:rPr>
              <a:t>اپيدميولوژي</a:t>
            </a:r>
            <a:r>
              <a:rPr lang="fa-IR" sz="3600" b="1" dirty="0">
                <a:cs typeface="B Nazanin" pitchFamily="2" charset="-78"/>
              </a:rPr>
              <a:t> </a:t>
            </a:r>
            <a:r>
              <a:rPr lang="en-US" sz="3600" b="1" dirty="0">
                <a:cs typeface="B Nazanin" pitchFamily="2" charset="-78"/>
              </a:rPr>
              <a:t/>
            </a:r>
            <a:br>
              <a:rPr lang="en-US" sz="3600" b="1" dirty="0">
                <a:cs typeface="B Nazanin" pitchFamily="2" charset="-78"/>
              </a:rPr>
            </a:br>
            <a:endParaRPr lang="fa-IR" sz="3600" dirty="0">
              <a:cs typeface="B Nazanin" pitchFamily="2" charset="-78"/>
            </a:endParaRPr>
          </a:p>
        </p:txBody>
      </p:sp>
      <p:sp>
        <p:nvSpPr>
          <p:cNvPr id="5" name="Slide Number Placeholder 4"/>
          <p:cNvSpPr>
            <a:spLocks noGrp="1"/>
          </p:cNvSpPr>
          <p:nvPr>
            <p:ph type="sldNum" sz="quarter" idx="12"/>
          </p:nvPr>
        </p:nvSpPr>
        <p:spPr/>
        <p:txBody>
          <a:bodyPr/>
          <a:lstStyle/>
          <a:p>
            <a:fld id="{F8E4BC58-C6E1-46A1-A28E-4ED601E90704}" type="slidenum">
              <a:rPr lang="fa-IR" smtClean="0"/>
              <a:pPr/>
              <a:t>3</a:t>
            </a:fld>
            <a:endParaRPr lang="fa-I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2" presetClass="entr" presetSubtype="0" fill="hold" grpId="0" nodeType="withEffect">
                                  <p:stCondLst>
                                    <p:cond delay="0"/>
                                  </p:stCondLst>
                                  <p:childTnLst>
                                    <p:set>
                                      <p:cBhvr>
                                        <p:cTn id="6" dur="1" fill="hold">
                                          <p:stCondLst>
                                            <p:cond delay="0"/>
                                          </p:stCondLst>
                                        </p:cTn>
                                        <p:tgtEl>
                                          <p:spTgt spid="3">
                                            <p:bg/>
                                          </p:spTgt>
                                        </p:tgtEl>
                                        <p:attrNameLst>
                                          <p:attrName>style.visibility</p:attrName>
                                        </p:attrNameLst>
                                      </p:cBhvr>
                                      <p:to>
                                        <p:strVal val="visible"/>
                                      </p:to>
                                    </p:set>
                                    <p:animScale>
                                      <p:cBhvr>
                                        <p:cTn id="7" dur="1000" decel="50000" fill="hold">
                                          <p:stCondLst>
                                            <p:cond delay="0"/>
                                          </p:stCondLst>
                                        </p:cTn>
                                        <p:tgtEl>
                                          <p:spTgt spid="3">
                                            <p:bg/>
                                          </p:spTgt>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8" dur="1000" decel="50000" fill="hold">
                                          <p:stCondLst>
                                            <p:cond delay="0"/>
                                          </p:stCondLst>
                                        </p:cTn>
                                        <p:tgtEl>
                                          <p:spTgt spid="3">
                                            <p:bg/>
                                          </p:spTgt>
                                        </p:tgtEl>
                                        <p:attrNameLst>
                                          <p:attrName>ppt_x</p:attrName>
                                          <p:attrName>ppt_y</p:attrName>
                                        </p:attrNameLst>
                                      </p:cBhvr>
                                    </p:animMotion>
                                    <p:animEffect transition="in" filter="fade">
                                      <p:cBhvr>
                                        <p:cTn id="9" dur="1000"/>
                                        <p:tgtEl>
                                          <p:spTgt spid="3">
                                            <p:bg/>
                                          </p:spTgt>
                                        </p:tgtEl>
                                      </p:cBhvr>
                                    </p:animEffect>
                                  </p:childTnLst>
                                </p:cTn>
                              </p:par>
                            </p:childTnLst>
                          </p:cTn>
                        </p:par>
                      </p:childTnLst>
                    </p:cTn>
                  </p:par>
                  <p:par>
                    <p:cTn id="10" fill="hold">
                      <p:stCondLst>
                        <p:cond delay="indefinite"/>
                      </p:stCondLst>
                      <p:childTnLst>
                        <p:par>
                          <p:cTn id="11" fill="hold">
                            <p:stCondLst>
                              <p:cond delay="0"/>
                            </p:stCondLst>
                            <p:childTnLst>
                              <p:par>
                                <p:cTn id="12" presetID="52" presetClass="entr" presetSubtype="0" fill="hold" grpId="0"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Scale>
                                      <p:cBhvr>
                                        <p:cTn id="14" dur="1000" decel="50000" fill="hold">
                                          <p:stCondLst>
                                            <p:cond delay="0"/>
                                          </p:stCondLst>
                                        </p:cTn>
                                        <p:tgtEl>
                                          <p:spTgt spid="3">
                                            <p:txEl>
                                              <p:pRg st="0" end="0"/>
                                            </p:txEl>
                                          </p:spTgt>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5" dur="1000" decel="50000" fill="hold">
                                          <p:stCondLst>
                                            <p:cond delay="0"/>
                                          </p:stCondLst>
                                        </p:cTn>
                                        <p:tgtEl>
                                          <p:spTgt spid="3">
                                            <p:txEl>
                                              <p:pRg st="0" end="0"/>
                                            </p:txEl>
                                          </p:spTgt>
                                        </p:tgtEl>
                                        <p:attrNameLst>
                                          <p:attrName>ppt_x</p:attrName>
                                          <p:attrName>ppt_y</p:attrName>
                                        </p:attrNameLst>
                                      </p:cBhvr>
                                    </p:animMotion>
                                    <p:animEffect transition="in" filter="fade">
                                      <p:cBhvr>
                                        <p:cTn id="16" dur="1000"/>
                                        <p:tgtEl>
                                          <p:spTgt spid="3">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2" presetClass="entr" presetSubtype="0" fill="hold" grpId="0" nodeType="clickEffect">
                                  <p:stCondLst>
                                    <p:cond delay="0"/>
                                  </p:stCondLst>
                                  <p:childTnLst>
                                    <p:set>
                                      <p:cBhvr>
                                        <p:cTn id="20" dur="1" fill="hold">
                                          <p:stCondLst>
                                            <p:cond delay="0"/>
                                          </p:stCondLst>
                                        </p:cTn>
                                        <p:tgtEl>
                                          <p:spTgt spid="3">
                                            <p:txEl>
                                              <p:pRg st="1" end="1"/>
                                            </p:txEl>
                                          </p:spTgt>
                                        </p:tgtEl>
                                        <p:attrNameLst>
                                          <p:attrName>style.visibility</p:attrName>
                                        </p:attrNameLst>
                                      </p:cBhvr>
                                      <p:to>
                                        <p:strVal val="visible"/>
                                      </p:to>
                                    </p:set>
                                    <p:animScale>
                                      <p:cBhvr>
                                        <p:cTn id="21" dur="1000" decel="50000" fill="hold">
                                          <p:stCondLst>
                                            <p:cond delay="0"/>
                                          </p:stCondLst>
                                        </p:cTn>
                                        <p:tgtEl>
                                          <p:spTgt spid="3">
                                            <p:txEl>
                                              <p:pRg st="1" end="1"/>
                                            </p:txEl>
                                          </p:spTgt>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2" dur="1000" decel="50000" fill="hold">
                                          <p:stCondLst>
                                            <p:cond delay="0"/>
                                          </p:stCondLst>
                                        </p:cTn>
                                        <p:tgtEl>
                                          <p:spTgt spid="3">
                                            <p:txEl>
                                              <p:pRg st="1" end="1"/>
                                            </p:txEl>
                                          </p:spTgt>
                                        </p:tgtEl>
                                        <p:attrNameLst>
                                          <p:attrName>ppt_x</p:attrName>
                                          <p:attrName>ppt_y</p:attrName>
                                        </p:attrNameLst>
                                      </p:cBhvr>
                                    </p:animMotion>
                                    <p:animEffect transition="in" filter="fade">
                                      <p:cBhvr>
                                        <p:cTn id="23" dur="1000"/>
                                        <p:tgtEl>
                                          <p:spTgt spid="3">
                                            <p:txEl>
                                              <p:pRg st="1" end="1"/>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52" presetClass="entr" presetSubtype="0" fill="hold" grpId="0" nodeType="clickEffect">
                                  <p:stCondLst>
                                    <p:cond delay="0"/>
                                  </p:stCondLst>
                                  <p:childTnLst>
                                    <p:set>
                                      <p:cBhvr>
                                        <p:cTn id="27" dur="1" fill="hold">
                                          <p:stCondLst>
                                            <p:cond delay="0"/>
                                          </p:stCondLst>
                                        </p:cTn>
                                        <p:tgtEl>
                                          <p:spTgt spid="3">
                                            <p:txEl>
                                              <p:pRg st="2" end="2"/>
                                            </p:txEl>
                                          </p:spTgt>
                                        </p:tgtEl>
                                        <p:attrNameLst>
                                          <p:attrName>style.visibility</p:attrName>
                                        </p:attrNameLst>
                                      </p:cBhvr>
                                      <p:to>
                                        <p:strVal val="visible"/>
                                      </p:to>
                                    </p:set>
                                    <p:animScale>
                                      <p:cBhvr>
                                        <p:cTn id="28" dur="1000" decel="50000" fill="hold">
                                          <p:stCondLst>
                                            <p:cond delay="0"/>
                                          </p:stCondLst>
                                        </p:cTn>
                                        <p:tgtEl>
                                          <p:spTgt spid="3">
                                            <p:txEl>
                                              <p:pRg st="2" end="2"/>
                                            </p:txEl>
                                          </p:spTgt>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9" dur="1000" decel="50000" fill="hold">
                                          <p:stCondLst>
                                            <p:cond delay="0"/>
                                          </p:stCondLst>
                                        </p:cTn>
                                        <p:tgtEl>
                                          <p:spTgt spid="3">
                                            <p:txEl>
                                              <p:pRg st="2" end="2"/>
                                            </p:txEl>
                                          </p:spTgt>
                                        </p:tgtEl>
                                        <p:attrNameLst>
                                          <p:attrName>ppt_x</p:attrName>
                                          <p:attrName>ppt_y</p:attrName>
                                        </p:attrNameLst>
                                      </p:cBhvr>
                                    </p:animMotion>
                                    <p:animEffect transition="in" filter="fade">
                                      <p:cBhvr>
                                        <p:cTn id="30" dur="1000"/>
                                        <p:tgtEl>
                                          <p:spTgt spid="3">
                                            <p:txEl>
                                              <p:pRg st="2" end="2"/>
                                            </p:txEl>
                                          </p:spTgt>
                                        </p:tgtEl>
                                      </p:cBhvr>
                                    </p:animEffect>
                                  </p:childTnLst>
                                </p:cTn>
                              </p:par>
                            </p:childTnLst>
                          </p:cTn>
                        </p:par>
                      </p:childTnLst>
                    </p:cTn>
                  </p:par>
                  <p:par>
                    <p:cTn id="31" fill="hold">
                      <p:stCondLst>
                        <p:cond delay="indefinite"/>
                      </p:stCondLst>
                      <p:childTnLst>
                        <p:par>
                          <p:cTn id="32" fill="hold">
                            <p:stCondLst>
                              <p:cond delay="0"/>
                            </p:stCondLst>
                            <p:childTnLst>
                              <p:par>
                                <p:cTn id="33" presetID="52" presetClass="entr" presetSubtype="0" fill="hold" grpId="0" nodeType="clickEffect">
                                  <p:stCondLst>
                                    <p:cond delay="0"/>
                                  </p:stCondLst>
                                  <p:childTnLst>
                                    <p:set>
                                      <p:cBhvr>
                                        <p:cTn id="34" dur="1" fill="hold">
                                          <p:stCondLst>
                                            <p:cond delay="0"/>
                                          </p:stCondLst>
                                        </p:cTn>
                                        <p:tgtEl>
                                          <p:spTgt spid="3">
                                            <p:txEl>
                                              <p:pRg st="3" end="3"/>
                                            </p:txEl>
                                          </p:spTgt>
                                        </p:tgtEl>
                                        <p:attrNameLst>
                                          <p:attrName>style.visibility</p:attrName>
                                        </p:attrNameLst>
                                      </p:cBhvr>
                                      <p:to>
                                        <p:strVal val="visible"/>
                                      </p:to>
                                    </p:set>
                                    <p:animScale>
                                      <p:cBhvr>
                                        <p:cTn id="35" dur="1000" decel="50000" fill="hold">
                                          <p:stCondLst>
                                            <p:cond delay="0"/>
                                          </p:stCondLst>
                                        </p:cTn>
                                        <p:tgtEl>
                                          <p:spTgt spid="3">
                                            <p:txEl>
                                              <p:pRg st="3" end="3"/>
                                            </p:txEl>
                                          </p:spTgt>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6" dur="1000" decel="50000" fill="hold">
                                          <p:stCondLst>
                                            <p:cond delay="0"/>
                                          </p:stCondLst>
                                        </p:cTn>
                                        <p:tgtEl>
                                          <p:spTgt spid="3">
                                            <p:txEl>
                                              <p:pRg st="3" end="3"/>
                                            </p:txEl>
                                          </p:spTgt>
                                        </p:tgtEl>
                                        <p:attrNameLst>
                                          <p:attrName>ppt_x</p:attrName>
                                          <p:attrName>ppt_y</p:attrName>
                                        </p:attrNameLst>
                                      </p:cBhvr>
                                    </p:animMotion>
                                    <p:animEffect transition="in" filter="fade">
                                      <p:cBhvr>
                                        <p:cTn id="37" dur="1000"/>
                                        <p:tgtEl>
                                          <p:spTgt spid="3">
                                            <p:txEl>
                                              <p:pRg st="3" end="3"/>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52" presetClass="entr" presetSubtype="0" fill="hold" grpId="0" nodeType="clickEffect">
                                  <p:stCondLst>
                                    <p:cond delay="0"/>
                                  </p:stCondLst>
                                  <p:childTnLst>
                                    <p:set>
                                      <p:cBhvr>
                                        <p:cTn id="41" dur="1" fill="hold">
                                          <p:stCondLst>
                                            <p:cond delay="0"/>
                                          </p:stCondLst>
                                        </p:cTn>
                                        <p:tgtEl>
                                          <p:spTgt spid="3">
                                            <p:txEl>
                                              <p:pRg st="4" end="4"/>
                                            </p:txEl>
                                          </p:spTgt>
                                        </p:tgtEl>
                                        <p:attrNameLst>
                                          <p:attrName>style.visibility</p:attrName>
                                        </p:attrNameLst>
                                      </p:cBhvr>
                                      <p:to>
                                        <p:strVal val="visible"/>
                                      </p:to>
                                    </p:set>
                                    <p:animScale>
                                      <p:cBhvr>
                                        <p:cTn id="42" dur="1000" decel="50000" fill="hold">
                                          <p:stCondLst>
                                            <p:cond delay="0"/>
                                          </p:stCondLst>
                                        </p:cTn>
                                        <p:tgtEl>
                                          <p:spTgt spid="3">
                                            <p:txEl>
                                              <p:pRg st="4" end="4"/>
                                            </p:txEl>
                                          </p:spTgt>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43" dur="1000" decel="50000" fill="hold">
                                          <p:stCondLst>
                                            <p:cond delay="0"/>
                                          </p:stCondLst>
                                        </p:cTn>
                                        <p:tgtEl>
                                          <p:spTgt spid="3">
                                            <p:txEl>
                                              <p:pRg st="4" end="4"/>
                                            </p:txEl>
                                          </p:spTgt>
                                        </p:tgtEl>
                                        <p:attrNameLst>
                                          <p:attrName>ppt_x</p:attrName>
                                          <p:attrName>ppt_y</p:attrName>
                                        </p:attrNameLst>
                                      </p:cBhvr>
                                    </p:animMotion>
                                    <p:animEffect transition="in" filter="fade">
                                      <p:cBhvr>
                                        <p:cTn id="44" dur="10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67544" y="1988840"/>
            <a:ext cx="8229600" cy="3629000"/>
          </a:xfrm>
        </p:spPr>
        <p:style>
          <a:lnRef idx="2">
            <a:schemeClr val="accent1"/>
          </a:lnRef>
          <a:fillRef idx="1">
            <a:schemeClr val="lt1"/>
          </a:fillRef>
          <a:effectRef idx="0">
            <a:schemeClr val="accent1"/>
          </a:effectRef>
          <a:fontRef idx="minor">
            <a:schemeClr val="dk1"/>
          </a:fontRef>
        </p:style>
        <p:txBody>
          <a:bodyPr vert="horz" lIns="91440" tIns="45720" rIns="91440" bIns="45720" rtlCol="1">
            <a:noAutofit/>
          </a:bodyPr>
          <a:lstStyle/>
          <a:p>
            <a:r>
              <a:rPr lang="fa-IR" sz="2800" dirty="0" smtClean="0">
                <a:cs typeface="B Nazanin" pitchFamily="2" charset="-78"/>
              </a:rPr>
              <a:t>غرق </a:t>
            </a:r>
            <a:r>
              <a:rPr lang="fa-IR" sz="2800" dirty="0" err="1" smtClean="0">
                <a:cs typeface="B Nazanin" pitchFamily="2" charset="-78"/>
              </a:rPr>
              <a:t>شدگی</a:t>
            </a:r>
            <a:r>
              <a:rPr lang="fa-IR" sz="2800" dirty="0" smtClean="0">
                <a:cs typeface="B Nazanin" pitchFamily="2" charset="-78"/>
              </a:rPr>
              <a:t> علت  </a:t>
            </a:r>
            <a:r>
              <a:rPr lang="fa-IR" b="1" dirty="0">
                <a:solidFill>
                  <a:srgbClr val="C00000"/>
                </a:solidFill>
                <a:cs typeface="B Nazanin" pitchFamily="2" charset="-78"/>
              </a:rPr>
              <a:t>10.6</a:t>
            </a:r>
            <a:r>
              <a:rPr lang="fa-IR" b="1" dirty="0" smtClean="0">
                <a:solidFill>
                  <a:srgbClr val="C00000"/>
                </a:solidFill>
                <a:cs typeface="B Nazanin" pitchFamily="2" charset="-78"/>
              </a:rPr>
              <a:t>% </a:t>
            </a:r>
            <a:r>
              <a:rPr lang="fa-IR" sz="2800" dirty="0">
                <a:cs typeface="B Nazanin" pitchFamily="2" charset="-78"/>
              </a:rPr>
              <a:t>از مرگ </a:t>
            </a:r>
            <a:r>
              <a:rPr lang="fa-IR" sz="2800" dirty="0" smtClean="0">
                <a:cs typeface="B Nazanin" pitchFamily="2" charset="-78"/>
              </a:rPr>
              <a:t>كودكان به </a:t>
            </a:r>
            <a:r>
              <a:rPr lang="fa-IR" sz="2800" dirty="0">
                <a:cs typeface="B Nazanin" pitchFamily="2" charset="-78"/>
              </a:rPr>
              <a:t>دليل سوانح و حوادث غير </a:t>
            </a:r>
            <a:r>
              <a:rPr lang="fa-IR" sz="2800" dirty="0" err="1">
                <a:cs typeface="B Nazanin" pitchFamily="2" charset="-78"/>
              </a:rPr>
              <a:t>عمدي</a:t>
            </a:r>
            <a:r>
              <a:rPr lang="fa-IR" sz="2800" dirty="0">
                <a:cs typeface="B Nazanin" pitchFamily="2" charset="-78"/>
              </a:rPr>
              <a:t> </a:t>
            </a:r>
            <a:r>
              <a:rPr lang="fa-IR" sz="2800" dirty="0" smtClean="0">
                <a:cs typeface="B Nazanin" pitchFamily="2" charset="-78"/>
              </a:rPr>
              <a:t>است</a:t>
            </a:r>
            <a:endParaRPr lang="fa-IR" sz="2800" dirty="0">
              <a:cs typeface="B Nazanin" pitchFamily="2" charset="-78"/>
            </a:endParaRPr>
          </a:p>
          <a:p>
            <a:endParaRPr lang="fa-IR" sz="2800" dirty="0">
              <a:cs typeface="B Nazanin" pitchFamily="2" charset="-78"/>
            </a:endParaRPr>
          </a:p>
          <a:p>
            <a:r>
              <a:rPr lang="fa-IR" sz="2800" b="1" dirty="0" smtClean="0">
                <a:solidFill>
                  <a:srgbClr val="C00000"/>
                </a:solidFill>
                <a:cs typeface="B Nazanin" pitchFamily="2" charset="-78"/>
              </a:rPr>
              <a:t>نکته مهم: </a:t>
            </a:r>
            <a:r>
              <a:rPr lang="fa-IR" sz="2800" dirty="0" smtClean="0">
                <a:cs typeface="B Nazanin" pitchFamily="2" charset="-78"/>
              </a:rPr>
              <a:t>به </a:t>
            </a:r>
            <a:r>
              <a:rPr lang="fa-IR" sz="2800" dirty="0">
                <a:cs typeface="B Nazanin" pitchFamily="2" charset="-78"/>
              </a:rPr>
              <a:t>ازای هر مورد مرگ ناشی از غرق شدگی 4-1 مورد نجات یافته و  به عوارض </a:t>
            </a:r>
            <a:r>
              <a:rPr lang="fa-IR" sz="2800" dirty="0" smtClean="0">
                <a:cs typeface="B Nazanin" pitchFamily="2" charset="-78"/>
              </a:rPr>
              <a:t>مختلف ناشی از  غرق </a:t>
            </a:r>
            <a:r>
              <a:rPr lang="fa-IR" sz="2800" dirty="0" err="1" smtClean="0">
                <a:cs typeface="B Nazanin" pitchFamily="2" charset="-78"/>
              </a:rPr>
              <a:t>شدگی</a:t>
            </a:r>
            <a:r>
              <a:rPr lang="fa-IR" sz="2800" dirty="0" smtClean="0">
                <a:cs typeface="B Nazanin" pitchFamily="2" charset="-78"/>
              </a:rPr>
              <a:t> </a:t>
            </a:r>
            <a:r>
              <a:rPr lang="fa-IR" sz="2800" dirty="0">
                <a:cs typeface="B Nazanin" pitchFamily="2" charset="-78"/>
              </a:rPr>
              <a:t>دچار </a:t>
            </a:r>
            <a:r>
              <a:rPr lang="fa-IR" sz="2800" dirty="0" err="1" smtClean="0">
                <a:cs typeface="B Nazanin" pitchFamily="2" charset="-78"/>
              </a:rPr>
              <a:t>می‌شوند</a:t>
            </a:r>
            <a:r>
              <a:rPr lang="fa-IR" sz="2800" dirty="0" smtClean="0">
                <a:cs typeface="B Nazanin" pitchFamily="2" charset="-78"/>
              </a:rPr>
              <a:t>:</a:t>
            </a:r>
          </a:p>
          <a:p>
            <a:pPr lvl="1"/>
            <a:r>
              <a:rPr lang="fa-IR" dirty="0" smtClean="0">
                <a:cs typeface="B Nazanin" pitchFamily="2" charset="-78"/>
              </a:rPr>
              <a:t>عوارض عصبی</a:t>
            </a:r>
          </a:p>
          <a:p>
            <a:pPr lvl="1"/>
            <a:r>
              <a:rPr lang="fa-IR" dirty="0" smtClean="0">
                <a:cs typeface="B Nazanin" pitchFamily="2" charset="-78"/>
              </a:rPr>
              <a:t>عوارض  </a:t>
            </a:r>
            <a:endParaRPr lang="en-US" dirty="0">
              <a:cs typeface="B Nazanin" pitchFamily="2" charset="-78"/>
            </a:endParaRPr>
          </a:p>
          <a:p>
            <a:endParaRPr lang="en-US" sz="2800" dirty="0">
              <a:cs typeface="B Nazanin" pitchFamily="2" charset="-78"/>
            </a:endParaRPr>
          </a:p>
          <a:p>
            <a:endParaRPr lang="fa-IR" sz="2800" dirty="0">
              <a:cs typeface="B Nazanin" pitchFamily="2" charset="-78"/>
            </a:endParaRPr>
          </a:p>
        </p:txBody>
      </p:sp>
      <p:sp>
        <p:nvSpPr>
          <p:cNvPr id="4" name="Title 1"/>
          <p:cNvSpPr>
            <a:spLocks noGrp="1"/>
          </p:cNvSpPr>
          <p:nvPr>
            <p:ph type="title"/>
          </p:nvPr>
        </p:nvSpPr>
        <p:spPr/>
        <p:style>
          <a:lnRef idx="2">
            <a:schemeClr val="accent1"/>
          </a:lnRef>
          <a:fillRef idx="1">
            <a:schemeClr val="lt1"/>
          </a:fillRef>
          <a:effectRef idx="0">
            <a:schemeClr val="accent1"/>
          </a:effectRef>
          <a:fontRef idx="minor">
            <a:schemeClr val="dk1"/>
          </a:fontRef>
        </p:style>
        <p:txBody>
          <a:bodyPr>
            <a:normAutofit/>
          </a:bodyPr>
          <a:lstStyle/>
          <a:p>
            <a:r>
              <a:rPr lang="fa-IR" sz="2800" b="1" dirty="0" smtClean="0">
                <a:solidFill>
                  <a:srgbClr val="0070C0"/>
                </a:solidFill>
                <a:cs typeface="B Nazanin" pitchFamily="2" charset="-78"/>
              </a:rPr>
              <a:t>در كشور ما بر اساس نظام مراقبت مرگ كودكان 59-1 ماهه از سال 1389-1386 </a:t>
            </a:r>
            <a:endParaRPr lang="fa-IR" sz="2800" b="1" dirty="0">
              <a:solidFill>
                <a:srgbClr val="0070C0"/>
              </a:solidFill>
            </a:endParaRPr>
          </a:p>
        </p:txBody>
      </p:sp>
      <p:sp>
        <p:nvSpPr>
          <p:cNvPr id="5" name="Slide Number Placeholder 4"/>
          <p:cNvSpPr>
            <a:spLocks noGrp="1"/>
          </p:cNvSpPr>
          <p:nvPr>
            <p:ph type="sldNum" sz="quarter" idx="12"/>
          </p:nvPr>
        </p:nvSpPr>
        <p:spPr/>
        <p:txBody>
          <a:bodyPr/>
          <a:lstStyle/>
          <a:p>
            <a:fld id="{F8E4BC58-C6E1-46A1-A28E-4ED601E90704}" type="slidenum">
              <a:rPr lang="fa-IR" smtClean="0"/>
              <a:pPr/>
              <a:t>4</a:t>
            </a:fld>
            <a:endParaRPr lang="fa-I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16" fill="hold" grpId="0" nodeType="with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box(in)">
                                      <p:cBhvr>
                                        <p:cTn id="7" dur="2000"/>
                                        <p:tgtEl>
                                          <p:spTgt spid="3">
                                            <p:bg/>
                                          </p:spTgt>
                                        </p:tgtEl>
                                      </p:cBhvr>
                                    </p:animEffect>
                                  </p:childTnLst>
                                </p:cTn>
                              </p:par>
                            </p:childTnLst>
                          </p:cTn>
                        </p:par>
                        <p:par>
                          <p:cTn id="8" fill="hold">
                            <p:stCondLst>
                              <p:cond delay="2000"/>
                            </p:stCondLst>
                            <p:childTnLst>
                              <p:par>
                                <p:cTn id="9" presetID="4" presetClass="entr" presetSubtype="16" fill="hold" grpId="0" nodeType="afterEffect">
                                  <p:stCondLst>
                                    <p:cond delay="500"/>
                                  </p:stCondLst>
                                  <p:childTnLst>
                                    <p:set>
                                      <p:cBhvr>
                                        <p:cTn id="10" dur="1" fill="hold">
                                          <p:stCondLst>
                                            <p:cond delay="0"/>
                                          </p:stCondLst>
                                        </p:cTn>
                                        <p:tgtEl>
                                          <p:spTgt spid="3">
                                            <p:txEl>
                                              <p:pRg st="0" end="0"/>
                                            </p:txEl>
                                          </p:spTgt>
                                        </p:tgtEl>
                                        <p:attrNameLst>
                                          <p:attrName>style.visibility</p:attrName>
                                        </p:attrNameLst>
                                      </p:cBhvr>
                                      <p:to>
                                        <p:strVal val="visible"/>
                                      </p:to>
                                    </p:set>
                                    <p:animEffect transition="in" filter="box(in)">
                                      <p:cBhvr>
                                        <p:cTn id="11" dur="3000"/>
                                        <p:tgtEl>
                                          <p:spTgt spid="3">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4" presetClass="entr" presetSubtype="16" fill="hold" grpId="0" nodeType="clickEffect">
                                  <p:stCondLst>
                                    <p:cond delay="0"/>
                                  </p:stCondLst>
                                  <p:childTnLst>
                                    <p:set>
                                      <p:cBhvr>
                                        <p:cTn id="15" dur="1" fill="hold">
                                          <p:stCondLst>
                                            <p:cond delay="0"/>
                                          </p:stCondLst>
                                        </p:cTn>
                                        <p:tgtEl>
                                          <p:spTgt spid="3">
                                            <p:txEl>
                                              <p:pRg st="2" end="2"/>
                                            </p:txEl>
                                          </p:spTgt>
                                        </p:tgtEl>
                                        <p:attrNameLst>
                                          <p:attrName>style.visibility</p:attrName>
                                        </p:attrNameLst>
                                      </p:cBhvr>
                                      <p:to>
                                        <p:strVal val="visible"/>
                                      </p:to>
                                    </p:set>
                                    <p:animEffect transition="in" filter="box(in)">
                                      <p:cBhvr>
                                        <p:cTn id="16" dur="2000"/>
                                        <p:tgtEl>
                                          <p:spTgt spid="3">
                                            <p:txEl>
                                              <p:pRg st="2" end="2"/>
                                            </p:txEl>
                                          </p:spTgt>
                                        </p:tgtEl>
                                      </p:cBhvr>
                                    </p:animEffect>
                                  </p:childTnLst>
                                </p:cTn>
                              </p:par>
                            </p:childTnLst>
                          </p:cTn>
                        </p:par>
                        <p:par>
                          <p:cTn id="17" fill="hold">
                            <p:stCondLst>
                              <p:cond delay="2000"/>
                            </p:stCondLst>
                            <p:childTnLst>
                              <p:par>
                                <p:cTn id="18" presetID="4" presetClass="entr" presetSubtype="16" fill="hold" grpId="0" nodeType="afterEffect">
                                  <p:stCondLst>
                                    <p:cond delay="3000"/>
                                  </p:stCondLst>
                                  <p:childTnLst>
                                    <p:set>
                                      <p:cBhvr>
                                        <p:cTn id="19" dur="1" fill="hold">
                                          <p:stCondLst>
                                            <p:cond delay="0"/>
                                          </p:stCondLst>
                                        </p:cTn>
                                        <p:tgtEl>
                                          <p:spTgt spid="3">
                                            <p:txEl>
                                              <p:pRg st="3" end="3"/>
                                            </p:txEl>
                                          </p:spTgt>
                                        </p:tgtEl>
                                        <p:attrNameLst>
                                          <p:attrName>style.visibility</p:attrName>
                                        </p:attrNameLst>
                                      </p:cBhvr>
                                      <p:to>
                                        <p:strVal val="visible"/>
                                      </p:to>
                                    </p:set>
                                    <p:animEffect transition="in" filter="box(in)">
                                      <p:cBhvr>
                                        <p:cTn id="20" dur="2000"/>
                                        <p:tgtEl>
                                          <p:spTgt spid="3">
                                            <p:txEl>
                                              <p:pRg st="3" end="3"/>
                                            </p:txEl>
                                          </p:spTgt>
                                        </p:tgtEl>
                                      </p:cBhvr>
                                    </p:animEffect>
                                  </p:childTnLst>
                                </p:cTn>
                              </p:par>
                            </p:childTnLst>
                          </p:cTn>
                        </p:par>
                        <p:par>
                          <p:cTn id="21" fill="hold">
                            <p:stCondLst>
                              <p:cond delay="7000"/>
                            </p:stCondLst>
                            <p:childTnLst>
                              <p:par>
                                <p:cTn id="22" presetID="4" presetClass="entr" presetSubtype="16" fill="hold" grpId="0" nodeType="afterEffect">
                                  <p:stCondLst>
                                    <p:cond delay="0"/>
                                  </p:stCondLst>
                                  <p:childTnLst>
                                    <p:set>
                                      <p:cBhvr>
                                        <p:cTn id="23" dur="1" fill="hold">
                                          <p:stCondLst>
                                            <p:cond delay="0"/>
                                          </p:stCondLst>
                                        </p:cTn>
                                        <p:tgtEl>
                                          <p:spTgt spid="3">
                                            <p:txEl>
                                              <p:pRg st="4" end="4"/>
                                            </p:txEl>
                                          </p:spTgt>
                                        </p:tgtEl>
                                        <p:attrNameLst>
                                          <p:attrName>style.visibility</p:attrName>
                                        </p:attrNameLst>
                                      </p:cBhvr>
                                      <p:to>
                                        <p:strVal val="visible"/>
                                      </p:to>
                                    </p:set>
                                    <p:animEffect transition="in" filter="box(in)">
                                      <p:cBhvr>
                                        <p:cTn id="24" dur="10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778098"/>
          </a:xfrm>
        </p:spPr>
        <p:style>
          <a:lnRef idx="2">
            <a:schemeClr val="accent1"/>
          </a:lnRef>
          <a:fillRef idx="1">
            <a:schemeClr val="lt1"/>
          </a:fillRef>
          <a:effectRef idx="0">
            <a:schemeClr val="accent1"/>
          </a:effectRef>
          <a:fontRef idx="minor">
            <a:schemeClr val="dk1"/>
          </a:fontRef>
        </p:style>
        <p:txBody>
          <a:bodyPr>
            <a:noAutofit/>
          </a:bodyPr>
          <a:lstStyle/>
          <a:p>
            <a:r>
              <a:rPr lang="en-US" sz="2800" b="1" dirty="0" smtClean="0">
                <a:solidFill>
                  <a:srgbClr val="0070C0"/>
                </a:solidFill>
                <a:cs typeface="B Nazanin" pitchFamily="2" charset="-78"/>
              </a:rPr>
              <a:t/>
            </a:r>
            <a:br>
              <a:rPr lang="en-US" sz="2800" b="1" dirty="0" smtClean="0">
                <a:solidFill>
                  <a:srgbClr val="0070C0"/>
                </a:solidFill>
                <a:cs typeface="B Nazanin" pitchFamily="2" charset="-78"/>
              </a:rPr>
            </a:br>
            <a:r>
              <a:rPr lang="fa-IR" sz="2800" b="1" dirty="0" err="1" smtClean="0">
                <a:solidFill>
                  <a:srgbClr val="0070C0"/>
                </a:solidFill>
                <a:cs typeface="B Nazanin" pitchFamily="2" charset="-78"/>
              </a:rPr>
              <a:t>محل‌هاي</a:t>
            </a:r>
            <a:r>
              <a:rPr lang="fa-IR" sz="2800" b="1" dirty="0" smtClean="0">
                <a:solidFill>
                  <a:srgbClr val="0070C0"/>
                </a:solidFill>
                <a:cs typeface="B Nazanin" pitchFamily="2" charset="-78"/>
              </a:rPr>
              <a:t> شایع غرق شدن كودكان</a:t>
            </a:r>
            <a:r>
              <a:rPr lang="en-US" sz="2800" b="1" dirty="0" smtClean="0">
                <a:solidFill>
                  <a:srgbClr val="0070C0"/>
                </a:solidFill>
                <a:cs typeface="B Nazanin" pitchFamily="2" charset="-78"/>
              </a:rPr>
              <a:t/>
            </a:r>
            <a:br>
              <a:rPr lang="en-US" sz="2800" b="1" dirty="0" smtClean="0">
                <a:solidFill>
                  <a:srgbClr val="0070C0"/>
                </a:solidFill>
                <a:cs typeface="B Nazanin" pitchFamily="2" charset="-78"/>
              </a:rPr>
            </a:br>
            <a:endParaRPr lang="fa-IR" sz="2800" dirty="0">
              <a:solidFill>
                <a:srgbClr val="0070C0"/>
              </a:solidFill>
              <a:cs typeface="B Nazanin" pitchFamily="2" charset="-78"/>
            </a:endParaRPr>
          </a:p>
        </p:txBody>
      </p:sp>
      <p:sp>
        <p:nvSpPr>
          <p:cNvPr id="3" name="Content Placeholder 2"/>
          <p:cNvSpPr>
            <a:spLocks noGrp="1"/>
          </p:cNvSpPr>
          <p:nvPr>
            <p:ph idx="1"/>
          </p:nvPr>
        </p:nvSpPr>
        <p:spPr>
          <a:xfrm>
            <a:off x="457200" y="1628800"/>
            <a:ext cx="8229600" cy="4752528"/>
          </a:xfrm>
        </p:spPr>
        <p:style>
          <a:lnRef idx="2">
            <a:schemeClr val="accent1"/>
          </a:lnRef>
          <a:fillRef idx="1">
            <a:schemeClr val="lt1"/>
          </a:fillRef>
          <a:effectRef idx="0">
            <a:schemeClr val="accent1"/>
          </a:effectRef>
          <a:fontRef idx="minor">
            <a:schemeClr val="dk1"/>
          </a:fontRef>
        </p:style>
        <p:txBody>
          <a:bodyPr>
            <a:noAutofit/>
          </a:bodyPr>
          <a:lstStyle/>
          <a:p>
            <a:pPr>
              <a:lnSpc>
                <a:spcPct val="150000"/>
              </a:lnSpc>
            </a:pPr>
            <a:endParaRPr lang="en-US" sz="2400" dirty="0" smtClean="0">
              <a:cs typeface="B Nazanin" pitchFamily="2" charset="-78"/>
            </a:endParaRPr>
          </a:p>
          <a:p>
            <a:pPr>
              <a:lnSpc>
                <a:spcPct val="150000"/>
              </a:lnSpc>
            </a:pPr>
            <a:r>
              <a:rPr lang="fa-IR" sz="2400" b="1" dirty="0">
                <a:cs typeface="B Nazanin" pitchFamily="2" charset="-78"/>
              </a:rPr>
              <a:t>به لحاظ سطح اجتماعی اقتصادی:</a:t>
            </a:r>
          </a:p>
          <a:p>
            <a:pPr lvl="1">
              <a:lnSpc>
                <a:spcPct val="150000"/>
              </a:lnSpc>
            </a:pPr>
            <a:r>
              <a:rPr lang="fa-IR" sz="2000" dirty="0" smtClean="0">
                <a:cs typeface="B Nazanin" pitchFamily="2" charset="-78"/>
              </a:rPr>
              <a:t>در </a:t>
            </a:r>
            <a:r>
              <a:rPr lang="fa-IR" sz="2000" dirty="0">
                <a:cs typeface="B Nazanin" pitchFamily="2" charset="-78"/>
              </a:rPr>
              <a:t>کشورهای </a:t>
            </a:r>
            <a:r>
              <a:rPr lang="fa-IR" sz="2000" dirty="0" smtClean="0">
                <a:cs typeface="B Nazanin" pitchFamily="2" charset="-78"/>
              </a:rPr>
              <a:t>ثروتمندتر</a:t>
            </a:r>
            <a:r>
              <a:rPr lang="en-US" sz="2000" dirty="0" smtClean="0">
                <a:cs typeface="B Nazanin" pitchFamily="2" charset="-78"/>
              </a:rPr>
              <a:t>:</a:t>
            </a:r>
            <a:r>
              <a:rPr lang="fa-IR" sz="2000" dirty="0" smtClean="0">
                <a:cs typeface="B Nazanin" pitchFamily="2" charset="-78"/>
              </a:rPr>
              <a:t> </a:t>
            </a:r>
            <a:r>
              <a:rPr lang="fa-IR" sz="2000" dirty="0">
                <a:cs typeface="B Nazanin" pitchFamily="2" charset="-78"/>
              </a:rPr>
              <a:t>استخرهای شنا و دریا </a:t>
            </a:r>
            <a:endParaRPr lang="fa-IR" sz="2000" dirty="0" smtClean="0">
              <a:cs typeface="B Nazanin" pitchFamily="2" charset="-78"/>
            </a:endParaRPr>
          </a:p>
          <a:p>
            <a:pPr lvl="1">
              <a:lnSpc>
                <a:spcPct val="150000"/>
              </a:lnSpc>
            </a:pPr>
            <a:r>
              <a:rPr lang="fa-IR" sz="2000" dirty="0" smtClean="0">
                <a:solidFill>
                  <a:schemeClr val="accent1">
                    <a:lumMod val="75000"/>
                  </a:schemeClr>
                </a:solidFill>
                <a:cs typeface="B Nazanin" pitchFamily="2" charset="-78"/>
              </a:rPr>
              <a:t>در کشورهای کم درآمد و فقیر مناطق روستایی</a:t>
            </a:r>
            <a:r>
              <a:rPr lang="en-US" sz="2000" dirty="0" smtClean="0">
                <a:solidFill>
                  <a:schemeClr val="accent1">
                    <a:lumMod val="75000"/>
                  </a:schemeClr>
                </a:solidFill>
                <a:cs typeface="B Nazanin" pitchFamily="2" charset="-78"/>
              </a:rPr>
              <a:t>:</a:t>
            </a:r>
            <a:r>
              <a:rPr lang="fa-IR" sz="2000" dirty="0" err="1" smtClean="0">
                <a:solidFill>
                  <a:schemeClr val="accent1">
                    <a:lumMod val="75000"/>
                  </a:schemeClr>
                </a:solidFill>
                <a:cs typeface="B Nazanin" pitchFamily="2" charset="-78"/>
              </a:rPr>
              <a:t>رودخانه‌ها</a:t>
            </a:r>
            <a:r>
              <a:rPr lang="fa-IR" sz="2000" dirty="0" smtClean="0">
                <a:solidFill>
                  <a:schemeClr val="accent1">
                    <a:lumMod val="75000"/>
                  </a:schemeClr>
                </a:solidFill>
                <a:cs typeface="B Nazanin" pitchFamily="2" charset="-78"/>
              </a:rPr>
              <a:t>، </a:t>
            </a:r>
            <a:r>
              <a:rPr lang="fa-IR" sz="2000" dirty="0" err="1" smtClean="0">
                <a:solidFill>
                  <a:schemeClr val="accent1">
                    <a:lumMod val="75000"/>
                  </a:schemeClr>
                </a:solidFill>
                <a:cs typeface="B Nazanin" pitchFamily="2" charset="-78"/>
              </a:rPr>
              <a:t>دریاچه‌ها</a:t>
            </a:r>
            <a:r>
              <a:rPr lang="fa-IR" sz="2000" dirty="0" smtClean="0">
                <a:solidFill>
                  <a:schemeClr val="accent1">
                    <a:lumMod val="75000"/>
                  </a:schemeClr>
                </a:solidFill>
                <a:cs typeface="B Nazanin" pitchFamily="2" charset="-78"/>
              </a:rPr>
              <a:t> و سدها</a:t>
            </a:r>
          </a:p>
          <a:p>
            <a:pPr lvl="1">
              <a:lnSpc>
                <a:spcPct val="150000"/>
              </a:lnSpc>
            </a:pPr>
            <a:r>
              <a:rPr lang="fa-IR" sz="2000" dirty="0">
                <a:solidFill>
                  <a:schemeClr val="accent1">
                    <a:lumMod val="75000"/>
                  </a:schemeClr>
                </a:solidFill>
                <a:cs typeface="B Nazanin" pitchFamily="2" charset="-78"/>
              </a:rPr>
              <a:t> در برخی </a:t>
            </a:r>
            <a:r>
              <a:rPr lang="fa-IR" sz="2000" dirty="0" smtClean="0">
                <a:solidFill>
                  <a:schemeClr val="accent1">
                    <a:lumMod val="75000"/>
                  </a:schemeClr>
                </a:solidFill>
                <a:cs typeface="B Nazanin" pitchFamily="2" charset="-78"/>
              </a:rPr>
              <a:t>کشورها</a:t>
            </a:r>
            <a:r>
              <a:rPr lang="en-US" sz="2000" dirty="0" smtClean="0">
                <a:solidFill>
                  <a:schemeClr val="accent1">
                    <a:lumMod val="75000"/>
                  </a:schemeClr>
                </a:solidFill>
                <a:cs typeface="B Nazanin" pitchFamily="2" charset="-78"/>
              </a:rPr>
              <a:t>: </a:t>
            </a:r>
            <a:r>
              <a:rPr lang="fa-IR" sz="2000" dirty="0" smtClean="0">
                <a:solidFill>
                  <a:schemeClr val="accent1">
                    <a:lumMod val="75000"/>
                  </a:schemeClr>
                </a:solidFill>
                <a:cs typeface="B Nazanin" pitchFamily="2" charset="-78"/>
              </a:rPr>
              <a:t> </a:t>
            </a:r>
            <a:r>
              <a:rPr lang="fa-IR" sz="2000" dirty="0">
                <a:solidFill>
                  <a:schemeClr val="accent1">
                    <a:lumMod val="75000"/>
                  </a:schemeClr>
                </a:solidFill>
                <a:cs typeface="B Nazanin" pitchFamily="2" charset="-78"/>
              </a:rPr>
              <a:t>حوض </a:t>
            </a:r>
            <a:r>
              <a:rPr lang="fa-IR" sz="2000" dirty="0" err="1">
                <a:solidFill>
                  <a:schemeClr val="accent1">
                    <a:lumMod val="75000"/>
                  </a:schemeClr>
                </a:solidFill>
                <a:cs typeface="B Nazanin" pitchFamily="2" charset="-78"/>
              </a:rPr>
              <a:t>باغ‌ها</a:t>
            </a:r>
            <a:r>
              <a:rPr lang="fa-IR" sz="2000" dirty="0">
                <a:solidFill>
                  <a:schemeClr val="accent1">
                    <a:lumMod val="75000"/>
                  </a:schemeClr>
                </a:solidFill>
                <a:cs typeface="B Nazanin" pitchFamily="2" charset="-78"/>
              </a:rPr>
              <a:t> و </a:t>
            </a:r>
            <a:r>
              <a:rPr lang="fa-IR" sz="2000" dirty="0" err="1">
                <a:solidFill>
                  <a:schemeClr val="accent1">
                    <a:lumMod val="75000"/>
                  </a:schemeClr>
                </a:solidFill>
                <a:cs typeface="B Nazanin" pitchFamily="2" charset="-78"/>
              </a:rPr>
              <a:t>تفریحگاه‌ها</a:t>
            </a:r>
            <a:r>
              <a:rPr lang="fa-IR" sz="2000" dirty="0">
                <a:solidFill>
                  <a:schemeClr val="accent1">
                    <a:lumMod val="75000"/>
                  </a:schemeClr>
                </a:solidFill>
                <a:cs typeface="B Nazanin" pitchFamily="2" charset="-78"/>
              </a:rPr>
              <a:t> و یا </a:t>
            </a:r>
            <a:r>
              <a:rPr lang="fa-IR" sz="2000" dirty="0" err="1">
                <a:solidFill>
                  <a:schemeClr val="accent1">
                    <a:lumMod val="75000"/>
                  </a:schemeClr>
                </a:solidFill>
                <a:cs typeface="B Nazanin" pitchFamily="2" charset="-78"/>
              </a:rPr>
              <a:t>آب‌نماها</a:t>
            </a:r>
            <a:r>
              <a:rPr lang="fa-IR" sz="2000" dirty="0">
                <a:solidFill>
                  <a:schemeClr val="accent1">
                    <a:lumMod val="75000"/>
                  </a:schemeClr>
                </a:solidFill>
                <a:cs typeface="B Nazanin" pitchFamily="2" charset="-78"/>
              </a:rPr>
              <a:t> و استخرهای تزیینی</a:t>
            </a:r>
          </a:p>
          <a:p>
            <a:pPr>
              <a:lnSpc>
                <a:spcPct val="150000"/>
              </a:lnSpc>
            </a:pPr>
            <a:endParaRPr lang="fa-IR" sz="2400" dirty="0" smtClean="0">
              <a:solidFill>
                <a:schemeClr val="accent1">
                  <a:lumMod val="75000"/>
                </a:schemeClr>
              </a:solidFill>
              <a:cs typeface="B Nazanin" pitchFamily="2" charset="-78"/>
            </a:endParaRPr>
          </a:p>
          <a:p>
            <a:pPr>
              <a:lnSpc>
                <a:spcPct val="150000"/>
              </a:lnSpc>
            </a:pPr>
            <a:endParaRPr lang="en-US" sz="2400" dirty="0" smtClean="0">
              <a:solidFill>
                <a:schemeClr val="accent1">
                  <a:lumMod val="75000"/>
                </a:schemeClr>
              </a:solidFill>
              <a:cs typeface="B Nazanin" pitchFamily="2" charset="-78"/>
            </a:endParaRPr>
          </a:p>
          <a:p>
            <a:pPr>
              <a:lnSpc>
                <a:spcPct val="150000"/>
              </a:lnSpc>
            </a:pPr>
            <a:endParaRPr lang="fa-IR" sz="2400" dirty="0">
              <a:cs typeface="B Nazanin" pitchFamily="2" charset="-78"/>
            </a:endParaRPr>
          </a:p>
        </p:txBody>
      </p:sp>
      <p:sp>
        <p:nvSpPr>
          <p:cNvPr id="4" name="Slide Number Placeholder 3"/>
          <p:cNvSpPr>
            <a:spLocks noGrp="1"/>
          </p:cNvSpPr>
          <p:nvPr>
            <p:ph type="sldNum" sz="quarter" idx="12"/>
          </p:nvPr>
        </p:nvSpPr>
        <p:spPr/>
        <p:txBody>
          <a:bodyPr/>
          <a:lstStyle/>
          <a:p>
            <a:fld id="{F8E4BC58-C6E1-46A1-A28E-4ED601E90704}" type="slidenum">
              <a:rPr lang="fa-IR" smtClean="0"/>
              <a:pPr/>
              <a:t>5</a:t>
            </a:fld>
            <a:endParaRPr lang="fa-I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style>
          <a:lnRef idx="2">
            <a:schemeClr val="accent1"/>
          </a:lnRef>
          <a:fillRef idx="1">
            <a:schemeClr val="lt1"/>
          </a:fillRef>
          <a:effectRef idx="0">
            <a:schemeClr val="accent1"/>
          </a:effectRef>
          <a:fontRef idx="minor">
            <a:schemeClr val="dk1"/>
          </a:fontRef>
        </p:style>
        <p:txBody>
          <a:bodyPr>
            <a:noAutofit/>
          </a:bodyPr>
          <a:lstStyle/>
          <a:p>
            <a:r>
              <a:rPr lang="fa-IR" sz="2800" b="1" dirty="0" smtClean="0">
                <a:solidFill>
                  <a:srgbClr val="0070C0"/>
                </a:solidFill>
                <a:cs typeface="B Nazanin" pitchFamily="2" charset="-78"/>
              </a:rPr>
              <a:t>محل‌هاي شایع غرق شدن كودكان(توزیع سنی)</a:t>
            </a:r>
            <a:r>
              <a:rPr lang="en-US" sz="2800" b="1" dirty="0" smtClean="0">
                <a:solidFill>
                  <a:srgbClr val="0070C0"/>
                </a:solidFill>
                <a:cs typeface="B Nazanin" pitchFamily="2" charset="-78"/>
              </a:rPr>
              <a:t/>
            </a:r>
            <a:br>
              <a:rPr lang="en-US" sz="2800" b="1" dirty="0" smtClean="0">
                <a:solidFill>
                  <a:srgbClr val="0070C0"/>
                </a:solidFill>
                <a:cs typeface="B Nazanin" pitchFamily="2" charset="-78"/>
              </a:rPr>
            </a:br>
            <a:endParaRPr lang="fa-IR" sz="2800" dirty="0">
              <a:solidFill>
                <a:srgbClr val="0070C0"/>
              </a:solidFill>
              <a:cs typeface="B Nazanin" pitchFamily="2" charset="-78"/>
            </a:endParaRPr>
          </a:p>
        </p:txBody>
      </p:sp>
      <p:sp>
        <p:nvSpPr>
          <p:cNvPr id="3" name="Content Placeholder 2"/>
          <p:cNvSpPr>
            <a:spLocks noGrp="1"/>
          </p:cNvSpPr>
          <p:nvPr>
            <p:ph idx="1"/>
          </p:nvPr>
        </p:nvSpPr>
        <p:spPr>
          <a:xfrm>
            <a:off x="457200" y="1628800"/>
            <a:ext cx="8229600" cy="5040560"/>
          </a:xfrm>
        </p:spPr>
        <p:style>
          <a:lnRef idx="2">
            <a:schemeClr val="accent1"/>
          </a:lnRef>
          <a:fillRef idx="1">
            <a:schemeClr val="lt1"/>
          </a:fillRef>
          <a:effectRef idx="0">
            <a:schemeClr val="accent1"/>
          </a:effectRef>
          <a:fontRef idx="minor">
            <a:schemeClr val="dk1"/>
          </a:fontRef>
        </p:style>
        <p:txBody>
          <a:bodyPr>
            <a:noAutofit/>
          </a:bodyPr>
          <a:lstStyle/>
          <a:p>
            <a:r>
              <a:rPr lang="fa-IR" sz="2400" b="1" dirty="0" smtClean="0">
                <a:solidFill>
                  <a:srgbClr val="FF0000"/>
                </a:solidFill>
                <a:cs typeface="B Nazanin" pitchFamily="2" charset="-78"/>
              </a:rPr>
              <a:t>نوزادان: </a:t>
            </a:r>
          </a:p>
          <a:p>
            <a:pPr lvl="1"/>
            <a:r>
              <a:rPr lang="fa-IR" sz="2400" dirty="0">
                <a:solidFill>
                  <a:schemeClr val="tx1"/>
                </a:solidFill>
                <a:cs typeface="B Nazanin" pitchFamily="2" charset="-78"/>
              </a:rPr>
              <a:t>وان</a:t>
            </a:r>
            <a:r>
              <a:rPr lang="fa-IR" sz="2400" dirty="0" smtClean="0">
                <a:solidFill>
                  <a:schemeClr val="tx1"/>
                </a:solidFill>
                <a:cs typeface="B Nazanin" pitchFamily="2" charset="-78"/>
              </a:rPr>
              <a:t> حمام</a:t>
            </a:r>
          </a:p>
          <a:p>
            <a:r>
              <a:rPr lang="fa-IR" sz="2400" b="1" dirty="0" smtClean="0">
                <a:solidFill>
                  <a:srgbClr val="FF0000"/>
                </a:solidFill>
                <a:cs typeface="B Nazanin" pitchFamily="2" charset="-78"/>
              </a:rPr>
              <a:t>کودکان </a:t>
            </a:r>
            <a:r>
              <a:rPr lang="fa-IR" sz="2400" b="1" dirty="0">
                <a:solidFill>
                  <a:srgbClr val="FF0000"/>
                </a:solidFill>
                <a:cs typeface="B Nazanin" pitchFamily="2" charset="-78"/>
              </a:rPr>
              <a:t>زیر </a:t>
            </a:r>
            <a:r>
              <a:rPr lang="fa-IR" sz="2400" b="1" dirty="0" smtClean="0">
                <a:solidFill>
                  <a:srgbClr val="FF0000"/>
                </a:solidFill>
                <a:cs typeface="B Nazanin" pitchFamily="2" charset="-78"/>
              </a:rPr>
              <a:t>یکسال: </a:t>
            </a:r>
          </a:p>
          <a:p>
            <a:pPr lvl="1"/>
            <a:r>
              <a:rPr lang="fa-IR" sz="2400" dirty="0" smtClean="0">
                <a:cs typeface="B Nazanin" pitchFamily="2" charset="-78"/>
              </a:rPr>
              <a:t>در </a:t>
            </a:r>
            <a:r>
              <a:rPr lang="fa-IR" sz="2400" dirty="0">
                <a:cs typeface="B Nazanin" pitchFamily="2" charset="-78"/>
              </a:rPr>
              <a:t>وان‌ حمام و جکوزی،  كاسه توالت فرنگي، سطل‌ها و ساير </a:t>
            </a:r>
            <a:r>
              <a:rPr lang="fa-IR" sz="2400" dirty="0" smtClean="0">
                <a:cs typeface="B Nazanin" pitchFamily="2" charset="-78"/>
              </a:rPr>
              <a:t>ظروف</a:t>
            </a:r>
          </a:p>
          <a:p>
            <a:r>
              <a:rPr lang="fa-IR" sz="2400" dirty="0" smtClean="0">
                <a:cs typeface="B Nazanin" pitchFamily="2" charset="-78"/>
              </a:rPr>
              <a:t> </a:t>
            </a:r>
            <a:r>
              <a:rPr lang="fa-IR" sz="2400" b="1" dirty="0">
                <a:solidFill>
                  <a:srgbClr val="FF0000"/>
                </a:solidFill>
                <a:cs typeface="B Nazanin" pitchFamily="2" charset="-78"/>
              </a:rPr>
              <a:t>کودکان 4-1 </a:t>
            </a:r>
            <a:r>
              <a:rPr lang="fa-IR" sz="2400" b="1" dirty="0" smtClean="0">
                <a:solidFill>
                  <a:srgbClr val="FF0000"/>
                </a:solidFill>
                <a:cs typeface="B Nazanin" pitchFamily="2" charset="-78"/>
              </a:rPr>
              <a:t>سال:</a:t>
            </a:r>
          </a:p>
          <a:p>
            <a:pPr lvl="1"/>
            <a:r>
              <a:rPr lang="fa-IR" sz="2400" b="1" dirty="0" smtClean="0">
                <a:solidFill>
                  <a:schemeClr val="tx1"/>
                </a:solidFill>
                <a:cs typeface="B Nazanin" pitchFamily="2" charset="-78"/>
              </a:rPr>
              <a:t> </a:t>
            </a:r>
            <a:r>
              <a:rPr lang="fa-IR" sz="2400" dirty="0" smtClean="0">
                <a:solidFill>
                  <a:schemeClr val="tx1"/>
                </a:solidFill>
                <a:cs typeface="B Nazanin" pitchFamily="2" charset="-78"/>
              </a:rPr>
              <a:t>استخرهای </a:t>
            </a:r>
            <a:r>
              <a:rPr lang="fa-IR" sz="2400" dirty="0">
                <a:solidFill>
                  <a:schemeClr val="tx1"/>
                </a:solidFill>
                <a:cs typeface="B Nazanin" pitchFamily="2" charset="-78"/>
              </a:rPr>
              <a:t>شنا </a:t>
            </a:r>
            <a:endParaRPr lang="fa-IR" sz="2400" dirty="0" smtClean="0">
              <a:solidFill>
                <a:schemeClr val="tx1"/>
              </a:solidFill>
              <a:cs typeface="B Nazanin" pitchFamily="2" charset="-78"/>
            </a:endParaRPr>
          </a:p>
          <a:p>
            <a:r>
              <a:rPr lang="fa-IR" sz="2400" dirty="0" smtClean="0">
                <a:cs typeface="B Nazanin" pitchFamily="2" charset="-78"/>
              </a:rPr>
              <a:t> </a:t>
            </a:r>
            <a:r>
              <a:rPr lang="fa-IR" sz="2400" b="1" dirty="0">
                <a:solidFill>
                  <a:srgbClr val="FF0000"/>
                </a:solidFill>
                <a:cs typeface="B Nazanin" pitchFamily="2" charset="-78"/>
              </a:rPr>
              <a:t>کودکان بزرگ‌تر از 5 </a:t>
            </a:r>
            <a:r>
              <a:rPr lang="fa-IR" sz="2400" b="1" dirty="0" smtClean="0">
                <a:solidFill>
                  <a:srgbClr val="FF0000"/>
                </a:solidFill>
                <a:cs typeface="B Nazanin" pitchFamily="2" charset="-78"/>
              </a:rPr>
              <a:t>سال: </a:t>
            </a:r>
          </a:p>
          <a:p>
            <a:pPr lvl="1"/>
            <a:r>
              <a:rPr lang="fa-IR" sz="2400" dirty="0" smtClean="0">
                <a:cs typeface="B Nazanin" pitchFamily="2" charset="-78"/>
              </a:rPr>
              <a:t>در </a:t>
            </a:r>
            <a:r>
              <a:rPr lang="fa-IR" sz="2400" dirty="0">
                <a:cs typeface="B Nazanin" pitchFamily="2" charset="-78"/>
              </a:rPr>
              <a:t>استخرها، رودخانه‌ها و </a:t>
            </a:r>
            <a:r>
              <a:rPr lang="fa-IR" sz="2400" dirty="0" err="1" smtClean="0">
                <a:cs typeface="B Nazanin" pitchFamily="2" charset="-78"/>
              </a:rPr>
              <a:t>دریاچه‌ها</a:t>
            </a:r>
            <a:endParaRPr lang="fa-IR" sz="2400" dirty="0" smtClean="0">
              <a:cs typeface="B Nazanin" pitchFamily="2" charset="-78"/>
            </a:endParaRPr>
          </a:p>
          <a:p>
            <a:pPr marL="0" indent="0">
              <a:buNone/>
            </a:pPr>
            <a:endParaRPr lang="fa-IR" sz="2400" dirty="0" smtClean="0">
              <a:cs typeface="B Nazanin" pitchFamily="2" charset="-78"/>
            </a:endParaRPr>
          </a:p>
          <a:p>
            <a:pPr algn="ctr">
              <a:buNone/>
            </a:pPr>
            <a:r>
              <a:rPr lang="fa-IR" sz="2400" b="1" dirty="0" smtClean="0">
                <a:solidFill>
                  <a:srgbClr val="C00000"/>
                </a:solidFill>
                <a:cs typeface="B Nazanin" pitchFamily="2" charset="-78"/>
              </a:rPr>
              <a:t>بیشتر </a:t>
            </a:r>
            <a:r>
              <a:rPr lang="fa-IR" sz="2400" b="1" dirty="0">
                <a:solidFill>
                  <a:srgbClr val="C00000"/>
                </a:solidFill>
                <a:cs typeface="B Nazanin" pitchFamily="2" charset="-78"/>
              </a:rPr>
              <a:t>کودکانی که در استخر خانه غرق </a:t>
            </a:r>
            <a:r>
              <a:rPr lang="fa-IR" sz="2400" b="1" dirty="0" err="1" smtClean="0">
                <a:solidFill>
                  <a:srgbClr val="C00000"/>
                </a:solidFill>
                <a:cs typeface="B Nazanin" pitchFamily="2" charset="-78"/>
              </a:rPr>
              <a:t>شده‌اند</a:t>
            </a:r>
            <a:r>
              <a:rPr lang="fa-IR" sz="2400" b="1" dirty="0" smtClean="0">
                <a:solidFill>
                  <a:srgbClr val="C00000"/>
                </a:solidFill>
                <a:cs typeface="B Nazanin" pitchFamily="2" charset="-78"/>
              </a:rPr>
              <a:t>:</a:t>
            </a:r>
          </a:p>
          <a:p>
            <a:pPr algn="ctr">
              <a:buNone/>
            </a:pPr>
            <a:r>
              <a:rPr lang="fa-IR" sz="2400" b="1" dirty="0" smtClean="0">
                <a:solidFill>
                  <a:srgbClr val="C00000"/>
                </a:solidFill>
                <a:cs typeface="B Nazanin" pitchFamily="2" charset="-78"/>
              </a:rPr>
              <a:t> </a:t>
            </a:r>
            <a:r>
              <a:rPr lang="fa-IR" sz="2400" b="1" dirty="0">
                <a:solidFill>
                  <a:srgbClr val="C00000"/>
                </a:solidFill>
                <a:cs typeface="B Nazanin" pitchFamily="2" charset="-78"/>
              </a:rPr>
              <a:t>فقط حدود پنج دقیقه دور از چشم والدین و اعضای خانواده </a:t>
            </a:r>
            <a:r>
              <a:rPr lang="fa-IR" sz="2400" b="1" dirty="0" smtClean="0">
                <a:solidFill>
                  <a:srgbClr val="C00000"/>
                </a:solidFill>
                <a:cs typeface="B Nazanin" pitchFamily="2" charset="-78"/>
              </a:rPr>
              <a:t>بوده‌اند</a:t>
            </a:r>
            <a:endParaRPr lang="en-US" sz="2400" b="1" dirty="0">
              <a:solidFill>
                <a:srgbClr val="C00000"/>
              </a:solidFill>
              <a:cs typeface="B Nazanin" pitchFamily="2" charset="-78"/>
            </a:endParaRPr>
          </a:p>
          <a:p>
            <a:endParaRPr lang="fa-IR" sz="2400" dirty="0">
              <a:cs typeface="B Nazanin" pitchFamily="2" charset="-78"/>
            </a:endParaRPr>
          </a:p>
        </p:txBody>
      </p:sp>
      <p:sp>
        <p:nvSpPr>
          <p:cNvPr id="4" name="Slide Number Placeholder 3"/>
          <p:cNvSpPr>
            <a:spLocks noGrp="1"/>
          </p:cNvSpPr>
          <p:nvPr>
            <p:ph type="sldNum" sz="quarter" idx="12"/>
          </p:nvPr>
        </p:nvSpPr>
        <p:spPr/>
        <p:txBody>
          <a:bodyPr/>
          <a:lstStyle/>
          <a:p>
            <a:fld id="{F8E4BC58-C6E1-46A1-A28E-4ED601E90704}" type="slidenum">
              <a:rPr lang="fa-IR" smtClean="0"/>
              <a:pPr/>
              <a:t>6</a:t>
            </a:fld>
            <a:endParaRPr lang="fa-IR"/>
          </a:p>
        </p:txBody>
      </p:sp>
    </p:spTree>
    <p:extLst>
      <p:ext uri="{BB962C8B-B14F-4D97-AF65-F5344CB8AC3E}">
        <p14:creationId xmlns:p14="http://schemas.microsoft.com/office/powerpoint/2010/main" val="2009547781"/>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9512" y="274638"/>
            <a:ext cx="8784976" cy="778098"/>
          </a:xfrm>
        </p:spPr>
        <p:style>
          <a:lnRef idx="2">
            <a:schemeClr val="accent1"/>
          </a:lnRef>
          <a:fillRef idx="1">
            <a:schemeClr val="lt1"/>
          </a:fillRef>
          <a:effectRef idx="0">
            <a:schemeClr val="accent1"/>
          </a:effectRef>
          <a:fontRef idx="minor">
            <a:schemeClr val="dk1"/>
          </a:fontRef>
        </p:style>
        <p:txBody>
          <a:bodyPr>
            <a:noAutofit/>
          </a:bodyPr>
          <a:lstStyle/>
          <a:p>
            <a:r>
              <a:rPr lang="fa-IR" sz="2800" b="1" dirty="0" smtClean="0">
                <a:solidFill>
                  <a:srgbClr val="0070C0"/>
                </a:solidFill>
                <a:cs typeface="B Nazanin" pitchFamily="2" charset="-78"/>
              </a:rPr>
              <a:t/>
            </a:r>
            <a:br>
              <a:rPr lang="fa-IR" sz="2800" b="1" dirty="0" smtClean="0">
                <a:solidFill>
                  <a:srgbClr val="0070C0"/>
                </a:solidFill>
                <a:cs typeface="B Nazanin" pitchFamily="2" charset="-78"/>
              </a:rPr>
            </a:br>
            <a:r>
              <a:rPr lang="fa-IR" sz="2800" b="1" dirty="0" smtClean="0">
                <a:solidFill>
                  <a:srgbClr val="0070C0"/>
                </a:solidFill>
                <a:cs typeface="B Nazanin" pitchFamily="2" charset="-78"/>
              </a:rPr>
              <a:t>براي </a:t>
            </a:r>
            <a:r>
              <a:rPr lang="fa-IR" sz="2800" b="1" dirty="0">
                <a:solidFill>
                  <a:srgbClr val="0070C0"/>
                </a:solidFill>
                <a:cs typeface="B Nazanin" pitchFamily="2" charset="-78"/>
              </a:rPr>
              <a:t>پيشگيري از غرق شدگي چه بايد كرد؟ </a:t>
            </a:r>
            <a:r>
              <a:rPr lang="en-US" sz="2800" b="1" dirty="0">
                <a:solidFill>
                  <a:srgbClr val="0070C0"/>
                </a:solidFill>
                <a:cs typeface="B Nazanin" pitchFamily="2" charset="-78"/>
              </a:rPr>
              <a:t/>
            </a:r>
            <a:br>
              <a:rPr lang="en-US" sz="2800" b="1" dirty="0">
                <a:solidFill>
                  <a:srgbClr val="0070C0"/>
                </a:solidFill>
                <a:cs typeface="B Nazanin" pitchFamily="2" charset="-78"/>
              </a:rPr>
            </a:br>
            <a:endParaRPr lang="fa-IR" sz="2800" dirty="0">
              <a:solidFill>
                <a:srgbClr val="0070C0"/>
              </a:solidFill>
              <a:cs typeface="B Nazanin" pitchFamily="2" charset="-78"/>
            </a:endParaRPr>
          </a:p>
        </p:txBody>
      </p:sp>
      <p:sp>
        <p:nvSpPr>
          <p:cNvPr id="3" name="Content Placeholder 2"/>
          <p:cNvSpPr>
            <a:spLocks noGrp="1"/>
          </p:cNvSpPr>
          <p:nvPr>
            <p:ph idx="1"/>
          </p:nvPr>
        </p:nvSpPr>
        <p:spPr>
          <a:xfrm>
            <a:off x="179512" y="1124744"/>
            <a:ext cx="8784976" cy="5589240"/>
          </a:xfrm>
        </p:spPr>
        <p:style>
          <a:lnRef idx="2">
            <a:schemeClr val="accent1"/>
          </a:lnRef>
          <a:fillRef idx="1">
            <a:schemeClr val="lt1"/>
          </a:fillRef>
          <a:effectRef idx="0">
            <a:schemeClr val="accent1"/>
          </a:effectRef>
          <a:fontRef idx="minor">
            <a:schemeClr val="dk1"/>
          </a:fontRef>
        </p:style>
        <p:txBody>
          <a:bodyPr>
            <a:noAutofit/>
          </a:bodyPr>
          <a:lstStyle/>
          <a:p>
            <a:pPr lvl="0">
              <a:lnSpc>
                <a:spcPct val="150000"/>
              </a:lnSpc>
            </a:pPr>
            <a:endParaRPr lang="fa-IR" sz="2200" b="1" dirty="0" smtClean="0">
              <a:cs typeface="B Nazanin" pitchFamily="2" charset="-78"/>
            </a:endParaRPr>
          </a:p>
          <a:p>
            <a:pPr lvl="0">
              <a:lnSpc>
                <a:spcPct val="150000"/>
              </a:lnSpc>
            </a:pPr>
            <a:r>
              <a:rPr lang="fa-IR" sz="2200" b="1" dirty="0" smtClean="0">
                <a:cs typeface="B Nazanin" pitchFamily="2" charset="-78"/>
              </a:rPr>
              <a:t>آب </a:t>
            </a:r>
            <a:r>
              <a:rPr lang="fa-IR" sz="2200" b="1" dirty="0">
                <a:cs typeface="B Nazanin" pitchFamily="2" charset="-78"/>
              </a:rPr>
              <a:t>سطل‌ها، بشكه‌ها، وان‌ حمام و دستشويي در مواقع بي‌استفاده خالي </a:t>
            </a:r>
            <a:r>
              <a:rPr lang="fa-IR" sz="2200" b="1" dirty="0" smtClean="0">
                <a:cs typeface="B Nazanin" pitchFamily="2" charset="-78"/>
              </a:rPr>
              <a:t>شود</a:t>
            </a:r>
          </a:p>
          <a:p>
            <a:pPr lvl="0">
              <a:lnSpc>
                <a:spcPct val="150000"/>
              </a:lnSpc>
            </a:pPr>
            <a:r>
              <a:rPr lang="fa-IR" sz="2200" b="1" dirty="0" smtClean="0">
                <a:solidFill>
                  <a:schemeClr val="accent1">
                    <a:lumMod val="75000"/>
                  </a:schemeClr>
                </a:solidFill>
                <a:cs typeface="B Nazanin" pitchFamily="2" charset="-78"/>
              </a:rPr>
              <a:t> </a:t>
            </a:r>
            <a:r>
              <a:rPr lang="fa-IR" sz="2200" b="1" dirty="0">
                <a:solidFill>
                  <a:schemeClr val="accent1">
                    <a:lumMod val="75000"/>
                  </a:schemeClr>
                </a:solidFill>
                <a:cs typeface="B Nazanin" pitchFamily="2" charset="-78"/>
              </a:rPr>
              <a:t>درب توالت فرنگي هنگامي كه از آن استفاده نمي‌شود بسته </a:t>
            </a:r>
            <a:r>
              <a:rPr lang="fa-IR" sz="2200" b="1" dirty="0" smtClean="0">
                <a:solidFill>
                  <a:schemeClr val="accent1">
                    <a:lumMod val="75000"/>
                  </a:schemeClr>
                </a:solidFill>
                <a:cs typeface="B Nazanin" pitchFamily="2" charset="-78"/>
              </a:rPr>
              <a:t>باشد</a:t>
            </a:r>
          </a:p>
          <a:p>
            <a:pPr lvl="0">
              <a:lnSpc>
                <a:spcPct val="150000"/>
              </a:lnSpc>
            </a:pPr>
            <a:r>
              <a:rPr lang="fa-IR" sz="2200" b="1" dirty="0" smtClean="0">
                <a:cs typeface="B Nazanin" pitchFamily="2" charset="-78"/>
              </a:rPr>
              <a:t>گودال‌ها </a:t>
            </a:r>
            <a:r>
              <a:rPr lang="fa-IR" sz="2200" b="1" dirty="0">
                <a:cs typeface="B Nazanin" pitchFamily="2" charset="-78"/>
              </a:rPr>
              <a:t>و چاه‌هاي ساختمان‌هاي نيمه كاره يا پروژه‌هاي عمراني پر شوند و يا زه كشي </a:t>
            </a:r>
            <a:r>
              <a:rPr lang="fa-IR" sz="2200" b="1" dirty="0" smtClean="0">
                <a:cs typeface="B Nazanin" pitchFamily="2" charset="-78"/>
              </a:rPr>
              <a:t>شوند</a:t>
            </a:r>
            <a:endParaRPr lang="fa-IR" sz="2200" b="1" dirty="0">
              <a:cs typeface="B Nazanin" pitchFamily="2" charset="-78"/>
            </a:endParaRPr>
          </a:p>
          <a:p>
            <a:pPr lvl="0">
              <a:lnSpc>
                <a:spcPct val="150000"/>
              </a:lnSpc>
            </a:pPr>
            <a:r>
              <a:rPr lang="fa-IR" sz="2200" b="1" dirty="0" smtClean="0">
                <a:solidFill>
                  <a:schemeClr val="accent1">
                    <a:lumMod val="75000"/>
                  </a:schemeClr>
                </a:solidFill>
                <a:cs typeface="B Nazanin" pitchFamily="2" charset="-78"/>
              </a:rPr>
              <a:t> </a:t>
            </a:r>
            <a:r>
              <a:rPr lang="fa-IR" sz="2200" b="1" dirty="0">
                <a:solidFill>
                  <a:schemeClr val="accent1">
                    <a:lumMod val="75000"/>
                  </a:schemeClr>
                </a:solidFill>
                <a:cs typeface="B Nazanin" pitchFamily="2" charset="-78"/>
              </a:rPr>
              <a:t>ظروف كوچك مانند تشت‌ها و وان‌هاي شستشو در معرض باد و باران رها </a:t>
            </a:r>
            <a:r>
              <a:rPr lang="fa-IR" sz="2200" b="1" dirty="0" smtClean="0">
                <a:solidFill>
                  <a:schemeClr val="accent1">
                    <a:lumMod val="75000"/>
                  </a:schemeClr>
                </a:solidFill>
                <a:cs typeface="B Nazanin" pitchFamily="2" charset="-78"/>
              </a:rPr>
              <a:t>نشوند</a:t>
            </a:r>
            <a:endParaRPr lang="en-US" sz="2200" b="1" dirty="0">
              <a:solidFill>
                <a:schemeClr val="accent1">
                  <a:lumMod val="75000"/>
                </a:schemeClr>
              </a:solidFill>
              <a:cs typeface="B Nazanin" pitchFamily="2" charset="-78"/>
            </a:endParaRPr>
          </a:p>
          <a:p>
            <a:pPr lvl="0">
              <a:lnSpc>
                <a:spcPct val="150000"/>
              </a:lnSpc>
            </a:pPr>
            <a:r>
              <a:rPr lang="fa-IR" sz="2200" b="1" dirty="0">
                <a:cs typeface="B Nazanin" pitchFamily="2" charset="-78"/>
              </a:rPr>
              <a:t>پل‌هاي ايمن ساخته شود و سيستم‌هاي لوله كشي و آبياري استاندارد نصب </a:t>
            </a:r>
            <a:r>
              <a:rPr lang="fa-IR" sz="2200" b="1" dirty="0" smtClean="0">
                <a:cs typeface="B Nazanin" pitchFamily="2" charset="-78"/>
              </a:rPr>
              <a:t>شود</a:t>
            </a:r>
            <a:endParaRPr lang="en-US" sz="2200" b="1" dirty="0">
              <a:cs typeface="B Nazanin" pitchFamily="2" charset="-78"/>
            </a:endParaRPr>
          </a:p>
          <a:p>
            <a:pPr lvl="0">
              <a:lnSpc>
                <a:spcPct val="150000"/>
              </a:lnSpc>
            </a:pPr>
            <a:r>
              <a:rPr lang="fa-IR" sz="2200" b="1" dirty="0">
                <a:solidFill>
                  <a:schemeClr val="accent1">
                    <a:lumMod val="75000"/>
                  </a:schemeClr>
                </a:solidFill>
                <a:cs typeface="B Nazanin" pitchFamily="2" charset="-78"/>
              </a:rPr>
              <a:t>مراكز تفريحي ايمن براي شناي كودكان تأسيس شوند  و استخرهاي مهندسي شده و ايمن با اعماق مشخص و بدون وجود ناهمواري در كف ساخته </a:t>
            </a:r>
            <a:r>
              <a:rPr lang="fa-IR" sz="2200" b="1" dirty="0" smtClean="0">
                <a:solidFill>
                  <a:schemeClr val="accent1">
                    <a:lumMod val="75000"/>
                  </a:schemeClr>
                </a:solidFill>
                <a:cs typeface="B Nazanin" pitchFamily="2" charset="-78"/>
              </a:rPr>
              <a:t>شوند</a:t>
            </a:r>
          </a:p>
          <a:p>
            <a:endParaRPr lang="fa-IR" sz="2200" dirty="0">
              <a:cs typeface="B Nazanin" pitchFamily="2" charset="-78"/>
            </a:endParaRPr>
          </a:p>
        </p:txBody>
      </p:sp>
      <p:sp>
        <p:nvSpPr>
          <p:cNvPr id="4" name="Slide Number Placeholder 3"/>
          <p:cNvSpPr>
            <a:spLocks noGrp="1"/>
          </p:cNvSpPr>
          <p:nvPr>
            <p:ph type="sldNum" sz="quarter" idx="12"/>
          </p:nvPr>
        </p:nvSpPr>
        <p:spPr/>
        <p:txBody>
          <a:bodyPr/>
          <a:lstStyle/>
          <a:p>
            <a:fld id="{F8E4BC58-C6E1-46A1-A28E-4ED601E90704}" type="slidenum">
              <a:rPr lang="fa-IR" smtClean="0"/>
              <a:pPr/>
              <a:t>7</a:t>
            </a:fld>
            <a:endParaRPr lang="fa-IR"/>
          </a:p>
        </p:txBody>
      </p:sp>
    </p:spTree>
    <p:extLst>
      <p:ext uri="{BB962C8B-B14F-4D97-AF65-F5344CB8AC3E}">
        <p14:creationId xmlns:p14="http://schemas.microsoft.com/office/powerpoint/2010/main" val="898535954"/>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9512" y="274638"/>
            <a:ext cx="8784976" cy="778098"/>
          </a:xfrm>
        </p:spPr>
        <p:style>
          <a:lnRef idx="2">
            <a:schemeClr val="accent1"/>
          </a:lnRef>
          <a:fillRef idx="1">
            <a:schemeClr val="lt1"/>
          </a:fillRef>
          <a:effectRef idx="0">
            <a:schemeClr val="accent1"/>
          </a:effectRef>
          <a:fontRef idx="minor">
            <a:schemeClr val="dk1"/>
          </a:fontRef>
        </p:style>
        <p:txBody>
          <a:bodyPr>
            <a:noAutofit/>
          </a:bodyPr>
          <a:lstStyle/>
          <a:p>
            <a:r>
              <a:rPr lang="fa-IR" sz="2800" b="1" dirty="0" smtClean="0">
                <a:solidFill>
                  <a:srgbClr val="0070C0"/>
                </a:solidFill>
                <a:cs typeface="B Nazanin" pitchFamily="2" charset="-78"/>
              </a:rPr>
              <a:t/>
            </a:r>
            <a:br>
              <a:rPr lang="fa-IR" sz="2800" b="1" dirty="0" smtClean="0">
                <a:solidFill>
                  <a:srgbClr val="0070C0"/>
                </a:solidFill>
                <a:cs typeface="B Nazanin" pitchFamily="2" charset="-78"/>
              </a:rPr>
            </a:br>
            <a:r>
              <a:rPr lang="fa-IR" sz="2800" b="1" dirty="0" smtClean="0">
                <a:solidFill>
                  <a:srgbClr val="0070C0"/>
                </a:solidFill>
                <a:cs typeface="B Nazanin" pitchFamily="2" charset="-78"/>
              </a:rPr>
              <a:t>براي </a:t>
            </a:r>
            <a:r>
              <a:rPr lang="fa-IR" sz="2800" b="1" dirty="0">
                <a:solidFill>
                  <a:srgbClr val="0070C0"/>
                </a:solidFill>
                <a:cs typeface="B Nazanin" pitchFamily="2" charset="-78"/>
              </a:rPr>
              <a:t>پيشگيري از غرق شدگي چه بايد كرد؟ </a:t>
            </a:r>
            <a:r>
              <a:rPr lang="en-US" sz="2800" b="1" dirty="0">
                <a:solidFill>
                  <a:srgbClr val="0070C0"/>
                </a:solidFill>
                <a:cs typeface="B Nazanin" pitchFamily="2" charset="-78"/>
              </a:rPr>
              <a:t/>
            </a:r>
            <a:br>
              <a:rPr lang="en-US" sz="2800" b="1" dirty="0">
                <a:solidFill>
                  <a:srgbClr val="0070C0"/>
                </a:solidFill>
                <a:cs typeface="B Nazanin" pitchFamily="2" charset="-78"/>
              </a:rPr>
            </a:br>
            <a:endParaRPr lang="fa-IR" sz="2800" dirty="0">
              <a:solidFill>
                <a:srgbClr val="0070C0"/>
              </a:solidFill>
              <a:cs typeface="B Nazanin" pitchFamily="2" charset="-78"/>
            </a:endParaRPr>
          </a:p>
        </p:txBody>
      </p:sp>
      <p:sp>
        <p:nvSpPr>
          <p:cNvPr id="3" name="Content Placeholder 2"/>
          <p:cNvSpPr>
            <a:spLocks noGrp="1"/>
          </p:cNvSpPr>
          <p:nvPr>
            <p:ph idx="1"/>
          </p:nvPr>
        </p:nvSpPr>
        <p:spPr>
          <a:xfrm>
            <a:off x="179512" y="1124744"/>
            <a:ext cx="8784976" cy="5589240"/>
          </a:xfrm>
        </p:spPr>
        <p:style>
          <a:lnRef idx="2">
            <a:schemeClr val="accent1"/>
          </a:lnRef>
          <a:fillRef idx="1">
            <a:schemeClr val="lt1"/>
          </a:fillRef>
          <a:effectRef idx="0">
            <a:schemeClr val="accent1"/>
          </a:effectRef>
          <a:fontRef idx="minor">
            <a:schemeClr val="dk1"/>
          </a:fontRef>
        </p:style>
        <p:txBody>
          <a:bodyPr>
            <a:noAutofit/>
          </a:bodyPr>
          <a:lstStyle/>
          <a:p>
            <a:pPr lvl="0">
              <a:lnSpc>
                <a:spcPct val="150000"/>
              </a:lnSpc>
            </a:pPr>
            <a:endParaRPr lang="fa-IR" sz="2200" b="1" dirty="0" smtClean="0">
              <a:cs typeface="B Nazanin" pitchFamily="2" charset="-78"/>
            </a:endParaRPr>
          </a:p>
          <a:p>
            <a:pPr lvl="0">
              <a:lnSpc>
                <a:spcPct val="150000"/>
              </a:lnSpc>
            </a:pPr>
            <a:r>
              <a:rPr lang="fa-IR" sz="2200" b="1" dirty="0" err="1" smtClean="0">
                <a:cs typeface="B Nazanin" pitchFamily="2" charset="-78"/>
              </a:rPr>
              <a:t>يك</a:t>
            </a:r>
            <a:r>
              <a:rPr lang="fa-IR" sz="2200" b="1" dirty="0" smtClean="0">
                <a:cs typeface="B Nazanin" pitchFamily="2" charset="-78"/>
              </a:rPr>
              <a:t> </a:t>
            </a:r>
            <a:r>
              <a:rPr lang="fa-IR" sz="2200" b="1" dirty="0">
                <a:cs typeface="B Nazanin" pitchFamily="2" charset="-78"/>
              </a:rPr>
              <a:t>حصار كامل چهارطرفه دورتادور استخر نصب شود و در ورودي آن قفل </a:t>
            </a:r>
            <a:r>
              <a:rPr lang="fa-IR" sz="2200" b="1" dirty="0" smtClean="0">
                <a:cs typeface="B Nazanin" pitchFamily="2" charset="-78"/>
              </a:rPr>
              <a:t>شود</a:t>
            </a:r>
            <a:endParaRPr lang="en-US" sz="2200" b="1" dirty="0">
              <a:cs typeface="B Nazanin" pitchFamily="2" charset="-78"/>
            </a:endParaRPr>
          </a:p>
          <a:p>
            <a:pPr lvl="0">
              <a:lnSpc>
                <a:spcPct val="150000"/>
              </a:lnSpc>
            </a:pPr>
            <a:r>
              <a:rPr lang="fa-IR" sz="2200" b="1" dirty="0">
                <a:solidFill>
                  <a:schemeClr val="accent1">
                    <a:lumMod val="75000"/>
                  </a:schemeClr>
                </a:solidFill>
                <a:cs typeface="B Nazanin" pitchFamily="2" charset="-78"/>
              </a:rPr>
              <a:t>پوشاندن دهنه چشمه‌ها، مخازن و بشكه‌ها با درپوش‌هاي </a:t>
            </a:r>
            <a:r>
              <a:rPr lang="fa-IR" sz="2200" b="1" dirty="0" smtClean="0">
                <a:solidFill>
                  <a:schemeClr val="accent1">
                    <a:lumMod val="75000"/>
                  </a:schemeClr>
                </a:solidFill>
                <a:cs typeface="B Nazanin" pitchFamily="2" charset="-78"/>
              </a:rPr>
              <a:t>مطمئن</a:t>
            </a:r>
          </a:p>
          <a:p>
            <a:pPr lvl="0">
              <a:lnSpc>
                <a:spcPct val="150000"/>
              </a:lnSpc>
            </a:pPr>
            <a:r>
              <a:rPr lang="fa-IR" sz="2200" b="1" dirty="0" smtClean="0">
                <a:cs typeface="B Nazanin" pitchFamily="2" charset="-78"/>
              </a:rPr>
              <a:t>استفاده </a:t>
            </a:r>
            <a:r>
              <a:rPr lang="fa-IR" sz="2200" b="1" dirty="0">
                <a:cs typeface="B Nazanin" pitchFamily="2" charset="-78"/>
              </a:rPr>
              <a:t>از سيم خاردار يا ديوار آجري در نزديك بركه‌ها، استخرها و سواحل خطرناك </a:t>
            </a:r>
            <a:endParaRPr lang="fa-IR" sz="2200" b="1" dirty="0" smtClean="0">
              <a:cs typeface="B Nazanin" pitchFamily="2" charset="-78"/>
            </a:endParaRPr>
          </a:p>
          <a:p>
            <a:pPr lvl="0">
              <a:lnSpc>
                <a:spcPct val="150000"/>
              </a:lnSpc>
            </a:pPr>
            <a:r>
              <a:rPr lang="fa-IR" sz="2200" b="1" dirty="0" smtClean="0">
                <a:cs typeface="B Nazanin" pitchFamily="2" charset="-78"/>
              </a:rPr>
              <a:t>ساخت </a:t>
            </a:r>
            <a:r>
              <a:rPr lang="fa-IR" sz="2200" b="1" dirty="0">
                <a:cs typeface="B Nazanin" pitchFamily="2" charset="-78"/>
              </a:rPr>
              <a:t>سيل بند، سد </a:t>
            </a:r>
            <a:r>
              <a:rPr lang="fa-IR" sz="2200" b="1" dirty="0" smtClean="0">
                <a:cs typeface="B Nazanin" pitchFamily="2" charset="-78"/>
              </a:rPr>
              <a:t>بتني</a:t>
            </a:r>
            <a:endParaRPr lang="en-US" sz="2200" b="1" dirty="0">
              <a:cs typeface="B Nazanin" pitchFamily="2" charset="-78"/>
            </a:endParaRPr>
          </a:p>
          <a:p>
            <a:pPr lvl="0">
              <a:lnSpc>
                <a:spcPct val="150000"/>
              </a:lnSpc>
            </a:pPr>
            <a:r>
              <a:rPr lang="fa-IR" sz="2200" b="1" dirty="0">
                <a:solidFill>
                  <a:schemeClr val="accent1">
                    <a:lumMod val="75000"/>
                  </a:schemeClr>
                </a:solidFill>
                <a:cs typeface="B Nazanin" pitchFamily="2" charset="-78"/>
              </a:rPr>
              <a:t>كودكان حتي اگر شناكردن مي‌دانند در داخل و يا اطراف آب‌هاي طبيعي مانند درياچه يا اقيانوس جليقه نجات </a:t>
            </a:r>
            <a:r>
              <a:rPr lang="fa-IR" sz="2200" b="1" dirty="0" smtClean="0">
                <a:solidFill>
                  <a:schemeClr val="accent1">
                    <a:lumMod val="75000"/>
                  </a:schemeClr>
                </a:solidFill>
                <a:cs typeface="B Nazanin" pitchFamily="2" charset="-78"/>
              </a:rPr>
              <a:t>بپوشند</a:t>
            </a:r>
            <a:endParaRPr lang="en-US" sz="2200" b="1" dirty="0">
              <a:solidFill>
                <a:schemeClr val="accent1">
                  <a:lumMod val="75000"/>
                </a:schemeClr>
              </a:solidFill>
              <a:cs typeface="B Nazanin" pitchFamily="2" charset="-78"/>
            </a:endParaRPr>
          </a:p>
          <a:p>
            <a:pPr lvl="0">
              <a:lnSpc>
                <a:spcPct val="150000"/>
              </a:lnSpc>
            </a:pPr>
            <a:r>
              <a:rPr lang="fa-IR" sz="2200" b="1" dirty="0">
                <a:cs typeface="B Nazanin" pitchFamily="2" charset="-78"/>
              </a:rPr>
              <a:t>همگان بايد چگونگي انجام احياي پايه قلبي ريوي را بخوبي </a:t>
            </a:r>
            <a:r>
              <a:rPr lang="fa-IR" sz="2200" b="1" dirty="0" smtClean="0">
                <a:cs typeface="B Nazanin" pitchFamily="2" charset="-78"/>
              </a:rPr>
              <a:t>بياموزند</a:t>
            </a:r>
            <a:endParaRPr lang="en-US" sz="2200" b="1" dirty="0">
              <a:cs typeface="B Nazanin" pitchFamily="2" charset="-78"/>
            </a:endParaRPr>
          </a:p>
          <a:p>
            <a:endParaRPr lang="fa-IR" sz="2200" dirty="0">
              <a:cs typeface="B Nazanin" pitchFamily="2" charset="-78"/>
            </a:endParaRPr>
          </a:p>
        </p:txBody>
      </p:sp>
      <p:sp>
        <p:nvSpPr>
          <p:cNvPr id="4" name="Slide Number Placeholder 3"/>
          <p:cNvSpPr>
            <a:spLocks noGrp="1"/>
          </p:cNvSpPr>
          <p:nvPr>
            <p:ph type="sldNum" sz="quarter" idx="12"/>
          </p:nvPr>
        </p:nvSpPr>
        <p:spPr/>
        <p:txBody>
          <a:bodyPr/>
          <a:lstStyle/>
          <a:p>
            <a:fld id="{F8E4BC58-C6E1-46A1-A28E-4ED601E90704}" type="slidenum">
              <a:rPr lang="fa-IR" smtClean="0"/>
              <a:pPr/>
              <a:t>8</a:t>
            </a:fld>
            <a:endParaRPr lang="fa-I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994122"/>
          </a:xfrm>
        </p:spPr>
        <p:style>
          <a:lnRef idx="2">
            <a:schemeClr val="accent1"/>
          </a:lnRef>
          <a:fillRef idx="1">
            <a:schemeClr val="lt1"/>
          </a:fillRef>
          <a:effectRef idx="0">
            <a:schemeClr val="accent1"/>
          </a:effectRef>
          <a:fontRef idx="minor">
            <a:schemeClr val="dk1"/>
          </a:fontRef>
        </p:style>
        <p:txBody>
          <a:bodyPr>
            <a:noAutofit/>
          </a:bodyPr>
          <a:lstStyle/>
          <a:p>
            <a:r>
              <a:rPr lang="fa-IR" sz="2800" b="1" dirty="0">
                <a:solidFill>
                  <a:srgbClr val="0070C0"/>
                </a:solidFill>
                <a:cs typeface="B Nazanin" pitchFamily="2" charset="-78"/>
              </a:rPr>
              <a:t>رفتارهاي ايمن هنگام حمام كردن كودك: </a:t>
            </a:r>
            <a:r>
              <a:rPr lang="en-US" sz="2800" b="1" dirty="0">
                <a:solidFill>
                  <a:srgbClr val="0070C0"/>
                </a:solidFill>
                <a:cs typeface="B Nazanin" pitchFamily="2" charset="-78"/>
              </a:rPr>
              <a:t/>
            </a:r>
            <a:br>
              <a:rPr lang="en-US" sz="2800" b="1" dirty="0">
                <a:solidFill>
                  <a:srgbClr val="0070C0"/>
                </a:solidFill>
                <a:cs typeface="B Nazanin" pitchFamily="2" charset="-78"/>
              </a:rPr>
            </a:br>
            <a:endParaRPr lang="fa-IR" sz="2800" dirty="0">
              <a:solidFill>
                <a:srgbClr val="0070C0"/>
              </a:solidFill>
              <a:cs typeface="B Nazanin" pitchFamily="2" charset="-78"/>
            </a:endParaRPr>
          </a:p>
        </p:txBody>
      </p:sp>
      <p:sp>
        <p:nvSpPr>
          <p:cNvPr id="3" name="Content Placeholder 2"/>
          <p:cNvSpPr>
            <a:spLocks noGrp="1"/>
          </p:cNvSpPr>
          <p:nvPr>
            <p:ph idx="1"/>
          </p:nvPr>
        </p:nvSpPr>
        <p:spPr>
          <a:xfrm>
            <a:off x="467544" y="1484784"/>
            <a:ext cx="8229600" cy="4464496"/>
          </a:xfrm>
        </p:spPr>
        <p:style>
          <a:lnRef idx="2">
            <a:schemeClr val="accent1"/>
          </a:lnRef>
          <a:fillRef idx="1">
            <a:schemeClr val="lt1"/>
          </a:fillRef>
          <a:effectRef idx="0">
            <a:schemeClr val="accent1"/>
          </a:effectRef>
          <a:fontRef idx="minor">
            <a:schemeClr val="dk1"/>
          </a:fontRef>
        </p:style>
        <p:txBody>
          <a:bodyPr>
            <a:normAutofit/>
          </a:bodyPr>
          <a:lstStyle/>
          <a:p>
            <a:pPr lvl="0"/>
            <a:endParaRPr lang="fa-IR" sz="2800" dirty="0" smtClean="0">
              <a:cs typeface="B Nazanin" pitchFamily="2" charset="-78"/>
            </a:endParaRPr>
          </a:p>
          <a:p>
            <a:pPr lvl="0"/>
            <a:r>
              <a:rPr lang="fa-IR" sz="2800" dirty="0" err="1" smtClean="0">
                <a:cs typeface="B Nazanin" pitchFamily="2" charset="-78"/>
              </a:rPr>
              <a:t>كودك</a:t>
            </a:r>
            <a:r>
              <a:rPr lang="fa-IR" sz="2800" dirty="0" smtClean="0">
                <a:cs typeface="B Nazanin" pitchFamily="2" charset="-78"/>
              </a:rPr>
              <a:t> </a:t>
            </a:r>
            <a:r>
              <a:rPr lang="fa-IR" sz="2800" dirty="0">
                <a:cs typeface="B Nazanin" pitchFamily="2" charset="-78"/>
              </a:rPr>
              <a:t>در كنار آب، وان حمام و دوش آب حتي براي مدت كوتاهي تنها رها </a:t>
            </a:r>
            <a:r>
              <a:rPr lang="fa-IR" sz="2800" dirty="0" smtClean="0">
                <a:cs typeface="B Nazanin" pitchFamily="2" charset="-78"/>
              </a:rPr>
              <a:t>نشود</a:t>
            </a:r>
            <a:endParaRPr lang="en-US" sz="2800" dirty="0">
              <a:cs typeface="B Nazanin" pitchFamily="2" charset="-78"/>
            </a:endParaRPr>
          </a:p>
          <a:p>
            <a:pPr lvl="0"/>
            <a:r>
              <a:rPr lang="fa-IR" sz="2800" dirty="0" smtClean="0">
                <a:solidFill>
                  <a:schemeClr val="accent1">
                    <a:lumMod val="75000"/>
                  </a:schemeClr>
                </a:solidFill>
                <a:cs typeface="B Nazanin" pitchFamily="2" charset="-78"/>
              </a:rPr>
              <a:t>تمام </a:t>
            </a:r>
            <a:r>
              <a:rPr lang="fa-IR" sz="2800" dirty="0">
                <a:solidFill>
                  <a:schemeClr val="accent1">
                    <a:lumMod val="75000"/>
                  </a:schemeClr>
                </a:solidFill>
                <a:cs typeface="B Nazanin" pitchFamily="2" charset="-78"/>
              </a:rPr>
              <a:t>قفل‌ها از </a:t>
            </a:r>
            <a:r>
              <a:rPr lang="fa-IR" sz="2800" dirty="0" smtClean="0">
                <a:solidFill>
                  <a:schemeClr val="accent1">
                    <a:lumMod val="75000"/>
                  </a:schemeClr>
                </a:solidFill>
                <a:cs typeface="B Nazanin" pitchFamily="2" charset="-78"/>
              </a:rPr>
              <a:t>درب </a:t>
            </a:r>
            <a:r>
              <a:rPr lang="fa-IR" sz="2800" dirty="0">
                <a:solidFill>
                  <a:schemeClr val="accent1">
                    <a:lumMod val="75000"/>
                  </a:schemeClr>
                </a:solidFill>
                <a:cs typeface="B Nazanin" pitchFamily="2" charset="-78"/>
              </a:rPr>
              <a:t>حمام بر داشته شود </a:t>
            </a:r>
            <a:endParaRPr lang="fa-IR" sz="2800" dirty="0" smtClean="0">
              <a:solidFill>
                <a:schemeClr val="accent1">
                  <a:lumMod val="75000"/>
                </a:schemeClr>
              </a:solidFill>
              <a:cs typeface="B Nazanin" pitchFamily="2" charset="-78"/>
            </a:endParaRPr>
          </a:p>
          <a:p>
            <a:pPr lvl="0"/>
            <a:r>
              <a:rPr lang="fa-IR" sz="2800" dirty="0" smtClean="0">
                <a:cs typeface="B Nazanin" pitchFamily="2" charset="-78"/>
              </a:rPr>
              <a:t>كليد </a:t>
            </a:r>
            <a:r>
              <a:rPr lang="fa-IR" sz="2800" dirty="0">
                <a:cs typeface="B Nazanin" pitchFamily="2" charset="-78"/>
              </a:rPr>
              <a:t>يدكي همواره در اختيار </a:t>
            </a:r>
            <a:r>
              <a:rPr lang="fa-IR" sz="2800" dirty="0" smtClean="0">
                <a:cs typeface="B Nazanin" pitchFamily="2" charset="-78"/>
              </a:rPr>
              <a:t>باشد</a:t>
            </a:r>
            <a:endParaRPr lang="en-US" sz="2800" dirty="0">
              <a:cs typeface="B Nazanin" pitchFamily="2" charset="-78"/>
            </a:endParaRPr>
          </a:p>
          <a:p>
            <a:pPr lvl="0"/>
            <a:r>
              <a:rPr lang="fa-IR" sz="2800" dirty="0" smtClean="0">
                <a:solidFill>
                  <a:schemeClr val="accent1">
                    <a:lumMod val="75000"/>
                  </a:schemeClr>
                </a:solidFill>
                <a:cs typeface="B Nazanin" pitchFamily="2" charset="-78"/>
              </a:rPr>
              <a:t>عدم پاسخ </a:t>
            </a:r>
            <a:r>
              <a:rPr lang="fa-IR" sz="2800" dirty="0">
                <a:solidFill>
                  <a:schemeClr val="accent1">
                    <a:lumMod val="75000"/>
                  </a:schemeClr>
                </a:solidFill>
                <a:cs typeface="B Nazanin" pitchFamily="2" charset="-78"/>
              </a:rPr>
              <a:t>دادن به زنگ </a:t>
            </a:r>
            <a:r>
              <a:rPr lang="fa-IR" sz="2800" dirty="0" smtClean="0">
                <a:solidFill>
                  <a:schemeClr val="accent1">
                    <a:lumMod val="75000"/>
                  </a:schemeClr>
                </a:solidFill>
                <a:cs typeface="B Nazanin" pitchFamily="2" charset="-78"/>
              </a:rPr>
              <a:t>درب منزل </a:t>
            </a:r>
            <a:r>
              <a:rPr lang="fa-IR" sz="2800" dirty="0">
                <a:solidFill>
                  <a:schemeClr val="accent1">
                    <a:lumMod val="75000"/>
                  </a:schemeClr>
                </a:solidFill>
                <a:cs typeface="B Nazanin" pitchFamily="2" charset="-78"/>
              </a:rPr>
              <a:t>يا تلفن </a:t>
            </a:r>
            <a:endParaRPr lang="fa-IR" sz="2800" dirty="0" smtClean="0">
              <a:solidFill>
                <a:schemeClr val="accent1">
                  <a:lumMod val="75000"/>
                </a:schemeClr>
              </a:solidFill>
              <a:cs typeface="B Nazanin" pitchFamily="2" charset="-78"/>
            </a:endParaRPr>
          </a:p>
          <a:p>
            <a:pPr lvl="0"/>
            <a:r>
              <a:rPr lang="fa-IR" sz="2800" dirty="0" smtClean="0">
                <a:cs typeface="B Nazanin" pitchFamily="2" charset="-78"/>
              </a:rPr>
              <a:t>كودك </a:t>
            </a:r>
            <a:r>
              <a:rPr lang="fa-IR" sz="2800" dirty="0">
                <a:cs typeface="B Nazanin" pitchFamily="2" charset="-78"/>
              </a:rPr>
              <a:t>را هم با خود به همراه برد </a:t>
            </a:r>
            <a:endParaRPr lang="fa-IR" sz="2800" dirty="0" smtClean="0">
              <a:cs typeface="B Nazanin" pitchFamily="2" charset="-78"/>
            </a:endParaRPr>
          </a:p>
          <a:p>
            <a:pPr lvl="0"/>
            <a:r>
              <a:rPr lang="fa-IR" sz="2800" dirty="0" smtClean="0">
                <a:solidFill>
                  <a:schemeClr val="accent1">
                    <a:lumMod val="75000"/>
                  </a:schemeClr>
                </a:solidFill>
                <a:cs typeface="B Nazanin" pitchFamily="2" charset="-78"/>
              </a:rPr>
              <a:t>خاموش </a:t>
            </a:r>
            <a:r>
              <a:rPr lang="fa-IR" sz="2800" dirty="0" err="1" smtClean="0">
                <a:solidFill>
                  <a:schemeClr val="accent1">
                    <a:lumMod val="75000"/>
                  </a:schemeClr>
                </a:solidFill>
                <a:cs typeface="B Nazanin" pitchFamily="2" charset="-78"/>
              </a:rPr>
              <a:t>كردن</a:t>
            </a:r>
            <a:r>
              <a:rPr lang="fa-IR" sz="2800" dirty="0" smtClean="0">
                <a:solidFill>
                  <a:schemeClr val="accent1">
                    <a:lumMod val="75000"/>
                  </a:schemeClr>
                </a:solidFill>
                <a:cs typeface="B Nazanin" pitchFamily="2" charset="-78"/>
              </a:rPr>
              <a:t> تلفن</a:t>
            </a:r>
            <a:endParaRPr lang="en-US" sz="2800" dirty="0">
              <a:solidFill>
                <a:schemeClr val="accent1">
                  <a:lumMod val="75000"/>
                </a:schemeClr>
              </a:solidFill>
              <a:cs typeface="B Nazanin" pitchFamily="2" charset="-78"/>
            </a:endParaRPr>
          </a:p>
        </p:txBody>
      </p:sp>
      <p:sp>
        <p:nvSpPr>
          <p:cNvPr id="4" name="Slide Number Placeholder 3"/>
          <p:cNvSpPr>
            <a:spLocks noGrp="1"/>
          </p:cNvSpPr>
          <p:nvPr>
            <p:ph type="sldNum" sz="quarter" idx="12"/>
          </p:nvPr>
        </p:nvSpPr>
        <p:spPr/>
        <p:txBody>
          <a:bodyPr/>
          <a:lstStyle/>
          <a:p>
            <a:fld id="{F8E4BC58-C6E1-46A1-A28E-4ED601E90704}" type="slidenum">
              <a:rPr lang="fa-IR" smtClean="0"/>
              <a:pPr/>
              <a:t>9</a:t>
            </a:fld>
            <a:endParaRPr lang="fa-I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536" y="274638"/>
            <a:ext cx="8291264" cy="1143000"/>
          </a:xfrm>
        </p:spPr>
        <p:style>
          <a:lnRef idx="2">
            <a:schemeClr val="accent1"/>
          </a:lnRef>
          <a:fillRef idx="1">
            <a:schemeClr val="lt1"/>
          </a:fillRef>
          <a:effectRef idx="0">
            <a:schemeClr val="accent1"/>
          </a:effectRef>
          <a:fontRef idx="minor">
            <a:schemeClr val="dk1"/>
          </a:fontRef>
        </p:style>
        <p:txBody>
          <a:bodyPr>
            <a:noAutofit/>
          </a:bodyPr>
          <a:lstStyle/>
          <a:p>
            <a:r>
              <a:rPr lang="fa-IR" sz="2800" b="1" dirty="0">
                <a:solidFill>
                  <a:srgbClr val="0070C0"/>
                </a:solidFill>
                <a:cs typeface="B Nazanin" pitchFamily="2" charset="-78"/>
              </a:rPr>
              <a:t>رفتارهاي ايمن براي استفاده از </a:t>
            </a:r>
            <a:r>
              <a:rPr lang="fa-IR" sz="2800" b="1" dirty="0" smtClean="0">
                <a:solidFill>
                  <a:srgbClr val="0070C0"/>
                </a:solidFill>
                <a:cs typeface="B Nazanin" pitchFamily="2" charset="-78"/>
              </a:rPr>
              <a:t>استخر </a:t>
            </a:r>
            <a:r>
              <a:rPr lang="en-US" sz="2800" b="1" dirty="0">
                <a:solidFill>
                  <a:srgbClr val="0070C0"/>
                </a:solidFill>
                <a:cs typeface="B Nazanin" pitchFamily="2" charset="-78"/>
              </a:rPr>
              <a:t/>
            </a:r>
            <a:br>
              <a:rPr lang="en-US" sz="2800" b="1" dirty="0">
                <a:solidFill>
                  <a:srgbClr val="0070C0"/>
                </a:solidFill>
                <a:cs typeface="B Nazanin" pitchFamily="2" charset="-78"/>
              </a:rPr>
            </a:br>
            <a:endParaRPr lang="fa-IR" sz="2800" dirty="0">
              <a:solidFill>
                <a:srgbClr val="0070C0"/>
              </a:solidFill>
              <a:cs typeface="B Nazanin" pitchFamily="2" charset="-78"/>
            </a:endParaRPr>
          </a:p>
        </p:txBody>
      </p:sp>
      <p:sp>
        <p:nvSpPr>
          <p:cNvPr id="3" name="Content Placeholder 2"/>
          <p:cNvSpPr>
            <a:spLocks noGrp="1"/>
          </p:cNvSpPr>
          <p:nvPr>
            <p:ph idx="1"/>
          </p:nvPr>
        </p:nvSpPr>
        <p:spPr>
          <a:xfrm>
            <a:off x="395536" y="1628800"/>
            <a:ext cx="8229600" cy="4968552"/>
          </a:xfrm>
        </p:spPr>
        <p:style>
          <a:lnRef idx="2">
            <a:schemeClr val="accent1"/>
          </a:lnRef>
          <a:fillRef idx="1">
            <a:schemeClr val="lt1"/>
          </a:fillRef>
          <a:effectRef idx="0">
            <a:schemeClr val="accent1"/>
          </a:effectRef>
          <a:fontRef idx="minor">
            <a:schemeClr val="dk1"/>
          </a:fontRef>
        </p:style>
        <p:txBody>
          <a:bodyPr>
            <a:noAutofit/>
          </a:bodyPr>
          <a:lstStyle/>
          <a:p>
            <a:pPr lvl="0"/>
            <a:r>
              <a:rPr lang="fa-IR" sz="2800" dirty="0">
                <a:cs typeface="B Nazanin" pitchFamily="2" charset="-78"/>
              </a:rPr>
              <a:t>حصاركشي كامل چهار ضلع </a:t>
            </a:r>
            <a:r>
              <a:rPr lang="fa-IR" sz="2800" dirty="0" smtClean="0">
                <a:cs typeface="B Nazanin" pitchFamily="2" charset="-78"/>
              </a:rPr>
              <a:t>استخر</a:t>
            </a:r>
          </a:p>
          <a:p>
            <a:pPr lvl="0"/>
            <a:r>
              <a:rPr lang="fa-IR" sz="2800" dirty="0" smtClean="0">
                <a:solidFill>
                  <a:schemeClr val="accent1">
                    <a:lumMod val="75000"/>
                  </a:schemeClr>
                </a:solidFill>
                <a:cs typeface="B Nazanin" pitchFamily="2" charset="-78"/>
              </a:rPr>
              <a:t>قفل </a:t>
            </a:r>
            <a:r>
              <a:rPr lang="fa-IR" sz="2800" dirty="0">
                <a:solidFill>
                  <a:schemeClr val="accent1">
                    <a:lumMod val="75000"/>
                  </a:schemeClr>
                </a:solidFill>
                <a:cs typeface="B Nazanin" pitchFamily="2" charset="-78"/>
              </a:rPr>
              <a:t>در ورودي استخر </a:t>
            </a:r>
            <a:endParaRPr lang="fa-IR" sz="2800" dirty="0" smtClean="0">
              <a:solidFill>
                <a:schemeClr val="accent1">
                  <a:lumMod val="75000"/>
                </a:schemeClr>
              </a:solidFill>
              <a:cs typeface="B Nazanin" pitchFamily="2" charset="-78"/>
            </a:endParaRPr>
          </a:p>
          <a:p>
            <a:pPr lvl="0"/>
            <a:r>
              <a:rPr lang="fa-IR" sz="2800" dirty="0" smtClean="0">
                <a:cs typeface="B Nazanin" pitchFamily="2" charset="-78"/>
              </a:rPr>
              <a:t>صندلي </a:t>
            </a:r>
            <a:r>
              <a:rPr lang="fa-IR" sz="2800" dirty="0">
                <a:cs typeface="B Nazanin" pitchFamily="2" charset="-78"/>
              </a:rPr>
              <a:t>ها، ميزها و وسايل بالا رفتني دور از نرده‌ها قرار </a:t>
            </a:r>
            <a:r>
              <a:rPr lang="fa-IR" sz="2800" dirty="0" smtClean="0">
                <a:cs typeface="B Nazanin" pitchFamily="2" charset="-78"/>
              </a:rPr>
              <a:t>گيرند</a:t>
            </a:r>
            <a:endParaRPr lang="en-US" sz="2800" dirty="0">
              <a:cs typeface="B Nazanin" pitchFamily="2" charset="-78"/>
            </a:endParaRPr>
          </a:p>
          <a:p>
            <a:pPr lvl="0"/>
            <a:r>
              <a:rPr lang="fa-IR" sz="2800" dirty="0" smtClean="0">
                <a:solidFill>
                  <a:schemeClr val="accent1">
                    <a:lumMod val="75000"/>
                  </a:schemeClr>
                </a:solidFill>
                <a:cs typeface="B Nazanin" pitchFamily="2" charset="-78"/>
              </a:rPr>
              <a:t>پوشش </a:t>
            </a:r>
            <a:r>
              <a:rPr lang="fa-IR" sz="2800" dirty="0">
                <a:solidFill>
                  <a:schemeClr val="accent1">
                    <a:lumMod val="75000"/>
                  </a:schemeClr>
                </a:solidFill>
                <a:cs typeface="B Nazanin" pitchFamily="2" charset="-78"/>
              </a:rPr>
              <a:t>استخر نبايد جايگزين نرده‌هاي كناري آن </a:t>
            </a:r>
            <a:r>
              <a:rPr lang="fa-IR" sz="2800" dirty="0" smtClean="0">
                <a:solidFill>
                  <a:schemeClr val="accent1">
                    <a:lumMod val="75000"/>
                  </a:schemeClr>
                </a:solidFill>
                <a:cs typeface="B Nazanin" pitchFamily="2" charset="-78"/>
              </a:rPr>
              <a:t>شود</a:t>
            </a:r>
            <a:endParaRPr lang="en-US" sz="2800" dirty="0">
              <a:solidFill>
                <a:schemeClr val="accent1">
                  <a:lumMod val="75000"/>
                </a:schemeClr>
              </a:solidFill>
              <a:cs typeface="B Nazanin" pitchFamily="2" charset="-78"/>
            </a:endParaRPr>
          </a:p>
          <a:p>
            <a:pPr lvl="0"/>
            <a:r>
              <a:rPr lang="fa-IR" sz="2800" dirty="0">
                <a:cs typeface="B Nazanin" pitchFamily="2" charset="-78"/>
              </a:rPr>
              <a:t> استخرهاي متحرك هرگز توصيه </a:t>
            </a:r>
            <a:r>
              <a:rPr lang="fa-IR" sz="2800" dirty="0" smtClean="0">
                <a:cs typeface="B Nazanin" pitchFamily="2" charset="-78"/>
              </a:rPr>
              <a:t>نمي‌شود</a:t>
            </a:r>
            <a:endParaRPr lang="en-US" sz="2800" dirty="0">
              <a:cs typeface="B Nazanin" pitchFamily="2" charset="-78"/>
            </a:endParaRPr>
          </a:p>
          <a:p>
            <a:pPr lvl="0"/>
            <a:r>
              <a:rPr lang="fa-IR" sz="2800" dirty="0">
                <a:cs typeface="B Nazanin" pitchFamily="2" charset="-78"/>
              </a:rPr>
              <a:t> </a:t>
            </a:r>
            <a:r>
              <a:rPr lang="fa-IR" sz="2800" dirty="0">
                <a:solidFill>
                  <a:schemeClr val="accent1">
                    <a:lumMod val="75000"/>
                  </a:schemeClr>
                </a:solidFill>
                <a:cs typeface="B Nazanin" pitchFamily="2" charset="-78"/>
              </a:rPr>
              <a:t>استفاده از زنگ اخبار و وسايلي كه مي‌توانند به نوعي از افتادن كودك در آب خبر دهند كمك كننده </a:t>
            </a:r>
            <a:r>
              <a:rPr lang="fa-IR" sz="2800" dirty="0" smtClean="0">
                <a:solidFill>
                  <a:schemeClr val="accent1">
                    <a:lumMod val="75000"/>
                  </a:schemeClr>
                </a:solidFill>
                <a:cs typeface="B Nazanin" pitchFamily="2" charset="-78"/>
              </a:rPr>
              <a:t>است</a:t>
            </a:r>
            <a:endParaRPr lang="en-US" sz="2800" dirty="0">
              <a:solidFill>
                <a:schemeClr val="accent1">
                  <a:lumMod val="75000"/>
                </a:schemeClr>
              </a:solidFill>
              <a:cs typeface="B Nazanin" pitchFamily="2" charset="-78"/>
            </a:endParaRPr>
          </a:p>
          <a:p>
            <a:pPr lvl="0"/>
            <a:r>
              <a:rPr lang="fa-IR" sz="2800" dirty="0" smtClean="0">
                <a:cs typeface="B Nazanin" pitchFamily="2" charset="-78"/>
              </a:rPr>
              <a:t>هرگز </a:t>
            </a:r>
            <a:r>
              <a:rPr lang="fa-IR" sz="2800" dirty="0">
                <a:cs typeface="B Nazanin" pitchFamily="2" charset="-78"/>
              </a:rPr>
              <a:t>نبايد كودك در كنار استخر حتي براي مدت كوتاهي تنها رها </a:t>
            </a:r>
            <a:r>
              <a:rPr lang="fa-IR" sz="2800" dirty="0" smtClean="0">
                <a:cs typeface="B Nazanin" pitchFamily="2" charset="-78"/>
              </a:rPr>
              <a:t>شود </a:t>
            </a:r>
            <a:endParaRPr lang="en-US" sz="2800" dirty="0">
              <a:cs typeface="B Nazanin" pitchFamily="2" charset="-78"/>
            </a:endParaRPr>
          </a:p>
          <a:p>
            <a:pPr lvl="0"/>
            <a:r>
              <a:rPr lang="fa-IR" sz="2800" dirty="0">
                <a:solidFill>
                  <a:schemeClr val="accent1">
                    <a:lumMod val="75000"/>
                  </a:schemeClr>
                </a:solidFill>
                <a:cs typeface="B Nazanin" pitchFamily="2" charset="-78"/>
              </a:rPr>
              <a:t>آب استخر هميشه تميز و پاكيزه باشد و در صورتي‌كه كودك گم شد اول داخل استخر را </a:t>
            </a:r>
            <a:r>
              <a:rPr lang="fa-IR" sz="2800" dirty="0" smtClean="0">
                <a:solidFill>
                  <a:schemeClr val="accent1">
                    <a:lumMod val="75000"/>
                  </a:schemeClr>
                </a:solidFill>
                <a:cs typeface="B Nazanin" pitchFamily="2" charset="-78"/>
              </a:rPr>
              <a:t>بگردند</a:t>
            </a:r>
            <a:endParaRPr lang="en-US" sz="2800" dirty="0">
              <a:solidFill>
                <a:schemeClr val="accent1">
                  <a:lumMod val="75000"/>
                </a:schemeClr>
              </a:solidFill>
              <a:cs typeface="B Nazanin" pitchFamily="2" charset="-78"/>
            </a:endParaRPr>
          </a:p>
          <a:p>
            <a:endParaRPr lang="fa-IR" sz="2800" dirty="0">
              <a:cs typeface="B Nazanin" pitchFamily="2" charset="-78"/>
            </a:endParaRPr>
          </a:p>
        </p:txBody>
      </p:sp>
      <p:sp>
        <p:nvSpPr>
          <p:cNvPr id="5" name="Slide Number Placeholder 4"/>
          <p:cNvSpPr>
            <a:spLocks noGrp="1"/>
          </p:cNvSpPr>
          <p:nvPr>
            <p:ph type="sldNum" sz="quarter" idx="12"/>
          </p:nvPr>
        </p:nvSpPr>
        <p:spPr/>
        <p:txBody>
          <a:bodyPr/>
          <a:lstStyle/>
          <a:p>
            <a:fld id="{F8E4BC58-C6E1-46A1-A28E-4ED601E90704}" type="slidenum">
              <a:rPr lang="fa-IR" smtClean="0"/>
              <a:pPr/>
              <a:t>10</a:t>
            </a:fld>
            <a:endParaRPr lang="fa-I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fade">
                                      <p:cBhvr>
                                        <p:cTn id="7" dur="1000"/>
                                        <p:tgtEl>
                                          <p:spTgt spid="3">
                                            <p:bg/>
                                          </p:spTgt>
                                        </p:tgtEl>
                                      </p:cBhvr>
                                    </p:animEffect>
                                    <p:anim calcmode="lin" valueType="num">
                                      <p:cBhvr>
                                        <p:cTn id="8" dur="1000" fill="hold"/>
                                        <p:tgtEl>
                                          <p:spTgt spid="3">
                                            <p:bg/>
                                          </p:spTgt>
                                        </p:tgtEl>
                                        <p:attrNameLst>
                                          <p:attrName>ppt_x</p:attrName>
                                        </p:attrNameLst>
                                      </p:cBhvr>
                                      <p:tavLst>
                                        <p:tav tm="0">
                                          <p:val>
                                            <p:strVal val="#ppt_x"/>
                                          </p:val>
                                        </p:tav>
                                        <p:tav tm="100000">
                                          <p:val>
                                            <p:strVal val="#ppt_x"/>
                                          </p:val>
                                        </p:tav>
                                      </p:tavLst>
                                    </p:anim>
                                    <p:anim calcmode="lin" valueType="num">
                                      <p:cBhvr>
                                        <p:cTn id="9" dur="1000" fill="hold"/>
                                        <p:tgtEl>
                                          <p:spTgt spid="3">
                                            <p:bg/>
                                          </p:spTgt>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fade">
                                      <p:cBhvr>
                                        <p:cTn id="12" dur="1000"/>
                                        <p:tgtEl>
                                          <p:spTgt spid="3">
                                            <p:txEl>
                                              <p:pRg st="0" end="0"/>
                                            </p:txEl>
                                          </p:spTgt>
                                        </p:tgtEl>
                                      </p:cBhvr>
                                    </p:animEffect>
                                    <p:anim calcmode="lin" valueType="num">
                                      <p:cBhvr>
                                        <p:cTn id="13"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4"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grpId="0" nodeType="clickEffect">
                                  <p:stCondLst>
                                    <p:cond delay="0"/>
                                  </p:stCondLst>
                                  <p:childTnLst>
                                    <p:set>
                                      <p:cBhvr>
                                        <p:cTn id="18" dur="1" fill="hold">
                                          <p:stCondLst>
                                            <p:cond delay="0"/>
                                          </p:stCondLst>
                                        </p:cTn>
                                        <p:tgtEl>
                                          <p:spTgt spid="3">
                                            <p:txEl>
                                              <p:pRg st="1" end="1"/>
                                            </p:txEl>
                                          </p:spTgt>
                                        </p:tgtEl>
                                        <p:attrNameLst>
                                          <p:attrName>style.visibility</p:attrName>
                                        </p:attrNameLst>
                                      </p:cBhvr>
                                      <p:to>
                                        <p:strVal val="visible"/>
                                      </p:to>
                                    </p:set>
                                    <p:animEffect transition="in" filter="fade">
                                      <p:cBhvr>
                                        <p:cTn id="19" dur="1000"/>
                                        <p:tgtEl>
                                          <p:spTgt spid="3">
                                            <p:txEl>
                                              <p:pRg st="1" end="1"/>
                                            </p:txEl>
                                          </p:spTgt>
                                        </p:tgtEl>
                                      </p:cBhvr>
                                    </p:animEffect>
                                    <p:anim calcmode="lin" valueType="num">
                                      <p:cBhvr>
                                        <p:cTn id="20"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21"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42" presetClass="entr" presetSubtype="0" fill="hold" grpId="0" nodeType="clickEffect">
                                  <p:stCondLst>
                                    <p:cond delay="0"/>
                                  </p:stCondLst>
                                  <p:childTnLst>
                                    <p:set>
                                      <p:cBhvr>
                                        <p:cTn id="25" dur="1" fill="hold">
                                          <p:stCondLst>
                                            <p:cond delay="0"/>
                                          </p:stCondLst>
                                        </p:cTn>
                                        <p:tgtEl>
                                          <p:spTgt spid="3">
                                            <p:txEl>
                                              <p:pRg st="2" end="2"/>
                                            </p:txEl>
                                          </p:spTgt>
                                        </p:tgtEl>
                                        <p:attrNameLst>
                                          <p:attrName>style.visibility</p:attrName>
                                        </p:attrNameLst>
                                      </p:cBhvr>
                                      <p:to>
                                        <p:strVal val="visible"/>
                                      </p:to>
                                    </p:set>
                                    <p:animEffect transition="in" filter="fade">
                                      <p:cBhvr>
                                        <p:cTn id="26" dur="1000"/>
                                        <p:tgtEl>
                                          <p:spTgt spid="3">
                                            <p:txEl>
                                              <p:pRg st="2" end="2"/>
                                            </p:txEl>
                                          </p:spTgt>
                                        </p:tgtEl>
                                      </p:cBhvr>
                                    </p:animEffect>
                                    <p:anim calcmode="lin" valueType="num">
                                      <p:cBhvr>
                                        <p:cTn id="27"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8"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42" presetClass="entr" presetSubtype="0" fill="hold" grpId="0" nodeType="clickEffect">
                                  <p:stCondLst>
                                    <p:cond delay="0"/>
                                  </p:stCondLst>
                                  <p:childTnLst>
                                    <p:set>
                                      <p:cBhvr>
                                        <p:cTn id="32" dur="1" fill="hold">
                                          <p:stCondLst>
                                            <p:cond delay="0"/>
                                          </p:stCondLst>
                                        </p:cTn>
                                        <p:tgtEl>
                                          <p:spTgt spid="3">
                                            <p:txEl>
                                              <p:pRg st="3" end="3"/>
                                            </p:txEl>
                                          </p:spTgt>
                                        </p:tgtEl>
                                        <p:attrNameLst>
                                          <p:attrName>style.visibility</p:attrName>
                                        </p:attrNameLst>
                                      </p:cBhvr>
                                      <p:to>
                                        <p:strVal val="visible"/>
                                      </p:to>
                                    </p:set>
                                    <p:animEffect transition="in" filter="fade">
                                      <p:cBhvr>
                                        <p:cTn id="33" dur="1000"/>
                                        <p:tgtEl>
                                          <p:spTgt spid="3">
                                            <p:txEl>
                                              <p:pRg st="3" end="3"/>
                                            </p:txEl>
                                          </p:spTgt>
                                        </p:tgtEl>
                                      </p:cBhvr>
                                    </p:animEffect>
                                    <p:anim calcmode="lin" valueType="num">
                                      <p:cBhvr>
                                        <p:cTn id="34"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35"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36" fill="hold">
                      <p:stCondLst>
                        <p:cond delay="indefinite"/>
                      </p:stCondLst>
                      <p:childTnLst>
                        <p:par>
                          <p:cTn id="37" fill="hold">
                            <p:stCondLst>
                              <p:cond delay="0"/>
                            </p:stCondLst>
                            <p:childTnLst>
                              <p:par>
                                <p:cTn id="38" presetID="42" presetClass="entr" presetSubtype="0" fill="hold" grpId="0" nodeType="clickEffect">
                                  <p:stCondLst>
                                    <p:cond delay="0"/>
                                  </p:stCondLst>
                                  <p:childTnLst>
                                    <p:set>
                                      <p:cBhvr>
                                        <p:cTn id="39" dur="1" fill="hold">
                                          <p:stCondLst>
                                            <p:cond delay="0"/>
                                          </p:stCondLst>
                                        </p:cTn>
                                        <p:tgtEl>
                                          <p:spTgt spid="3">
                                            <p:txEl>
                                              <p:pRg st="4" end="4"/>
                                            </p:txEl>
                                          </p:spTgt>
                                        </p:tgtEl>
                                        <p:attrNameLst>
                                          <p:attrName>style.visibility</p:attrName>
                                        </p:attrNameLst>
                                      </p:cBhvr>
                                      <p:to>
                                        <p:strVal val="visible"/>
                                      </p:to>
                                    </p:set>
                                    <p:animEffect transition="in" filter="fade">
                                      <p:cBhvr>
                                        <p:cTn id="40" dur="1000"/>
                                        <p:tgtEl>
                                          <p:spTgt spid="3">
                                            <p:txEl>
                                              <p:pRg st="4" end="4"/>
                                            </p:txEl>
                                          </p:spTgt>
                                        </p:tgtEl>
                                      </p:cBhvr>
                                    </p:animEffect>
                                    <p:anim calcmode="lin" valueType="num">
                                      <p:cBhvr>
                                        <p:cTn id="41"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42" dur="1000" fill="hold"/>
                                        <p:tgtEl>
                                          <p:spTgt spid="3">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43" fill="hold">
                      <p:stCondLst>
                        <p:cond delay="indefinite"/>
                      </p:stCondLst>
                      <p:childTnLst>
                        <p:par>
                          <p:cTn id="44" fill="hold">
                            <p:stCondLst>
                              <p:cond delay="0"/>
                            </p:stCondLst>
                            <p:childTnLst>
                              <p:par>
                                <p:cTn id="45" presetID="42" presetClass="entr" presetSubtype="0" fill="hold" grpId="0" nodeType="clickEffect">
                                  <p:stCondLst>
                                    <p:cond delay="0"/>
                                  </p:stCondLst>
                                  <p:childTnLst>
                                    <p:set>
                                      <p:cBhvr>
                                        <p:cTn id="46" dur="1" fill="hold">
                                          <p:stCondLst>
                                            <p:cond delay="0"/>
                                          </p:stCondLst>
                                        </p:cTn>
                                        <p:tgtEl>
                                          <p:spTgt spid="3">
                                            <p:txEl>
                                              <p:pRg st="5" end="5"/>
                                            </p:txEl>
                                          </p:spTgt>
                                        </p:tgtEl>
                                        <p:attrNameLst>
                                          <p:attrName>style.visibility</p:attrName>
                                        </p:attrNameLst>
                                      </p:cBhvr>
                                      <p:to>
                                        <p:strVal val="visible"/>
                                      </p:to>
                                    </p:set>
                                    <p:animEffect transition="in" filter="fade">
                                      <p:cBhvr>
                                        <p:cTn id="47" dur="1000"/>
                                        <p:tgtEl>
                                          <p:spTgt spid="3">
                                            <p:txEl>
                                              <p:pRg st="5" end="5"/>
                                            </p:txEl>
                                          </p:spTgt>
                                        </p:tgtEl>
                                      </p:cBhvr>
                                    </p:animEffect>
                                    <p:anim calcmode="lin" valueType="num">
                                      <p:cBhvr>
                                        <p:cTn id="48" dur="10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49" dur="1000" fill="hold"/>
                                        <p:tgtEl>
                                          <p:spTgt spid="3">
                                            <p:txEl>
                                              <p:pRg st="5" end="5"/>
                                            </p:txEl>
                                          </p:spTgt>
                                        </p:tgtEl>
                                        <p:attrNameLst>
                                          <p:attrName>ppt_y</p:attrName>
                                        </p:attrNameLst>
                                      </p:cBhvr>
                                      <p:tavLst>
                                        <p:tav tm="0">
                                          <p:val>
                                            <p:strVal val="#ppt_y+.1"/>
                                          </p:val>
                                        </p:tav>
                                        <p:tav tm="100000">
                                          <p:val>
                                            <p:strVal val="#ppt_y"/>
                                          </p:val>
                                        </p:tav>
                                      </p:tavLst>
                                    </p:anim>
                                  </p:childTnLst>
                                </p:cTn>
                              </p:par>
                            </p:childTnLst>
                          </p:cTn>
                        </p:par>
                      </p:childTnLst>
                    </p:cTn>
                  </p:par>
                  <p:par>
                    <p:cTn id="50" fill="hold">
                      <p:stCondLst>
                        <p:cond delay="indefinite"/>
                      </p:stCondLst>
                      <p:childTnLst>
                        <p:par>
                          <p:cTn id="51" fill="hold">
                            <p:stCondLst>
                              <p:cond delay="0"/>
                            </p:stCondLst>
                            <p:childTnLst>
                              <p:par>
                                <p:cTn id="52" presetID="42" presetClass="entr" presetSubtype="0" fill="hold" grpId="0" nodeType="clickEffect">
                                  <p:stCondLst>
                                    <p:cond delay="0"/>
                                  </p:stCondLst>
                                  <p:childTnLst>
                                    <p:set>
                                      <p:cBhvr>
                                        <p:cTn id="53" dur="1" fill="hold">
                                          <p:stCondLst>
                                            <p:cond delay="0"/>
                                          </p:stCondLst>
                                        </p:cTn>
                                        <p:tgtEl>
                                          <p:spTgt spid="3">
                                            <p:txEl>
                                              <p:pRg st="6" end="6"/>
                                            </p:txEl>
                                          </p:spTgt>
                                        </p:tgtEl>
                                        <p:attrNameLst>
                                          <p:attrName>style.visibility</p:attrName>
                                        </p:attrNameLst>
                                      </p:cBhvr>
                                      <p:to>
                                        <p:strVal val="visible"/>
                                      </p:to>
                                    </p:set>
                                    <p:animEffect transition="in" filter="fade">
                                      <p:cBhvr>
                                        <p:cTn id="54" dur="1000"/>
                                        <p:tgtEl>
                                          <p:spTgt spid="3">
                                            <p:txEl>
                                              <p:pRg st="6" end="6"/>
                                            </p:txEl>
                                          </p:spTgt>
                                        </p:tgtEl>
                                      </p:cBhvr>
                                    </p:animEffect>
                                    <p:anim calcmode="lin" valueType="num">
                                      <p:cBhvr>
                                        <p:cTn id="55" dur="1000" fill="hold"/>
                                        <p:tgtEl>
                                          <p:spTgt spid="3">
                                            <p:txEl>
                                              <p:pRg st="6" end="6"/>
                                            </p:txEl>
                                          </p:spTgt>
                                        </p:tgtEl>
                                        <p:attrNameLst>
                                          <p:attrName>ppt_x</p:attrName>
                                        </p:attrNameLst>
                                      </p:cBhvr>
                                      <p:tavLst>
                                        <p:tav tm="0">
                                          <p:val>
                                            <p:strVal val="#ppt_x"/>
                                          </p:val>
                                        </p:tav>
                                        <p:tav tm="100000">
                                          <p:val>
                                            <p:strVal val="#ppt_x"/>
                                          </p:val>
                                        </p:tav>
                                      </p:tavLst>
                                    </p:anim>
                                    <p:anim calcmode="lin" valueType="num">
                                      <p:cBhvr>
                                        <p:cTn id="56" dur="1000" fill="hold"/>
                                        <p:tgtEl>
                                          <p:spTgt spid="3">
                                            <p:txEl>
                                              <p:pRg st="6" end="6"/>
                                            </p:txEl>
                                          </p:spTgt>
                                        </p:tgtEl>
                                        <p:attrNameLst>
                                          <p:attrName>ppt_y</p:attrName>
                                        </p:attrNameLst>
                                      </p:cBhvr>
                                      <p:tavLst>
                                        <p:tav tm="0">
                                          <p:val>
                                            <p:strVal val="#ppt_y+.1"/>
                                          </p:val>
                                        </p:tav>
                                        <p:tav tm="100000">
                                          <p:val>
                                            <p:strVal val="#ppt_y"/>
                                          </p:val>
                                        </p:tav>
                                      </p:tavLst>
                                    </p:anim>
                                  </p:childTnLst>
                                </p:cTn>
                              </p:par>
                            </p:childTnLst>
                          </p:cTn>
                        </p:par>
                      </p:childTnLst>
                    </p:cTn>
                  </p:par>
                  <p:par>
                    <p:cTn id="57" fill="hold">
                      <p:stCondLst>
                        <p:cond delay="indefinite"/>
                      </p:stCondLst>
                      <p:childTnLst>
                        <p:par>
                          <p:cTn id="58" fill="hold">
                            <p:stCondLst>
                              <p:cond delay="0"/>
                            </p:stCondLst>
                            <p:childTnLst>
                              <p:par>
                                <p:cTn id="59" presetID="42" presetClass="entr" presetSubtype="0" fill="hold" grpId="0" nodeType="clickEffect">
                                  <p:stCondLst>
                                    <p:cond delay="0"/>
                                  </p:stCondLst>
                                  <p:childTnLst>
                                    <p:set>
                                      <p:cBhvr>
                                        <p:cTn id="60" dur="1" fill="hold">
                                          <p:stCondLst>
                                            <p:cond delay="0"/>
                                          </p:stCondLst>
                                        </p:cTn>
                                        <p:tgtEl>
                                          <p:spTgt spid="3">
                                            <p:txEl>
                                              <p:pRg st="7" end="7"/>
                                            </p:txEl>
                                          </p:spTgt>
                                        </p:tgtEl>
                                        <p:attrNameLst>
                                          <p:attrName>style.visibility</p:attrName>
                                        </p:attrNameLst>
                                      </p:cBhvr>
                                      <p:to>
                                        <p:strVal val="visible"/>
                                      </p:to>
                                    </p:set>
                                    <p:animEffect transition="in" filter="fade">
                                      <p:cBhvr>
                                        <p:cTn id="61" dur="1000"/>
                                        <p:tgtEl>
                                          <p:spTgt spid="3">
                                            <p:txEl>
                                              <p:pRg st="7" end="7"/>
                                            </p:txEl>
                                          </p:spTgt>
                                        </p:tgtEl>
                                      </p:cBhvr>
                                    </p:animEffect>
                                    <p:anim calcmode="lin" valueType="num">
                                      <p:cBhvr>
                                        <p:cTn id="62" dur="1000" fill="hold"/>
                                        <p:tgtEl>
                                          <p:spTgt spid="3">
                                            <p:txEl>
                                              <p:pRg st="7" end="7"/>
                                            </p:txEl>
                                          </p:spTgt>
                                        </p:tgtEl>
                                        <p:attrNameLst>
                                          <p:attrName>ppt_x</p:attrName>
                                        </p:attrNameLst>
                                      </p:cBhvr>
                                      <p:tavLst>
                                        <p:tav tm="0">
                                          <p:val>
                                            <p:strVal val="#ppt_x"/>
                                          </p:val>
                                        </p:tav>
                                        <p:tav tm="100000">
                                          <p:val>
                                            <p:strVal val="#ppt_x"/>
                                          </p:val>
                                        </p:tav>
                                      </p:tavLst>
                                    </p:anim>
                                    <p:anim calcmode="lin" valueType="num">
                                      <p:cBhvr>
                                        <p:cTn id="63" dur="1000" fill="hold"/>
                                        <p:tgtEl>
                                          <p:spTgt spid="3">
                                            <p:txEl>
                                              <p:pRg st="7" end="7"/>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340768"/>
            <a:ext cx="8229600" cy="4785395"/>
          </a:xfrm>
        </p:spPr>
        <p:style>
          <a:lnRef idx="2">
            <a:schemeClr val="accent1"/>
          </a:lnRef>
          <a:fillRef idx="1">
            <a:schemeClr val="lt1"/>
          </a:fillRef>
          <a:effectRef idx="0">
            <a:schemeClr val="accent1"/>
          </a:effectRef>
          <a:fontRef idx="minor">
            <a:schemeClr val="dk1"/>
          </a:fontRef>
        </p:style>
        <p:txBody>
          <a:bodyPr>
            <a:normAutofit/>
          </a:bodyPr>
          <a:lstStyle/>
          <a:p>
            <a:pPr lvl="0">
              <a:lnSpc>
                <a:spcPct val="150000"/>
              </a:lnSpc>
            </a:pPr>
            <a:r>
              <a:rPr lang="fa-IR" dirty="0" smtClean="0">
                <a:cs typeface="B Nazanin" pitchFamily="2" charset="-78"/>
              </a:rPr>
              <a:t>آموزش شنا و افزايش قدرت و توانايي افراد در شنا كردن</a:t>
            </a:r>
          </a:p>
          <a:p>
            <a:pPr lvl="1">
              <a:lnSpc>
                <a:spcPct val="150000"/>
              </a:lnSpc>
            </a:pPr>
            <a:r>
              <a:rPr lang="fa-IR" sz="3200" dirty="0" smtClean="0">
                <a:solidFill>
                  <a:schemeClr val="accent1">
                    <a:lumMod val="75000"/>
                  </a:schemeClr>
                </a:solidFill>
                <a:cs typeface="B Nazanin" pitchFamily="2" charset="-78"/>
              </a:rPr>
              <a:t>اعتماد به نفس </a:t>
            </a:r>
            <a:r>
              <a:rPr lang="fa-IR" sz="3200" dirty="0" err="1" smtClean="0">
                <a:solidFill>
                  <a:schemeClr val="accent1">
                    <a:lumMod val="75000"/>
                  </a:schemeClr>
                </a:solidFill>
                <a:cs typeface="B Nazanin" pitchFamily="2" charset="-78"/>
              </a:rPr>
              <a:t>زياد</a:t>
            </a:r>
            <a:r>
              <a:rPr lang="fa-IR" sz="3200" dirty="0" smtClean="0">
                <a:solidFill>
                  <a:schemeClr val="accent1">
                    <a:lumMod val="75000"/>
                  </a:schemeClr>
                </a:solidFill>
                <a:cs typeface="B Nazanin" pitchFamily="2" charset="-78"/>
              </a:rPr>
              <a:t> و کاذب در کودک</a:t>
            </a:r>
          </a:p>
          <a:p>
            <a:pPr lvl="1">
              <a:lnSpc>
                <a:spcPct val="150000"/>
              </a:lnSpc>
            </a:pPr>
            <a:r>
              <a:rPr lang="fa-IR" sz="3200" dirty="0" smtClean="0">
                <a:solidFill>
                  <a:schemeClr val="accent1">
                    <a:lumMod val="75000"/>
                  </a:schemeClr>
                </a:solidFill>
                <a:cs typeface="B Nazanin" pitchFamily="2" charset="-78"/>
              </a:rPr>
              <a:t>عدم نظارت كافي والدين</a:t>
            </a:r>
          </a:p>
          <a:p>
            <a:pPr lvl="0">
              <a:lnSpc>
                <a:spcPct val="150000"/>
              </a:lnSpc>
            </a:pPr>
            <a:r>
              <a:rPr lang="fa-IR" dirty="0" smtClean="0">
                <a:cs typeface="B Nazanin" pitchFamily="2" charset="-78"/>
              </a:rPr>
              <a:t>آموزش شنا پيش از 3 سالگي توصيه نمي‌شود</a:t>
            </a:r>
          </a:p>
          <a:p>
            <a:pPr lvl="1">
              <a:lnSpc>
                <a:spcPct val="150000"/>
              </a:lnSpc>
            </a:pPr>
            <a:r>
              <a:rPr lang="fa-IR" dirty="0" smtClean="0">
                <a:solidFill>
                  <a:schemeClr val="accent1">
                    <a:lumMod val="75000"/>
                  </a:schemeClr>
                </a:solidFill>
                <a:cs typeface="B Nazanin" pitchFamily="2" charset="-78"/>
              </a:rPr>
              <a:t>كودكان نمي‌توانند بين تنفس و بلع خود هماهنگي ايجاد كنند</a:t>
            </a:r>
            <a:endParaRPr lang="en-US" dirty="0" smtClean="0">
              <a:solidFill>
                <a:schemeClr val="accent1">
                  <a:lumMod val="75000"/>
                </a:schemeClr>
              </a:solidFill>
              <a:cs typeface="B Nazanin" pitchFamily="2" charset="-78"/>
            </a:endParaRPr>
          </a:p>
          <a:p>
            <a:pPr>
              <a:lnSpc>
                <a:spcPct val="150000"/>
              </a:lnSpc>
            </a:pPr>
            <a:endParaRPr lang="fa-IR" dirty="0">
              <a:cs typeface="B Nazanin" pitchFamily="2" charset="-78"/>
            </a:endParaRPr>
          </a:p>
        </p:txBody>
      </p:sp>
      <p:sp>
        <p:nvSpPr>
          <p:cNvPr id="4" name="Title 1"/>
          <p:cNvSpPr>
            <a:spLocks noGrp="1"/>
          </p:cNvSpPr>
          <p:nvPr>
            <p:ph type="title"/>
          </p:nvPr>
        </p:nvSpPr>
        <p:spPr>
          <a:xfrm>
            <a:off x="457200" y="274638"/>
            <a:ext cx="8229600" cy="850106"/>
          </a:xfrm>
        </p:spPr>
        <p:style>
          <a:lnRef idx="2">
            <a:schemeClr val="accent1"/>
          </a:lnRef>
          <a:fillRef idx="1">
            <a:schemeClr val="lt1"/>
          </a:fillRef>
          <a:effectRef idx="0">
            <a:schemeClr val="accent1"/>
          </a:effectRef>
          <a:fontRef idx="minor">
            <a:schemeClr val="dk1"/>
          </a:fontRef>
        </p:style>
        <p:txBody>
          <a:bodyPr>
            <a:noAutofit/>
          </a:bodyPr>
          <a:lstStyle/>
          <a:p>
            <a:r>
              <a:rPr lang="fa-IR" sz="2800" b="1" dirty="0">
                <a:solidFill>
                  <a:srgbClr val="0070C0"/>
                </a:solidFill>
                <a:cs typeface="B Nazanin" pitchFamily="2" charset="-78"/>
              </a:rPr>
              <a:t>رفتارهاي ايمن براي استفاده از </a:t>
            </a:r>
            <a:r>
              <a:rPr lang="fa-IR" sz="2800" b="1" dirty="0" smtClean="0">
                <a:solidFill>
                  <a:srgbClr val="0070C0"/>
                </a:solidFill>
                <a:cs typeface="B Nazanin" pitchFamily="2" charset="-78"/>
              </a:rPr>
              <a:t>استخر </a:t>
            </a:r>
            <a:r>
              <a:rPr lang="en-US" sz="2800" b="1" dirty="0">
                <a:solidFill>
                  <a:srgbClr val="0070C0"/>
                </a:solidFill>
                <a:cs typeface="B Nazanin" pitchFamily="2" charset="-78"/>
              </a:rPr>
              <a:t/>
            </a:r>
            <a:br>
              <a:rPr lang="en-US" sz="2800" b="1" dirty="0">
                <a:solidFill>
                  <a:srgbClr val="0070C0"/>
                </a:solidFill>
                <a:cs typeface="B Nazanin" pitchFamily="2" charset="-78"/>
              </a:rPr>
            </a:br>
            <a:endParaRPr lang="fa-IR" sz="2800" dirty="0">
              <a:solidFill>
                <a:srgbClr val="0070C0"/>
              </a:solidFill>
              <a:cs typeface="B Nazanin" pitchFamily="2" charset="-78"/>
            </a:endParaRPr>
          </a:p>
        </p:txBody>
      </p:sp>
      <p:sp>
        <p:nvSpPr>
          <p:cNvPr id="5" name="Slide Number Placeholder 4"/>
          <p:cNvSpPr>
            <a:spLocks noGrp="1"/>
          </p:cNvSpPr>
          <p:nvPr>
            <p:ph type="sldNum" sz="quarter" idx="12"/>
          </p:nvPr>
        </p:nvSpPr>
        <p:spPr/>
        <p:txBody>
          <a:bodyPr/>
          <a:lstStyle/>
          <a:p>
            <a:fld id="{F8E4BC58-C6E1-46A1-A28E-4ED601E90704}" type="slidenum">
              <a:rPr lang="fa-IR" smtClean="0"/>
              <a:pPr/>
              <a:t>11</a:t>
            </a:fld>
            <a:endParaRPr lang="fa-I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circle(in)">
                                      <p:cBhvr>
                                        <p:cTn id="7" dur="2000"/>
                                        <p:tgtEl>
                                          <p:spTgt spid="3">
                                            <p:bg/>
                                          </p:spTgt>
                                        </p:tgtEl>
                                      </p:cBhvr>
                                    </p:animEffect>
                                  </p:childTnLst>
                                </p:cTn>
                              </p:par>
                              <p:par>
                                <p:cTn id="8" presetID="6" presetClass="entr" presetSubtype="16" fill="hold" grpId="0" nodeType="withEffect">
                                  <p:stCondLst>
                                    <p:cond delay="0"/>
                                  </p:stCondLst>
                                  <p:childTnLst>
                                    <p:set>
                                      <p:cBhvr>
                                        <p:cTn id="9" dur="1" fill="hold">
                                          <p:stCondLst>
                                            <p:cond delay="0"/>
                                          </p:stCondLst>
                                        </p:cTn>
                                        <p:tgtEl>
                                          <p:spTgt spid="3">
                                            <p:txEl>
                                              <p:pRg st="0" end="0"/>
                                            </p:txEl>
                                          </p:spTgt>
                                        </p:tgtEl>
                                        <p:attrNameLst>
                                          <p:attrName>style.visibility</p:attrName>
                                        </p:attrNameLst>
                                      </p:cBhvr>
                                      <p:to>
                                        <p:strVal val="visible"/>
                                      </p:to>
                                    </p:set>
                                    <p:animEffect transition="in" filter="circle(in)">
                                      <p:cBhvr>
                                        <p:cTn id="10" dur="2000"/>
                                        <p:tgtEl>
                                          <p:spTgt spid="3">
                                            <p:txEl>
                                              <p:pRg st="0" end="0"/>
                                            </p:txEl>
                                          </p:spTgt>
                                        </p:tgtEl>
                                      </p:cBhvr>
                                    </p:animEffect>
                                  </p:childTnLst>
                                </p:cTn>
                              </p:par>
                              <p:par>
                                <p:cTn id="11" presetID="6" presetClass="entr" presetSubtype="16" fill="hold" grpId="0" nodeType="withEffect">
                                  <p:stCondLst>
                                    <p:cond delay="0"/>
                                  </p:stCondLst>
                                  <p:childTnLst>
                                    <p:set>
                                      <p:cBhvr>
                                        <p:cTn id="12" dur="1" fill="hold">
                                          <p:stCondLst>
                                            <p:cond delay="0"/>
                                          </p:stCondLst>
                                        </p:cTn>
                                        <p:tgtEl>
                                          <p:spTgt spid="3">
                                            <p:txEl>
                                              <p:pRg st="3" end="3"/>
                                            </p:txEl>
                                          </p:spTgt>
                                        </p:tgtEl>
                                        <p:attrNameLst>
                                          <p:attrName>style.visibility</p:attrName>
                                        </p:attrNameLst>
                                      </p:cBhvr>
                                      <p:to>
                                        <p:strVal val="visible"/>
                                      </p:to>
                                    </p:set>
                                    <p:animEffect transition="in" filter="circle(in)">
                                      <p:cBhvr>
                                        <p:cTn id="13" dur="2000"/>
                                        <p:tgtEl>
                                          <p:spTgt spid="3">
                                            <p:txEl>
                                              <p:pRg st="3" end="3"/>
                                            </p:txEl>
                                          </p:spTgt>
                                        </p:tgtEl>
                                      </p:cBhvr>
                                    </p:animEffect>
                                  </p:childTnLst>
                                </p:cTn>
                              </p:par>
                            </p:childTnLst>
                          </p:cTn>
                        </p:par>
                      </p:childTnLst>
                    </p:cTn>
                  </p:par>
                  <p:par>
                    <p:cTn id="14" fill="hold">
                      <p:stCondLst>
                        <p:cond delay="indefinite"/>
                      </p:stCondLst>
                      <p:childTnLst>
                        <p:par>
                          <p:cTn id="15" fill="hold">
                            <p:stCondLst>
                              <p:cond delay="0"/>
                            </p:stCondLst>
                            <p:childTnLst>
                              <p:par>
                                <p:cTn id="16" presetID="6" presetClass="entr" presetSubtype="16" fill="hold" grpId="0" nodeType="clickEffect">
                                  <p:stCondLst>
                                    <p:cond delay="0"/>
                                  </p:stCondLst>
                                  <p:childTnLst>
                                    <p:set>
                                      <p:cBhvr>
                                        <p:cTn id="17" dur="1" fill="hold">
                                          <p:stCondLst>
                                            <p:cond delay="0"/>
                                          </p:stCondLst>
                                        </p:cTn>
                                        <p:tgtEl>
                                          <p:spTgt spid="3">
                                            <p:txEl>
                                              <p:pRg st="1" end="1"/>
                                            </p:txEl>
                                          </p:spTgt>
                                        </p:tgtEl>
                                        <p:attrNameLst>
                                          <p:attrName>style.visibility</p:attrName>
                                        </p:attrNameLst>
                                      </p:cBhvr>
                                      <p:to>
                                        <p:strVal val="visible"/>
                                      </p:to>
                                    </p:set>
                                    <p:animEffect transition="in" filter="circle(in)">
                                      <p:cBhvr>
                                        <p:cTn id="18" dur="2000"/>
                                        <p:tgtEl>
                                          <p:spTgt spid="3">
                                            <p:txEl>
                                              <p:pRg st="1" end="1"/>
                                            </p:txEl>
                                          </p:spTgt>
                                        </p:tgtEl>
                                      </p:cBhvr>
                                    </p:animEffect>
                                  </p:childTnLst>
                                </p:cTn>
                              </p:par>
                            </p:childTnLst>
                          </p:cTn>
                        </p:par>
                        <p:par>
                          <p:cTn id="19" fill="hold">
                            <p:stCondLst>
                              <p:cond delay="2000"/>
                            </p:stCondLst>
                            <p:childTnLst>
                              <p:par>
                                <p:cTn id="20" presetID="6" presetClass="entr" presetSubtype="16" fill="hold" grpId="0" nodeType="after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Effect transition="in" filter="circle(in)">
                                      <p:cBhvr>
                                        <p:cTn id="22" dur="2000"/>
                                        <p:tgtEl>
                                          <p:spTgt spid="3">
                                            <p:txEl>
                                              <p:pRg st="2" end="2"/>
                                            </p:txEl>
                                          </p:spTgt>
                                        </p:tgtEl>
                                      </p:cBhvr>
                                    </p:animEffect>
                                  </p:childTnLst>
                                </p:cTn>
                              </p:par>
                            </p:childTnLst>
                          </p:cTn>
                        </p:par>
                        <p:par>
                          <p:cTn id="23" fill="hold">
                            <p:stCondLst>
                              <p:cond delay="4000"/>
                            </p:stCondLst>
                            <p:childTnLst>
                              <p:par>
                                <p:cTn id="24" presetID="6" presetClass="entr" presetSubtype="16" fill="hold" grpId="0" nodeType="afterEffect">
                                  <p:stCondLst>
                                    <p:cond delay="0"/>
                                  </p:stCondLst>
                                  <p:childTnLst>
                                    <p:set>
                                      <p:cBhvr>
                                        <p:cTn id="25" dur="1" fill="hold">
                                          <p:stCondLst>
                                            <p:cond delay="0"/>
                                          </p:stCondLst>
                                        </p:cTn>
                                        <p:tgtEl>
                                          <p:spTgt spid="3">
                                            <p:txEl>
                                              <p:pRg st="4" end="4"/>
                                            </p:txEl>
                                          </p:spTgt>
                                        </p:tgtEl>
                                        <p:attrNameLst>
                                          <p:attrName>style.visibility</p:attrName>
                                        </p:attrNameLst>
                                      </p:cBhvr>
                                      <p:to>
                                        <p:strVal val="visible"/>
                                      </p:to>
                                    </p:set>
                                    <p:animEffect transition="in" filter="circle(in)">
                                      <p:cBhvr>
                                        <p:cTn id="26" dur="20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style>
          <a:lnRef idx="2">
            <a:schemeClr val="accent1"/>
          </a:lnRef>
          <a:fillRef idx="1">
            <a:schemeClr val="lt1"/>
          </a:fillRef>
          <a:effectRef idx="0">
            <a:schemeClr val="accent1"/>
          </a:effectRef>
          <a:fontRef idx="minor">
            <a:schemeClr val="dk1"/>
          </a:fontRef>
        </p:style>
        <p:txBody>
          <a:bodyPr>
            <a:noAutofit/>
          </a:bodyPr>
          <a:lstStyle/>
          <a:p>
            <a:r>
              <a:rPr lang="fa-IR" sz="2800" b="1" dirty="0">
                <a:solidFill>
                  <a:srgbClr val="0070C0"/>
                </a:solidFill>
                <a:cs typeface="B Nazanin" pitchFamily="2" charset="-78"/>
              </a:rPr>
              <a:t>رفتارهاي ايمن در ساحل </a:t>
            </a:r>
            <a:r>
              <a:rPr lang="fa-IR" sz="2800" b="1" dirty="0" smtClean="0">
                <a:solidFill>
                  <a:srgbClr val="0070C0"/>
                </a:solidFill>
                <a:cs typeface="B Nazanin" pitchFamily="2" charset="-78"/>
              </a:rPr>
              <a:t>دريا </a:t>
            </a:r>
            <a:r>
              <a:rPr lang="en-US" sz="2800" b="1" dirty="0">
                <a:solidFill>
                  <a:srgbClr val="0070C0"/>
                </a:solidFill>
                <a:cs typeface="B Nazanin" pitchFamily="2" charset="-78"/>
              </a:rPr>
              <a:t/>
            </a:r>
            <a:br>
              <a:rPr lang="en-US" sz="2800" b="1" dirty="0">
                <a:solidFill>
                  <a:srgbClr val="0070C0"/>
                </a:solidFill>
                <a:cs typeface="B Nazanin" pitchFamily="2" charset="-78"/>
              </a:rPr>
            </a:br>
            <a:endParaRPr lang="fa-IR" sz="2800" dirty="0">
              <a:solidFill>
                <a:srgbClr val="0070C0"/>
              </a:solidFill>
              <a:cs typeface="B Nazanin" pitchFamily="2" charset="-78"/>
            </a:endParaRPr>
          </a:p>
        </p:txBody>
      </p:sp>
      <p:sp>
        <p:nvSpPr>
          <p:cNvPr id="3" name="Content Placeholder 2"/>
          <p:cNvSpPr>
            <a:spLocks noGrp="1"/>
          </p:cNvSpPr>
          <p:nvPr>
            <p:ph idx="1"/>
          </p:nvPr>
        </p:nvSpPr>
        <p:spPr>
          <a:xfrm>
            <a:off x="467544" y="1628800"/>
            <a:ext cx="8229600" cy="4752528"/>
          </a:xfrm>
        </p:spPr>
        <p:style>
          <a:lnRef idx="2">
            <a:schemeClr val="accent1"/>
          </a:lnRef>
          <a:fillRef idx="1">
            <a:schemeClr val="lt1"/>
          </a:fillRef>
          <a:effectRef idx="0">
            <a:schemeClr val="accent1"/>
          </a:effectRef>
          <a:fontRef idx="minor">
            <a:schemeClr val="dk1"/>
          </a:fontRef>
        </p:style>
        <p:txBody>
          <a:bodyPr>
            <a:noAutofit/>
          </a:bodyPr>
          <a:lstStyle/>
          <a:p>
            <a:pPr lvl="0"/>
            <a:r>
              <a:rPr lang="fa-IR" sz="2400" dirty="0">
                <a:cs typeface="B Nazanin" pitchFamily="2" charset="-78"/>
              </a:rPr>
              <a:t>ضرورت حضور </a:t>
            </a:r>
            <a:r>
              <a:rPr lang="fa-IR" sz="2400" dirty="0" err="1">
                <a:cs typeface="B Nazanin" pitchFamily="2" charset="-78"/>
              </a:rPr>
              <a:t>يك</a:t>
            </a:r>
            <a:r>
              <a:rPr lang="fa-IR" sz="2400" dirty="0">
                <a:cs typeface="B Nazanin" pitchFamily="2" charset="-78"/>
              </a:rPr>
              <a:t> فرد بزرگسال </a:t>
            </a:r>
          </a:p>
          <a:p>
            <a:r>
              <a:rPr lang="fa-IR" sz="2400" dirty="0" smtClean="0">
                <a:solidFill>
                  <a:schemeClr val="accent1">
                    <a:lumMod val="75000"/>
                  </a:schemeClr>
                </a:solidFill>
                <a:cs typeface="B Nazanin" pitchFamily="2" charset="-78"/>
              </a:rPr>
              <a:t>حضور </a:t>
            </a:r>
            <a:r>
              <a:rPr lang="fa-IR" sz="2400" dirty="0">
                <a:solidFill>
                  <a:schemeClr val="accent1">
                    <a:lumMod val="75000"/>
                  </a:schemeClr>
                </a:solidFill>
                <a:cs typeface="B Nazanin" pitchFamily="2" charset="-78"/>
              </a:rPr>
              <a:t>نجات </a:t>
            </a:r>
            <a:r>
              <a:rPr lang="fa-IR" sz="2400" dirty="0" err="1">
                <a:solidFill>
                  <a:schemeClr val="accent1">
                    <a:lumMod val="75000"/>
                  </a:schemeClr>
                </a:solidFill>
                <a:cs typeface="B Nazanin" pitchFamily="2" charset="-78"/>
              </a:rPr>
              <a:t>غريق</a:t>
            </a:r>
            <a:r>
              <a:rPr lang="fa-IR" sz="2400" dirty="0">
                <a:solidFill>
                  <a:schemeClr val="accent1">
                    <a:lumMod val="75000"/>
                  </a:schemeClr>
                </a:solidFill>
                <a:cs typeface="B Nazanin" pitchFamily="2" charset="-78"/>
              </a:rPr>
              <a:t> </a:t>
            </a:r>
            <a:endParaRPr lang="en-US" sz="2400" dirty="0">
              <a:solidFill>
                <a:schemeClr val="accent1">
                  <a:lumMod val="75000"/>
                </a:schemeClr>
              </a:solidFill>
              <a:cs typeface="B Nazanin" pitchFamily="2" charset="-78"/>
            </a:endParaRPr>
          </a:p>
          <a:p>
            <a:r>
              <a:rPr lang="fa-IR" sz="2400" dirty="0" err="1">
                <a:cs typeface="B Nazanin" pitchFamily="2" charset="-78"/>
              </a:rPr>
              <a:t>بررسي</a:t>
            </a:r>
            <a:r>
              <a:rPr lang="fa-IR" sz="2400" dirty="0">
                <a:cs typeface="B Nazanin" pitchFamily="2" charset="-78"/>
              </a:rPr>
              <a:t> </a:t>
            </a:r>
            <a:r>
              <a:rPr lang="fa-IR" sz="2400" dirty="0" err="1">
                <a:cs typeface="B Nazanin" pitchFamily="2" charset="-78"/>
              </a:rPr>
              <a:t>شرايط</a:t>
            </a:r>
            <a:r>
              <a:rPr lang="fa-IR" sz="2400" dirty="0">
                <a:cs typeface="B Nazanin" pitchFamily="2" charset="-78"/>
              </a:rPr>
              <a:t> آب و </a:t>
            </a:r>
            <a:r>
              <a:rPr lang="fa-IR" sz="2400" dirty="0" err="1">
                <a:cs typeface="B Nazanin" pitchFamily="2" charset="-78"/>
              </a:rPr>
              <a:t>هوايي</a:t>
            </a:r>
            <a:r>
              <a:rPr lang="fa-IR" sz="2400" dirty="0">
                <a:cs typeface="B Nazanin" pitchFamily="2" charset="-78"/>
              </a:rPr>
              <a:t>، </a:t>
            </a:r>
            <a:r>
              <a:rPr lang="fa-IR" sz="2400" dirty="0" err="1">
                <a:cs typeface="B Nazanin" pitchFamily="2" charset="-78"/>
              </a:rPr>
              <a:t>محدوديت</a:t>
            </a:r>
            <a:r>
              <a:rPr lang="fa-IR" sz="2400" dirty="0">
                <a:cs typeface="B Nazanin" pitchFamily="2" charset="-78"/>
              </a:rPr>
              <a:t> شنا در اوضاع خاص آب و </a:t>
            </a:r>
            <a:r>
              <a:rPr lang="fa-IR" sz="2400" dirty="0" err="1">
                <a:cs typeface="B Nazanin" pitchFamily="2" charset="-78"/>
              </a:rPr>
              <a:t>هوايي</a:t>
            </a:r>
            <a:r>
              <a:rPr lang="fa-IR" sz="2400" dirty="0">
                <a:cs typeface="B Nazanin" pitchFamily="2" charset="-78"/>
              </a:rPr>
              <a:t> </a:t>
            </a:r>
          </a:p>
          <a:p>
            <a:r>
              <a:rPr lang="fa-IR" sz="2400" dirty="0" err="1">
                <a:solidFill>
                  <a:schemeClr val="accent1">
                    <a:lumMod val="75000"/>
                  </a:schemeClr>
                </a:solidFill>
                <a:cs typeface="B Nazanin" pitchFamily="2" charset="-78"/>
              </a:rPr>
              <a:t>پوشيدن</a:t>
            </a:r>
            <a:r>
              <a:rPr lang="fa-IR" sz="2400" dirty="0">
                <a:solidFill>
                  <a:schemeClr val="accent1">
                    <a:lumMod val="75000"/>
                  </a:schemeClr>
                </a:solidFill>
                <a:cs typeface="B Nazanin" pitchFamily="2" charset="-78"/>
              </a:rPr>
              <a:t> </a:t>
            </a:r>
            <a:r>
              <a:rPr lang="fa-IR" sz="2400" dirty="0" err="1">
                <a:solidFill>
                  <a:schemeClr val="accent1">
                    <a:lumMod val="75000"/>
                  </a:schemeClr>
                </a:solidFill>
                <a:cs typeface="B Nazanin" pitchFamily="2" charset="-78"/>
              </a:rPr>
              <a:t>جليقه</a:t>
            </a:r>
            <a:r>
              <a:rPr lang="fa-IR" sz="2400" dirty="0">
                <a:solidFill>
                  <a:schemeClr val="accent1">
                    <a:lumMod val="75000"/>
                  </a:schemeClr>
                </a:solidFill>
                <a:cs typeface="B Nazanin" pitchFamily="2" charset="-78"/>
              </a:rPr>
              <a:t> نجات</a:t>
            </a:r>
            <a:endParaRPr lang="en-US" sz="2400" dirty="0">
              <a:solidFill>
                <a:schemeClr val="accent1">
                  <a:lumMod val="75000"/>
                </a:schemeClr>
              </a:solidFill>
              <a:cs typeface="B Nazanin" pitchFamily="2" charset="-78"/>
            </a:endParaRPr>
          </a:p>
          <a:p>
            <a:r>
              <a:rPr lang="fa-IR" sz="2400" dirty="0">
                <a:cs typeface="B Nazanin" pitchFamily="2" charset="-78"/>
              </a:rPr>
              <a:t>در دسترس بودن </a:t>
            </a:r>
            <a:r>
              <a:rPr lang="fa-IR" sz="2400" dirty="0" err="1">
                <a:cs typeface="B Nazanin" pitchFamily="2" charset="-78"/>
              </a:rPr>
              <a:t>وسايل</a:t>
            </a:r>
            <a:r>
              <a:rPr lang="fa-IR" sz="2400" dirty="0">
                <a:cs typeface="B Nazanin" pitchFamily="2" charset="-78"/>
              </a:rPr>
              <a:t> </a:t>
            </a:r>
            <a:r>
              <a:rPr lang="fa-IR" sz="2400" dirty="0" err="1">
                <a:cs typeface="B Nazanin" pitchFamily="2" charset="-78"/>
              </a:rPr>
              <a:t>ايمني</a:t>
            </a:r>
            <a:r>
              <a:rPr lang="fa-IR" sz="2400" dirty="0">
                <a:cs typeface="B Nazanin" pitchFamily="2" charset="-78"/>
              </a:rPr>
              <a:t> و نجات همچون طناب و </a:t>
            </a:r>
            <a:r>
              <a:rPr lang="fa-IR" sz="2400" dirty="0" err="1">
                <a:cs typeface="B Nazanin" pitchFamily="2" charset="-78"/>
              </a:rPr>
              <a:t>تيوپ</a:t>
            </a:r>
            <a:endParaRPr lang="en-US" sz="2400" dirty="0">
              <a:cs typeface="B Nazanin" pitchFamily="2" charset="-78"/>
            </a:endParaRPr>
          </a:p>
          <a:p>
            <a:pPr lvl="0"/>
            <a:r>
              <a:rPr lang="fa-IR" sz="2400" dirty="0" smtClean="0">
                <a:solidFill>
                  <a:schemeClr val="accent1">
                    <a:lumMod val="75000"/>
                  </a:schemeClr>
                </a:solidFill>
                <a:cs typeface="B Nazanin" pitchFamily="2" charset="-78"/>
              </a:rPr>
              <a:t>اجتناب مراقب كودك از </a:t>
            </a:r>
            <a:r>
              <a:rPr lang="fa-IR" sz="2400" dirty="0">
                <a:solidFill>
                  <a:schemeClr val="accent1">
                    <a:lumMod val="75000"/>
                  </a:schemeClr>
                </a:solidFill>
                <a:cs typeface="B Nazanin" pitchFamily="2" charset="-78"/>
              </a:rPr>
              <a:t>فعاليت‌هايي كه تمركز را از بين </a:t>
            </a:r>
            <a:r>
              <a:rPr lang="fa-IR" sz="2400" dirty="0" smtClean="0">
                <a:solidFill>
                  <a:schemeClr val="accent1">
                    <a:lumMod val="75000"/>
                  </a:schemeClr>
                </a:solidFill>
                <a:cs typeface="B Nazanin" pitchFamily="2" charset="-78"/>
              </a:rPr>
              <a:t>مي‌برد</a:t>
            </a:r>
            <a:endParaRPr lang="en-US" sz="2400" dirty="0">
              <a:solidFill>
                <a:schemeClr val="accent1">
                  <a:lumMod val="75000"/>
                </a:schemeClr>
              </a:solidFill>
              <a:cs typeface="B Nazanin" pitchFamily="2" charset="-78"/>
            </a:endParaRPr>
          </a:p>
          <a:p>
            <a:pPr lvl="0"/>
            <a:r>
              <a:rPr lang="fa-IR" sz="2400" dirty="0" err="1" smtClean="0">
                <a:cs typeface="B Nazanin" pitchFamily="2" charset="-78"/>
              </a:rPr>
              <a:t>تدارك</a:t>
            </a:r>
            <a:r>
              <a:rPr lang="fa-IR" sz="2400" dirty="0" smtClean="0">
                <a:cs typeface="B Nazanin" pitchFamily="2" charset="-78"/>
              </a:rPr>
              <a:t> </a:t>
            </a:r>
            <a:r>
              <a:rPr lang="fa-IR" sz="2400" dirty="0">
                <a:cs typeface="B Nazanin" pitchFamily="2" charset="-78"/>
              </a:rPr>
              <a:t>وسايل ايمني براي تمام سرنشينان شناورهايي مانند قايق‌هاي صيد، قايق‌هاي تفريحي و </a:t>
            </a:r>
            <a:r>
              <a:rPr lang="fa-IR" sz="2400" dirty="0" smtClean="0">
                <a:cs typeface="B Nazanin" pitchFamily="2" charset="-78"/>
              </a:rPr>
              <a:t>كشتي‌ها</a:t>
            </a:r>
            <a:endParaRPr lang="en-US" sz="2400" dirty="0">
              <a:cs typeface="B Nazanin" pitchFamily="2" charset="-78"/>
            </a:endParaRPr>
          </a:p>
          <a:p>
            <a:pPr lvl="0"/>
            <a:r>
              <a:rPr lang="fa-IR" sz="2400" dirty="0" smtClean="0">
                <a:solidFill>
                  <a:schemeClr val="accent1">
                    <a:lumMod val="75000"/>
                  </a:schemeClr>
                </a:solidFill>
                <a:cs typeface="B Nazanin" pitchFamily="2" charset="-78"/>
              </a:rPr>
              <a:t>حضور </a:t>
            </a:r>
            <a:r>
              <a:rPr lang="fa-IR" sz="2400" dirty="0">
                <a:solidFill>
                  <a:schemeClr val="accent1">
                    <a:lumMod val="75000"/>
                  </a:schemeClr>
                </a:solidFill>
                <a:cs typeface="B Nazanin" pitchFamily="2" charset="-78"/>
              </a:rPr>
              <a:t>يك فرد مسؤول و توانمند در </a:t>
            </a:r>
            <a:r>
              <a:rPr lang="fa-IR" sz="2400" dirty="0" smtClean="0">
                <a:solidFill>
                  <a:schemeClr val="accent1">
                    <a:lumMod val="75000"/>
                  </a:schemeClr>
                </a:solidFill>
                <a:cs typeface="B Nazanin" pitchFamily="2" charset="-78"/>
              </a:rPr>
              <a:t>محل</a:t>
            </a:r>
            <a:endParaRPr lang="en-US" sz="2400" dirty="0">
              <a:solidFill>
                <a:schemeClr val="accent1">
                  <a:lumMod val="75000"/>
                </a:schemeClr>
              </a:solidFill>
              <a:cs typeface="B Nazanin" pitchFamily="2" charset="-78"/>
            </a:endParaRPr>
          </a:p>
          <a:p>
            <a:endParaRPr lang="fa-IR" sz="2400" dirty="0">
              <a:cs typeface="B Nazanin" pitchFamily="2" charset="-78"/>
            </a:endParaRPr>
          </a:p>
        </p:txBody>
      </p:sp>
      <p:sp>
        <p:nvSpPr>
          <p:cNvPr id="5" name="Slide Number Placeholder 4"/>
          <p:cNvSpPr>
            <a:spLocks noGrp="1"/>
          </p:cNvSpPr>
          <p:nvPr>
            <p:ph type="sldNum" sz="quarter" idx="12"/>
          </p:nvPr>
        </p:nvSpPr>
        <p:spPr/>
        <p:txBody>
          <a:bodyPr/>
          <a:lstStyle/>
          <a:p>
            <a:fld id="{F8E4BC58-C6E1-46A1-A28E-4ED601E90704}" type="slidenum">
              <a:rPr lang="fa-IR" smtClean="0"/>
              <a:pPr/>
              <a:t>12</a:t>
            </a:fld>
            <a:endParaRPr lang="fa-I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grpId="1" nodeType="after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wheel(1)">
                                      <p:cBhvr>
                                        <p:cTn id="7" dur="2000"/>
                                        <p:tgtEl>
                                          <p:spTgt spid="3">
                                            <p:bg/>
                                          </p:spTgt>
                                        </p:tgtEl>
                                      </p:cBhvr>
                                    </p:animEffect>
                                  </p:childTnLst>
                                </p:cTn>
                              </p:par>
                            </p:childTnLst>
                          </p:cTn>
                        </p:par>
                        <p:par>
                          <p:cTn id="8" fill="hold">
                            <p:stCondLst>
                              <p:cond delay="2000"/>
                            </p:stCondLst>
                            <p:childTnLst>
                              <p:par>
                                <p:cTn id="9" presetID="21" presetClass="entr" presetSubtype="1" fill="hold" grpId="1" nodeType="after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animEffect transition="in" filter="wheel(1)">
                                      <p:cBhvr>
                                        <p:cTn id="11" dur="2000"/>
                                        <p:tgtEl>
                                          <p:spTgt spid="3">
                                            <p:txEl>
                                              <p:pRg st="0" end="0"/>
                                            </p:txEl>
                                          </p:spTgt>
                                        </p:tgtEl>
                                      </p:cBhvr>
                                    </p:animEffect>
                                  </p:childTnLst>
                                </p:cTn>
                              </p:par>
                            </p:childTnLst>
                          </p:cTn>
                        </p:par>
                        <p:par>
                          <p:cTn id="12" fill="hold">
                            <p:stCondLst>
                              <p:cond delay="4000"/>
                            </p:stCondLst>
                            <p:childTnLst>
                              <p:par>
                                <p:cTn id="13" presetID="21" presetClass="entr" presetSubtype="1" fill="hold" grpId="1" nodeType="after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animEffect transition="in" filter="wheel(1)">
                                      <p:cBhvr>
                                        <p:cTn id="15" dur="2000"/>
                                        <p:tgtEl>
                                          <p:spTgt spid="3">
                                            <p:txEl>
                                              <p:pRg st="1" end="1"/>
                                            </p:txEl>
                                          </p:spTgt>
                                        </p:tgtEl>
                                      </p:cBhvr>
                                    </p:animEffect>
                                  </p:childTnLst>
                                </p:cTn>
                              </p:par>
                            </p:childTnLst>
                          </p:cTn>
                        </p:par>
                        <p:par>
                          <p:cTn id="16" fill="hold">
                            <p:stCondLst>
                              <p:cond delay="6000"/>
                            </p:stCondLst>
                            <p:childTnLst>
                              <p:par>
                                <p:cTn id="17" presetID="21" presetClass="entr" presetSubtype="1" fill="hold" grpId="1" nodeType="after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Effect transition="in" filter="wheel(1)">
                                      <p:cBhvr>
                                        <p:cTn id="19" dur="2000"/>
                                        <p:tgtEl>
                                          <p:spTgt spid="3">
                                            <p:txEl>
                                              <p:pRg st="2" end="2"/>
                                            </p:txEl>
                                          </p:spTgt>
                                        </p:tgtEl>
                                      </p:cBhvr>
                                    </p:animEffect>
                                  </p:childTnLst>
                                </p:cTn>
                              </p:par>
                            </p:childTnLst>
                          </p:cTn>
                        </p:par>
                        <p:par>
                          <p:cTn id="20" fill="hold">
                            <p:stCondLst>
                              <p:cond delay="8000"/>
                            </p:stCondLst>
                            <p:childTnLst>
                              <p:par>
                                <p:cTn id="21" presetID="21" presetClass="entr" presetSubtype="1" fill="hold" grpId="1" nodeType="afterEffect">
                                  <p:stCondLst>
                                    <p:cond delay="0"/>
                                  </p:stCondLst>
                                  <p:childTnLst>
                                    <p:set>
                                      <p:cBhvr>
                                        <p:cTn id="22" dur="1" fill="hold">
                                          <p:stCondLst>
                                            <p:cond delay="0"/>
                                          </p:stCondLst>
                                        </p:cTn>
                                        <p:tgtEl>
                                          <p:spTgt spid="3">
                                            <p:txEl>
                                              <p:pRg st="3" end="3"/>
                                            </p:txEl>
                                          </p:spTgt>
                                        </p:tgtEl>
                                        <p:attrNameLst>
                                          <p:attrName>style.visibility</p:attrName>
                                        </p:attrNameLst>
                                      </p:cBhvr>
                                      <p:to>
                                        <p:strVal val="visible"/>
                                      </p:to>
                                    </p:set>
                                    <p:animEffect transition="in" filter="wheel(1)">
                                      <p:cBhvr>
                                        <p:cTn id="23" dur="2000"/>
                                        <p:tgtEl>
                                          <p:spTgt spid="3">
                                            <p:txEl>
                                              <p:pRg st="3" end="3"/>
                                            </p:txEl>
                                          </p:spTgt>
                                        </p:tgtEl>
                                      </p:cBhvr>
                                    </p:animEffect>
                                  </p:childTnLst>
                                </p:cTn>
                              </p:par>
                            </p:childTnLst>
                          </p:cTn>
                        </p:par>
                        <p:par>
                          <p:cTn id="24" fill="hold">
                            <p:stCondLst>
                              <p:cond delay="10000"/>
                            </p:stCondLst>
                            <p:childTnLst>
                              <p:par>
                                <p:cTn id="25" presetID="21" presetClass="entr" presetSubtype="1" fill="hold" grpId="1" nodeType="after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wheel(1)">
                                      <p:cBhvr>
                                        <p:cTn id="27" dur="2000"/>
                                        <p:tgtEl>
                                          <p:spTgt spid="3">
                                            <p:txEl>
                                              <p:pRg st="4" end="4"/>
                                            </p:txEl>
                                          </p:spTgt>
                                        </p:tgtEl>
                                      </p:cBhvr>
                                    </p:animEffect>
                                  </p:childTnLst>
                                </p:cTn>
                              </p:par>
                              <p:par>
                                <p:cTn id="28" presetID="21" presetClass="entr" presetSubtype="1" fill="hold" grpId="1" nodeType="withEffect">
                                  <p:stCondLst>
                                    <p:cond delay="0"/>
                                  </p:stCondLst>
                                  <p:childTnLst>
                                    <p:set>
                                      <p:cBhvr>
                                        <p:cTn id="29" dur="1" fill="hold">
                                          <p:stCondLst>
                                            <p:cond delay="0"/>
                                          </p:stCondLst>
                                        </p:cTn>
                                        <p:tgtEl>
                                          <p:spTgt spid="3">
                                            <p:txEl>
                                              <p:pRg st="5" end="5"/>
                                            </p:txEl>
                                          </p:spTgt>
                                        </p:tgtEl>
                                        <p:attrNameLst>
                                          <p:attrName>style.visibility</p:attrName>
                                        </p:attrNameLst>
                                      </p:cBhvr>
                                      <p:to>
                                        <p:strVal val="visible"/>
                                      </p:to>
                                    </p:set>
                                    <p:animEffect transition="in" filter="wheel(1)">
                                      <p:cBhvr>
                                        <p:cTn id="30" dur="2000"/>
                                        <p:tgtEl>
                                          <p:spTgt spid="3">
                                            <p:txEl>
                                              <p:pRg st="5" end="5"/>
                                            </p:txEl>
                                          </p:spTgt>
                                        </p:tgtEl>
                                      </p:cBhvr>
                                    </p:animEffect>
                                  </p:childTnLst>
                                </p:cTn>
                              </p:par>
                            </p:childTnLst>
                          </p:cTn>
                        </p:par>
                        <p:par>
                          <p:cTn id="31" fill="hold">
                            <p:stCondLst>
                              <p:cond delay="12000"/>
                            </p:stCondLst>
                            <p:childTnLst>
                              <p:par>
                                <p:cTn id="32" presetID="21" presetClass="entr" presetSubtype="1" fill="hold" grpId="1" nodeType="afterEffect">
                                  <p:stCondLst>
                                    <p:cond delay="0"/>
                                  </p:stCondLst>
                                  <p:childTnLst>
                                    <p:set>
                                      <p:cBhvr>
                                        <p:cTn id="33" dur="1" fill="hold">
                                          <p:stCondLst>
                                            <p:cond delay="0"/>
                                          </p:stCondLst>
                                        </p:cTn>
                                        <p:tgtEl>
                                          <p:spTgt spid="3">
                                            <p:txEl>
                                              <p:pRg st="6" end="6"/>
                                            </p:txEl>
                                          </p:spTgt>
                                        </p:tgtEl>
                                        <p:attrNameLst>
                                          <p:attrName>style.visibility</p:attrName>
                                        </p:attrNameLst>
                                      </p:cBhvr>
                                      <p:to>
                                        <p:strVal val="visible"/>
                                      </p:to>
                                    </p:set>
                                    <p:animEffect transition="in" filter="wheel(1)">
                                      <p:cBhvr>
                                        <p:cTn id="34" dur="2000"/>
                                        <p:tgtEl>
                                          <p:spTgt spid="3">
                                            <p:txEl>
                                              <p:pRg st="6" end="6"/>
                                            </p:txEl>
                                          </p:spTgt>
                                        </p:tgtEl>
                                      </p:cBhvr>
                                    </p:animEffect>
                                  </p:childTnLst>
                                </p:cTn>
                              </p:par>
                            </p:childTnLst>
                          </p:cTn>
                        </p:par>
                        <p:par>
                          <p:cTn id="35" fill="hold">
                            <p:stCondLst>
                              <p:cond delay="14000"/>
                            </p:stCondLst>
                            <p:childTnLst>
                              <p:par>
                                <p:cTn id="36" presetID="21" presetClass="entr" presetSubtype="1" fill="hold" grpId="1" nodeType="afterEffect">
                                  <p:stCondLst>
                                    <p:cond delay="0"/>
                                  </p:stCondLst>
                                  <p:childTnLst>
                                    <p:set>
                                      <p:cBhvr>
                                        <p:cTn id="37" dur="1" fill="hold">
                                          <p:stCondLst>
                                            <p:cond delay="0"/>
                                          </p:stCondLst>
                                        </p:cTn>
                                        <p:tgtEl>
                                          <p:spTgt spid="3">
                                            <p:txEl>
                                              <p:pRg st="7" end="7"/>
                                            </p:txEl>
                                          </p:spTgt>
                                        </p:tgtEl>
                                        <p:attrNameLst>
                                          <p:attrName>style.visibility</p:attrName>
                                        </p:attrNameLst>
                                      </p:cBhvr>
                                      <p:to>
                                        <p:strVal val="visible"/>
                                      </p:to>
                                    </p:set>
                                    <p:animEffect transition="in" filter="wheel(1)">
                                      <p:cBhvr>
                                        <p:cTn id="38" dur="2000"/>
                                        <p:tgtEl>
                                          <p:spTgt spid="3">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1" uiExpand="1" build="p"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0" y="0"/>
          <a:ext cx="9144000" cy="6858001"/>
        </p:xfrm>
        <a:graphic>
          <a:graphicData uri="http://schemas.openxmlformats.org/drawingml/2006/table">
            <a:tbl>
              <a:tblPr rtl="1" firstRow="1" bandRow="1">
                <a:tableStyleId>{5C22544A-7EE6-4342-B048-85BDC9FD1C3A}</a:tableStyleId>
              </a:tblPr>
              <a:tblGrid>
                <a:gridCol w="733108"/>
                <a:gridCol w="2559261"/>
                <a:gridCol w="1362167"/>
                <a:gridCol w="2110283"/>
                <a:gridCol w="2379181"/>
              </a:tblGrid>
              <a:tr h="701413">
                <a:tc>
                  <a:txBody>
                    <a:bodyPr/>
                    <a:lstStyle/>
                    <a:p>
                      <a:pPr algn="ctr" rtl="1"/>
                      <a:r>
                        <a:rPr lang="fa-IR" sz="1400" dirty="0" smtClean="0">
                          <a:cs typeface="B Nazanin" pitchFamily="2" charset="-78"/>
                        </a:rPr>
                        <a:t>فاز </a:t>
                      </a:r>
                      <a:endParaRPr lang="fa-IR" sz="1400" dirty="0">
                        <a:cs typeface="B Nazanin" pitchFamily="2" charset="-78"/>
                      </a:endParaRPr>
                    </a:p>
                  </a:txBody>
                  <a:tcPr/>
                </a:tc>
                <a:tc>
                  <a:txBody>
                    <a:bodyPr/>
                    <a:lstStyle/>
                    <a:p>
                      <a:pPr algn="ctr" rtl="1"/>
                      <a:r>
                        <a:rPr lang="fa-IR" sz="1400" dirty="0" smtClean="0">
                          <a:cs typeface="B Nazanin" pitchFamily="2" charset="-78"/>
                        </a:rPr>
                        <a:t>كودك </a:t>
                      </a:r>
                      <a:endParaRPr lang="fa-IR" sz="1400" dirty="0">
                        <a:cs typeface="B Nazanin" pitchFamily="2" charset="-78"/>
                      </a:endParaRPr>
                    </a:p>
                  </a:txBody>
                  <a:tcPr/>
                </a:tc>
                <a:tc>
                  <a:txBody>
                    <a:bodyPr/>
                    <a:lstStyle/>
                    <a:p>
                      <a:pPr algn="ctr" rtl="1"/>
                      <a:r>
                        <a:rPr lang="fa-IR" sz="1400" dirty="0" smtClean="0">
                          <a:cs typeface="B Nazanin" pitchFamily="2" charset="-78"/>
                        </a:rPr>
                        <a:t>عوامل خطر </a:t>
                      </a:r>
                      <a:endParaRPr lang="fa-IR" sz="1400" dirty="0">
                        <a:cs typeface="B Nazanin" pitchFamily="2" charset="-78"/>
                      </a:endParaRPr>
                    </a:p>
                  </a:txBody>
                  <a:tcPr/>
                </a:tc>
                <a:tc>
                  <a:txBody>
                    <a:bodyPr/>
                    <a:lstStyle/>
                    <a:p>
                      <a:pPr algn="ctr" rtl="1"/>
                      <a:r>
                        <a:rPr lang="fa-IR" sz="1400" dirty="0" smtClean="0">
                          <a:cs typeface="B Nazanin" pitchFamily="2" charset="-78"/>
                        </a:rPr>
                        <a:t>محيط فيزيكي </a:t>
                      </a:r>
                      <a:endParaRPr lang="fa-IR" sz="1400" dirty="0">
                        <a:cs typeface="B Nazanin" pitchFamily="2" charset="-78"/>
                      </a:endParaRPr>
                    </a:p>
                  </a:txBody>
                  <a:tcPr/>
                </a:tc>
                <a:tc>
                  <a:txBody>
                    <a:bodyPr/>
                    <a:lstStyle/>
                    <a:p>
                      <a:pPr algn="ctr" rtl="1"/>
                      <a:r>
                        <a:rPr lang="fa-IR" sz="1400" dirty="0" smtClean="0">
                          <a:cs typeface="B Nazanin" pitchFamily="2" charset="-78"/>
                        </a:rPr>
                        <a:t>محيط اجتماعي- اقتصادي</a:t>
                      </a:r>
                      <a:endParaRPr lang="fa-IR" sz="1400" dirty="0">
                        <a:cs typeface="B Nazanin" pitchFamily="2" charset="-78"/>
                      </a:endParaRPr>
                    </a:p>
                  </a:txBody>
                  <a:tcPr/>
                </a:tc>
              </a:tr>
              <a:tr h="2276680">
                <a:tc>
                  <a:txBody>
                    <a:bodyPr/>
                    <a:lstStyle/>
                    <a:p>
                      <a:pPr rtl="1"/>
                      <a:r>
                        <a:rPr lang="fa-IR" sz="1400" b="1" dirty="0" smtClean="0">
                          <a:cs typeface="B Nazanin" pitchFamily="2" charset="-78"/>
                        </a:rPr>
                        <a:t>قبل از حادثه </a:t>
                      </a:r>
                      <a:endParaRPr lang="fa-IR" sz="1400" b="1" dirty="0">
                        <a:cs typeface="B Nazanin" pitchFamily="2" charset="-78"/>
                      </a:endParaRPr>
                    </a:p>
                  </a:txBody>
                  <a:tcPr/>
                </a:tc>
                <a:tc>
                  <a:txBody>
                    <a:bodyPr/>
                    <a:lstStyle/>
                    <a:p>
                      <a:pPr marL="0" marR="0" indent="0" algn="r" defTabSz="914400" rtl="1" eaLnBrk="1" fontAlgn="auto" latinLnBrk="0" hangingPunct="1">
                        <a:lnSpc>
                          <a:spcPct val="100000"/>
                        </a:lnSpc>
                        <a:spcBef>
                          <a:spcPts val="0"/>
                        </a:spcBef>
                        <a:spcAft>
                          <a:spcPts val="0"/>
                        </a:spcAft>
                        <a:buClrTx/>
                        <a:buSzTx/>
                        <a:buFontTx/>
                        <a:buNone/>
                        <a:tabLst/>
                        <a:defRPr/>
                      </a:pPr>
                      <a:r>
                        <a:rPr lang="fa-IR" sz="1400" dirty="0" smtClean="0">
                          <a:latin typeface="+mn-lt"/>
                          <a:ea typeface="Calibri"/>
                          <a:cs typeface="B Nazanin" pitchFamily="2" charset="-78"/>
                        </a:rPr>
                        <a:t>در نظر گرفتن شرايط رشد، جنس، آسيب‌پذيري، شرايط و زير ساخت‌هاي پزشكي و سلامت مثل وجود بيماري صرع، نبود نظارت كافي، نبود آگاهي از خطرات تهديد كننده آب و محيط‌هاي آبي، نياز به دسترسي به آب جهت استفاده در مصارف آشاميدني و شستشو، صيادي، حمل و نقل دريايي، تفريح و تفنن، مصرف الكل توسط شناگران نوجوان يا مراقبان و امدادگران  </a:t>
                      </a:r>
                      <a:endParaRPr lang="en-US" sz="1400" dirty="0" smtClean="0">
                        <a:latin typeface="+mn-lt"/>
                        <a:ea typeface="Calibri"/>
                        <a:cs typeface="B Nazanin" pitchFamily="2" charset="-78"/>
                      </a:endParaRPr>
                    </a:p>
                  </a:txBody>
                  <a:tcPr/>
                </a:tc>
                <a:tc>
                  <a:txBody>
                    <a:bodyPr/>
                    <a:lstStyle/>
                    <a:p>
                      <a:pPr marL="0" marR="0" indent="0" algn="r" defTabSz="914400" rtl="1" eaLnBrk="1" fontAlgn="auto" latinLnBrk="0" hangingPunct="1">
                        <a:lnSpc>
                          <a:spcPct val="100000"/>
                        </a:lnSpc>
                        <a:spcBef>
                          <a:spcPts val="0"/>
                        </a:spcBef>
                        <a:spcAft>
                          <a:spcPts val="0"/>
                        </a:spcAft>
                        <a:buClrTx/>
                        <a:buSzTx/>
                        <a:buFontTx/>
                        <a:buNone/>
                        <a:tabLst/>
                        <a:defRPr/>
                      </a:pPr>
                      <a:r>
                        <a:rPr lang="fa-IR" sz="1400" dirty="0" smtClean="0">
                          <a:latin typeface="+mn-lt"/>
                          <a:ea typeface="Calibri"/>
                          <a:cs typeface="B Nazanin" pitchFamily="2" charset="-78"/>
                        </a:rPr>
                        <a:t>خطرات و ناامني‌هاي محيط‌هاي آبي، شناورهاي غير ايمن، شناورهاي با اضافه بار</a:t>
                      </a:r>
                      <a:endParaRPr lang="en-US" sz="1400" dirty="0" smtClean="0">
                        <a:latin typeface="+mn-lt"/>
                        <a:ea typeface="Calibri"/>
                        <a:cs typeface="B Nazanin" pitchFamily="2" charset="-78"/>
                      </a:endParaRPr>
                    </a:p>
                    <a:p>
                      <a:pPr rtl="1"/>
                      <a:endParaRPr lang="fa-IR" sz="1400" dirty="0">
                        <a:cs typeface="B Nazanin" pitchFamily="2" charset="-78"/>
                      </a:endParaRPr>
                    </a:p>
                  </a:txBody>
                  <a:tcPr/>
                </a:tc>
                <a:tc>
                  <a:txBody>
                    <a:bodyPr/>
                    <a:lstStyle/>
                    <a:p>
                      <a:pPr marL="0" marR="0" indent="0" algn="r" defTabSz="914400" rtl="1" eaLnBrk="1" fontAlgn="auto" latinLnBrk="0" hangingPunct="1">
                        <a:lnSpc>
                          <a:spcPct val="100000"/>
                        </a:lnSpc>
                        <a:spcBef>
                          <a:spcPts val="0"/>
                        </a:spcBef>
                        <a:spcAft>
                          <a:spcPts val="0"/>
                        </a:spcAft>
                        <a:buClrTx/>
                        <a:buSzTx/>
                        <a:buFontTx/>
                        <a:buNone/>
                        <a:tabLst/>
                        <a:defRPr/>
                      </a:pPr>
                      <a:r>
                        <a:rPr lang="fa-IR" sz="1400" dirty="0" smtClean="0">
                          <a:latin typeface="+mn-lt"/>
                          <a:ea typeface="Calibri"/>
                          <a:cs typeface="B Nazanin" pitchFamily="2" charset="-78"/>
                        </a:rPr>
                        <a:t>نبود حصاربندي مناسب، محيط‌هاي بيگانه و ناآشنا، ناهمواري و ناپايداري شرايط آب و هوايي، سطوح شيب‌دار داخل آب، سيل‌ها، جريان‌هاي قوي داخل آب، ساختارهاي نامناسب فيزيكي نظير پل‌هاي ايمن، نبود لوازم ايمني براي مسافرت‌ها و تفريح‌هاي آبي و دريايي </a:t>
                      </a:r>
                      <a:endParaRPr lang="en-US" sz="1400" dirty="0" smtClean="0">
                        <a:latin typeface="+mn-lt"/>
                        <a:ea typeface="Calibri"/>
                        <a:cs typeface="B Nazanin" pitchFamily="2" charset="-78"/>
                      </a:endParaRPr>
                    </a:p>
                    <a:p>
                      <a:pPr rtl="1"/>
                      <a:endParaRPr lang="fa-IR" sz="1400" dirty="0">
                        <a:cs typeface="B Nazanin" pitchFamily="2" charset="-78"/>
                      </a:endParaRPr>
                    </a:p>
                  </a:txBody>
                  <a:tcPr/>
                </a:tc>
                <a:tc>
                  <a:txBody>
                    <a:bodyPr/>
                    <a:lstStyle/>
                    <a:p>
                      <a:pPr marL="0" marR="0" indent="0" algn="r" defTabSz="914400" rtl="1" eaLnBrk="1" fontAlgn="auto" latinLnBrk="0" hangingPunct="1">
                        <a:lnSpc>
                          <a:spcPct val="100000"/>
                        </a:lnSpc>
                        <a:spcBef>
                          <a:spcPts val="0"/>
                        </a:spcBef>
                        <a:spcAft>
                          <a:spcPts val="0"/>
                        </a:spcAft>
                        <a:buClrTx/>
                        <a:buSzTx/>
                        <a:buFontTx/>
                        <a:buNone/>
                        <a:tabLst/>
                        <a:defRPr/>
                      </a:pPr>
                      <a:r>
                        <a:rPr lang="fa-IR" sz="1400" dirty="0" smtClean="0">
                          <a:latin typeface="+mn-lt"/>
                          <a:ea typeface="Calibri"/>
                          <a:cs typeface="B Nazanin" pitchFamily="2" charset="-78"/>
                        </a:rPr>
                        <a:t>نبود نظارت كافي، اتكاي كودكان به هم سن و سالان خود، فقر، خانواده‌هاي پر جمعيت، بيكاري و بي‌سوادي والدين، قصور كارشناسان براي آگاه‌سازي از خطرات و هشدار، نبود قوانين و التزامات عملي براي كاربرد حصاربندي، نبود دستورالعمل‌هاي ايمني و برنامه‌هاي هشدار دهنده جامع</a:t>
                      </a:r>
                      <a:endParaRPr lang="en-US" sz="1400" dirty="0" smtClean="0">
                        <a:latin typeface="+mn-lt"/>
                        <a:ea typeface="Calibri"/>
                        <a:cs typeface="B Nazanin" pitchFamily="2" charset="-78"/>
                      </a:endParaRPr>
                    </a:p>
                  </a:txBody>
                  <a:tcPr/>
                </a:tc>
              </a:tr>
              <a:tr h="2276680">
                <a:tc>
                  <a:txBody>
                    <a:bodyPr/>
                    <a:lstStyle/>
                    <a:p>
                      <a:pPr rtl="1"/>
                      <a:r>
                        <a:rPr lang="fa-IR" sz="1400" b="1" dirty="0" smtClean="0">
                          <a:cs typeface="B Nazanin" pitchFamily="2" charset="-78"/>
                        </a:rPr>
                        <a:t>حين حادثه </a:t>
                      </a:r>
                      <a:endParaRPr lang="fa-IR" sz="1400" b="1" dirty="0">
                        <a:cs typeface="B Nazanin" pitchFamily="2" charset="-78"/>
                      </a:endParaRPr>
                    </a:p>
                  </a:txBody>
                  <a:tcPr/>
                </a:tc>
                <a:tc>
                  <a:txBody>
                    <a:bodyPr/>
                    <a:lstStyle/>
                    <a:p>
                      <a:pPr marL="0" marR="0" indent="0" algn="r" defTabSz="914400" rtl="1" eaLnBrk="1" fontAlgn="auto" latinLnBrk="0" hangingPunct="1">
                        <a:lnSpc>
                          <a:spcPct val="100000"/>
                        </a:lnSpc>
                        <a:spcBef>
                          <a:spcPts val="0"/>
                        </a:spcBef>
                        <a:spcAft>
                          <a:spcPts val="0"/>
                        </a:spcAft>
                        <a:buClrTx/>
                        <a:buSzTx/>
                        <a:buFontTx/>
                        <a:buNone/>
                        <a:tabLst/>
                        <a:defRPr/>
                      </a:pPr>
                      <a:r>
                        <a:rPr lang="fa-IR" sz="1400" dirty="0" smtClean="0">
                          <a:latin typeface="+mn-lt"/>
                          <a:ea typeface="Calibri"/>
                          <a:cs typeface="B Nazanin" pitchFamily="2" charset="-78"/>
                        </a:rPr>
                        <a:t>عدم استفاده از لوازم ايمني شنا، ناتواني و ناآشنايي با شنا يا حفاظت ايمني جاني در محيط‌هاي آبي، اعتماد به نفس كاذب در مورد توانايي در شنا، عدم توانايي تشخيص شرايط، واكنش‌هاي تعجيلي هنگام ترس، تنهايي شنا كردن، عدم آگاهي از راهنمايي‌هاي فوريتي حادثه (مثل تكان دادن دست) </a:t>
                      </a:r>
                      <a:endParaRPr lang="en-US" sz="1400" dirty="0" smtClean="0">
                        <a:latin typeface="+mn-lt"/>
                        <a:ea typeface="Calibri"/>
                        <a:cs typeface="B Nazanin" pitchFamily="2" charset="-78"/>
                      </a:endParaRPr>
                    </a:p>
                  </a:txBody>
                  <a:tcPr/>
                </a:tc>
                <a:tc>
                  <a:txBody>
                    <a:bodyPr/>
                    <a:lstStyle/>
                    <a:p>
                      <a:pPr marL="0" marR="0" indent="0" algn="r" defTabSz="914400" rtl="1" eaLnBrk="1" fontAlgn="auto" latinLnBrk="0" hangingPunct="1">
                        <a:lnSpc>
                          <a:spcPct val="100000"/>
                        </a:lnSpc>
                        <a:spcBef>
                          <a:spcPts val="0"/>
                        </a:spcBef>
                        <a:spcAft>
                          <a:spcPts val="0"/>
                        </a:spcAft>
                        <a:buClrTx/>
                        <a:buSzTx/>
                        <a:buFontTx/>
                        <a:buNone/>
                        <a:tabLst/>
                        <a:defRPr/>
                      </a:pPr>
                      <a:r>
                        <a:rPr lang="fa-IR" sz="1400" dirty="0" smtClean="0">
                          <a:latin typeface="+mn-lt"/>
                          <a:ea typeface="Calibri"/>
                          <a:cs typeface="B Nazanin" pitchFamily="2" charset="-78"/>
                        </a:rPr>
                        <a:t>آب‌هاي عميق، جريانات قوي رودخانه‌اي، جريانات اقيانوسي، برودت شديد دما، موج‌هاي بلند، نبود وسايل شخصي شنا يا وسايل نجات در قايق و عدم حضور ناجي غريق </a:t>
                      </a:r>
                      <a:endParaRPr lang="en-US" sz="1400" dirty="0" smtClean="0">
                        <a:latin typeface="+mn-lt"/>
                        <a:ea typeface="Calibri"/>
                        <a:cs typeface="B Nazanin" pitchFamily="2" charset="-78"/>
                      </a:endParaRPr>
                    </a:p>
                  </a:txBody>
                  <a:tcPr/>
                </a:tc>
                <a:tc>
                  <a:txBody>
                    <a:bodyPr/>
                    <a:lstStyle/>
                    <a:p>
                      <a:pPr marL="0" marR="0" indent="0" algn="r" defTabSz="914400" rtl="1" eaLnBrk="1" fontAlgn="auto" latinLnBrk="0" hangingPunct="1">
                        <a:lnSpc>
                          <a:spcPct val="100000"/>
                        </a:lnSpc>
                        <a:spcBef>
                          <a:spcPts val="0"/>
                        </a:spcBef>
                        <a:spcAft>
                          <a:spcPts val="0"/>
                        </a:spcAft>
                        <a:buClrTx/>
                        <a:buSzTx/>
                        <a:buFontTx/>
                        <a:buNone/>
                        <a:tabLst/>
                        <a:defRPr/>
                      </a:pPr>
                      <a:r>
                        <a:rPr lang="fa-IR" sz="1400" dirty="0" smtClean="0">
                          <a:latin typeface="+mn-lt"/>
                          <a:ea typeface="Calibri"/>
                          <a:cs typeface="B Nazanin" pitchFamily="2" charset="-78"/>
                        </a:rPr>
                        <a:t>تغييرات عمق آب، وضعيت ناپايدار، نبود مكانيسم‌هاي فرار مثل نردبان، طناب و وسايل شنا، وجود موانع فيزيكي در آب </a:t>
                      </a:r>
                      <a:endParaRPr lang="en-US" sz="1400" dirty="0" smtClean="0">
                        <a:latin typeface="+mn-lt"/>
                        <a:ea typeface="Calibri"/>
                        <a:cs typeface="B Nazanin" pitchFamily="2" charset="-78"/>
                      </a:endParaRPr>
                    </a:p>
                  </a:txBody>
                  <a:tcPr/>
                </a:tc>
                <a:tc>
                  <a:txBody>
                    <a:bodyPr/>
                    <a:lstStyle/>
                    <a:p>
                      <a:pPr marL="0" marR="0" indent="0" algn="r" defTabSz="914400" rtl="1" eaLnBrk="1" fontAlgn="auto" latinLnBrk="0" hangingPunct="1">
                        <a:lnSpc>
                          <a:spcPct val="100000"/>
                        </a:lnSpc>
                        <a:spcBef>
                          <a:spcPts val="0"/>
                        </a:spcBef>
                        <a:spcAft>
                          <a:spcPts val="0"/>
                        </a:spcAft>
                        <a:buClrTx/>
                        <a:buSzTx/>
                        <a:buFontTx/>
                        <a:buNone/>
                        <a:tabLst/>
                        <a:defRPr/>
                      </a:pPr>
                      <a:r>
                        <a:rPr lang="fa-IR" sz="1400" dirty="0" smtClean="0">
                          <a:latin typeface="+mn-lt"/>
                          <a:ea typeface="Calibri"/>
                          <a:cs typeface="B Nazanin" pitchFamily="2" charset="-78"/>
                        </a:rPr>
                        <a:t>دسترسي ضعيف به اطلاعات و منابع جهت كاهش خطر، ناكافي بودن زيرساخت‌هاي ارتباطي جهت درخواست همكاري از نيروهاي امدادي و خدمات پزشكي </a:t>
                      </a:r>
                      <a:endParaRPr lang="en-US" sz="1400" dirty="0" smtClean="0">
                        <a:latin typeface="+mn-lt"/>
                        <a:ea typeface="Calibri"/>
                        <a:cs typeface="B Nazanin" pitchFamily="2" charset="-78"/>
                      </a:endParaRPr>
                    </a:p>
                  </a:txBody>
                  <a:tcPr/>
                </a:tc>
              </a:tr>
              <a:tr h="1603228">
                <a:tc>
                  <a:txBody>
                    <a:bodyPr/>
                    <a:lstStyle/>
                    <a:p>
                      <a:pPr rtl="1"/>
                      <a:r>
                        <a:rPr lang="fa-IR" sz="1400" b="1" dirty="0" smtClean="0">
                          <a:cs typeface="B Nazanin" pitchFamily="2" charset="-78"/>
                        </a:rPr>
                        <a:t>بعد از حادثه </a:t>
                      </a:r>
                      <a:endParaRPr lang="fa-IR" sz="1400" b="1" dirty="0">
                        <a:cs typeface="B Nazanin" pitchFamily="2" charset="-78"/>
                      </a:endParaRPr>
                    </a:p>
                  </a:txBody>
                  <a:tcPr/>
                </a:tc>
                <a:tc>
                  <a:txBody>
                    <a:bodyPr/>
                    <a:lstStyle/>
                    <a:p>
                      <a:pPr marL="0" marR="0" indent="0" algn="r" defTabSz="914400" rtl="1" eaLnBrk="1" fontAlgn="auto" latinLnBrk="0" hangingPunct="1">
                        <a:lnSpc>
                          <a:spcPct val="100000"/>
                        </a:lnSpc>
                        <a:spcBef>
                          <a:spcPts val="0"/>
                        </a:spcBef>
                        <a:spcAft>
                          <a:spcPts val="0"/>
                        </a:spcAft>
                        <a:buClrTx/>
                        <a:buSzTx/>
                        <a:buFontTx/>
                        <a:buNone/>
                        <a:tabLst/>
                        <a:defRPr/>
                      </a:pPr>
                      <a:r>
                        <a:rPr lang="fa-IR" sz="1400" dirty="0" smtClean="0">
                          <a:latin typeface="+mn-lt"/>
                          <a:ea typeface="Calibri"/>
                          <a:cs typeface="B Nazanin" pitchFamily="2" charset="-78"/>
                        </a:rPr>
                        <a:t>تأخير در نجات كودك، عدم دسترسي به جعبه كمك‌هاي اوليه، عدم آگاهي در باره كارها و عكس‌العمل‌هاي فوري، نبود مكانيسم‌هاي هشدار دهنده مثل تلفن يا چراغ دريايي </a:t>
                      </a:r>
                      <a:endParaRPr lang="en-US" sz="1400" dirty="0" smtClean="0">
                        <a:latin typeface="+mn-lt"/>
                        <a:ea typeface="Calibri"/>
                        <a:cs typeface="B Nazanin" pitchFamily="2" charset="-78"/>
                      </a:endParaRPr>
                    </a:p>
                  </a:txBody>
                  <a:tcPr/>
                </a:tc>
                <a:tc>
                  <a:txBody>
                    <a:bodyPr/>
                    <a:lstStyle/>
                    <a:p>
                      <a:pPr marL="0" marR="0" indent="0" algn="r" defTabSz="914400" rtl="1" eaLnBrk="1" fontAlgn="auto" latinLnBrk="0" hangingPunct="1">
                        <a:lnSpc>
                          <a:spcPct val="100000"/>
                        </a:lnSpc>
                        <a:spcBef>
                          <a:spcPts val="0"/>
                        </a:spcBef>
                        <a:spcAft>
                          <a:spcPts val="0"/>
                        </a:spcAft>
                        <a:buClrTx/>
                        <a:buSzTx/>
                        <a:buFontTx/>
                        <a:buNone/>
                        <a:tabLst/>
                        <a:defRPr/>
                      </a:pPr>
                      <a:r>
                        <a:rPr lang="fa-IR" sz="1400" dirty="0" smtClean="0">
                          <a:latin typeface="+mn-lt"/>
                          <a:ea typeface="Calibri"/>
                          <a:cs typeface="B Nazanin" pitchFamily="2" charset="-78"/>
                        </a:rPr>
                        <a:t>كشيده شدن قرباني به سمت اعماق و دور شدن از ساحل توسط امواج برگشتي </a:t>
                      </a:r>
                      <a:endParaRPr lang="en-US" sz="1400" dirty="0" smtClean="0">
                        <a:latin typeface="+mn-lt"/>
                        <a:ea typeface="Calibri"/>
                        <a:cs typeface="B Nazanin" pitchFamily="2" charset="-78"/>
                      </a:endParaRPr>
                    </a:p>
                  </a:txBody>
                  <a:tcPr/>
                </a:tc>
                <a:tc>
                  <a:txBody>
                    <a:bodyPr/>
                    <a:lstStyle/>
                    <a:p>
                      <a:pPr marL="0" marR="0" indent="0" algn="r" defTabSz="914400" rtl="1" eaLnBrk="1" fontAlgn="auto" latinLnBrk="0" hangingPunct="1">
                        <a:lnSpc>
                          <a:spcPct val="100000"/>
                        </a:lnSpc>
                        <a:spcBef>
                          <a:spcPts val="0"/>
                        </a:spcBef>
                        <a:spcAft>
                          <a:spcPts val="0"/>
                        </a:spcAft>
                        <a:buClrTx/>
                        <a:buSzTx/>
                        <a:buFontTx/>
                        <a:buNone/>
                        <a:tabLst/>
                        <a:defRPr/>
                      </a:pPr>
                      <a:r>
                        <a:rPr lang="fa-IR" sz="1400" dirty="0" smtClean="0">
                          <a:latin typeface="+mn-lt"/>
                          <a:ea typeface="Calibri"/>
                          <a:cs typeface="B Nazanin" pitchFamily="2" charset="-78"/>
                        </a:rPr>
                        <a:t>زمان لازم جهت اعزام نيروهاي امدادي و اورژانس، بي‌كفايتي خدمات و مهارت‌هاي نجات و درمان، عدم وجود ترابري مناسب جهت حضور به موقع نيروهاي امدادي </a:t>
                      </a:r>
                      <a:endParaRPr lang="en-US" sz="1400" dirty="0" smtClean="0">
                        <a:latin typeface="+mn-lt"/>
                        <a:ea typeface="Calibri"/>
                        <a:cs typeface="B Nazanin" pitchFamily="2" charset="-78"/>
                      </a:endParaRPr>
                    </a:p>
                  </a:txBody>
                  <a:tcPr/>
                </a:tc>
                <a:tc>
                  <a:txBody>
                    <a:bodyPr/>
                    <a:lstStyle/>
                    <a:p>
                      <a:pPr marL="0" marR="0" indent="0" algn="r" defTabSz="914400" rtl="1" eaLnBrk="1" fontAlgn="auto" latinLnBrk="0" hangingPunct="1">
                        <a:lnSpc>
                          <a:spcPct val="100000"/>
                        </a:lnSpc>
                        <a:spcBef>
                          <a:spcPts val="0"/>
                        </a:spcBef>
                        <a:spcAft>
                          <a:spcPts val="0"/>
                        </a:spcAft>
                        <a:buClrTx/>
                        <a:buSzTx/>
                        <a:buFontTx/>
                        <a:buNone/>
                        <a:tabLst/>
                        <a:defRPr/>
                      </a:pPr>
                      <a:r>
                        <a:rPr lang="fa-IR" sz="1400" dirty="0" smtClean="0">
                          <a:latin typeface="+mn-lt"/>
                          <a:ea typeface="Calibri"/>
                          <a:cs typeface="B Nazanin" pitchFamily="2" charset="-78"/>
                        </a:rPr>
                        <a:t>ناكافي بودن خدمات امدادي، عدم دسترسي به خدمات اورژانس و بيمارستاني و مراكز توانبخشي، عدم حمايت اجتماعي كافي از حادثه‌ديدگان و نجات يافتگان و همچنين خانواده قربانيان از دست رفته</a:t>
                      </a:r>
                      <a:endParaRPr lang="en-US" sz="1400" dirty="0" smtClean="0">
                        <a:latin typeface="+mn-lt"/>
                        <a:ea typeface="Calibri"/>
                        <a:cs typeface="B Nazanin" pitchFamily="2" charset="-78"/>
                      </a:endParaRPr>
                    </a:p>
                  </a:txBody>
                  <a:tcPr/>
                </a:tc>
              </a:tr>
            </a:tbl>
          </a:graphicData>
        </a:graphic>
      </p:graphicFrame>
      <p:sp>
        <p:nvSpPr>
          <p:cNvPr id="3" name="Slide Number Placeholder 2"/>
          <p:cNvSpPr>
            <a:spLocks noGrp="1"/>
          </p:cNvSpPr>
          <p:nvPr>
            <p:ph type="sldNum" sz="quarter" idx="12"/>
          </p:nvPr>
        </p:nvSpPr>
        <p:spPr/>
        <p:txBody>
          <a:bodyPr/>
          <a:lstStyle/>
          <a:p>
            <a:fld id="{F8E4BC58-C6E1-46A1-A28E-4ED601E90704}" type="slidenum">
              <a:rPr lang="fa-IR" smtClean="0"/>
              <a:pPr/>
              <a:t>13</a:t>
            </a:fld>
            <a:endParaRPr lang="fa-I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8"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style>
          <a:lnRef idx="2">
            <a:schemeClr val="accent1"/>
          </a:lnRef>
          <a:fillRef idx="1">
            <a:schemeClr val="lt1"/>
          </a:fillRef>
          <a:effectRef idx="0">
            <a:schemeClr val="accent1"/>
          </a:effectRef>
          <a:fontRef idx="minor">
            <a:schemeClr val="dk1"/>
          </a:fontRef>
        </p:style>
        <p:txBody>
          <a:bodyPr>
            <a:noAutofit/>
          </a:bodyPr>
          <a:lstStyle/>
          <a:p>
            <a:r>
              <a:rPr lang="fa-IR" sz="2800" b="1" dirty="0" smtClean="0">
                <a:solidFill>
                  <a:srgbClr val="0070C0"/>
                </a:solidFill>
                <a:cs typeface="B Nazanin" pitchFamily="2" charset="-78"/>
              </a:rPr>
              <a:t>پيشگيري </a:t>
            </a:r>
            <a:r>
              <a:rPr lang="fa-IR" sz="2800" b="1" dirty="0">
                <a:solidFill>
                  <a:srgbClr val="0070C0"/>
                </a:solidFill>
                <a:cs typeface="B Nazanin" pitchFamily="2" charset="-78"/>
              </a:rPr>
              <a:t>از غرق شدگي در مراكز مراقبت از </a:t>
            </a:r>
            <a:r>
              <a:rPr lang="fa-IR" sz="2800" b="1" dirty="0" smtClean="0">
                <a:solidFill>
                  <a:srgbClr val="0070C0"/>
                </a:solidFill>
                <a:cs typeface="B Nazanin" pitchFamily="2" charset="-78"/>
              </a:rPr>
              <a:t>كودك</a:t>
            </a:r>
            <a:endParaRPr lang="fa-IR" sz="2800" dirty="0">
              <a:solidFill>
                <a:srgbClr val="0070C0"/>
              </a:solidFill>
              <a:cs typeface="B Nazanin" pitchFamily="2" charset="-78"/>
            </a:endParaRPr>
          </a:p>
        </p:txBody>
      </p:sp>
      <p:sp>
        <p:nvSpPr>
          <p:cNvPr id="3" name="Content Placeholder 2"/>
          <p:cNvSpPr>
            <a:spLocks noGrp="1"/>
          </p:cNvSpPr>
          <p:nvPr>
            <p:ph idx="1"/>
          </p:nvPr>
        </p:nvSpPr>
        <p:spPr>
          <a:xfrm>
            <a:off x="467544" y="1772816"/>
            <a:ext cx="8229600" cy="4320480"/>
          </a:xfrm>
        </p:spPr>
        <p:style>
          <a:lnRef idx="2">
            <a:schemeClr val="accent1"/>
          </a:lnRef>
          <a:fillRef idx="1">
            <a:schemeClr val="lt1"/>
          </a:fillRef>
          <a:effectRef idx="0">
            <a:schemeClr val="accent1"/>
          </a:effectRef>
          <a:fontRef idx="minor">
            <a:schemeClr val="dk1"/>
          </a:fontRef>
        </p:style>
        <p:txBody>
          <a:bodyPr>
            <a:noAutofit/>
          </a:bodyPr>
          <a:lstStyle/>
          <a:p>
            <a:r>
              <a:rPr lang="fa-IR" sz="2800" dirty="0">
                <a:cs typeface="B Nazanin" pitchFamily="2" charset="-78"/>
              </a:rPr>
              <a:t>تا </a:t>
            </a:r>
            <a:r>
              <a:rPr lang="fa-IR" sz="2800" dirty="0" err="1">
                <a:cs typeface="B Nazanin" pitchFamily="2" charset="-78"/>
              </a:rPr>
              <a:t>جايي</a:t>
            </a:r>
            <a:r>
              <a:rPr lang="fa-IR" sz="2800" dirty="0">
                <a:cs typeface="B Nazanin" pitchFamily="2" charset="-78"/>
              </a:rPr>
              <a:t> </a:t>
            </a:r>
            <a:r>
              <a:rPr lang="fa-IR" sz="2800" dirty="0" err="1">
                <a:cs typeface="B Nazanin" pitchFamily="2" charset="-78"/>
              </a:rPr>
              <a:t>كه</a:t>
            </a:r>
            <a:r>
              <a:rPr lang="fa-IR" sz="2800" dirty="0">
                <a:cs typeface="B Nazanin" pitchFamily="2" charset="-78"/>
              </a:rPr>
              <a:t> </a:t>
            </a:r>
            <a:r>
              <a:rPr lang="fa-IR" sz="2800" dirty="0" err="1">
                <a:cs typeface="B Nazanin" pitchFamily="2" charset="-78"/>
              </a:rPr>
              <a:t>ممكن</a:t>
            </a:r>
            <a:r>
              <a:rPr lang="fa-IR" sz="2800" dirty="0">
                <a:cs typeface="B Nazanin" pitchFamily="2" charset="-78"/>
              </a:rPr>
              <a:t> است </a:t>
            </a:r>
            <a:r>
              <a:rPr lang="fa-IR" sz="2800" dirty="0" err="1">
                <a:cs typeface="B Nazanin" pitchFamily="2" charset="-78"/>
              </a:rPr>
              <a:t>محيط</a:t>
            </a:r>
            <a:r>
              <a:rPr lang="fa-IR" sz="2800" dirty="0">
                <a:cs typeface="B Nazanin" pitchFamily="2" charset="-78"/>
              </a:rPr>
              <a:t> </a:t>
            </a:r>
            <a:r>
              <a:rPr lang="fa-IR" sz="2800" dirty="0" err="1">
                <a:cs typeface="B Nazanin" pitchFamily="2" charset="-78"/>
              </a:rPr>
              <a:t>نگهداري</a:t>
            </a:r>
            <a:r>
              <a:rPr lang="fa-IR" sz="2800" dirty="0">
                <a:cs typeface="B Nazanin" pitchFamily="2" charset="-78"/>
              </a:rPr>
              <a:t> </a:t>
            </a:r>
            <a:r>
              <a:rPr lang="fa-IR" sz="2800" dirty="0" err="1">
                <a:cs typeface="B Nazanin" pitchFamily="2" charset="-78"/>
              </a:rPr>
              <a:t>كودك</a:t>
            </a:r>
            <a:r>
              <a:rPr lang="fa-IR" sz="2800" dirty="0">
                <a:cs typeface="B Nazanin" pitchFamily="2" charset="-78"/>
              </a:rPr>
              <a:t> دور از آب باشد</a:t>
            </a:r>
            <a:endParaRPr lang="en-US" sz="2800" dirty="0">
              <a:cs typeface="B Nazanin" pitchFamily="2" charset="-78"/>
            </a:endParaRPr>
          </a:p>
          <a:p>
            <a:r>
              <a:rPr lang="fa-IR" sz="2800" dirty="0" err="1">
                <a:solidFill>
                  <a:schemeClr val="accent1">
                    <a:lumMod val="75000"/>
                  </a:schemeClr>
                </a:solidFill>
                <a:cs typeface="B Nazanin" pitchFamily="2" charset="-78"/>
              </a:rPr>
              <a:t>تهيه</a:t>
            </a:r>
            <a:r>
              <a:rPr lang="fa-IR" sz="2800" dirty="0">
                <a:solidFill>
                  <a:schemeClr val="accent1">
                    <a:lumMod val="75000"/>
                  </a:schemeClr>
                </a:solidFill>
                <a:cs typeface="B Nazanin" pitchFamily="2" charset="-78"/>
              </a:rPr>
              <a:t> فهرستي از مكان‌هاي پر آب يا آب‌گير موجود در اطراف مركز</a:t>
            </a:r>
          </a:p>
          <a:p>
            <a:r>
              <a:rPr lang="fa-IR" sz="2800" dirty="0">
                <a:cs typeface="B Nazanin" pitchFamily="2" charset="-78"/>
              </a:rPr>
              <a:t>شناسايي و اصلاح هر جايي كه ممكن است موجب غرق شدن كودك شود</a:t>
            </a:r>
            <a:endParaRPr lang="en-US" sz="2800" dirty="0">
              <a:cs typeface="B Nazanin" pitchFamily="2" charset="-78"/>
            </a:endParaRPr>
          </a:p>
          <a:p>
            <a:pPr lvl="0"/>
            <a:r>
              <a:rPr lang="fa-IR" sz="2800" dirty="0">
                <a:solidFill>
                  <a:schemeClr val="accent1">
                    <a:lumMod val="75000"/>
                  </a:schemeClr>
                </a:solidFill>
                <a:cs typeface="B Nazanin" pitchFamily="2" charset="-78"/>
              </a:rPr>
              <a:t>مشخص كردن وضعيت پزشكي كودكان</a:t>
            </a:r>
          </a:p>
          <a:p>
            <a:pPr lvl="0"/>
            <a:r>
              <a:rPr lang="fa-IR" sz="2800" dirty="0">
                <a:cs typeface="B Nazanin" pitchFamily="2" charset="-78"/>
              </a:rPr>
              <a:t>كاهش دسترسي كودك به آب های سطحی</a:t>
            </a:r>
            <a:endParaRPr lang="en-US" sz="2800" dirty="0">
              <a:cs typeface="B Nazanin" pitchFamily="2" charset="-78"/>
            </a:endParaRPr>
          </a:p>
          <a:p>
            <a:pPr lvl="0"/>
            <a:r>
              <a:rPr lang="fa-IR" sz="2800" dirty="0" smtClean="0">
                <a:solidFill>
                  <a:schemeClr val="accent1">
                    <a:lumMod val="75000"/>
                  </a:schemeClr>
                </a:solidFill>
                <a:cs typeface="B Nazanin" pitchFamily="2" charset="-78"/>
              </a:rPr>
              <a:t>هرگز </a:t>
            </a:r>
            <a:r>
              <a:rPr lang="fa-IR" sz="2800" dirty="0">
                <a:solidFill>
                  <a:schemeClr val="accent1">
                    <a:lumMod val="75000"/>
                  </a:schemeClr>
                </a:solidFill>
                <a:cs typeface="B Nazanin" pitchFamily="2" charset="-78"/>
              </a:rPr>
              <a:t>كودكان، تنها رها </a:t>
            </a:r>
            <a:r>
              <a:rPr lang="fa-IR" sz="2800" dirty="0" smtClean="0">
                <a:solidFill>
                  <a:schemeClr val="accent1">
                    <a:lumMod val="75000"/>
                  </a:schemeClr>
                </a:solidFill>
                <a:cs typeface="B Nazanin" pitchFamily="2" charset="-78"/>
              </a:rPr>
              <a:t>نشوند</a:t>
            </a:r>
          </a:p>
          <a:p>
            <a:pPr lvl="0"/>
            <a:r>
              <a:rPr lang="fa-IR" sz="2800" dirty="0" smtClean="0">
                <a:cs typeface="B Nazanin" pitchFamily="2" charset="-78"/>
              </a:rPr>
              <a:t>آموزش نكات </a:t>
            </a:r>
            <a:r>
              <a:rPr lang="fa-IR" sz="2800" dirty="0">
                <a:cs typeface="B Nazanin" pitchFamily="2" charset="-78"/>
              </a:rPr>
              <a:t>ايمني شنا و بازي در </a:t>
            </a:r>
            <a:r>
              <a:rPr lang="fa-IR" sz="2800" dirty="0" smtClean="0">
                <a:cs typeface="B Nazanin" pitchFamily="2" charset="-78"/>
              </a:rPr>
              <a:t>آب به كودكان </a:t>
            </a:r>
            <a:endParaRPr lang="en-US" sz="2800" dirty="0">
              <a:cs typeface="B Nazanin" pitchFamily="2" charset="-78"/>
            </a:endParaRPr>
          </a:p>
        </p:txBody>
      </p:sp>
      <p:sp>
        <p:nvSpPr>
          <p:cNvPr id="4" name="Slide Number Placeholder 3"/>
          <p:cNvSpPr>
            <a:spLocks noGrp="1"/>
          </p:cNvSpPr>
          <p:nvPr>
            <p:ph type="sldNum" sz="quarter" idx="12"/>
          </p:nvPr>
        </p:nvSpPr>
        <p:spPr/>
        <p:txBody>
          <a:bodyPr/>
          <a:lstStyle/>
          <a:p>
            <a:fld id="{F8E4BC58-C6E1-46A1-A28E-4ED601E90704}" type="slidenum">
              <a:rPr lang="fa-IR" smtClean="0"/>
              <a:pPr/>
              <a:t>14</a:t>
            </a:fld>
            <a:endParaRPr lang="fa-IR"/>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600200"/>
            <a:ext cx="8229600" cy="4925144"/>
          </a:xfrm>
        </p:spPr>
        <p:style>
          <a:lnRef idx="2">
            <a:schemeClr val="accent1"/>
          </a:lnRef>
          <a:fillRef idx="1">
            <a:schemeClr val="lt1"/>
          </a:fillRef>
          <a:effectRef idx="0">
            <a:schemeClr val="accent1"/>
          </a:effectRef>
          <a:fontRef idx="minor">
            <a:schemeClr val="dk1"/>
          </a:fontRef>
        </p:style>
        <p:txBody>
          <a:bodyPr>
            <a:noAutofit/>
          </a:bodyPr>
          <a:lstStyle/>
          <a:p>
            <a:r>
              <a:rPr lang="fa-IR" sz="2000" dirty="0" err="1">
                <a:cs typeface="B Nazanin" pitchFamily="2" charset="-78"/>
              </a:rPr>
              <a:t>استخرهاي</a:t>
            </a:r>
            <a:r>
              <a:rPr lang="fa-IR" sz="2000" dirty="0">
                <a:cs typeface="B Nazanin" pitchFamily="2" charset="-78"/>
              </a:rPr>
              <a:t> </a:t>
            </a:r>
            <a:r>
              <a:rPr lang="fa-IR" sz="2000" dirty="0" err="1">
                <a:cs typeface="B Nazanin" pitchFamily="2" charset="-78"/>
              </a:rPr>
              <a:t>متحرك</a:t>
            </a:r>
            <a:r>
              <a:rPr lang="fa-IR" sz="2000" dirty="0">
                <a:cs typeface="B Nazanin" pitchFamily="2" charset="-78"/>
              </a:rPr>
              <a:t> هرگز </a:t>
            </a:r>
            <a:r>
              <a:rPr lang="fa-IR" sz="2000" dirty="0" err="1">
                <a:cs typeface="B Nazanin" pitchFamily="2" charset="-78"/>
              </a:rPr>
              <a:t>توصيه</a:t>
            </a:r>
            <a:r>
              <a:rPr lang="fa-IR" sz="2000" dirty="0">
                <a:cs typeface="B Nazanin" pitchFamily="2" charset="-78"/>
              </a:rPr>
              <a:t> </a:t>
            </a:r>
            <a:r>
              <a:rPr lang="fa-IR" sz="2000" dirty="0" err="1">
                <a:cs typeface="B Nazanin" pitchFamily="2" charset="-78"/>
              </a:rPr>
              <a:t>نمي‌شود</a:t>
            </a:r>
            <a:r>
              <a:rPr lang="fa-IR" sz="2000" dirty="0">
                <a:cs typeface="B Nazanin" pitchFamily="2" charset="-78"/>
              </a:rPr>
              <a:t>، در صورت استفاده </a:t>
            </a:r>
            <a:r>
              <a:rPr lang="fa-IR" sz="2000" dirty="0" err="1">
                <a:cs typeface="B Nazanin" pitchFamily="2" charset="-78"/>
              </a:rPr>
              <a:t>بايد</a:t>
            </a:r>
            <a:r>
              <a:rPr lang="fa-IR" sz="2000" dirty="0">
                <a:cs typeface="B Nazanin" pitchFamily="2" charset="-78"/>
              </a:rPr>
              <a:t> با آب پر و به سرعت استفاده شود و </a:t>
            </a:r>
            <a:r>
              <a:rPr lang="fa-IR" sz="2000" dirty="0" err="1">
                <a:cs typeface="B Nazanin" pitchFamily="2" charset="-78"/>
              </a:rPr>
              <a:t>خيلي</a:t>
            </a:r>
            <a:r>
              <a:rPr lang="fa-IR" sz="2000" dirty="0">
                <a:cs typeface="B Nazanin" pitchFamily="2" charset="-78"/>
              </a:rPr>
              <a:t> </a:t>
            </a:r>
            <a:r>
              <a:rPr lang="fa-IR" sz="2000" dirty="0" err="1">
                <a:cs typeface="B Nazanin" pitchFamily="2" charset="-78"/>
              </a:rPr>
              <a:t>سريع</a:t>
            </a:r>
            <a:r>
              <a:rPr lang="fa-IR" sz="2000" dirty="0">
                <a:cs typeface="B Nazanin" pitchFamily="2" charset="-78"/>
              </a:rPr>
              <a:t> </a:t>
            </a:r>
            <a:r>
              <a:rPr lang="fa-IR" sz="2000" dirty="0" err="1">
                <a:cs typeface="B Nazanin" pitchFamily="2" charset="-78"/>
              </a:rPr>
              <a:t>خالي</a:t>
            </a:r>
            <a:r>
              <a:rPr lang="fa-IR" sz="2000" dirty="0">
                <a:cs typeface="B Nazanin" pitchFamily="2" charset="-78"/>
              </a:rPr>
              <a:t> و در محل </a:t>
            </a:r>
            <a:r>
              <a:rPr lang="fa-IR" sz="2000" dirty="0" err="1">
                <a:cs typeface="B Nazanin" pitchFamily="2" charset="-78"/>
              </a:rPr>
              <a:t>اصلي</a:t>
            </a:r>
            <a:r>
              <a:rPr lang="fa-IR" sz="2000" dirty="0">
                <a:cs typeface="B Nazanin" pitchFamily="2" charset="-78"/>
              </a:rPr>
              <a:t> خود قرار </a:t>
            </a:r>
            <a:r>
              <a:rPr lang="fa-IR" sz="2000" dirty="0" err="1">
                <a:cs typeface="B Nazanin" pitchFamily="2" charset="-78"/>
              </a:rPr>
              <a:t>گيرند</a:t>
            </a:r>
            <a:r>
              <a:rPr lang="fa-IR" sz="2000" dirty="0">
                <a:cs typeface="B Nazanin" pitchFamily="2" charset="-78"/>
              </a:rPr>
              <a:t>. </a:t>
            </a:r>
            <a:endParaRPr lang="en-US" sz="2000" dirty="0">
              <a:cs typeface="B Nazanin" pitchFamily="2" charset="-78"/>
            </a:endParaRPr>
          </a:p>
          <a:p>
            <a:pPr lvl="0"/>
            <a:r>
              <a:rPr lang="fa-IR" sz="2000" dirty="0" err="1" smtClean="0">
                <a:solidFill>
                  <a:schemeClr val="accent1">
                    <a:lumMod val="75000"/>
                  </a:schemeClr>
                </a:solidFill>
                <a:cs typeface="B Nazanin" pitchFamily="2" charset="-78"/>
              </a:rPr>
              <a:t>حصاركشي</a:t>
            </a:r>
            <a:r>
              <a:rPr lang="fa-IR" sz="2000" dirty="0" smtClean="0">
                <a:solidFill>
                  <a:schemeClr val="accent1">
                    <a:lumMod val="75000"/>
                  </a:schemeClr>
                </a:solidFill>
                <a:cs typeface="B Nazanin" pitchFamily="2" charset="-78"/>
              </a:rPr>
              <a:t> كامل چهار ضلع استخرهاي شنا يا حصار كامل محيط استخر توأم با قفل براي درهاي ورودي محوطه استخر </a:t>
            </a:r>
          </a:p>
          <a:p>
            <a:pPr lvl="0"/>
            <a:r>
              <a:rPr lang="fa-IR" sz="2000" dirty="0" smtClean="0">
                <a:cs typeface="B Nazanin" pitchFamily="2" charset="-78"/>
              </a:rPr>
              <a:t>صندلي ها، ميزها و وسايل بالا رفتني دور از نرده‌ها قرار </a:t>
            </a:r>
            <a:r>
              <a:rPr lang="fa-IR" sz="2000" dirty="0" err="1" smtClean="0">
                <a:cs typeface="B Nazanin" pitchFamily="2" charset="-78"/>
              </a:rPr>
              <a:t>گيرند</a:t>
            </a:r>
            <a:r>
              <a:rPr lang="fa-IR" sz="2000" dirty="0" smtClean="0">
                <a:cs typeface="B Nazanin" pitchFamily="2" charset="-78"/>
              </a:rPr>
              <a:t>.</a:t>
            </a:r>
          </a:p>
          <a:p>
            <a:pPr lvl="0"/>
            <a:endParaRPr lang="fa-IR" sz="2000" dirty="0" smtClean="0">
              <a:cs typeface="B Nazanin" pitchFamily="2" charset="-78"/>
            </a:endParaRPr>
          </a:p>
          <a:p>
            <a:pPr lvl="0"/>
            <a:r>
              <a:rPr lang="fa-IR" sz="2400" dirty="0" smtClean="0">
                <a:solidFill>
                  <a:srgbClr val="FF0000"/>
                </a:solidFill>
                <a:cs typeface="B Nazanin" pitchFamily="2" charset="-78"/>
              </a:rPr>
              <a:t>آموزش موارد ایمنی مرتبط با آب به کودکان:</a:t>
            </a:r>
          </a:p>
          <a:p>
            <a:pPr lvl="1"/>
            <a:r>
              <a:rPr lang="fa-IR" sz="1800" dirty="0" smtClean="0">
                <a:cs typeface="B Nazanin" pitchFamily="2" charset="-78"/>
              </a:rPr>
              <a:t>در اطراف استخر </a:t>
            </a:r>
            <a:r>
              <a:rPr lang="fa-IR" sz="1800" dirty="0" err="1" smtClean="0">
                <a:cs typeface="B Nazanin" pitchFamily="2" charset="-78"/>
              </a:rPr>
              <a:t>بازي</a:t>
            </a:r>
            <a:r>
              <a:rPr lang="fa-IR" sz="1800" dirty="0" smtClean="0">
                <a:cs typeface="B Nazanin" pitchFamily="2" charset="-78"/>
              </a:rPr>
              <a:t> </a:t>
            </a:r>
            <a:r>
              <a:rPr lang="fa-IR" sz="1800" dirty="0" err="1" smtClean="0">
                <a:cs typeface="B Nazanin" pitchFamily="2" charset="-78"/>
              </a:rPr>
              <a:t>نكنند</a:t>
            </a:r>
            <a:r>
              <a:rPr lang="fa-IR" sz="1800" dirty="0" smtClean="0">
                <a:cs typeface="B Nazanin" pitchFamily="2" charset="-78"/>
              </a:rPr>
              <a:t> و راه نروند </a:t>
            </a:r>
          </a:p>
          <a:p>
            <a:pPr lvl="1"/>
            <a:r>
              <a:rPr lang="fa-IR" sz="1800" dirty="0" smtClean="0">
                <a:cs typeface="B Nazanin" pitchFamily="2" charset="-78"/>
              </a:rPr>
              <a:t> يكديگر را هل ندهند </a:t>
            </a:r>
          </a:p>
          <a:p>
            <a:pPr lvl="1"/>
            <a:r>
              <a:rPr lang="fa-IR" sz="1800" dirty="0" smtClean="0">
                <a:cs typeface="B Nazanin" pitchFamily="2" charset="-78"/>
              </a:rPr>
              <a:t>وقتي چيزي در دهانشان است شنا نكنند</a:t>
            </a:r>
          </a:p>
          <a:p>
            <a:pPr lvl="1"/>
            <a:r>
              <a:rPr lang="fa-IR" sz="1800" dirty="0" smtClean="0">
                <a:cs typeface="B Nazanin" pitchFamily="2" charset="-78"/>
              </a:rPr>
              <a:t>در آب سرد شنا نكنند </a:t>
            </a:r>
          </a:p>
          <a:p>
            <a:pPr lvl="1"/>
            <a:r>
              <a:rPr lang="fa-IR" sz="1800" dirty="0" smtClean="0">
                <a:cs typeface="B Nazanin" pitchFamily="2" charset="-78"/>
              </a:rPr>
              <a:t>بدون نظارت بزرگ‌ترها كنار استخر نروند</a:t>
            </a:r>
          </a:p>
          <a:p>
            <a:pPr lvl="1"/>
            <a:r>
              <a:rPr lang="fa-IR" sz="1800" dirty="0" smtClean="0">
                <a:cs typeface="B Nazanin" pitchFamily="2" charset="-78"/>
              </a:rPr>
              <a:t>هنگامي كه كودكي در معرض خطر است به بزرگ‌ترها اطلاع دهند</a:t>
            </a:r>
          </a:p>
          <a:p>
            <a:endParaRPr lang="fa-IR" sz="2000" dirty="0">
              <a:cs typeface="B Nazanin" pitchFamily="2" charset="-78"/>
            </a:endParaRPr>
          </a:p>
        </p:txBody>
      </p:sp>
      <p:sp>
        <p:nvSpPr>
          <p:cNvPr id="4" name="Title 1"/>
          <p:cNvSpPr>
            <a:spLocks noGrp="1"/>
          </p:cNvSpPr>
          <p:nvPr>
            <p:ph type="title"/>
          </p:nvPr>
        </p:nvSpPr>
        <p:spPr/>
        <p:style>
          <a:lnRef idx="2">
            <a:schemeClr val="accent1"/>
          </a:lnRef>
          <a:fillRef idx="1">
            <a:schemeClr val="lt1"/>
          </a:fillRef>
          <a:effectRef idx="0">
            <a:schemeClr val="accent1"/>
          </a:effectRef>
          <a:fontRef idx="minor">
            <a:schemeClr val="dk1"/>
          </a:fontRef>
        </p:style>
        <p:txBody>
          <a:bodyPr>
            <a:noAutofit/>
          </a:bodyPr>
          <a:lstStyle/>
          <a:p>
            <a:r>
              <a:rPr lang="fa-IR" sz="2800" b="1" dirty="0" smtClean="0">
                <a:solidFill>
                  <a:srgbClr val="0070C0"/>
                </a:solidFill>
                <a:cs typeface="B Nazanin" pitchFamily="2" charset="-78"/>
              </a:rPr>
              <a:t>پيشگيري </a:t>
            </a:r>
            <a:r>
              <a:rPr lang="fa-IR" sz="2800" b="1" dirty="0">
                <a:solidFill>
                  <a:srgbClr val="0070C0"/>
                </a:solidFill>
                <a:cs typeface="B Nazanin" pitchFamily="2" charset="-78"/>
              </a:rPr>
              <a:t>از غرق شدگي در </a:t>
            </a:r>
            <a:r>
              <a:rPr lang="fa-IR" sz="2800" b="1" dirty="0" smtClean="0">
                <a:solidFill>
                  <a:srgbClr val="0070C0"/>
                </a:solidFill>
                <a:cs typeface="B Nazanin" pitchFamily="2" charset="-78"/>
              </a:rPr>
              <a:t>استخر(مرکز و منزل)</a:t>
            </a:r>
            <a:endParaRPr lang="fa-IR" sz="2800" dirty="0">
              <a:solidFill>
                <a:srgbClr val="0070C0"/>
              </a:solidFill>
              <a:cs typeface="B Nazanin" pitchFamily="2" charset="-78"/>
            </a:endParaRPr>
          </a:p>
        </p:txBody>
      </p:sp>
      <p:sp>
        <p:nvSpPr>
          <p:cNvPr id="5" name="Slide Number Placeholder 4"/>
          <p:cNvSpPr>
            <a:spLocks noGrp="1"/>
          </p:cNvSpPr>
          <p:nvPr>
            <p:ph type="sldNum" sz="quarter" idx="12"/>
          </p:nvPr>
        </p:nvSpPr>
        <p:spPr/>
        <p:txBody>
          <a:bodyPr/>
          <a:lstStyle/>
          <a:p>
            <a:fld id="{F8E4BC58-C6E1-46A1-A28E-4ED601E90704}" type="slidenum">
              <a:rPr lang="fa-IR" smtClean="0"/>
              <a:pPr/>
              <a:t>15</a:t>
            </a:fld>
            <a:endParaRPr lang="fa-I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wipe(up)">
                                      <p:cBhvr>
                                        <p:cTn id="7" dur="500"/>
                                        <p:tgtEl>
                                          <p:spTgt spid="3">
                                            <p:bg/>
                                          </p:spTgt>
                                        </p:tgtEl>
                                      </p:cBhvr>
                                    </p:animEffect>
                                  </p:childTnLst>
                                </p:cTn>
                              </p:par>
                            </p:childTnLst>
                          </p:cTn>
                        </p:par>
                        <p:par>
                          <p:cTn id="8" fill="hold">
                            <p:stCondLst>
                              <p:cond delay="500"/>
                            </p:stCondLst>
                            <p:childTnLst>
                              <p:par>
                                <p:cTn id="9" presetID="22" presetClass="entr" presetSubtype="1" fill="hold" grpId="0" nodeType="after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animEffect transition="in" filter="wipe(up)">
                                      <p:cBhvr>
                                        <p:cTn id="11" dur="2000"/>
                                        <p:tgtEl>
                                          <p:spTgt spid="3">
                                            <p:txEl>
                                              <p:pRg st="0" end="0"/>
                                            </p:txEl>
                                          </p:spTgt>
                                        </p:tgtEl>
                                      </p:cBhvr>
                                    </p:animEffect>
                                  </p:childTnLst>
                                </p:cTn>
                              </p:par>
                            </p:childTnLst>
                          </p:cTn>
                        </p:par>
                        <p:par>
                          <p:cTn id="12" fill="hold">
                            <p:stCondLst>
                              <p:cond delay="2500"/>
                            </p:stCondLst>
                            <p:childTnLst>
                              <p:par>
                                <p:cTn id="13" presetID="22" presetClass="entr" presetSubtype="1" fill="hold" grpId="0" nodeType="afterEffect">
                                  <p:stCondLst>
                                    <p:cond delay="200"/>
                                  </p:stCondLst>
                                  <p:childTnLst>
                                    <p:set>
                                      <p:cBhvr>
                                        <p:cTn id="14" dur="1" fill="hold">
                                          <p:stCondLst>
                                            <p:cond delay="0"/>
                                          </p:stCondLst>
                                        </p:cTn>
                                        <p:tgtEl>
                                          <p:spTgt spid="3">
                                            <p:txEl>
                                              <p:pRg st="1" end="1"/>
                                            </p:txEl>
                                          </p:spTgt>
                                        </p:tgtEl>
                                        <p:attrNameLst>
                                          <p:attrName>style.visibility</p:attrName>
                                        </p:attrNameLst>
                                      </p:cBhvr>
                                      <p:to>
                                        <p:strVal val="visible"/>
                                      </p:to>
                                    </p:set>
                                    <p:animEffect transition="in" filter="wipe(up)">
                                      <p:cBhvr>
                                        <p:cTn id="15" dur="2000"/>
                                        <p:tgtEl>
                                          <p:spTgt spid="3">
                                            <p:txEl>
                                              <p:pRg st="1" end="1"/>
                                            </p:txEl>
                                          </p:spTgt>
                                        </p:tgtEl>
                                      </p:cBhvr>
                                    </p:animEffect>
                                  </p:childTnLst>
                                </p:cTn>
                              </p:par>
                            </p:childTnLst>
                          </p:cTn>
                        </p:par>
                        <p:par>
                          <p:cTn id="16" fill="hold">
                            <p:stCondLst>
                              <p:cond delay="4700"/>
                            </p:stCondLst>
                            <p:childTnLst>
                              <p:par>
                                <p:cTn id="17" presetID="22" presetClass="entr" presetSubtype="1" fill="hold" grpId="0" nodeType="after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Effect transition="in" filter="wipe(up)">
                                      <p:cBhvr>
                                        <p:cTn id="19" dur="1500"/>
                                        <p:tgtEl>
                                          <p:spTgt spid="3">
                                            <p:txEl>
                                              <p:pRg st="2" end="2"/>
                                            </p:txEl>
                                          </p:spTgt>
                                        </p:tgtEl>
                                      </p:cBhvr>
                                    </p:animEffect>
                                  </p:childTnLst>
                                </p:cTn>
                              </p:par>
                            </p:childTnLst>
                          </p:cTn>
                        </p:par>
                      </p:childTnLst>
                    </p:cTn>
                  </p:par>
                  <p:par>
                    <p:cTn id="20" fill="hold">
                      <p:stCondLst>
                        <p:cond delay="indefinite"/>
                      </p:stCondLst>
                      <p:childTnLst>
                        <p:par>
                          <p:cTn id="21" fill="hold">
                            <p:stCondLst>
                              <p:cond delay="0"/>
                            </p:stCondLst>
                            <p:childTnLst>
                              <p:par>
                                <p:cTn id="22" presetID="22" presetClass="entr" presetSubtype="1" fill="hold" grpId="0" nodeType="clickEffect">
                                  <p:stCondLst>
                                    <p:cond delay="0"/>
                                  </p:stCondLst>
                                  <p:childTnLst>
                                    <p:set>
                                      <p:cBhvr>
                                        <p:cTn id="23" dur="1" fill="hold">
                                          <p:stCondLst>
                                            <p:cond delay="0"/>
                                          </p:stCondLst>
                                        </p:cTn>
                                        <p:tgtEl>
                                          <p:spTgt spid="3">
                                            <p:txEl>
                                              <p:pRg st="4" end="4"/>
                                            </p:txEl>
                                          </p:spTgt>
                                        </p:tgtEl>
                                        <p:attrNameLst>
                                          <p:attrName>style.visibility</p:attrName>
                                        </p:attrNameLst>
                                      </p:cBhvr>
                                      <p:to>
                                        <p:strVal val="visible"/>
                                      </p:to>
                                    </p:set>
                                    <p:animEffect transition="in" filter="wipe(up)">
                                      <p:cBhvr>
                                        <p:cTn id="24" dur="500"/>
                                        <p:tgtEl>
                                          <p:spTgt spid="3">
                                            <p:txEl>
                                              <p:pRg st="4" end="4"/>
                                            </p:txEl>
                                          </p:spTgt>
                                        </p:tgtEl>
                                      </p:cBhvr>
                                    </p:animEffect>
                                  </p:childTnLst>
                                </p:cTn>
                              </p:par>
                            </p:childTnLst>
                          </p:cTn>
                        </p:par>
                        <p:par>
                          <p:cTn id="25" fill="hold">
                            <p:stCondLst>
                              <p:cond delay="500"/>
                            </p:stCondLst>
                            <p:childTnLst>
                              <p:par>
                                <p:cTn id="26" presetID="22" presetClass="entr" presetSubtype="1" fill="hold" grpId="0" nodeType="afterEffect">
                                  <p:stCondLst>
                                    <p:cond delay="0"/>
                                  </p:stCondLst>
                                  <p:childTnLst>
                                    <p:set>
                                      <p:cBhvr>
                                        <p:cTn id="27" dur="1" fill="hold">
                                          <p:stCondLst>
                                            <p:cond delay="0"/>
                                          </p:stCondLst>
                                        </p:cTn>
                                        <p:tgtEl>
                                          <p:spTgt spid="3">
                                            <p:txEl>
                                              <p:pRg st="5" end="5"/>
                                            </p:txEl>
                                          </p:spTgt>
                                        </p:tgtEl>
                                        <p:attrNameLst>
                                          <p:attrName>style.visibility</p:attrName>
                                        </p:attrNameLst>
                                      </p:cBhvr>
                                      <p:to>
                                        <p:strVal val="visible"/>
                                      </p:to>
                                    </p:set>
                                    <p:animEffect transition="in" filter="wipe(up)">
                                      <p:cBhvr>
                                        <p:cTn id="28" dur="1000"/>
                                        <p:tgtEl>
                                          <p:spTgt spid="3">
                                            <p:txEl>
                                              <p:pRg st="5" end="5"/>
                                            </p:txEl>
                                          </p:spTgt>
                                        </p:tgtEl>
                                      </p:cBhvr>
                                    </p:animEffect>
                                  </p:childTnLst>
                                </p:cTn>
                              </p:par>
                            </p:childTnLst>
                          </p:cTn>
                        </p:par>
                        <p:par>
                          <p:cTn id="29" fill="hold">
                            <p:stCondLst>
                              <p:cond delay="1500"/>
                            </p:stCondLst>
                            <p:childTnLst>
                              <p:par>
                                <p:cTn id="30" presetID="22" presetClass="entr" presetSubtype="1" fill="hold" grpId="0" nodeType="afterEffect">
                                  <p:stCondLst>
                                    <p:cond delay="0"/>
                                  </p:stCondLst>
                                  <p:childTnLst>
                                    <p:set>
                                      <p:cBhvr>
                                        <p:cTn id="31" dur="1" fill="hold">
                                          <p:stCondLst>
                                            <p:cond delay="0"/>
                                          </p:stCondLst>
                                        </p:cTn>
                                        <p:tgtEl>
                                          <p:spTgt spid="3">
                                            <p:txEl>
                                              <p:pRg st="6" end="6"/>
                                            </p:txEl>
                                          </p:spTgt>
                                        </p:tgtEl>
                                        <p:attrNameLst>
                                          <p:attrName>style.visibility</p:attrName>
                                        </p:attrNameLst>
                                      </p:cBhvr>
                                      <p:to>
                                        <p:strVal val="visible"/>
                                      </p:to>
                                    </p:set>
                                    <p:animEffect transition="in" filter="wipe(up)">
                                      <p:cBhvr>
                                        <p:cTn id="32" dur="1000"/>
                                        <p:tgtEl>
                                          <p:spTgt spid="3">
                                            <p:txEl>
                                              <p:pRg st="6" end="6"/>
                                            </p:txEl>
                                          </p:spTgt>
                                        </p:tgtEl>
                                      </p:cBhvr>
                                    </p:animEffect>
                                  </p:childTnLst>
                                </p:cTn>
                              </p:par>
                            </p:childTnLst>
                          </p:cTn>
                        </p:par>
                        <p:par>
                          <p:cTn id="33" fill="hold">
                            <p:stCondLst>
                              <p:cond delay="2500"/>
                            </p:stCondLst>
                            <p:childTnLst>
                              <p:par>
                                <p:cTn id="34" presetID="22" presetClass="entr" presetSubtype="1" fill="hold" grpId="0" nodeType="afterEffect">
                                  <p:stCondLst>
                                    <p:cond delay="0"/>
                                  </p:stCondLst>
                                  <p:childTnLst>
                                    <p:set>
                                      <p:cBhvr>
                                        <p:cTn id="35" dur="1" fill="hold">
                                          <p:stCondLst>
                                            <p:cond delay="0"/>
                                          </p:stCondLst>
                                        </p:cTn>
                                        <p:tgtEl>
                                          <p:spTgt spid="3">
                                            <p:txEl>
                                              <p:pRg st="7" end="7"/>
                                            </p:txEl>
                                          </p:spTgt>
                                        </p:tgtEl>
                                        <p:attrNameLst>
                                          <p:attrName>style.visibility</p:attrName>
                                        </p:attrNameLst>
                                      </p:cBhvr>
                                      <p:to>
                                        <p:strVal val="visible"/>
                                      </p:to>
                                    </p:set>
                                    <p:animEffect transition="in" filter="wipe(up)">
                                      <p:cBhvr>
                                        <p:cTn id="36" dur="1000"/>
                                        <p:tgtEl>
                                          <p:spTgt spid="3">
                                            <p:txEl>
                                              <p:pRg st="7" end="7"/>
                                            </p:txEl>
                                          </p:spTgt>
                                        </p:tgtEl>
                                      </p:cBhvr>
                                    </p:animEffect>
                                  </p:childTnLst>
                                </p:cTn>
                              </p:par>
                            </p:childTnLst>
                          </p:cTn>
                        </p:par>
                        <p:par>
                          <p:cTn id="37" fill="hold">
                            <p:stCondLst>
                              <p:cond delay="3500"/>
                            </p:stCondLst>
                            <p:childTnLst>
                              <p:par>
                                <p:cTn id="38" presetID="22" presetClass="entr" presetSubtype="1" fill="hold" grpId="0" nodeType="afterEffect">
                                  <p:stCondLst>
                                    <p:cond delay="0"/>
                                  </p:stCondLst>
                                  <p:childTnLst>
                                    <p:set>
                                      <p:cBhvr>
                                        <p:cTn id="39" dur="1" fill="hold">
                                          <p:stCondLst>
                                            <p:cond delay="0"/>
                                          </p:stCondLst>
                                        </p:cTn>
                                        <p:tgtEl>
                                          <p:spTgt spid="3">
                                            <p:txEl>
                                              <p:pRg st="8" end="8"/>
                                            </p:txEl>
                                          </p:spTgt>
                                        </p:tgtEl>
                                        <p:attrNameLst>
                                          <p:attrName>style.visibility</p:attrName>
                                        </p:attrNameLst>
                                      </p:cBhvr>
                                      <p:to>
                                        <p:strVal val="visible"/>
                                      </p:to>
                                    </p:set>
                                    <p:animEffect transition="in" filter="wipe(up)">
                                      <p:cBhvr>
                                        <p:cTn id="40" dur="1000"/>
                                        <p:tgtEl>
                                          <p:spTgt spid="3">
                                            <p:txEl>
                                              <p:pRg st="8" end="8"/>
                                            </p:txEl>
                                          </p:spTgt>
                                        </p:tgtEl>
                                      </p:cBhvr>
                                    </p:animEffect>
                                  </p:childTnLst>
                                </p:cTn>
                              </p:par>
                            </p:childTnLst>
                          </p:cTn>
                        </p:par>
                        <p:par>
                          <p:cTn id="41" fill="hold">
                            <p:stCondLst>
                              <p:cond delay="4500"/>
                            </p:stCondLst>
                            <p:childTnLst>
                              <p:par>
                                <p:cTn id="42" presetID="22" presetClass="entr" presetSubtype="1" fill="hold" grpId="0" nodeType="afterEffect">
                                  <p:stCondLst>
                                    <p:cond delay="0"/>
                                  </p:stCondLst>
                                  <p:childTnLst>
                                    <p:set>
                                      <p:cBhvr>
                                        <p:cTn id="43" dur="1" fill="hold">
                                          <p:stCondLst>
                                            <p:cond delay="0"/>
                                          </p:stCondLst>
                                        </p:cTn>
                                        <p:tgtEl>
                                          <p:spTgt spid="3">
                                            <p:txEl>
                                              <p:pRg st="9" end="9"/>
                                            </p:txEl>
                                          </p:spTgt>
                                        </p:tgtEl>
                                        <p:attrNameLst>
                                          <p:attrName>style.visibility</p:attrName>
                                        </p:attrNameLst>
                                      </p:cBhvr>
                                      <p:to>
                                        <p:strVal val="visible"/>
                                      </p:to>
                                    </p:set>
                                    <p:animEffect transition="in" filter="wipe(up)">
                                      <p:cBhvr>
                                        <p:cTn id="44" dur="1000"/>
                                        <p:tgtEl>
                                          <p:spTgt spid="3">
                                            <p:txEl>
                                              <p:pRg st="9" end="9"/>
                                            </p:txEl>
                                          </p:spTgt>
                                        </p:tgtEl>
                                      </p:cBhvr>
                                    </p:animEffect>
                                  </p:childTnLst>
                                </p:cTn>
                              </p:par>
                            </p:childTnLst>
                          </p:cTn>
                        </p:par>
                        <p:par>
                          <p:cTn id="45" fill="hold">
                            <p:stCondLst>
                              <p:cond delay="5500"/>
                            </p:stCondLst>
                            <p:childTnLst>
                              <p:par>
                                <p:cTn id="46" presetID="22" presetClass="entr" presetSubtype="1" fill="hold" grpId="0" nodeType="afterEffect">
                                  <p:stCondLst>
                                    <p:cond delay="0"/>
                                  </p:stCondLst>
                                  <p:childTnLst>
                                    <p:set>
                                      <p:cBhvr>
                                        <p:cTn id="47" dur="1" fill="hold">
                                          <p:stCondLst>
                                            <p:cond delay="0"/>
                                          </p:stCondLst>
                                        </p:cTn>
                                        <p:tgtEl>
                                          <p:spTgt spid="3">
                                            <p:txEl>
                                              <p:pRg st="10" end="10"/>
                                            </p:txEl>
                                          </p:spTgt>
                                        </p:tgtEl>
                                        <p:attrNameLst>
                                          <p:attrName>style.visibility</p:attrName>
                                        </p:attrNameLst>
                                      </p:cBhvr>
                                      <p:to>
                                        <p:strVal val="visible"/>
                                      </p:to>
                                    </p:set>
                                    <p:animEffect transition="in" filter="wipe(up)">
                                      <p:cBhvr>
                                        <p:cTn id="48" dur="1000"/>
                                        <p:tgtEl>
                                          <p:spTgt spid="3">
                                            <p:txEl>
                                              <p:pRg st="10" end="1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484784"/>
            <a:ext cx="8229600" cy="5112568"/>
          </a:xfrm>
        </p:spPr>
        <p:style>
          <a:lnRef idx="2">
            <a:schemeClr val="accent1"/>
          </a:lnRef>
          <a:fillRef idx="1">
            <a:schemeClr val="lt1"/>
          </a:fillRef>
          <a:effectRef idx="0">
            <a:schemeClr val="accent1"/>
          </a:effectRef>
          <a:fontRef idx="minor">
            <a:schemeClr val="dk1"/>
          </a:fontRef>
        </p:style>
        <p:txBody>
          <a:bodyPr>
            <a:noAutofit/>
          </a:bodyPr>
          <a:lstStyle/>
          <a:p>
            <a:pPr lvl="0"/>
            <a:r>
              <a:rPr lang="fa-IR" sz="2800" dirty="0" smtClean="0">
                <a:cs typeface="B Nazanin" pitchFamily="2" charset="-78"/>
              </a:rPr>
              <a:t>در دسترس بودن شماره تلفن‌هاي ضروري</a:t>
            </a:r>
            <a:endParaRPr lang="en-US" sz="2800" dirty="0" smtClean="0">
              <a:cs typeface="B Nazanin" pitchFamily="2" charset="-78"/>
            </a:endParaRPr>
          </a:p>
          <a:p>
            <a:pPr lvl="0"/>
            <a:r>
              <a:rPr lang="fa-IR" sz="2800" dirty="0" smtClean="0">
                <a:solidFill>
                  <a:schemeClr val="accent1">
                    <a:lumMod val="75000"/>
                  </a:schemeClr>
                </a:solidFill>
                <a:cs typeface="B Nazanin" pitchFamily="2" charset="-78"/>
              </a:rPr>
              <a:t>هرگز كودكان حتي براي چند لحظه تنها رها نشوند</a:t>
            </a:r>
            <a:endParaRPr lang="en-US" sz="2800" dirty="0" smtClean="0">
              <a:solidFill>
                <a:schemeClr val="accent1">
                  <a:lumMod val="75000"/>
                </a:schemeClr>
              </a:solidFill>
              <a:cs typeface="B Nazanin" pitchFamily="2" charset="-78"/>
            </a:endParaRPr>
          </a:p>
          <a:p>
            <a:pPr lvl="0"/>
            <a:r>
              <a:rPr lang="fa-IR" sz="2800" dirty="0" smtClean="0">
                <a:cs typeface="B Nazanin" pitchFamily="2" charset="-78"/>
              </a:rPr>
              <a:t>كودكان در تمام مدت شنا بايد زير نظر بزرگترها باشند</a:t>
            </a:r>
          </a:p>
          <a:p>
            <a:pPr lvl="0"/>
            <a:endParaRPr lang="fa-IR" sz="2800" dirty="0" smtClean="0">
              <a:cs typeface="B Nazanin" pitchFamily="2" charset="-78"/>
            </a:endParaRPr>
          </a:p>
          <a:p>
            <a:pPr lvl="0"/>
            <a:r>
              <a:rPr lang="fa-IR" sz="2800" dirty="0" smtClean="0">
                <a:cs typeface="B Nazanin" pitchFamily="2" charset="-78"/>
              </a:rPr>
              <a:t> هنگام شنا، آب بازي يا انجام هر فعاليت ديگري كه بازي و تماس با آب بخشي از آن است، بايد حداقل براي:</a:t>
            </a:r>
          </a:p>
          <a:p>
            <a:pPr lvl="1"/>
            <a:r>
              <a:rPr lang="fa-IR" dirty="0" smtClean="0">
                <a:cs typeface="B Nazanin" pitchFamily="2" charset="-78"/>
              </a:rPr>
              <a:t> </a:t>
            </a:r>
            <a:r>
              <a:rPr lang="fa-IR" b="1" dirty="0" smtClean="0">
                <a:solidFill>
                  <a:srgbClr val="FF0000"/>
                </a:solidFill>
                <a:cs typeface="B Nazanin" pitchFamily="2" charset="-78"/>
              </a:rPr>
              <a:t>هر نوزاد</a:t>
            </a:r>
            <a:r>
              <a:rPr lang="fa-IR" dirty="0" smtClean="0">
                <a:cs typeface="B Nazanin" pitchFamily="2" charset="-78"/>
              </a:rPr>
              <a:t>: 1 مراقب</a:t>
            </a:r>
          </a:p>
          <a:p>
            <a:pPr lvl="1"/>
            <a:r>
              <a:rPr lang="fa-IR" b="1" dirty="0">
                <a:solidFill>
                  <a:srgbClr val="FF0000"/>
                </a:solidFill>
                <a:cs typeface="B Nazanin" pitchFamily="2" charset="-78"/>
              </a:rPr>
              <a:t>هر 2 نوپا</a:t>
            </a:r>
            <a:r>
              <a:rPr lang="fa-IR" dirty="0" smtClean="0">
                <a:cs typeface="B Nazanin" pitchFamily="2" charset="-78"/>
              </a:rPr>
              <a:t>: 1 مراقب</a:t>
            </a:r>
          </a:p>
          <a:p>
            <a:pPr lvl="1"/>
            <a:r>
              <a:rPr lang="fa-IR" b="1" dirty="0" smtClean="0">
                <a:solidFill>
                  <a:srgbClr val="FF0000"/>
                </a:solidFill>
                <a:cs typeface="B Nazanin" pitchFamily="2" charset="-78"/>
              </a:rPr>
              <a:t>هر 4 كودك </a:t>
            </a:r>
            <a:r>
              <a:rPr lang="fa-IR" b="1" dirty="0" err="1" smtClean="0">
                <a:solidFill>
                  <a:srgbClr val="FF0000"/>
                </a:solidFill>
                <a:cs typeface="B Nazanin" pitchFamily="2" charset="-78"/>
              </a:rPr>
              <a:t>پيش</a:t>
            </a:r>
            <a:r>
              <a:rPr lang="fa-IR" b="1" dirty="0" smtClean="0">
                <a:solidFill>
                  <a:srgbClr val="FF0000"/>
                </a:solidFill>
                <a:cs typeface="B Nazanin" pitchFamily="2" charset="-78"/>
              </a:rPr>
              <a:t> </a:t>
            </a:r>
            <a:r>
              <a:rPr lang="fa-IR" b="1" dirty="0" err="1" smtClean="0">
                <a:solidFill>
                  <a:srgbClr val="FF0000"/>
                </a:solidFill>
                <a:cs typeface="B Nazanin" pitchFamily="2" charset="-78"/>
              </a:rPr>
              <a:t>دبستاني</a:t>
            </a:r>
            <a:r>
              <a:rPr lang="fa-IR" dirty="0">
                <a:cs typeface="B Nazanin" pitchFamily="2" charset="-78"/>
              </a:rPr>
              <a:t>:</a:t>
            </a:r>
            <a:r>
              <a:rPr lang="fa-IR" dirty="0" smtClean="0">
                <a:cs typeface="B Nazanin" pitchFamily="2" charset="-78"/>
              </a:rPr>
              <a:t> 1 مراقب</a:t>
            </a:r>
          </a:p>
          <a:p>
            <a:pPr lvl="1"/>
            <a:r>
              <a:rPr lang="fa-IR" b="1" dirty="0">
                <a:solidFill>
                  <a:srgbClr val="FF0000"/>
                </a:solidFill>
                <a:cs typeface="B Nazanin" pitchFamily="2" charset="-78"/>
              </a:rPr>
              <a:t>هر 6 </a:t>
            </a:r>
            <a:r>
              <a:rPr lang="fa-IR" b="1" dirty="0" err="1">
                <a:solidFill>
                  <a:srgbClr val="FF0000"/>
                </a:solidFill>
                <a:cs typeface="B Nazanin" pitchFamily="2" charset="-78"/>
              </a:rPr>
              <a:t>كودك</a:t>
            </a:r>
            <a:r>
              <a:rPr lang="fa-IR" b="1" dirty="0">
                <a:solidFill>
                  <a:srgbClr val="FF0000"/>
                </a:solidFill>
                <a:cs typeface="B Nazanin" pitchFamily="2" charset="-78"/>
              </a:rPr>
              <a:t> </a:t>
            </a:r>
            <a:r>
              <a:rPr lang="fa-IR" b="1" dirty="0" err="1">
                <a:solidFill>
                  <a:srgbClr val="FF0000"/>
                </a:solidFill>
                <a:cs typeface="B Nazanin" pitchFamily="2" charset="-78"/>
              </a:rPr>
              <a:t>دبستاني</a:t>
            </a:r>
            <a:r>
              <a:rPr lang="fa-IR" dirty="0" smtClean="0">
                <a:cs typeface="B Nazanin" pitchFamily="2" charset="-78"/>
              </a:rPr>
              <a:t>: 1 مراقب</a:t>
            </a:r>
            <a:endParaRPr lang="en-US" dirty="0" smtClean="0">
              <a:cs typeface="B Nazanin" pitchFamily="2" charset="-78"/>
            </a:endParaRPr>
          </a:p>
          <a:p>
            <a:endParaRPr lang="fa-IR" sz="2800" dirty="0">
              <a:cs typeface="B Nazanin" pitchFamily="2" charset="-78"/>
            </a:endParaRPr>
          </a:p>
        </p:txBody>
      </p:sp>
      <p:sp>
        <p:nvSpPr>
          <p:cNvPr id="4" name="Title 1"/>
          <p:cNvSpPr>
            <a:spLocks noGrp="1"/>
          </p:cNvSpPr>
          <p:nvPr>
            <p:ph type="title"/>
          </p:nvPr>
        </p:nvSpPr>
        <p:spPr>
          <a:xfrm>
            <a:off x="457200" y="188640"/>
            <a:ext cx="8229600" cy="1143000"/>
          </a:xfrm>
        </p:spPr>
        <p:style>
          <a:lnRef idx="2">
            <a:schemeClr val="accent1"/>
          </a:lnRef>
          <a:fillRef idx="1">
            <a:schemeClr val="lt1"/>
          </a:fillRef>
          <a:effectRef idx="0">
            <a:schemeClr val="accent1"/>
          </a:effectRef>
          <a:fontRef idx="minor">
            <a:schemeClr val="dk1"/>
          </a:fontRef>
        </p:style>
        <p:txBody>
          <a:bodyPr>
            <a:noAutofit/>
          </a:bodyPr>
          <a:lstStyle/>
          <a:p>
            <a:r>
              <a:rPr lang="fa-IR" sz="2800" b="1" dirty="0" smtClean="0">
                <a:solidFill>
                  <a:srgbClr val="0070C0"/>
                </a:solidFill>
                <a:cs typeface="B Nazanin" pitchFamily="2" charset="-78"/>
              </a:rPr>
              <a:t>پيشگيري </a:t>
            </a:r>
            <a:r>
              <a:rPr lang="fa-IR" sz="2800" b="1" dirty="0">
                <a:solidFill>
                  <a:srgbClr val="0070C0"/>
                </a:solidFill>
                <a:cs typeface="B Nazanin" pitchFamily="2" charset="-78"/>
              </a:rPr>
              <a:t>از غرق شدگي در مراكز مراقبت از </a:t>
            </a:r>
            <a:r>
              <a:rPr lang="fa-IR" sz="2800" b="1" dirty="0" smtClean="0">
                <a:solidFill>
                  <a:srgbClr val="0070C0"/>
                </a:solidFill>
                <a:cs typeface="B Nazanin" pitchFamily="2" charset="-78"/>
              </a:rPr>
              <a:t>كودك</a:t>
            </a:r>
            <a:endParaRPr lang="fa-IR" sz="2800" dirty="0">
              <a:solidFill>
                <a:srgbClr val="0070C0"/>
              </a:solidFill>
              <a:cs typeface="B Nazanin" pitchFamily="2" charset="-78"/>
            </a:endParaRPr>
          </a:p>
        </p:txBody>
      </p:sp>
      <p:sp>
        <p:nvSpPr>
          <p:cNvPr id="5" name="Slide Number Placeholder 4"/>
          <p:cNvSpPr>
            <a:spLocks noGrp="1"/>
          </p:cNvSpPr>
          <p:nvPr>
            <p:ph type="sldNum" sz="quarter" idx="12"/>
          </p:nvPr>
        </p:nvSpPr>
        <p:spPr/>
        <p:txBody>
          <a:bodyPr/>
          <a:lstStyle/>
          <a:p>
            <a:fld id="{F8E4BC58-C6E1-46A1-A28E-4ED601E90704}" type="slidenum">
              <a:rPr lang="fa-IR" smtClean="0"/>
              <a:pPr/>
              <a:t>16</a:t>
            </a:fld>
            <a:endParaRPr lang="fa-I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with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fade">
                                      <p:cBhvr>
                                        <p:cTn id="7" dur="1000"/>
                                        <p:tgtEl>
                                          <p:spTgt spid="3">
                                            <p:bg/>
                                          </p:spTgt>
                                        </p:tgtEl>
                                      </p:cBhvr>
                                    </p:animEffect>
                                    <p:anim calcmode="lin" valueType="num">
                                      <p:cBhvr>
                                        <p:cTn id="8" dur="1000" fill="hold"/>
                                        <p:tgtEl>
                                          <p:spTgt spid="3">
                                            <p:bg/>
                                          </p:spTgt>
                                        </p:tgtEl>
                                        <p:attrNameLst>
                                          <p:attrName>ppt_x</p:attrName>
                                        </p:attrNameLst>
                                      </p:cBhvr>
                                      <p:tavLst>
                                        <p:tav tm="0">
                                          <p:val>
                                            <p:strVal val="#ppt_x"/>
                                          </p:val>
                                        </p:tav>
                                        <p:tav tm="100000">
                                          <p:val>
                                            <p:strVal val="#ppt_x"/>
                                          </p:val>
                                        </p:tav>
                                      </p:tavLst>
                                    </p:anim>
                                    <p:anim calcmode="lin" valueType="num">
                                      <p:cBhvr>
                                        <p:cTn id="9" dur="1000" fill="hold"/>
                                        <p:tgtEl>
                                          <p:spTgt spid="3">
                                            <p:bg/>
                                          </p:spTgt>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7" presetClass="entr" presetSubtype="0" fill="hold" grpId="0" nodeType="after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Effect transition="in" filter="fade">
                                      <p:cBhvr>
                                        <p:cTn id="13" dur="1000"/>
                                        <p:tgtEl>
                                          <p:spTgt spid="3">
                                            <p:txEl>
                                              <p:pRg st="0" end="0"/>
                                            </p:txEl>
                                          </p:spTgt>
                                        </p:tgtEl>
                                      </p:cBhvr>
                                    </p:animEffect>
                                    <p:anim calcmode="lin" valueType="num">
                                      <p:cBhvr>
                                        <p:cTn id="14"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5"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par>
                          <p:cTn id="16" fill="hold">
                            <p:stCondLst>
                              <p:cond delay="2000"/>
                            </p:stCondLst>
                            <p:childTnLst>
                              <p:par>
                                <p:cTn id="17" presetID="47" presetClass="entr" presetSubtype="0" fill="hold" grpId="0" nodeType="afterEffect">
                                  <p:stCondLst>
                                    <p:cond delay="0"/>
                                  </p:stCondLst>
                                  <p:childTnLst>
                                    <p:set>
                                      <p:cBhvr>
                                        <p:cTn id="18" dur="1" fill="hold">
                                          <p:stCondLst>
                                            <p:cond delay="0"/>
                                          </p:stCondLst>
                                        </p:cTn>
                                        <p:tgtEl>
                                          <p:spTgt spid="3">
                                            <p:txEl>
                                              <p:pRg st="1" end="1"/>
                                            </p:txEl>
                                          </p:spTgt>
                                        </p:tgtEl>
                                        <p:attrNameLst>
                                          <p:attrName>style.visibility</p:attrName>
                                        </p:attrNameLst>
                                      </p:cBhvr>
                                      <p:to>
                                        <p:strVal val="visible"/>
                                      </p:to>
                                    </p:set>
                                    <p:animEffect transition="in" filter="fade">
                                      <p:cBhvr>
                                        <p:cTn id="19" dur="2000"/>
                                        <p:tgtEl>
                                          <p:spTgt spid="3">
                                            <p:txEl>
                                              <p:pRg st="1" end="1"/>
                                            </p:txEl>
                                          </p:spTgt>
                                        </p:tgtEl>
                                      </p:cBhvr>
                                    </p:animEffect>
                                    <p:anim calcmode="lin" valueType="num">
                                      <p:cBhvr>
                                        <p:cTn id="20" dur="2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21" dur="2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par>
                          <p:cTn id="22" fill="hold">
                            <p:stCondLst>
                              <p:cond delay="4000"/>
                            </p:stCondLst>
                            <p:childTnLst>
                              <p:par>
                                <p:cTn id="23" presetID="47" presetClass="entr" presetSubtype="0" fill="hold" grpId="0" nodeType="afterEffect">
                                  <p:stCondLst>
                                    <p:cond delay="0"/>
                                  </p:stCondLst>
                                  <p:childTnLst>
                                    <p:set>
                                      <p:cBhvr>
                                        <p:cTn id="24" dur="1" fill="hold">
                                          <p:stCondLst>
                                            <p:cond delay="0"/>
                                          </p:stCondLst>
                                        </p:cTn>
                                        <p:tgtEl>
                                          <p:spTgt spid="3">
                                            <p:txEl>
                                              <p:pRg st="2" end="2"/>
                                            </p:txEl>
                                          </p:spTgt>
                                        </p:tgtEl>
                                        <p:attrNameLst>
                                          <p:attrName>style.visibility</p:attrName>
                                        </p:attrNameLst>
                                      </p:cBhvr>
                                      <p:to>
                                        <p:strVal val="visible"/>
                                      </p:to>
                                    </p:set>
                                    <p:animEffect transition="in" filter="fade">
                                      <p:cBhvr>
                                        <p:cTn id="25" dur="2000"/>
                                        <p:tgtEl>
                                          <p:spTgt spid="3">
                                            <p:txEl>
                                              <p:pRg st="2" end="2"/>
                                            </p:txEl>
                                          </p:spTgt>
                                        </p:tgtEl>
                                      </p:cBhvr>
                                    </p:animEffect>
                                    <p:anim calcmode="lin" valueType="num">
                                      <p:cBhvr>
                                        <p:cTn id="26" dur="2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7" dur="2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47" presetClass="entr" presetSubtype="0" fill="hold" grpId="0" nodeType="clickEffect">
                                  <p:stCondLst>
                                    <p:cond delay="0"/>
                                  </p:stCondLst>
                                  <p:childTnLst>
                                    <p:set>
                                      <p:cBhvr>
                                        <p:cTn id="31" dur="1" fill="hold">
                                          <p:stCondLst>
                                            <p:cond delay="0"/>
                                          </p:stCondLst>
                                        </p:cTn>
                                        <p:tgtEl>
                                          <p:spTgt spid="3">
                                            <p:txEl>
                                              <p:pRg st="4" end="4"/>
                                            </p:txEl>
                                          </p:spTgt>
                                        </p:tgtEl>
                                        <p:attrNameLst>
                                          <p:attrName>style.visibility</p:attrName>
                                        </p:attrNameLst>
                                      </p:cBhvr>
                                      <p:to>
                                        <p:strVal val="visible"/>
                                      </p:to>
                                    </p:set>
                                    <p:animEffect transition="in" filter="fade">
                                      <p:cBhvr>
                                        <p:cTn id="32" dur="1000"/>
                                        <p:tgtEl>
                                          <p:spTgt spid="3">
                                            <p:txEl>
                                              <p:pRg st="4" end="4"/>
                                            </p:txEl>
                                          </p:spTgt>
                                        </p:tgtEl>
                                      </p:cBhvr>
                                    </p:animEffect>
                                    <p:anim calcmode="lin" valueType="num">
                                      <p:cBhvr>
                                        <p:cTn id="33"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34" dur="1000" fill="hold"/>
                                        <p:tgtEl>
                                          <p:spTgt spid="3">
                                            <p:txEl>
                                              <p:pRg st="4" end="4"/>
                                            </p:txEl>
                                          </p:spTgt>
                                        </p:tgtEl>
                                        <p:attrNameLst>
                                          <p:attrName>ppt_y</p:attrName>
                                        </p:attrNameLst>
                                      </p:cBhvr>
                                      <p:tavLst>
                                        <p:tav tm="0">
                                          <p:val>
                                            <p:strVal val="#ppt_y-.1"/>
                                          </p:val>
                                        </p:tav>
                                        <p:tav tm="100000">
                                          <p:val>
                                            <p:strVal val="#ppt_y"/>
                                          </p:val>
                                        </p:tav>
                                      </p:tavLst>
                                    </p:anim>
                                  </p:childTnLst>
                                </p:cTn>
                              </p:par>
                            </p:childTnLst>
                          </p:cTn>
                        </p:par>
                        <p:par>
                          <p:cTn id="35" fill="hold">
                            <p:stCondLst>
                              <p:cond delay="1000"/>
                            </p:stCondLst>
                            <p:childTnLst>
                              <p:par>
                                <p:cTn id="36" presetID="47" presetClass="entr" presetSubtype="0" fill="hold" grpId="0" nodeType="afterEffect">
                                  <p:stCondLst>
                                    <p:cond delay="0"/>
                                  </p:stCondLst>
                                  <p:childTnLst>
                                    <p:set>
                                      <p:cBhvr>
                                        <p:cTn id="37" dur="1" fill="hold">
                                          <p:stCondLst>
                                            <p:cond delay="0"/>
                                          </p:stCondLst>
                                        </p:cTn>
                                        <p:tgtEl>
                                          <p:spTgt spid="3">
                                            <p:txEl>
                                              <p:pRg st="5" end="5"/>
                                            </p:txEl>
                                          </p:spTgt>
                                        </p:tgtEl>
                                        <p:attrNameLst>
                                          <p:attrName>style.visibility</p:attrName>
                                        </p:attrNameLst>
                                      </p:cBhvr>
                                      <p:to>
                                        <p:strVal val="visible"/>
                                      </p:to>
                                    </p:set>
                                    <p:animEffect transition="in" filter="fade">
                                      <p:cBhvr>
                                        <p:cTn id="38" dur="600"/>
                                        <p:tgtEl>
                                          <p:spTgt spid="3">
                                            <p:txEl>
                                              <p:pRg st="5" end="5"/>
                                            </p:txEl>
                                          </p:spTgt>
                                        </p:tgtEl>
                                      </p:cBhvr>
                                    </p:animEffect>
                                    <p:anim calcmode="lin" valueType="num">
                                      <p:cBhvr>
                                        <p:cTn id="39" dur="6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40" dur="600" fill="hold"/>
                                        <p:tgtEl>
                                          <p:spTgt spid="3">
                                            <p:txEl>
                                              <p:pRg st="5" end="5"/>
                                            </p:txEl>
                                          </p:spTgt>
                                        </p:tgtEl>
                                        <p:attrNameLst>
                                          <p:attrName>ppt_y</p:attrName>
                                        </p:attrNameLst>
                                      </p:cBhvr>
                                      <p:tavLst>
                                        <p:tav tm="0">
                                          <p:val>
                                            <p:strVal val="#ppt_y-.1"/>
                                          </p:val>
                                        </p:tav>
                                        <p:tav tm="100000">
                                          <p:val>
                                            <p:strVal val="#ppt_y"/>
                                          </p:val>
                                        </p:tav>
                                      </p:tavLst>
                                    </p:anim>
                                  </p:childTnLst>
                                </p:cTn>
                              </p:par>
                            </p:childTnLst>
                          </p:cTn>
                        </p:par>
                        <p:par>
                          <p:cTn id="41" fill="hold">
                            <p:stCondLst>
                              <p:cond delay="1600"/>
                            </p:stCondLst>
                            <p:childTnLst>
                              <p:par>
                                <p:cTn id="42" presetID="47" presetClass="entr" presetSubtype="0" fill="hold" grpId="0" nodeType="afterEffect">
                                  <p:stCondLst>
                                    <p:cond delay="0"/>
                                  </p:stCondLst>
                                  <p:childTnLst>
                                    <p:set>
                                      <p:cBhvr>
                                        <p:cTn id="43" dur="1" fill="hold">
                                          <p:stCondLst>
                                            <p:cond delay="0"/>
                                          </p:stCondLst>
                                        </p:cTn>
                                        <p:tgtEl>
                                          <p:spTgt spid="3">
                                            <p:txEl>
                                              <p:pRg st="6" end="6"/>
                                            </p:txEl>
                                          </p:spTgt>
                                        </p:tgtEl>
                                        <p:attrNameLst>
                                          <p:attrName>style.visibility</p:attrName>
                                        </p:attrNameLst>
                                      </p:cBhvr>
                                      <p:to>
                                        <p:strVal val="visible"/>
                                      </p:to>
                                    </p:set>
                                    <p:animEffect transition="in" filter="fade">
                                      <p:cBhvr>
                                        <p:cTn id="44" dur="2000"/>
                                        <p:tgtEl>
                                          <p:spTgt spid="3">
                                            <p:txEl>
                                              <p:pRg st="6" end="6"/>
                                            </p:txEl>
                                          </p:spTgt>
                                        </p:tgtEl>
                                      </p:cBhvr>
                                    </p:animEffect>
                                    <p:anim calcmode="lin" valueType="num">
                                      <p:cBhvr>
                                        <p:cTn id="45" dur="2000" fill="hold"/>
                                        <p:tgtEl>
                                          <p:spTgt spid="3">
                                            <p:txEl>
                                              <p:pRg st="6" end="6"/>
                                            </p:txEl>
                                          </p:spTgt>
                                        </p:tgtEl>
                                        <p:attrNameLst>
                                          <p:attrName>ppt_x</p:attrName>
                                        </p:attrNameLst>
                                      </p:cBhvr>
                                      <p:tavLst>
                                        <p:tav tm="0">
                                          <p:val>
                                            <p:strVal val="#ppt_x"/>
                                          </p:val>
                                        </p:tav>
                                        <p:tav tm="100000">
                                          <p:val>
                                            <p:strVal val="#ppt_x"/>
                                          </p:val>
                                        </p:tav>
                                      </p:tavLst>
                                    </p:anim>
                                    <p:anim calcmode="lin" valueType="num">
                                      <p:cBhvr>
                                        <p:cTn id="46" dur="2000" fill="hold"/>
                                        <p:tgtEl>
                                          <p:spTgt spid="3">
                                            <p:txEl>
                                              <p:pRg st="6" end="6"/>
                                            </p:txEl>
                                          </p:spTgt>
                                        </p:tgtEl>
                                        <p:attrNameLst>
                                          <p:attrName>ppt_y</p:attrName>
                                        </p:attrNameLst>
                                      </p:cBhvr>
                                      <p:tavLst>
                                        <p:tav tm="0">
                                          <p:val>
                                            <p:strVal val="#ppt_y-.1"/>
                                          </p:val>
                                        </p:tav>
                                        <p:tav tm="100000">
                                          <p:val>
                                            <p:strVal val="#ppt_y"/>
                                          </p:val>
                                        </p:tav>
                                      </p:tavLst>
                                    </p:anim>
                                  </p:childTnLst>
                                </p:cTn>
                              </p:par>
                            </p:childTnLst>
                          </p:cTn>
                        </p:par>
                        <p:par>
                          <p:cTn id="47" fill="hold">
                            <p:stCondLst>
                              <p:cond delay="3600"/>
                            </p:stCondLst>
                            <p:childTnLst>
                              <p:par>
                                <p:cTn id="48" presetID="47" presetClass="entr" presetSubtype="0" fill="hold" grpId="0" nodeType="afterEffect">
                                  <p:stCondLst>
                                    <p:cond delay="0"/>
                                  </p:stCondLst>
                                  <p:childTnLst>
                                    <p:set>
                                      <p:cBhvr>
                                        <p:cTn id="49" dur="1" fill="hold">
                                          <p:stCondLst>
                                            <p:cond delay="0"/>
                                          </p:stCondLst>
                                        </p:cTn>
                                        <p:tgtEl>
                                          <p:spTgt spid="3">
                                            <p:txEl>
                                              <p:pRg st="7" end="7"/>
                                            </p:txEl>
                                          </p:spTgt>
                                        </p:tgtEl>
                                        <p:attrNameLst>
                                          <p:attrName>style.visibility</p:attrName>
                                        </p:attrNameLst>
                                      </p:cBhvr>
                                      <p:to>
                                        <p:strVal val="visible"/>
                                      </p:to>
                                    </p:set>
                                    <p:animEffect transition="in" filter="fade">
                                      <p:cBhvr>
                                        <p:cTn id="50" dur="2000"/>
                                        <p:tgtEl>
                                          <p:spTgt spid="3">
                                            <p:txEl>
                                              <p:pRg st="7" end="7"/>
                                            </p:txEl>
                                          </p:spTgt>
                                        </p:tgtEl>
                                      </p:cBhvr>
                                    </p:animEffect>
                                    <p:anim calcmode="lin" valueType="num">
                                      <p:cBhvr>
                                        <p:cTn id="51" dur="2000" fill="hold"/>
                                        <p:tgtEl>
                                          <p:spTgt spid="3">
                                            <p:txEl>
                                              <p:pRg st="7" end="7"/>
                                            </p:txEl>
                                          </p:spTgt>
                                        </p:tgtEl>
                                        <p:attrNameLst>
                                          <p:attrName>ppt_x</p:attrName>
                                        </p:attrNameLst>
                                      </p:cBhvr>
                                      <p:tavLst>
                                        <p:tav tm="0">
                                          <p:val>
                                            <p:strVal val="#ppt_x"/>
                                          </p:val>
                                        </p:tav>
                                        <p:tav tm="100000">
                                          <p:val>
                                            <p:strVal val="#ppt_x"/>
                                          </p:val>
                                        </p:tav>
                                      </p:tavLst>
                                    </p:anim>
                                    <p:anim calcmode="lin" valueType="num">
                                      <p:cBhvr>
                                        <p:cTn id="52" dur="2000" fill="hold"/>
                                        <p:tgtEl>
                                          <p:spTgt spid="3">
                                            <p:txEl>
                                              <p:pRg st="7" end="7"/>
                                            </p:txEl>
                                          </p:spTgt>
                                        </p:tgtEl>
                                        <p:attrNameLst>
                                          <p:attrName>ppt_y</p:attrName>
                                        </p:attrNameLst>
                                      </p:cBhvr>
                                      <p:tavLst>
                                        <p:tav tm="0">
                                          <p:val>
                                            <p:strVal val="#ppt_y-.1"/>
                                          </p:val>
                                        </p:tav>
                                        <p:tav tm="100000">
                                          <p:val>
                                            <p:strVal val="#ppt_y"/>
                                          </p:val>
                                        </p:tav>
                                      </p:tavLst>
                                    </p:anim>
                                  </p:childTnLst>
                                </p:cTn>
                              </p:par>
                            </p:childTnLst>
                          </p:cTn>
                        </p:par>
                        <p:par>
                          <p:cTn id="53" fill="hold">
                            <p:stCondLst>
                              <p:cond delay="5600"/>
                            </p:stCondLst>
                            <p:childTnLst>
                              <p:par>
                                <p:cTn id="54" presetID="47" presetClass="entr" presetSubtype="0" fill="hold" grpId="0" nodeType="afterEffect">
                                  <p:stCondLst>
                                    <p:cond delay="0"/>
                                  </p:stCondLst>
                                  <p:childTnLst>
                                    <p:set>
                                      <p:cBhvr>
                                        <p:cTn id="55" dur="1" fill="hold">
                                          <p:stCondLst>
                                            <p:cond delay="0"/>
                                          </p:stCondLst>
                                        </p:cTn>
                                        <p:tgtEl>
                                          <p:spTgt spid="3">
                                            <p:txEl>
                                              <p:pRg st="8" end="8"/>
                                            </p:txEl>
                                          </p:spTgt>
                                        </p:tgtEl>
                                        <p:attrNameLst>
                                          <p:attrName>style.visibility</p:attrName>
                                        </p:attrNameLst>
                                      </p:cBhvr>
                                      <p:to>
                                        <p:strVal val="visible"/>
                                      </p:to>
                                    </p:set>
                                    <p:animEffect transition="in" filter="fade">
                                      <p:cBhvr>
                                        <p:cTn id="56" dur="2000"/>
                                        <p:tgtEl>
                                          <p:spTgt spid="3">
                                            <p:txEl>
                                              <p:pRg st="8" end="8"/>
                                            </p:txEl>
                                          </p:spTgt>
                                        </p:tgtEl>
                                      </p:cBhvr>
                                    </p:animEffect>
                                    <p:anim calcmode="lin" valueType="num">
                                      <p:cBhvr>
                                        <p:cTn id="57" dur="2000" fill="hold"/>
                                        <p:tgtEl>
                                          <p:spTgt spid="3">
                                            <p:txEl>
                                              <p:pRg st="8" end="8"/>
                                            </p:txEl>
                                          </p:spTgt>
                                        </p:tgtEl>
                                        <p:attrNameLst>
                                          <p:attrName>ppt_x</p:attrName>
                                        </p:attrNameLst>
                                      </p:cBhvr>
                                      <p:tavLst>
                                        <p:tav tm="0">
                                          <p:val>
                                            <p:strVal val="#ppt_x"/>
                                          </p:val>
                                        </p:tav>
                                        <p:tav tm="100000">
                                          <p:val>
                                            <p:strVal val="#ppt_x"/>
                                          </p:val>
                                        </p:tav>
                                      </p:tavLst>
                                    </p:anim>
                                    <p:anim calcmode="lin" valueType="num">
                                      <p:cBhvr>
                                        <p:cTn id="58" dur="2000" fill="hold"/>
                                        <p:tgtEl>
                                          <p:spTgt spid="3">
                                            <p:txEl>
                                              <p:pRg st="8" end="8"/>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850106"/>
          </a:xfrm>
        </p:spPr>
        <p:style>
          <a:lnRef idx="2">
            <a:schemeClr val="accent1"/>
          </a:lnRef>
          <a:fillRef idx="1">
            <a:schemeClr val="lt1"/>
          </a:fillRef>
          <a:effectRef idx="0">
            <a:schemeClr val="accent1"/>
          </a:effectRef>
          <a:fontRef idx="minor">
            <a:schemeClr val="dk1"/>
          </a:fontRef>
        </p:style>
        <p:txBody>
          <a:bodyPr>
            <a:noAutofit/>
          </a:bodyPr>
          <a:lstStyle/>
          <a:p>
            <a:r>
              <a:rPr lang="fa-IR" sz="2800" b="1" dirty="0" smtClean="0">
                <a:solidFill>
                  <a:srgbClr val="0070C0"/>
                </a:solidFill>
                <a:cs typeface="B Nazanin" pitchFamily="2" charset="-78"/>
              </a:rPr>
              <a:t/>
            </a:r>
            <a:br>
              <a:rPr lang="fa-IR" sz="2800" b="1" dirty="0" smtClean="0">
                <a:solidFill>
                  <a:srgbClr val="0070C0"/>
                </a:solidFill>
                <a:cs typeface="B Nazanin" pitchFamily="2" charset="-78"/>
              </a:rPr>
            </a:br>
            <a:r>
              <a:rPr lang="fa-IR" sz="2800" b="1" dirty="0" smtClean="0">
                <a:solidFill>
                  <a:srgbClr val="0070C0"/>
                </a:solidFill>
                <a:cs typeface="B Nazanin" pitchFamily="2" charset="-78"/>
              </a:rPr>
              <a:t>در </a:t>
            </a:r>
            <a:r>
              <a:rPr lang="fa-IR" sz="2800" b="1" dirty="0">
                <a:solidFill>
                  <a:srgbClr val="0070C0"/>
                </a:solidFill>
                <a:cs typeface="B Nazanin" pitchFamily="2" charset="-78"/>
              </a:rPr>
              <a:t>صورتي كه كودكي غرق شد چه بايد كرد؟ </a:t>
            </a:r>
            <a:r>
              <a:rPr lang="en-US" sz="2800" b="1" dirty="0">
                <a:solidFill>
                  <a:srgbClr val="0070C0"/>
                </a:solidFill>
                <a:cs typeface="B Nazanin" pitchFamily="2" charset="-78"/>
              </a:rPr>
              <a:t/>
            </a:r>
            <a:br>
              <a:rPr lang="en-US" sz="2800" b="1" dirty="0">
                <a:solidFill>
                  <a:srgbClr val="0070C0"/>
                </a:solidFill>
                <a:cs typeface="B Nazanin" pitchFamily="2" charset="-78"/>
              </a:rPr>
            </a:br>
            <a:endParaRPr lang="fa-IR" sz="2800" dirty="0">
              <a:solidFill>
                <a:srgbClr val="0070C0"/>
              </a:solidFill>
              <a:cs typeface="B Nazanin" pitchFamily="2" charset="-78"/>
            </a:endParaRPr>
          </a:p>
        </p:txBody>
      </p:sp>
      <p:sp>
        <p:nvSpPr>
          <p:cNvPr id="3" name="Content Placeholder 2"/>
          <p:cNvSpPr>
            <a:spLocks noGrp="1"/>
          </p:cNvSpPr>
          <p:nvPr>
            <p:ph idx="1"/>
          </p:nvPr>
        </p:nvSpPr>
        <p:spPr>
          <a:xfrm>
            <a:off x="457200" y="1340768"/>
            <a:ext cx="8229600" cy="5112568"/>
          </a:xfrm>
        </p:spPr>
        <p:style>
          <a:lnRef idx="2">
            <a:schemeClr val="accent1"/>
          </a:lnRef>
          <a:fillRef idx="1">
            <a:schemeClr val="lt1"/>
          </a:fillRef>
          <a:effectRef idx="0">
            <a:schemeClr val="accent1"/>
          </a:effectRef>
          <a:fontRef idx="minor">
            <a:schemeClr val="dk1"/>
          </a:fontRef>
        </p:style>
        <p:txBody>
          <a:bodyPr>
            <a:noAutofit/>
          </a:bodyPr>
          <a:lstStyle/>
          <a:p>
            <a:pPr lvl="0"/>
            <a:r>
              <a:rPr lang="en-US" sz="2400" dirty="0">
                <a:cs typeface="B Nazanin" pitchFamily="2" charset="-78"/>
              </a:rPr>
              <a:t> </a:t>
            </a:r>
            <a:r>
              <a:rPr lang="fa-IR" sz="2400" dirty="0">
                <a:cs typeface="B Nazanin" pitchFamily="2" charset="-78"/>
              </a:rPr>
              <a:t>احیا را با خارج سازی ایمن و هرچه سریعتر كودك از آب شروع </a:t>
            </a:r>
            <a:r>
              <a:rPr lang="fa-IR" sz="2400" dirty="0" smtClean="0">
                <a:cs typeface="B Nazanin" pitchFamily="2" charset="-78"/>
              </a:rPr>
              <a:t>کنید </a:t>
            </a:r>
          </a:p>
          <a:p>
            <a:pPr lvl="0"/>
            <a:r>
              <a:rPr lang="fa-IR" sz="2400" dirty="0" smtClean="0">
                <a:solidFill>
                  <a:schemeClr val="accent1">
                    <a:lumMod val="75000"/>
                  </a:schemeClr>
                </a:solidFill>
                <a:cs typeface="B Nazanin" pitchFamily="2" charset="-78"/>
              </a:rPr>
              <a:t>اگر </a:t>
            </a:r>
            <a:r>
              <a:rPr lang="fa-IR" sz="2400" dirty="0">
                <a:solidFill>
                  <a:schemeClr val="accent1">
                    <a:lumMod val="75000"/>
                  </a:schemeClr>
                </a:solidFill>
                <a:cs typeface="B Nazanin" pitchFamily="2" charset="-78"/>
              </a:rPr>
              <a:t>آموزش ویژه دیده‌اید،  تنفس را  از درون آب،  شروع </a:t>
            </a:r>
            <a:r>
              <a:rPr lang="fa-IR" sz="2400" dirty="0" smtClean="0">
                <a:solidFill>
                  <a:schemeClr val="accent1">
                    <a:lumMod val="75000"/>
                  </a:schemeClr>
                </a:solidFill>
                <a:cs typeface="B Nazanin" pitchFamily="2" charset="-78"/>
              </a:rPr>
              <a:t>کنید</a:t>
            </a:r>
          </a:p>
          <a:p>
            <a:pPr lvl="0"/>
            <a:r>
              <a:rPr lang="fa-IR" sz="2400" dirty="0" smtClean="0">
                <a:cs typeface="B Nazanin" pitchFamily="2" charset="-78"/>
              </a:rPr>
              <a:t>این </a:t>
            </a:r>
            <a:r>
              <a:rPr lang="fa-IR" sz="2400" dirty="0">
                <a:cs typeface="B Nazanin" pitchFamily="2" charset="-78"/>
              </a:rPr>
              <a:t>کار نباید موجب تأخیر در خارج سازی كودك از آب </a:t>
            </a:r>
            <a:r>
              <a:rPr lang="fa-IR" sz="2400" dirty="0" smtClean="0">
                <a:cs typeface="B Nazanin" pitchFamily="2" charset="-78"/>
              </a:rPr>
              <a:t>شود </a:t>
            </a:r>
          </a:p>
          <a:p>
            <a:pPr lvl="0"/>
            <a:r>
              <a:rPr lang="fa-IR" sz="2400" dirty="0" smtClean="0">
                <a:solidFill>
                  <a:schemeClr val="accent1">
                    <a:lumMod val="75000"/>
                  </a:schemeClr>
                </a:solidFill>
                <a:cs typeface="B Nazanin" pitchFamily="2" charset="-78"/>
              </a:rPr>
              <a:t>از </a:t>
            </a:r>
            <a:r>
              <a:rPr lang="fa-IR" sz="2400" dirty="0">
                <a:solidFill>
                  <a:schemeClr val="accent1">
                    <a:lumMod val="75000"/>
                  </a:schemeClr>
                </a:solidFill>
                <a:cs typeface="B Nazanin" pitchFamily="2" charset="-78"/>
              </a:rPr>
              <a:t>دادن ماساژ قلبی در آب خودداری </a:t>
            </a:r>
            <a:r>
              <a:rPr lang="fa-IR" sz="2400" dirty="0" smtClean="0">
                <a:solidFill>
                  <a:schemeClr val="accent1">
                    <a:lumMod val="75000"/>
                  </a:schemeClr>
                </a:solidFill>
                <a:cs typeface="B Nazanin" pitchFamily="2" charset="-78"/>
              </a:rPr>
              <a:t>کنید</a:t>
            </a:r>
          </a:p>
          <a:p>
            <a:pPr lvl="0"/>
            <a:r>
              <a:rPr lang="fa-IR" sz="2400" dirty="0" smtClean="0">
                <a:cs typeface="B Nazanin" pitchFamily="2" charset="-78"/>
              </a:rPr>
              <a:t>كودك </a:t>
            </a:r>
            <a:r>
              <a:rPr lang="fa-IR" sz="2400" dirty="0">
                <a:cs typeface="B Nazanin" pitchFamily="2" charset="-78"/>
              </a:rPr>
              <a:t>را به پشت، طوري كه سر او از سينه‌اش پايين‌تر باشد </a:t>
            </a:r>
            <a:r>
              <a:rPr lang="fa-IR" sz="2400" dirty="0" smtClean="0">
                <a:cs typeface="B Nazanin" pitchFamily="2" charset="-78"/>
              </a:rPr>
              <a:t>بخوابانيد</a:t>
            </a:r>
          </a:p>
          <a:p>
            <a:pPr lvl="0"/>
            <a:r>
              <a:rPr lang="fa-IR" sz="2400" dirty="0" smtClean="0">
                <a:solidFill>
                  <a:schemeClr val="accent1">
                    <a:lumMod val="75000"/>
                  </a:schemeClr>
                </a:solidFill>
                <a:cs typeface="B Nazanin" pitchFamily="2" charset="-78"/>
              </a:rPr>
              <a:t> </a:t>
            </a:r>
            <a:r>
              <a:rPr lang="fa-IR" sz="2400" dirty="0">
                <a:solidFill>
                  <a:schemeClr val="accent1">
                    <a:lumMod val="75000"/>
                  </a:schemeClr>
                </a:solidFill>
                <a:cs typeface="B Nazanin" pitchFamily="2" charset="-78"/>
              </a:rPr>
              <a:t>همه لباس‌هاي خيس را از تن كودك در آوريد و با پارچه يا حوله او را خشك و گرم </a:t>
            </a:r>
            <a:r>
              <a:rPr lang="fa-IR" sz="2400" dirty="0" smtClean="0">
                <a:solidFill>
                  <a:schemeClr val="accent1">
                    <a:lumMod val="75000"/>
                  </a:schemeClr>
                </a:solidFill>
                <a:cs typeface="B Nazanin" pitchFamily="2" charset="-78"/>
              </a:rPr>
              <a:t>كنيد</a:t>
            </a:r>
            <a:endParaRPr lang="en-US" sz="2400" dirty="0">
              <a:solidFill>
                <a:schemeClr val="accent1">
                  <a:lumMod val="75000"/>
                </a:schemeClr>
              </a:solidFill>
              <a:cs typeface="B Nazanin" pitchFamily="2" charset="-78"/>
            </a:endParaRPr>
          </a:p>
          <a:p>
            <a:pPr lvl="0"/>
            <a:r>
              <a:rPr lang="fa-IR" sz="2400" dirty="0">
                <a:cs typeface="B Nazanin" pitchFamily="2" charset="-78"/>
              </a:rPr>
              <a:t>پس از خارج کردن كودك از آب،  تنفس او بررسي شود و دهان و بيني او از ماده خارجي مثل گل يا استفراغ  پاك </a:t>
            </a:r>
            <a:r>
              <a:rPr lang="fa-IR" sz="2400" dirty="0" smtClean="0">
                <a:cs typeface="B Nazanin" pitchFamily="2" charset="-78"/>
              </a:rPr>
              <a:t>شود</a:t>
            </a:r>
            <a:endParaRPr lang="en-US" sz="2400" dirty="0">
              <a:cs typeface="B Nazanin" pitchFamily="2" charset="-78"/>
            </a:endParaRPr>
          </a:p>
          <a:p>
            <a:pPr lvl="0"/>
            <a:r>
              <a:rPr lang="fa-IR" sz="2400" dirty="0">
                <a:solidFill>
                  <a:schemeClr val="accent1">
                    <a:lumMod val="75000"/>
                  </a:schemeClr>
                </a:solidFill>
                <a:cs typeface="B Nazanin" pitchFamily="2" charset="-78"/>
              </a:rPr>
              <a:t>فرد ديگري به اورژانس 115  اطلاع </a:t>
            </a:r>
            <a:r>
              <a:rPr lang="fa-IR" sz="2400" dirty="0" smtClean="0">
                <a:solidFill>
                  <a:schemeClr val="accent1">
                    <a:lumMod val="75000"/>
                  </a:schemeClr>
                </a:solidFill>
                <a:cs typeface="B Nazanin" pitchFamily="2" charset="-78"/>
              </a:rPr>
              <a:t>دهد</a:t>
            </a:r>
            <a:endParaRPr lang="en-US" sz="2400" dirty="0">
              <a:solidFill>
                <a:schemeClr val="accent1">
                  <a:lumMod val="75000"/>
                </a:schemeClr>
              </a:solidFill>
              <a:cs typeface="B Nazanin" pitchFamily="2" charset="-78"/>
            </a:endParaRPr>
          </a:p>
          <a:p>
            <a:pPr lvl="0"/>
            <a:r>
              <a:rPr lang="fa-IR" sz="2400" dirty="0">
                <a:cs typeface="B Nazanin" pitchFamily="2" charset="-78"/>
              </a:rPr>
              <a:t>احياي قلبي- ريوي و كمك‌هاي اوليه تا زمان رسيدن كمك شروع </a:t>
            </a:r>
            <a:r>
              <a:rPr lang="fa-IR" sz="2400" dirty="0" smtClean="0">
                <a:cs typeface="B Nazanin" pitchFamily="2" charset="-78"/>
              </a:rPr>
              <a:t>شود </a:t>
            </a:r>
            <a:endParaRPr lang="en-US" sz="2400" dirty="0">
              <a:cs typeface="B Nazanin" pitchFamily="2" charset="-78"/>
            </a:endParaRPr>
          </a:p>
        </p:txBody>
      </p:sp>
      <p:sp>
        <p:nvSpPr>
          <p:cNvPr id="4" name="Slide Number Placeholder 3"/>
          <p:cNvSpPr>
            <a:spLocks noGrp="1"/>
          </p:cNvSpPr>
          <p:nvPr>
            <p:ph type="sldNum" sz="quarter" idx="12"/>
          </p:nvPr>
        </p:nvSpPr>
        <p:spPr/>
        <p:txBody>
          <a:bodyPr/>
          <a:lstStyle/>
          <a:p>
            <a:fld id="{F8E4BC58-C6E1-46A1-A28E-4ED601E90704}" type="slidenum">
              <a:rPr lang="fa-IR" smtClean="0"/>
              <a:pPr/>
              <a:t>17</a:t>
            </a:fld>
            <a:endParaRPr lang="fa-IR"/>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67544" y="1484784"/>
            <a:ext cx="8229600" cy="5184576"/>
          </a:xfrm>
        </p:spPr>
        <p:style>
          <a:lnRef idx="2">
            <a:schemeClr val="accent1"/>
          </a:lnRef>
          <a:fillRef idx="1">
            <a:schemeClr val="lt1"/>
          </a:fillRef>
          <a:effectRef idx="0">
            <a:schemeClr val="accent1"/>
          </a:effectRef>
          <a:fontRef idx="minor">
            <a:schemeClr val="dk1"/>
          </a:fontRef>
        </p:style>
        <p:txBody>
          <a:bodyPr>
            <a:noAutofit/>
          </a:bodyPr>
          <a:lstStyle/>
          <a:p>
            <a:pPr lvl="0">
              <a:lnSpc>
                <a:spcPct val="150000"/>
              </a:lnSpc>
            </a:pPr>
            <a:r>
              <a:rPr lang="fa-IR" sz="2400" dirty="0" smtClean="0">
                <a:cs typeface="B Nazanin" pitchFamily="2" charset="-78"/>
              </a:rPr>
              <a:t>اگر كودك نفس ندارد، فوراً تنفس دهان به دهان و عمليات </a:t>
            </a:r>
            <a:r>
              <a:rPr lang="fa-IR" sz="2400" dirty="0" err="1" smtClean="0">
                <a:cs typeface="B Nazanin" pitchFamily="2" charset="-78"/>
              </a:rPr>
              <a:t>احيا</a:t>
            </a:r>
            <a:r>
              <a:rPr lang="fa-IR" sz="2400" dirty="0" smtClean="0">
                <a:cs typeface="B Nazanin" pitchFamily="2" charset="-78"/>
              </a:rPr>
              <a:t> آغاز شود و اين كار ادامه </a:t>
            </a:r>
            <a:r>
              <a:rPr lang="fa-IR" sz="2400" dirty="0" err="1" smtClean="0">
                <a:cs typeface="B Nazanin" pitchFamily="2" charset="-78"/>
              </a:rPr>
              <a:t>يابد</a:t>
            </a:r>
            <a:r>
              <a:rPr lang="fa-IR" sz="2400" dirty="0" smtClean="0">
                <a:cs typeface="B Nazanin" pitchFamily="2" charset="-78"/>
              </a:rPr>
              <a:t>،</a:t>
            </a:r>
          </a:p>
          <a:p>
            <a:pPr lvl="1">
              <a:lnSpc>
                <a:spcPct val="150000"/>
              </a:lnSpc>
            </a:pPr>
            <a:r>
              <a:rPr lang="fa-IR" sz="2400" b="1" dirty="0" smtClean="0">
                <a:solidFill>
                  <a:srgbClr val="FF0000"/>
                </a:solidFill>
                <a:cs typeface="B Nazanin" pitchFamily="2" charset="-78"/>
              </a:rPr>
              <a:t> حتي تا يك ساعت پس از قطع تنفس امكان بازگشت آن وجود دارد</a:t>
            </a:r>
            <a:endParaRPr lang="en-US" sz="2400" b="1" dirty="0" smtClean="0">
              <a:solidFill>
                <a:srgbClr val="FF0000"/>
              </a:solidFill>
              <a:cs typeface="B Nazanin" pitchFamily="2" charset="-78"/>
            </a:endParaRPr>
          </a:p>
          <a:p>
            <a:pPr lvl="0">
              <a:lnSpc>
                <a:spcPct val="150000"/>
              </a:lnSpc>
            </a:pPr>
            <a:endParaRPr lang="fa-IR" sz="2400" dirty="0" smtClean="0">
              <a:cs typeface="B Nazanin" pitchFamily="2" charset="-78"/>
            </a:endParaRPr>
          </a:p>
          <a:p>
            <a:pPr lvl="0">
              <a:lnSpc>
                <a:spcPct val="150000"/>
              </a:lnSpc>
            </a:pPr>
            <a:r>
              <a:rPr lang="fa-IR" sz="2400" dirty="0" smtClean="0">
                <a:cs typeface="B Nazanin" pitchFamily="2" charset="-78"/>
              </a:rPr>
              <a:t>سر با يك دست به عقب خم شود</a:t>
            </a:r>
          </a:p>
          <a:p>
            <a:pPr lvl="0">
              <a:lnSpc>
                <a:spcPct val="150000"/>
              </a:lnSpc>
            </a:pPr>
            <a:r>
              <a:rPr lang="fa-IR" sz="2400" dirty="0" smtClean="0">
                <a:cs typeface="B Nazanin" pitchFamily="2" charset="-78"/>
              </a:rPr>
              <a:t>با دست ديگر فك به سمت بالا كشيده شود تا دهان باز شود</a:t>
            </a:r>
          </a:p>
          <a:p>
            <a:pPr lvl="1">
              <a:lnSpc>
                <a:spcPct val="150000"/>
              </a:lnSpc>
            </a:pPr>
            <a:r>
              <a:rPr lang="fa-IR" sz="2400" dirty="0" smtClean="0">
                <a:cs typeface="B Nazanin" pitchFamily="2" charset="-78"/>
              </a:rPr>
              <a:t>(زبان نتواند ته حلق را ببندد: قبل از اين كار اطمينان حاصل شود به سر و گردن كودك ضربه وارد نشده است) </a:t>
            </a:r>
          </a:p>
          <a:p>
            <a:pPr lvl="0">
              <a:lnSpc>
                <a:spcPct val="150000"/>
              </a:lnSpc>
            </a:pPr>
            <a:endParaRPr lang="fa-IR" sz="2400" dirty="0" smtClean="0">
              <a:cs typeface="B Nazanin" pitchFamily="2" charset="-78"/>
            </a:endParaRPr>
          </a:p>
          <a:p>
            <a:pPr lvl="0">
              <a:lnSpc>
                <a:spcPct val="150000"/>
              </a:lnSpc>
            </a:pPr>
            <a:endParaRPr lang="fa-IR" sz="2400" dirty="0" smtClean="0">
              <a:cs typeface="B Nazanin" pitchFamily="2" charset="-78"/>
            </a:endParaRPr>
          </a:p>
          <a:p>
            <a:pPr lvl="0">
              <a:lnSpc>
                <a:spcPct val="150000"/>
              </a:lnSpc>
            </a:pPr>
            <a:endParaRPr lang="en-US" sz="2400" dirty="0" smtClean="0">
              <a:cs typeface="B Nazanin" pitchFamily="2" charset="-78"/>
            </a:endParaRPr>
          </a:p>
        </p:txBody>
      </p:sp>
      <p:sp>
        <p:nvSpPr>
          <p:cNvPr id="4" name="Title 1"/>
          <p:cNvSpPr>
            <a:spLocks noGrp="1"/>
          </p:cNvSpPr>
          <p:nvPr>
            <p:ph type="title"/>
          </p:nvPr>
        </p:nvSpPr>
        <p:spPr>
          <a:xfrm>
            <a:off x="457200" y="274638"/>
            <a:ext cx="8229600" cy="922114"/>
          </a:xfrm>
        </p:spPr>
        <p:style>
          <a:lnRef idx="2">
            <a:schemeClr val="accent1"/>
          </a:lnRef>
          <a:fillRef idx="1">
            <a:schemeClr val="lt1"/>
          </a:fillRef>
          <a:effectRef idx="0">
            <a:schemeClr val="accent1"/>
          </a:effectRef>
          <a:fontRef idx="minor">
            <a:schemeClr val="dk1"/>
          </a:fontRef>
        </p:style>
        <p:txBody>
          <a:bodyPr>
            <a:noAutofit/>
          </a:bodyPr>
          <a:lstStyle/>
          <a:p>
            <a:r>
              <a:rPr lang="fa-IR" sz="2800" b="1" dirty="0">
                <a:solidFill>
                  <a:srgbClr val="0070C0"/>
                </a:solidFill>
                <a:cs typeface="B Nazanin" pitchFamily="2" charset="-78"/>
              </a:rPr>
              <a:t>در صورتي كه كودكي غرق شد چه بايد كرد؟ </a:t>
            </a:r>
            <a:r>
              <a:rPr lang="en-US" sz="2800" b="1" dirty="0">
                <a:solidFill>
                  <a:srgbClr val="0070C0"/>
                </a:solidFill>
                <a:cs typeface="B Nazanin" pitchFamily="2" charset="-78"/>
              </a:rPr>
              <a:t/>
            </a:r>
            <a:br>
              <a:rPr lang="en-US" sz="2800" b="1" dirty="0">
                <a:solidFill>
                  <a:srgbClr val="0070C0"/>
                </a:solidFill>
                <a:cs typeface="B Nazanin" pitchFamily="2" charset="-78"/>
              </a:rPr>
            </a:br>
            <a:endParaRPr lang="fa-IR" sz="2800" dirty="0">
              <a:solidFill>
                <a:srgbClr val="0070C0"/>
              </a:solidFill>
              <a:cs typeface="B Nazanin" pitchFamily="2" charset="-78"/>
            </a:endParaRPr>
          </a:p>
        </p:txBody>
      </p:sp>
      <p:sp>
        <p:nvSpPr>
          <p:cNvPr id="6" name="Slide Number Placeholder 5"/>
          <p:cNvSpPr>
            <a:spLocks noGrp="1"/>
          </p:cNvSpPr>
          <p:nvPr>
            <p:ph type="sldNum" sz="quarter" idx="12"/>
          </p:nvPr>
        </p:nvSpPr>
        <p:spPr/>
        <p:txBody>
          <a:bodyPr/>
          <a:lstStyle/>
          <a:p>
            <a:fld id="{F8E4BC58-C6E1-46A1-A28E-4ED601E90704}" type="slidenum">
              <a:rPr lang="fa-IR" smtClean="0"/>
              <a:pPr/>
              <a:t>18</a:t>
            </a:fld>
            <a:endParaRPr lang="fa-IR"/>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412776"/>
            <a:ext cx="8229600" cy="4896544"/>
          </a:xfrm>
        </p:spPr>
        <p:style>
          <a:lnRef idx="2">
            <a:schemeClr val="accent1"/>
          </a:lnRef>
          <a:fillRef idx="1">
            <a:schemeClr val="lt1"/>
          </a:fillRef>
          <a:effectRef idx="0">
            <a:schemeClr val="accent1"/>
          </a:effectRef>
          <a:fontRef idx="minor">
            <a:schemeClr val="dk1"/>
          </a:fontRef>
        </p:style>
        <p:txBody>
          <a:bodyPr>
            <a:normAutofit/>
          </a:bodyPr>
          <a:lstStyle/>
          <a:p>
            <a:pPr lvl="0"/>
            <a:r>
              <a:rPr lang="fa-IR" sz="2400" dirty="0" smtClean="0">
                <a:cs typeface="B Nazanin" pitchFamily="2" charset="-78"/>
              </a:rPr>
              <a:t>سوراخ‌هاي بيني كودك با فشار انگشتان بسته شود و سپس دهان كاملاً روي دهان كودك قرار گيرد و به آرامي در دهان او دميده شود و به بالا آمدن قفسه سينه كودك توجه شود</a:t>
            </a:r>
            <a:endParaRPr lang="en-US" sz="2400" dirty="0" smtClean="0">
              <a:cs typeface="B Nazanin" pitchFamily="2" charset="-78"/>
            </a:endParaRPr>
          </a:p>
          <a:p>
            <a:pPr lvl="0"/>
            <a:r>
              <a:rPr lang="fa-IR" sz="2400" dirty="0" smtClean="0">
                <a:solidFill>
                  <a:schemeClr val="accent1">
                    <a:lumMod val="75000"/>
                  </a:schemeClr>
                </a:solidFill>
                <a:cs typeface="B Nazanin" pitchFamily="2" charset="-78"/>
              </a:rPr>
              <a:t>دهان از دهان كودك برداشته شود تا هواي دميده شده خارج شود</a:t>
            </a:r>
          </a:p>
          <a:p>
            <a:pPr lvl="0"/>
            <a:r>
              <a:rPr lang="fa-IR" sz="2400" dirty="0" smtClean="0">
                <a:cs typeface="B Nazanin" pitchFamily="2" charset="-78"/>
              </a:rPr>
              <a:t> 5 بار در دقيقه اين كار تكرار شود تا نفس كودك برگردد</a:t>
            </a:r>
            <a:endParaRPr lang="en-US" sz="2400" dirty="0" smtClean="0">
              <a:cs typeface="B Nazanin" pitchFamily="2" charset="-78"/>
            </a:endParaRPr>
          </a:p>
          <a:p>
            <a:pPr lvl="0"/>
            <a:r>
              <a:rPr lang="fa-IR" sz="2400" dirty="0" smtClean="0">
                <a:solidFill>
                  <a:schemeClr val="accent1">
                    <a:lumMod val="75000"/>
                  </a:schemeClr>
                </a:solidFill>
                <a:cs typeface="B Nazanin" pitchFamily="2" charset="-78"/>
              </a:rPr>
              <a:t>به آرامي كودك در </a:t>
            </a:r>
            <a:r>
              <a:rPr lang="fa-IR" sz="2400" b="1" dirty="0" smtClean="0">
                <a:solidFill>
                  <a:srgbClr val="C00000"/>
                </a:solidFill>
                <a:cs typeface="B Nazanin" pitchFamily="2" charset="-78"/>
              </a:rPr>
              <a:t>وضعيت بهبود </a:t>
            </a:r>
            <a:r>
              <a:rPr lang="fa-IR" sz="2400" dirty="0" smtClean="0">
                <a:solidFill>
                  <a:schemeClr val="accent1">
                    <a:lumMod val="75000"/>
                  </a:schemeClr>
                </a:solidFill>
                <a:cs typeface="B Nazanin" pitchFamily="2" charset="-78"/>
              </a:rPr>
              <a:t>قرار </a:t>
            </a:r>
            <a:r>
              <a:rPr lang="fa-IR" sz="2400" dirty="0" err="1" smtClean="0">
                <a:solidFill>
                  <a:schemeClr val="accent1">
                    <a:lumMod val="75000"/>
                  </a:schemeClr>
                </a:solidFill>
                <a:cs typeface="B Nazanin" pitchFamily="2" charset="-78"/>
              </a:rPr>
              <a:t>گيرد</a:t>
            </a:r>
            <a:r>
              <a:rPr lang="fa-IR" sz="2400" dirty="0" smtClean="0">
                <a:solidFill>
                  <a:schemeClr val="accent1">
                    <a:lumMod val="75000"/>
                  </a:schemeClr>
                </a:solidFill>
                <a:cs typeface="B Nazanin" pitchFamily="2" charset="-78"/>
              </a:rPr>
              <a:t>: </a:t>
            </a:r>
            <a:r>
              <a:rPr lang="fa-IR" sz="2000" dirty="0" smtClean="0">
                <a:solidFill>
                  <a:schemeClr val="accent1">
                    <a:lumMod val="75000"/>
                  </a:schemeClr>
                </a:solidFill>
                <a:cs typeface="B Nazanin" pitchFamily="2" charset="-78"/>
              </a:rPr>
              <a:t> </a:t>
            </a:r>
            <a:r>
              <a:rPr lang="fa-IR" sz="2400" dirty="0" smtClean="0">
                <a:solidFill>
                  <a:schemeClr val="accent1">
                    <a:lumMod val="75000"/>
                  </a:schemeClr>
                </a:solidFill>
                <a:cs typeface="B Nazanin" pitchFamily="2" charset="-78"/>
              </a:rPr>
              <a:t>وضعيت خوابيده به پهلو به </a:t>
            </a:r>
            <a:r>
              <a:rPr lang="fa-IR" sz="2400" dirty="0" err="1" smtClean="0">
                <a:solidFill>
                  <a:schemeClr val="accent1">
                    <a:lumMod val="75000"/>
                  </a:schemeClr>
                </a:solidFill>
                <a:cs typeface="B Nazanin" pitchFamily="2" charset="-78"/>
              </a:rPr>
              <a:t>نحوي</a:t>
            </a:r>
            <a:r>
              <a:rPr lang="fa-IR" sz="2400" dirty="0" smtClean="0">
                <a:solidFill>
                  <a:schemeClr val="accent1">
                    <a:lumMod val="75000"/>
                  </a:schemeClr>
                </a:solidFill>
                <a:cs typeface="B Nazanin" pitchFamily="2" charset="-78"/>
              </a:rPr>
              <a:t> </a:t>
            </a:r>
            <a:r>
              <a:rPr lang="fa-IR" sz="2400" dirty="0" err="1" smtClean="0">
                <a:solidFill>
                  <a:schemeClr val="accent1">
                    <a:lumMod val="75000"/>
                  </a:schemeClr>
                </a:solidFill>
                <a:cs typeface="B Nazanin" pitchFamily="2" charset="-78"/>
              </a:rPr>
              <a:t>كه</a:t>
            </a:r>
            <a:endParaRPr lang="fa-IR" sz="2400" dirty="0" smtClean="0">
              <a:solidFill>
                <a:schemeClr val="accent1">
                  <a:lumMod val="75000"/>
                </a:schemeClr>
              </a:solidFill>
              <a:cs typeface="B Nazanin" pitchFamily="2" charset="-78"/>
            </a:endParaRPr>
          </a:p>
          <a:p>
            <a:pPr lvl="1" algn="just"/>
            <a:r>
              <a:rPr lang="fa-IR" sz="2400" dirty="0" smtClean="0">
                <a:solidFill>
                  <a:schemeClr val="accent1">
                    <a:lumMod val="75000"/>
                  </a:schemeClr>
                </a:solidFill>
                <a:cs typeface="B Nazanin" pitchFamily="2" charset="-78"/>
              </a:rPr>
              <a:t> </a:t>
            </a:r>
            <a:r>
              <a:rPr lang="fa-IR" sz="2200" dirty="0" smtClean="0">
                <a:solidFill>
                  <a:srgbClr val="C00000"/>
                </a:solidFill>
                <a:cs typeface="B Nazanin" pitchFamily="2" charset="-78"/>
              </a:rPr>
              <a:t>دست زيري در پشت و دست بالايي به صورت خميده در جلوي مصدوم قرار گيرد. </a:t>
            </a:r>
          </a:p>
          <a:p>
            <a:pPr lvl="1" algn="just"/>
            <a:r>
              <a:rPr lang="fa-IR" sz="2200" dirty="0" err="1" smtClean="0">
                <a:solidFill>
                  <a:srgbClr val="C00000"/>
                </a:solidFill>
                <a:cs typeface="B Nazanin" pitchFamily="2" charset="-78"/>
              </a:rPr>
              <a:t>پاي</a:t>
            </a:r>
            <a:r>
              <a:rPr lang="fa-IR" sz="2200" dirty="0" smtClean="0">
                <a:solidFill>
                  <a:srgbClr val="C00000"/>
                </a:solidFill>
                <a:cs typeface="B Nazanin" pitchFamily="2" charset="-78"/>
              </a:rPr>
              <a:t> بالايي به حالت خميده 90 درجه قرار </a:t>
            </a:r>
            <a:r>
              <a:rPr lang="fa-IR" sz="2200" dirty="0" err="1" smtClean="0">
                <a:solidFill>
                  <a:srgbClr val="C00000"/>
                </a:solidFill>
                <a:cs typeface="B Nazanin" pitchFamily="2" charset="-78"/>
              </a:rPr>
              <a:t>گيرد</a:t>
            </a:r>
            <a:r>
              <a:rPr lang="fa-IR" sz="2200" dirty="0" smtClean="0">
                <a:solidFill>
                  <a:srgbClr val="C00000"/>
                </a:solidFill>
                <a:cs typeface="B Nazanin" pitchFamily="2" charset="-78"/>
              </a:rPr>
              <a:t> </a:t>
            </a:r>
          </a:p>
          <a:p>
            <a:pPr lvl="1" algn="just"/>
            <a:r>
              <a:rPr lang="fa-IR" sz="2200" dirty="0" smtClean="0">
                <a:solidFill>
                  <a:srgbClr val="C00000"/>
                </a:solidFill>
                <a:cs typeface="B Nazanin" pitchFamily="2" charset="-78"/>
              </a:rPr>
              <a:t>صورت مصدوم به سمت زمين، و گردن او به سمت عقب باشد(در اين حالت زبان به جلو مي‌آيد و كودك مي‌تواند نفس </a:t>
            </a:r>
            <a:r>
              <a:rPr lang="fa-IR" sz="2200" dirty="0" err="1" smtClean="0">
                <a:solidFill>
                  <a:srgbClr val="C00000"/>
                </a:solidFill>
                <a:cs typeface="B Nazanin" pitchFamily="2" charset="-78"/>
              </a:rPr>
              <a:t>بكشد</a:t>
            </a:r>
            <a:r>
              <a:rPr lang="fa-IR" sz="2200" dirty="0" smtClean="0">
                <a:solidFill>
                  <a:srgbClr val="C00000"/>
                </a:solidFill>
                <a:cs typeface="B Nazanin" pitchFamily="2" charset="-78"/>
              </a:rPr>
              <a:t>)</a:t>
            </a:r>
            <a:endParaRPr lang="en-US" sz="2200" dirty="0" smtClean="0">
              <a:solidFill>
                <a:srgbClr val="C00000"/>
              </a:solidFill>
              <a:cs typeface="B Nazanin" pitchFamily="2" charset="-78"/>
            </a:endParaRPr>
          </a:p>
          <a:p>
            <a:pPr lvl="0"/>
            <a:r>
              <a:rPr lang="fa-IR" sz="2400" dirty="0" smtClean="0">
                <a:cs typeface="B Nazanin" pitchFamily="2" charset="-78"/>
              </a:rPr>
              <a:t>اگر پس از چند بار تنفس دهان به دهان كودك هنوز كبود يا رنگ پريده است امكان دارد دچار ايست قلبي نيز باشد</a:t>
            </a:r>
            <a:endParaRPr lang="en-US" sz="2400" dirty="0" smtClean="0">
              <a:cs typeface="B Nazanin" pitchFamily="2" charset="-78"/>
            </a:endParaRPr>
          </a:p>
          <a:p>
            <a:endParaRPr lang="fa-IR" sz="2400" dirty="0"/>
          </a:p>
        </p:txBody>
      </p:sp>
      <p:sp>
        <p:nvSpPr>
          <p:cNvPr id="4" name="Title 1"/>
          <p:cNvSpPr txBox="1">
            <a:spLocks/>
          </p:cNvSpPr>
          <p:nvPr/>
        </p:nvSpPr>
        <p:spPr>
          <a:xfrm>
            <a:off x="457200" y="274638"/>
            <a:ext cx="8229600" cy="922114"/>
          </a:xfrm>
          <a:prstGeom prst="rect">
            <a:avLst/>
          </a:prstGeom>
        </p:spPr>
        <p:style>
          <a:lnRef idx="2">
            <a:schemeClr val="accent1"/>
          </a:lnRef>
          <a:fillRef idx="1">
            <a:schemeClr val="lt1"/>
          </a:fillRef>
          <a:effectRef idx="0">
            <a:schemeClr val="accent1"/>
          </a:effectRef>
          <a:fontRef idx="minor">
            <a:schemeClr val="dk1"/>
          </a:fontRef>
        </p:style>
        <p:txBody>
          <a:bodyPr vert="horz" lIns="91440" tIns="45720" rIns="91440" bIns="45720" rtlCol="1" anchor="ctr">
            <a:noAutofit/>
          </a:bodyPr>
          <a:lstStyle/>
          <a:p>
            <a:pPr marL="0" marR="0" lvl="0" indent="0" algn="ctr" defTabSz="914400" rtl="1" eaLnBrk="1" fontAlgn="auto" latinLnBrk="0" hangingPunct="1">
              <a:lnSpc>
                <a:spcPct val="100000"/>
              </a:lnSpc>
              <a:spcBef>
                <a:spcPct val="0"/>
              </a:spcBef>
              <a:spcAft>
                <a:spcPts val="0"/>
              </a:spcAft>
              <a:buClrTx/>
              <a:buSzTx/>
              <a:buFontTx/>
              <a:buNone/>
              <a:tabLst/>
              <a:defRPr/>
            </a:pPr>
            <a:endParaRPr kumimoji="0" lang="fa-IR" sz="2800" b="1" i="0" u="none" strike="noStrike" kern="1200" cap="none" spc="0" normalizeH="0" baseline="0" noProof="0" dirty="0" smtClean="0">
              <a:ln>
                <a:noFill/>
              </a:ln>
              <a:solidFill>
                <a:srgbClr val="0070C0"/>
              </a:solidFill>
              <a:effectLst/>
              <a:uLnTx/>
              <a:uFillTx/>
              <a:latin typeface="+mj-lt"/>
              <a:ea typeface="+mj-ea"/>
              <a:cs typeface="B Nazanin" pitchFamily="2" charset="-78"/>
            </a:endParaRPr>
          </a:p>
          <a:p>
            <a:pPr marL="0" marR="0" lvl="0" indent="0" algn="ctr" defTabSz="914400" rtl="1" eaLnBrk="1" fontAlgn="auto" latinLnBrk="0" hangingPunct="1">
              <a:lnSpc>
                <a:spcPct val="100000"/>
              </a:lnSpc>
              <a:spcBef>
                <a:spcPct val="0"/>
              </a:spcBef>
              <a:spcAft>
                <a:spcPts val="0"/>
              </a:spcAft>
              <a:buClrTx/>
              <a:buSzTx/>
              <a:buFontTx/>
              <a:buNone/>
              <a:tabLst/>
              <a:defRPr/>
            </a:pPr>
            <a:r>
              <a:rPr kumimoji="0" lang="fa-IR" sz="2800" b="1" i="0" u="none" strike="noStrike" kern="1200" cap="none" spc="0" normalizeH="0" baseline="0" noProof="0" dirty="0" smtClean="0">
                <a:ln>
                  <a:noFill/>
                </a:ln>
                <a:solidFill>
                  <a:srgbClr val="0070C0"/>
                </a:solidFill>
                <a:effectLst/>
                <a:uLnTx/>
                <a:uFillTx/>
                <a:latin typeface="+mj-lt"/>
                <a:ea typeface="+mj-ea"/>
                <a:cs typeface="B Nazanin" pitchFamily="2" charset="-78"/>
              </a:rPr>
              <a:t>در صورتي كه كودكي غرق شد چه بايد كرد؟ </a:t>
            </a:r>
            <a:r>
              <a:rPr kumimoji="0" lang="en-US" sz="2800" b="1" i="0" u="none" strike="noStrike" kern="1200" cap="none" spc="0" normalizeH="0" baseline="0" noProof="0" dirty="0" smtClean="0">
                <a:ln>
                  <a:noFill/>
                </a:ln>
                <a:solidFill>
                  <a:srgbClr val="0070C0"/>
                </a:solidFill>
                <a:effectLst/>
                <a:uLnTx/>
                <a:uFillTx/>
                <a:latin typeface="+mj-lt"/>
                <a:ea typeface="+mj-ea"/>
                <a:cs typeface="B Nazanin" pitchFamily="2" charset="-78"/>
              </a:rPr>
              <a:t/>
            </a:r>
            <a:br>
              <a:rPr kumimoji="0" lang="en-US" sz="2800" b="1" i="0" u="none" strike="noStrike" kern="1200" cap="none" spc="0" normalizeH="0" baseline="0" noProof="0" dirty="0" smtClean="0">
                <a:ln>
                  <a:noFill/>
                </a:ln>
                <a:solidFill>
                  <a:srgbClr val="0070C0"/>
                </a:solidFill>
                <a:effectLst/>
                <a:uLnTx/>
                <a:uFillTx/>
                <a:latin typeface="+mj-lt"/>
                <a:ea typeface="+mj-ea"/>
                <a:cs typeface="B Nazanin" pitchFamily="2" charset="-78"/>
              </a:rPr>
            </a:br>
            <a:endParaRPr kumimoji="0" lang="fa-IR" sz="2800" b="0" i="0" u="none" strike="noStrike" kern="1200" cap="none" spc="0" normalizeH="0" baseline="0" noProof="0" dirty="0">
              <a:ln>
                <a:noFill/>
              </a:ln>
              <a:solidFill>
                <a:srgbClr val="0070C0"/>
              </a:solidFill>
              <a:effectLst/>
              <a:uLnTx/>
              <a:uFillTx/>
              <a:latin typeface="+mj-lt"/>
              <a:ea typeface="+mj-ea"/>
              <a:cs typeface="B Nazanin" pitchFamily="2" charset="-78"/>
            </a:endParaRPr>
          </a:p>
        </p:txBody>
      </p:sp>
      <p:sp>
        <p:nvSpPr>
          <p:cNvPr id="5" name="Slide Number Placeholder 4"/>
          <p:cNvSpPr>
            <a:spLocks noGrp="1"/>
          </p:cNvSpPr>
          <p:nvPr>
            <p:ph type="sldNum" sz="quarter" idx="12"/>
          </p:nvPr>
        </p:nvSpPr>
        <p:spPr/>
        <p:txBody>
          <a:bodyPr/>
          <a:lstStyle/>
          <a:p>
            <a:fld id="{F8E4BC58-C6E1-46A1-A28E-4ED601E90704}" type="slidenum">
              <a:rPr lang="fa-IR" smtClean="0"/>
              <a:pPr/>
              <a:t>19</a:t>
            </a:fld>
            <a:endParaRPr lang="fa-IR"/>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268760"/>
            <a:ext cx="8229600" cy="5328592"/>
          </a:xfrm>
        </p:spPr>
        <p:style>
          <a:lnRef idx="2">
            <a:schemeClr val="accent1"/>
          </a:lnRef>
          <a:fillRef idx="1">
            <a:schemeClr val="lt1"/>
          </a:fillRef>
          <a:effectRef idx="0">
            <a:schemeClr val="accent1"/>
          </a:effectRef>
          <a:fontRef idx="minor">
            <a:schemeClr val="dk1"/>
          </a:fontRef>
        </p:style>
        <p:txBody>
          <a:bodyPr>
            <a:normAutofit/>
          </a:bodyPr>
          <a:lstStyle/>
          <a:p>
            <a:pPr lvl="0"/>
            <a:endParaRPr lang="en-US" sz="2400" dirty="0" smtClean="0">
              <a:cs typeface="B Nazanin" pitchFamily="2" charset="-78"/>
            </a:endParaRPr>
          </a:p>
          <a:p>
            <a:pPr lvl="0"/>
            <a:r>
              <a:rPr lang="fa-IR" sz="2400" dirty="0" smtClean="0">
                <a:cs typeface="B Nazanin" pitchFamily="2" charset="-78"/>
              </a:rPr>
              <a:t>در صورت </a:t>
            </a:r>
            <a:r>
              <a:rPr lang="fa-IR" sz="2400" dirty="0" err="1" smtClean="0">
                <a:cs typeface="B Nazanin" pitchFamily="2" charset="-78"/>
              </a:rPr>
              <a:t>ايست</a:t>
            </a:r>
            <a:r>
              <a:rPr lang="fa-IR" sz="2400" dirty="0" smtClean="0">
                <a:cs typeface="B Nazanin" pitchFamily="2" charset="-78"/>
              </a:rPr>
              <a:t> </a:t>
            </a:r>
            <a:r>
              <a:rPr lang="fa-IR" sz="2400" dirty="0" err="1" smtClean="0">
                <a:cs typeface="B Nazanin" pitchFamily="2" charset="-78"/>
              </a:rPr>
              <a:t>قلبي</a:t>
            </a:r>
            <a:r>
              <a:rPr lang="en-US" sz="2400" dirty="0" smtClean="0">
                <a:cs typeface="B Nazanin" pitchFamily="2" charset="-78"/>
              </a:rPr>
              <a:t>:</a:t>
            </a:r>
            <a:r>
              <a:rPr lang="fa-IR" sz="2400" dirty="0" smtClean="0">
                <a:cs typeface="B Nazanin" pitchFamily="2" charset="-78"/>
              </a:rPr>
              <a:t> </a:t>
            </a:r>
            <a:r>
              <a:rPr lang="fa-IR" sz="2400" b="1" dirty="0" smtClean="0">
                <a:solidFill>
                  <a:srgbClr val="FF0000"/>
                </a:solidFill>
                <a:cs typeface="B Nazanin" pitchFamily="2" charset="-78"/>
              </a:rPr>
              <a:t>ماساژ قلبي </a:t>
            </a:r>
            <a:r>
              <a:rPr lang="fa-IR" sz="2400" dirty="0" smtClean="0">
                <a:cs typeface="B Nazanin" pitchFamily="2" charset="-78"/>
              </a:rPr>
              <a:t>داده شود</a:t>
            </a:r>
          </a:p>
          <a:p>
            <a:pPr lvl="1"/>
            <a:r>
              <a:rPr lang="fa-IR" sz="2400" dirty="0" err="1" smtClean="0">
                <a:cs typeface="B Nazanin" pitchFamily="2" charset="-78"/>
              </a:rPr>
              <a:t>كودك</a:t>
            </a:r>
            <a:r>
              <a:rPr lang="fa-IR" sz="2400" dirty="0" smtClean="0">
                <a:cs typeface="B Nazanin" pitchFamily="2" charset="-78"/>
              </a:rPr>
              <a:t> طاقباز روي زمين خوابانده شود</a:t>
            </a:r>
          </a:p>
          <a:p>
            <a:pPr lvl="1"/>
            <a:r>
              <a:rPr lang="fa-IR" sz="2400" dirty="0" smtClean="0">
                <a:cs typeface="B Nazanin" pitchFamily="2" charset="-78"/>
              </a:rPr>
              <a:t>كنار او زانو بزنيد</a:t>
            </a:r>
          </a:p>
          <a:p>
            <a:pPr lvl="1"/>
            <a:r>
              <a:rPr lang="fa-IR" sz="2400" dirty="0" smtClean="0">
                <a:cs typeface="B Nazanin" pitchFamily="2" charset="-78"/>
              </a:rPr>
              <a:t> نيمه پاييني جناغ سينه را به آرامي فشار دهيد</a:t>
            </a:r>
          </a:p>
          <a:p>
            <a:pPr lvl="1"/>
            <a:r>
              <a:rPr lang="fa-IR" sz="2400" dirty="0" smtClean="0">
                <a:cs typeface="B Nazanin" pitchFamily="2" charset="-78"/>
              </a:rPr>
              <a:t>اين كار با سرعت 100 بار در دقيقه  انجام شود</a:t>
            </a:r>
            <a:endParaRPr lang="en-US" sz="2400" dirty="0" smtClean="0">
              <a:cs typeface="B Nazanin" pitchFamily="2" charset="-78"/>
            </a:endParaRPr>
          </a:p>
          <a:p>
            <a:pPr lvl="1"/>
            <a:endParaRPr lang="fa-IR" sz="2400" dirty="0" smtClean="0">
              <a:cs typeface="B Nazanin" pitchFamily="2" charset="-78"/>
            </a:endParaRPr>
          </a:p>
          <a:p>
            <a:pPr lvl="0"/>
            <a:r>
              <a:rPr lang="fa-IR" sz="2400" dirty="0" smtClean="0">
                <a:cs typeface="B Nazanin" pitchFamily="2" charset="-78"/>
              </a:rPr>
              <a:t> ماساژ براي</a:t>
            </a:r>
            <a:r>
              <a:rPr lang="fa-IR" sz="2400" dirty="0">
                <a:cs typeface="B Nazanin" pitchFamily="2" charset="-78"/>
              </a:rPr>
              <a:t> </a:t>
            </a:r>
            <a:r>
              <a:rPr lang="fa-IR" sz="2400" dirty="0" smtClean="0">
                <a:cs typeface="B Nazanin" pitchFamily="2" charset="-78"/>
              </a:rPr>
              <a:t>نوزادان بايد با فشار كمتر و تكرار آن سريع‌تر باشد </a:t>
            </a:r>
            <a:endParaRPr lang="en-US" sz="2400" dirty="0" smtClean="0">
              <a:cs typeface="B Nazanin" pitchFamily="2" charset="-78"/>
            </a:endParaRPr>
          </a:p>
          <a:p>
            <a:pPr lvl="0"/>
            <a:r>
              <a:rPr lang="fa-IR" sz="2400" b="1" dirty="0" smtClean="0">
                <a:cs typeface="B Nazanin" pitchFamily="2" charset="-78"/>
              </a:rPr>
              <a:t>در احيا قلبي ريوي دو نفره</a:t>
            </a:r>
            <a:r>
              <a:rPr lang="en-US" sz="2400" b="1" dirty="0" smtClean="0">
                <a:cs typeface="B Nazanin" pitchFamily="2" charset="-78"/>
              </a:rPr>
              <a:t>:</a:t>
            </a:r>
            <a:r>
              <a:rPr lang="fa-IR" sz="2400" b="1" dirty="0" smtClean="0">
                <a:cs typeface="B Nazanin" pitchFamily="2" charset="-78"/>
              </a:rPr>
              <a:t> </a:t>
            </a:r>
            <a:r>
              <a:rPr lang="fa-IR" sz="2400" dirty="0" smtClean="0">
                <a:cs typeface="B Nazanin" pitchFamily="2" charset="-78"/>
              </a:rPr>
              <a:t>هر </a:t>
            </a:r>
            <a:r>
              <a:rPr lang="fa-IR" sz="2400" b="1" dirty="0" smtClean="0">
                <a:solidFill>
                  <a:srgbClr val="FF0000"/>
                </a:solidFill>
                <a:cs typeface="B Nazanin" pitchFamily="2" charset="-78"/>
              </a:rPr>
              <a:t>15</a:t>
            </a:r>
            <a:r>
              <a:rPr lang="fa-IR" sz="2400" dirty="0" smtClean="0">
                <a:cs typeface="B Nazanin" pitchFamily="2" charset="-78"/>
              </a:rPr>
              <a:t> ماساژ با 2 تنفس دهان به دهان</a:t>
            </a:r>
          </a:p>
          <a:p>
            <a:pPr lvl="0"/>
            <a:r>
              <a:rPr lang="fa-IR" sz="2400" b="1" dirty="0" smtClean="0">
                <a:cs typeface="B Nazanin" pitchFamily="2" charset="-78"/>
              </a:rPr>
              <a:t>در احيا قلبي ريوي </a:t>
            </a:r>
            <a:r>
              <a:rPr lang="fa-IR" sz="2400" b="1" dirty="0" err="1" smtClean="0">
                <a:cs typeface="B Nazanin" pitchFamily="2" charset="-78"/>
              </a:rPr>
              <a:t>يك</a:t>
            </a:r>
            <a:r>
              <a:rPr lang="fa-IR" sz="2400" b="1" dirty="0" smtClean="0">
                <a:cs typeface="B Nazanin" pitchFamily="2" charset="-78"/>
              </a:rPr>
              <a:t> نفره</a:t>
            </a:r>
            <a:r>
              <a:rPr lang="en-US" sz="2400" b="1" dirty="0" smtClean="0">
                <a:cs typeface="B Nazanin" pitchFamily="2" charset="-78"/>
              </a:rPr>
              <a:t>:</a:t>
            </a:r>
            <a:r>
              <a:rPr lang="fa-IR" sz="2400" dirty="0" smtClean="0">
                <a:cs typeface="B Nazanin" pitchFamily="2" charset="-78"/>
              </a:rPr>
              <a:t> هر </a:t>
            </a:r>
            <a:r>
              <a:rPr lang="fa-IR" sz="2400" b="1" dirty="0" smtClean="0">
                <a:solidFill>
                  <a:srgbClr val="FF0000"/>
                </a:solidFill>
                <a:cs typeface="B Nazanin" pitchFamily="2" charset="-78"/>
              </a:rPr>
              <a:t>30</a:t>
            </a:r>
            <a:r>
              <a:rPr lang="fa-IR" sz="2400" dirty="0" smtClean="0">
                <a:solidFill>
                  <a:srgbClr val="FF0000"/>
                </a:solidFill>
                <a:cs typeface="B Nazanin" pitchFamily="2" charset="-78"/>
              </a:rPr>
              <a:t> </a:t>
            </a:r>
            <a:r>
              <a:rPr lang="fa-IR" sz="2400" dirty="0" smtClean="0">
                <a:cs typeface="B Nazanin" pitchFamily="2" charset="-78"/>
              </a:rPr>
              <a:t>ماساژ با 2 تنفس دهان به دهان</a:t>
            </a:r>
            <a:endParaRPr lang="en-US" sz="2400" dirty="0" smtClean="0">
              <a:cs typeface="B Nazanin" pitchFamily="2" charset="-78"/>
            </a:endParaRPr>
          </a:p>
          <a:p>
            <a:pPr marL="0" lvl="0" indent="0">
              <a:buNone/>
            </a:pPr>
            <a:endParaRPr lang="fa-IR" sz="2400" dirty="0" smtClean="0">
              <a:cs typeface="B Nazanin" pitchFamily="2" charset="-78"/>
            </a:endParaRPr>
          </a:p>
        </p:txBody>
      </p:sp>
      <p:sp>
        <p:nvSpPr>
          <p:cNvPr id="4" name="Title 1"/>
          <p:cNvSpPr>
            <a:spLocks noGrp="1"/>
          </p:cNvSpPr>
          <p:nvPr>
            <p:ph type="title"/>
          </p:nvPr>
        </p:nvSpPr>
        <p:spPr>
          <a:xfrm>
            <a:off x="457200" y="274638"/>
            <a:ext cx="8229600" cy="778098"/>
          </a:xfrm>
        </p:spPr>
        <p:style>
          <a:lnRef idx="2">
            <a:schemeClr val="accent1"/>
          </a:lnRef>
          <a:fillRef idx="1">
            <a:schemeClr val="lt1"/>
          </a:fillRef>
          <a:effectRef idx="0">
            <a:schemeClr val="accent1"/>
          </a:effectRef>
          <a:fontRef idx="minor">
            <a:schemeClr val="dk1"/>
          </a:fontRef>
        </p:style>
        <p:txBody>
          <a:bodyPr>
            <a:noAutofit/>
          </a:bodyPr>
          <a:lstStyle/>
          <a:p>
            <a:r>
              <a:rPr lang="fa-IR" sz="2800" b="1" dirty="0" smtClean="0">
                <a:solidFill>
                  <a:srgbClr val="0070C0"/>
                </a:solidFill>
                <a:cs typeface="B Nazanin" pitchFamily="2" charset="-78"/>
              </a:rPr>
              <a:t/>
            </a:r>
            <a:br>
              <a:rPr lang="fa-IR" sz="2800" b="1" dirty="0" smtClean="0">
                <a:solidFill>
                  <a:srgbClr val="0070C0"/>
                </a:solidFill>
                <a:cs typeface="B Nazanin" pitchFamily="2" charset="-78"/>
              </a:rPr>
            </a:br>
            <a:r>
              <a:rPr lang="fa-IR" sz="2800" b="1" dirty="0" smtClean="0">
                <a:solidFill>
                  <a:srgbClr val="0070C0"/>
                </a:solidFill>
                <a:cs typeface="B Nazanin" pitchFamily="2" charset="-78"/>
              </a:rPr>
              <a:t>در </a:t>
            </a:r>
            <a:r>
              <a:rPr lang="fa-IR" sz="2800" b="1" dirty="0">
                <a:solidFill>
                  <a:srgbClr val="0070C0"/>
                </a:solidFill>
                <a:cs typeface="B Nazanin" pitchFamily="2" charset="-78"/>
              </a:rPr>
              <a:t>صورتي كه كودكي غرق شد چه بايد كرد؟ </a:t>
            </a:r>
            <a:r>
              <a:rPr lang="en-US" sz="2800" b="1" dirty="0">
                <a:solidFill>
                  <a:srgbClr val="0070C0"/>
                </a:solidFill>
                <a:cs typeface="B Nazanin" pitchFamily="2" charset="-78"/>
              </a:rPr>
              <a:t/>
            </a:r>
            <a:br>
              <a:rPr lang="en-US" sz="2800" b="1" dirty="0">
                <a:solidFill>
                  <a:srgbClr val="0070C0"/>
                </a:solidFill>
                <a:cs typeface="B Nazanin" pitchFamily="2" charset="-78"/>
              </a:rPr>
            </a:br>
            <a:endParaRPr lang="fa-IR" sz="2800" dirty="0">
              <a:solidFill>
                <a:srgbClr val="0070C0"/>
              </a:solidFill>
              <a:cs typeface="B Nazanin" pitchFamily="2" charset="-78"/>
            </a:endParaRPr>
          </a:p>
        </p:txBody>
      </p:sp>
      <p:sp>
        <p:nvSpPr>
          <p:cNvPr id="5" name="Slide Number Placeholder 4"/>
          <p:cNvSpPr>
            <a:spLocks noGrp="1"/>
          </p:cNvSpPr>
          <p:nvPr>
            <p:ph type="sldNum" sz="quarter" idx="12"/>
          </p:nvPr>
        </p:nvSpPr>
        <p:spPr/>
        <p:txBody>
          <a:bodyPr/>
          <a:lstStyle/>
          <a:p>
            <a:fld id="{F8E4BC58-C6E1-46A1-A28E-4ED601E90704}" type="slidenum">
              <a:rPr lang="fa-IR" smtClean="0"/>
              <a:pPr/>
              <a:t>20</a:t>
            </a:fld>
            <a:endParaRPr lang="fa-IR"/>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536" y="274638"/>
            <a:ext cx="8291264" cy="850106"/>
          </a:xfrm>
        </p:spPr>
        <p:style>
          <a:lnRef idx="2">
            <a:schemeClr val="accent1"/>
          </a:lnRef>
          <a:fillRef idx="1">
            <a:schemeClr val="lt1"/>
          </a:fillRef>
          <a:effectRef idx="0">
            <a:schemeClr val="accent1"/>
          </a:effectRef>
          <a:fontRef idx="minor">
            <a:schemeClr val="dk1"/>
          </a:fontRef>
        </p:style>
        <p:txBody>
          <a:bodyPr>
            <a:normAutofit/>
          </a:bodyPr>
          <a:lstStyle/>
          <a:p>
            <a:r>
              <a:rPr lang="fa-IR" sz="2800" b="1" dirty="0" smtClean="0">
                <a:solidFill>
                  <a:srgbClr val="0070C0"/>
                </a:solidFill>
                <a:cs typeface="B Nazanin" pitchFamily="2" charset="-78"/>
              </a:rPr>
              <a:t>نحوه قرار دادن كودك در </a:t>
            </a:r>
            <a:r>
              <a:rPr lang="fa-IR" sz="2800" b="1" dirty="0" err="1" smtClean="0">
                <a:solidFill>
                  <a:srgbClr val="FF0000"/>
                </a:solidFill>
                <a:cs typeface="B Nazanin" pitchFamily="2" charset="-78"/>
              </a:rPr>
              <a:t>وضعيت</a:t>
            </a:r>
            <a:r>
              <a:rPr lang="fa-IR" sz="2800" b="1" dirty="0" smtClean="0">
                <a:solidFill>
                  <a:srgbClr val="FF0000"/>
                </a:solidFill>
                <a:cs typeface="B Nazanin" pitchFamily="2" charset="-78"/>
              </a:rPr>
              <a:t> بهبود</a:t>
            </a:r>
            <a:r>
              <a:rPr lang="en-US" sz="2800" b="1" dirty="0" smtClean="0">
                <a:solidFill>
                  <a:srgbClr val="FF0000"/>
                </a:solidFill>
                <a:cs typeface="B Nazanin" pitchFamily="2" charset="-78"/>
              </a:rPr>
              <a:t> </a:t>
            </a:r>
            <a:r>
              <a:rPr lang="fa-IR" sz="2800" b="1" dirty="0" smtClean="0">
                <a:solidFill>
                  <a:srgbClr val="0070C0"/>
                </a:solidFill>
                <a:cs typeface="B Nazanin" pitchFamily="2" charset="-78"/>
              </a:rPr>
              <a:t>- 1و2  </a:t>
            </a:r>
            <a:endParaRPr lang="fa-IR" sz="2800" b="1" dirty="0">
              <a:solidFill>
                <a:srgbClr val="0070C0"/>
              </a:solidFill>
              <a:cs typeface="B Nazanin" pitchFamily="2" charset="-78"/>
            </a:endParaRPr>
          </a:p>
        </p:txBody>
      </p:sp>
      <p:sp>
        <p:nvSpPr>
          <p:cNvPr id="3" name="Content Placeholder 2"/>
          <p:cNvSpPr>
            <a:spLocks noGrp="1"/>
          </p:cNvSpPr>
          <p:nvPr>
            <p:ph idx="1"/>
          </p:nvPr>
        </p:nvSpPr>
        <p:spPr>
          <a:xfrm>
            <a:off x="323528" y="1412776"/>
            <a:ext cx="8363272" cy="4896544"/>
          </a:xfrm>
        </p:spPr>
        <p:style>
          <a:lnRef idx="2">
            <a:schemeClr val="accent1"/>
          </a:lnRef>
          <a:fillRef idx="1">
            <a:schemeClr val="lt1"/>
          </a:fillRef>
          <a:effectRef idx="0">
            <a:schemeClr val="accent1"/>
          </a:effectRef>
          <a:fontRef idx="minor">
            <a:schemeClr val="dk1"/>
          </a:fontRef>
        </p:style>
        <p:txBody>
          <a:bodyPr>
            <a:normAutofit/>
          </a:bodyPr>
          <a:lstStyle/>
          <a:p>
            <a:r>
              <a:rPr lang="fa-IR" sz="2800" dirty="0" smtClean="0">
                <a:cs typeface="B Nazanin" pitchFamily="2" charset="-78"/>
              </a:rPr>
              <a:t>در كنار كودك زانو بزنيد</a:t>
            </a:r>
          </a:p>
          <a:p>
            <a:r>
              <a:rPr lang="fa-IR" sz="2800" dirty="0" smtClean="0">
                <a:cs typeface="B Nazanin" pitchFamily="2" charset="-78"/>
              </a:rPr>
              <a:t>هر شيء حجيمي را از جيب‌ها خارج كنيد</a:t>
            </a:r>
          </a:p>
          <a:p>
            <a:r>
              <a:rPr lang="fa-IR" sz="2800" dirty="0" smtClean="0">
                <a:cs typeface="B Nazanin" pitchFamily="2" charset="-78"/>
              </a:rPr>
              <a:t>مطمئن شويد كه هر دو پاي كودك به حالت مستقيم قرار گرفته باشند</a:t>
            </a:r>
          </a:p>
          <a:p>
            <a:r>
              <a:rPr lang="fa-IR" sz="2800" dirty="0" smtClean="0">
                <a:cs typeface="B Nazanin" pitchFamily="2" charset="-78"/>
              </a:rPr>
              <a:t>اندام بالايي كودك را كه نزديك‌تر به شما است، با زاويه عمود نسبت به تنه قرار دهيد</a:t>
            </a:r>
          </a:p>
          <a:p>
            <a:r>
              <a:rPr lang="fa-IR" sz="2800" dirty="0" smtClean="0">
                <a:cs typeface="B Nazanin" pitchFamily="2" charset="-78"/>
              </a:rPr>
              <a:t>اندام بالايي از ناحيه تنه خم شده باشد </a:t>
            </a:r>
          </a:p>
          <a:p>
            <a:r>
              <a:rPr lang="fa-IR" sz="2800" dirty="0" smtClean="0">
                <a:cs typeface="B Nazanin" pitchFamily="2" charset="-78"/>
              </a:rPr>
              <a:t>كف دست رو به بالا باشد </a:t>
            </a:r>
          </a:p>
          <a:p>
            <a:endParaRPr lang="fa-IR" sz="2800" dirty="0" smtClean="0">
              <a:cs typeface="B Nazanin" pitchFamily="2" charset="-78"/>
            </a:endParaRPr>
          </a:p>
          <a:p>
            <a:endParaRPr lang="fa-IR" sz="2800" dirty="0">
              <a:cs typeface="B Nazanin" pitchFamily="2" charset="-78"/>
            </a:endParaRPr>
          </a:p>
        </p:txBody>
      </p:sp>
      <p:pic>
        <p:nvPicPr>
          <p:cNvPr id="4" name="Picture 3" descr="5 ghar.bmp"/>
          <p:cNvPicPr>
            <a:picLocks noChangeAspect="1"/>
          </p:cNvPicPr>
          <p:nvPr/>
        </p:nvPicPr>
        <p:blipFill>
          <a:blip r:embed="rId2" cstate="print"/>
          <a:stretch>
            <a:fillRect/>
          </a:stretch>
        </p:blipFill>
        <p:spPr>
          <a:xfrm>
            <a:off x="467544" y="3501008"/>
            <a:ext cx="3636110" cy="2743030"/>
          </a:xfrm>
          <a:prstGeom prst="rect">
            <a:avLst/>
          </a:prstGeom>
        </p:spPr>
      </p:pic>
      <p:sp>
        <p:nvSpPr>
          <p:cNvPr id="5" name="Slide Number Placeholder 4"/>
          <p:cNvSpPr>
            <a:spLocks noGrp="1"/>
          </p:cNvSpPr>
          <p:nvPr>
            <p:ph type="sldNum" sz="quarter" idx="12"/>
          </p:nvPr>
        </p:nvSpPr>
        <p:spPr/>
        <p:txBody>
          <a:bodyPr/>
          <a:lstStyle/>
          <a:p>
            <a:fld id="{F8E4BC58-C6E1-46A1-A28E-4ED601E90704}" type="slidenum">
              <a:rPr lang="fa-IR" smtClean="0"/>
              <a:pPr/>
              <a:t>21</a:t>
            </a:fld>
            <a:endParaRPr lang="fa-IR"/>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95536" y="1484784"/>
            <a:ext cx="8229600" cy="5112568"/>
          </a:xfrm>
        </p:spPr>
        <p:style>
          <a:lnRef idx="2">
            <a:schemeClr val="accent1"/>
          </a:lnRef>
          <a:fillRef idx="1">
            <a:schemeClr val="lt1"/>
          </a:fillRef>
          <a:effectRef idx="0">
            <a:schemeClr val="accent1"/>
          </a:effectRef>
          <a:fontRef idx="minor">
            <a:schemeClr val="dk1"/>
          </a:fontRef>
        </p:style>
        <p:txBody>
          <a:bodyPr>
            <a:normAutofit/>
          </a:bodyPr>
          <a:lstStyle/>
          <a:p>
            <a:r>
              <a:rPr lang="fa-IR" sz="2800" dirty="0" smtClean="0">
                <a:cs typeface="B Nazanin" pitchFamily="2" charset="-78"/>
              </a:rPr>
              <a:t>اندام بالايي ديگر كودك را كه دورتر نسبت به شما قرار گرفته، از روي قفسه سينه او عبور دهيد </a:t>
            </a:r>
          </a:p>
          <a:p>
            <a:r>
              <a:rPr lang="fa-IR" sz="2800" dirty="0" smtClean="0">
                <a:cs typeface="B Nazanin" pitchFamily="2" charset="-78"/>
              </a:rPr>
              <a:t>پشت دست وي را در مقابل گونه‌اي كه به شما نزديك‌تر است نگه داريد</a:t>
            </a:r>
          </a:p>
          <a:p>
            <a:r>
              <a:rPr lang="fa-IR" sz="2800" dirty="0" smtClean="0">
                <a:cs typeface="B Nazanin" pitchFamily="2" charset="-78"/>
              </a:rPr>
              <a:t>با دست ديگر خود اندام پاييني دورتر كودك را در محلي بالاتر از زانو گرفته، طوري بالا بكشيد كه كف پا روي زمين به حالت مسطح قرار بگيرد  </a:t>
            </a:r>
          </a:p>
        </p:txBody>
      </p:sp>
      <p:sp>
        <p:nvSpPr>
          <p:cNvPr id="4" name="Title 1"/>
          <p:cNvSpPr>
            <a:spLocks noGrp="1"/>
          </p:cNvSpPr>
          <p:nvPr>
            <p:ph type="title"/>
          </p:nvPr>
        </p:nvSpPr>
        <p:spPr>
          <a:xfrm>
            <a:off x="395536" y="274638"/>
            <a:ext cx="8291264" cy="994122"/>
          </a:xfrm>
        </p:spPr>
        <p:style>
          <a:lnRef idx="2">
            <a:schemeClr val="accent1"/>
          </a:lnRef>
          <a:fillRef idx="1">
            <a:schemeClr val="lt1"/>
          </a:fillRef>
          <a:effectRef idx="0">
            <a:schemeClr val="accent1"/>
          </a:effectRef>
          <a:fontRef idx="minor">
            <a:schemeClr val="dk1"/>
          </a:fontRef>
        </p:style>
        <p:txBody>
          <a:bodyPr>
            <a:normAutofit/>
          </a:bodyPr>
          <a:lstStyle/>
          <a:p>
            <a:r>
              <a:rPr lang="fa-IR" sz="2800" b="1" dirty="0" smtClean="0">
                <a:solidFill>
                  <a:srgbClr val="0070C0"/>
                </a:solidFill>
                <a:cs typeface="B Nazanin" pitchFamily="2" charset="-78"/>
              </a:rPr>
              <a:t>نحوه قرار دادن كودك در وضعيت بهبود-3  </a:t>
            </a:r>
            <a:endParaRPr lang="fa-IR" sz="2800" b="1" dirty="0">
              <a:solidFill>
                <a:srgbClr val="0070C0"/>
              </a:solidFill>
              <a:cs typeface="B Nazanin" pitchFamily="2" charset="-78"/>
            </a:endParaRPr>
          </a:p>
        </p:txBody>
      </p:sp>
      <p:pic>
        <p:nvPicPr>
          <p:cNvPr id="5" name="Picture 4" descr="6 ghargh.bmp"/>
          <p:cNvPicPr>
            <a:picLocks noChangeAspect="1"/>
          </p:cNvPicPr>
          <p:nvPr/>
        </p:nvPicPr>
        <p:blipFill>
          <a:blip r:embed="rId2" cstate="print"/>
          <a:stretch>
            <a:fillRect/>
          </a:stretch>
        </p:blipFill>
        <p:spPr>
          <a:xfrm>
            <a:off x="539552" y="4077072"/>
            <a:ext cx="4464496" cy="2366937"/>
          </a:xfrm>
          <a:prstGeom prst="rect">
            <a:avLst/>
          </a:prstGeom>
        </p:spPr>
      </p:pic>
      <p:sp>
        <p:nvSpPr>
          <p:cNvPr id="6" name="Slide Number Placeholder 5"/>
          <p:cNvSpPr>
            <a:spLocks noGrp="1"/>
          </p:cNvSpPr>
          <p:nvPr>
            <p:ph type="sldNum" sz="quarter" idx="12"/>
          </p:nvPr>
        </p:nvSpPr>
        <p:spPr/>
        <p:txBody>
          <a:bodyPr/>
          <a:lstStyle/>
          <a:p>
            <a:fld id="{F8E4BC58-C6E1-46A1-A28E-4ED601E90704}" type="slidenum">
              <a:rPr lang="fa-IR" smtClean="0"/>
              <a:pPr/>
              <a:t>22</a:t>
            </a:fld>
            <a:endParaRPr lang="fa-IR"/>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style>
          <a:lnRef idx="2">
            <a:schemeClr val="accent1"/>
          </a:lnRef>
          <a:fillRef idx="1">
            <a:schemeClr val="lt1"/>
          </a:fillRef>
          <a:effectRef idx="0">
            <a:schemeClr val="accent1"/>
          </a:effectRef>
          <a:fontRef idx="minor">
            <a:schemeClr val="dk1"/>
          </a:fontRef>
        </p:style>
        <p:txBody>
          <a:bodyPr>
            <a:normAutofit/>
          </a:bodyPr>
          <a:lstStyle/>
          <a:p>
            <a:r>
              <a:rPr lang="fa-IR" sz="2800" dirty="0" smtClean="0">
                <a:cs typeface="B Nazanin" pitchFamily="2" charset="-78"/>
              </a:rPr>
              <a:t>دست كودك را به روي گونه‌اش بفشاريد</a:t>
            </a:r>
          </a:p>
          <a:p>
            <a:r>
              <a:rPr lang="fa-IR" sz="2800" dirty="0" smtClean="0">
                <a:cs typeface="B Nazanin" pitchFamily="2" charset="-78"/>
              </a:rPr>
              <a:t>اندام پاييني دورتر را بكشيد</a:t>
            </a:r>
          </a:p>
          <a:p>
            <a:r>
              <a:rPr lang="fa-IR" sz="2800" dirty="0" smtClean="0">
                <a:cs typeface="B Nazanin" pitchFamily="2" charset="-78"/>
              </a:rPr>
              <a:t>كودك را به سمت خود بچرخانيد تا روي يك پهلوي خود قرار گيرد</a:t>
            </a:r>
          </a:p>
        </p:txBody>
      </p:sp>
      <p:sp>
        <p:nvSpPr>
          <p:cNvPr id="4" name="Title 1"/>
          <p:cNvSpPr>
            <a:spLocks noGrp="1"/>
          </p:cNvSpPr>
          <p:nvPr>
            <p:ph type="title"/>
          </p:nvPr>
        </p:nvSpPr>
        <p:spPr/>
        <p:style>
          <a:lnRef idx="2">
            <a:schemeClr val="accent1"/>
          </a:lnRef>
          <a:fillRef idx="1">
            <a:schemeClr val="lt1"/>
          </a:fillRef>
          <a:effectRef idx="0">
            <a:schemeClr val="accent1"/>
          </a:effectRef>
          <a:fontRef idx="minor">
            <a:schemeClr val="dk1"/>
          </a:fontRef>
        </p:style>
        <p:txBody>
          <a:bodyPr>
            <a:normAutofit/>
          </a:bodyPr>
          <a:lstStyle/>
          <a:p>
            <a:r>
              <a:rPr lang="fa-IR" sz="2800" b="1" dirty="0" smtClean="0">
                <a:solidFill>
                  <a:srgbClr val="0070C0"/>
                </a:solidFill>
                <a:cs typeface="B Nazanin" pitchFamily="2" charset="-78"/>
              </a:rPr>
              <a:t>نحوه قرار دادن كودك در وضعيت بهبود-4  </a:t>
            </a:r>
            <a:endParaRPr lang="fa-IR" sz="2800" b="1" dirty="0">
              <a:solidFill>
                <a:srgbClr val="0070C0"/>
              </a:solidFill>
              <a:cs typeface="B Nazanin" pitchFamily="2" charset="-78"/>
            </a:endParaRPr>
          </a:p>
        </p:txBody>
      </p:sp>
      <p:pic>
        <p:nvPicPr>
          <p:cNvPr id="5" name="Picture 4" descr="7 ghargh.bmp"/>
          <p:cNvPicPr>
            <a:picLocks noChangeAspect="1"/>
          </p:cNvPicPr>
          <p:nvPr/>
        </p:nvPicPr>
        <p:blipFill>
          <a:blip r:embed="rId2" cstate="print"/>
          <a:stretch>
            <a:fillRect/>
          </a:stretch>
        </p:blipFill>
        <p:spPr>
          <a:xfrm>
            <a:off x="1043608" y="3429000"/>
            <a:ext cx="3672408" cy="2601684"/>
          </a:xfrm>
          <a:prstGeom prst="rect">
            <a:avLst/>
          </a:prstGeom>
        </p:spPr>
      </p:pic>
      <p:sp>
        <p:nvSpPr>
          <p:cNvPr id="6" name="Slide Number Placeholder 5"/>
          <p:cNvSpPr>
            <a:spLocks noGrp="1"/>
          </p:cNvSpPr>
          <p:nvPr>
            <p:ph type="sldNum" sz="quarter" idx="12"/>
          </p:nvPr>
        </p:nvSpPr>
        <p:spPr/>
        <p:txBody>
          <a:bodyPr/>
          <a:lstStyle/>
          <a:p>
            <a:fld id="{F8E4BC58-C6E1-46A1-A28E-4ED601E90704}" type="slidenum">
              <a:rPr lang="fa-IR" smtClean="0"/>
              <a:pPr/>
              <a:t>23</a:t>
            </a:fld>
            <a:endParaRPr lang="fa-IR"/>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556792"/>
            <a:ext cx="8229600" cy="4968552"/>
          </a:xfrm>
        </p:spPr>
        <p:style>
          <a:lnRef idx="2">
            <a:schemeClr val="accent1"/>
          </a:lnRef>
          <a:fillRef idx="1">
            <a:schemeClr val="lt1"/>
          </a:fillRef>
          <a:effectRef idx="0">
            <a:schemeClr val="accent1"/>
          </a:effectRef>
          <a:fontRef idx="minor">
            <a:schemeClr val="dk1"/>
          </a:fontRef>
        </p:style>
        <p:txBody>
          <a:bodyPr>
            <a:normAutofit/>
          </a:bodyPr>
          <a:lstStyle/>
          <a:p>
            <a:r>
              <a:rPr lang="fa-IR" sz="2800" dirty="0" smtClean="0">
                <a:cs typeface="B Nazanin" pitchFamily="2" charset="-78"/>
              </a:rPr>
              <a:t>وضعيت ران را طوري تنظيم كنيد كه هر دو مفصل زانو و لگن خاصره با زاويه عمود خم شوند</a:t>
            </a:r>
          </a:p>
          <a:p>
            <a:r>
              <a:rPr lang="fa-IR" sz="2800" dirty="0" smtClean="0">
                <a:cs typeface="B Nazanin" pitchFamily="2" charset="-78"/>
              </a:rPr>
              <a:t>سر كودك را به عقب خم كنيد تا راه تنفسي باز بماند </a:t>
            </a:r>
          </a:p>
          <a:p>
            <a:r>
              <a:rPr lang="fa-IR" sz="2800" dirty="0" smtClean="0">
                <a:cs typeface="B Nazanin" pitchFamily="2" charset="-78"/>
              </a:rPr>
              <a:t>در صورت لزوم موقعيت دست را در زير چانه تنظيم كنيد تا مطمئن شويد كه سر به حالت خم شده و راه تنفسي به حالت باز باقي مي‌ماند </a:t>
            </a:r>
          </a:p>
          <a:p>
            <a:endParaRPr lang="fa-IR" sz="2800" dirty="0">
              <a:cs typeface="B Nazanin" pitchFamily="2" charset="-78"/>
            </a:endParaRPr>
          </a:p>
        </p:txBody>
      </p:sp>
      <p:sp>
        <p:nvSpPr>
          <p:cNvPr id="4" name="Title 1"/>
          <p:cNvSpPr>
            <a:spLocks noGrp="1"/>
          </p:cNvSpPr>
          <p:nvPr>
            <p:ph type="title"/>
          </p:nvPr>
        </p:nvSpPr>
        <p:spPr/>
        <p:style>
          <a:lnRef idx="2">
            <a:schemeClr val="accent1"/>
          </a:lnRef>
          <a:fillRef idx="1">
            <a:schemeClr val="lt1"/>
          </a:fillRef>
          <a:effectRef idx="0">
            <a:schemeClr val="accent1"/>
          </a:effectRef>
          <a:fontRef idx="minor">
            <a:schemeClr val="dk1"/>
          </a:fontRef>
        </p:style>
        <p:txBody>
          <a:bodyPr>
            <a:normAutofit/>
          </a:bodyPr>
          <a:lstStyle/>
          <a:p>
            <a:r>
              <a:rPr lang="fa-IR" sz="2800" b="1" dirty="0" smtClean="0">
                <a:solidFill>
                  <a:srgbClr val="0070C0"/>
                </a:solidFill>
                <a:cs typeface="B Nazanin" pitchFamily="2" charset="-78"/>
              </a:rPr>
              <a:t>نحوه قرار دادن كودك در وضعيت بهبود-5 </a:t>
            </a:r>
            <a:endParaRPr lang="fa-IR" sz="2800" b="1" dirty="0">
              <a:solidFill>
                <a:srgbClr val="0070C0"/>
              </a:solidFill>
              <a:cs typeface="B Nazanin" pitchFamily="2" charset="-78"/>
            </a:endParaRPr>
          </a:p>
        </p:txBody>
      </p:sp>
      <p:pic>
        <p:nvPicPr>
          <p:cNvPr id="5" name="Picture 4" descr="8 ghargh.bmp"/>
          <p:cNvPicPr>
            <a:picLocks noChangeAspect="1"/>
          </p:cNvPicPr>
          <p:nvPr/>
        </p:nvPicPr>
        <p:blipFill>
          <a:blip r:embed="rId2" cstate="print"/>
          <a:stretch>
            <a:fillRect/>
          </a:stretch>
        </p:blipFill>
        <p:spPr>
          <a:xfrm>
            <a:off x="2483768" y="4077072"/>
            <a:ext cx="4248473" cy="2298353"/>
          </a:xfrm>
          <a:prstGeom prst="rect">
            <a:avLst/>
          </a:prstGeom>
        </p:spPr>
      </p:pic>
      <p:sp>
        <p:nvSpPr>
          <p:cNvPr id="6" name="Slide Number Placeholder 5"/>
          <p:cNvSpPr>
            <a:spLocks noGrp="1"/>
          </p:cNvSpPr>
          <p:nvPr>
            <p:ph type="sldNum" sz="quarter" idx="12"/>
          </p:nvPr>
        </p:nvSpPr>
        <p:spPr/>
        <p:txBody>
          <a:bodyPr/>
          <a:lstStyle/>
          <a:p>
            <a:fld id="{F8E4BC58-C6E1-46A1-A28E-4ED601E90704}" type="slidenum">
              <a:rPr lang="fa-IR" smtClean="0"/>
              <a:pPr/>
              <a:t>24</a:t>
            </a:fld>
            <a:endParaRPr lang="fa-IR"/>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850106"/>
          </a:xfrm>
        </p:spPr>
        <p:style>
          <a:lnRef idx="2">
            <a:schemeClr val="accent1"/>
          </a:lnRef>
          <a:fillRef idx="1">
            <a:schemeClr val="lt1"/>
          </a:fillRef>
          <a:effectRef idx="0">
            <a:schemeClr val="accent1"/>
          </a:effectRef>
          <a:fontRef idx="minor">
            <a:schemeClr val="dk1"/>
          </a:fontRef>
        </p:style>
        <p:txBody>
          <a:bodyPr>
            <a:normAutofit fontScale="90000"/>
          </a:bodyPr>
          <a:lstStyle/>
          <a:p>
            <a:r>
              <a:rPr lang="fa-IR" sz="2800" b="1" dirty="0" smtClean="0">
                <a:solidFill>
                  <a:srgbClr val="0070C0"/>
                </a:solidFill>
                <a:cs typeface="B Nazanin" pitchFamily="2" charset="-78"/>
              </a:rPr>
              <a:t/>
            </a:r>
            <a:br>
              <a:rPr lang="fa-IR" sz="2800" b="1" dirty="0" smtClean="0">
                <a:solidFill>
                  <a:srgbClr val="0070C0"/>
                </a:solidFill>
                <a:cs typeface="B Nazanin" pitchFamily="2" charset="-78"/>
              </a:rPr>
            </a:br>
            <a:r>
              <a:rPr lang="fa-IR" sz="2800" b="1" dirty="0" err="1" smtClean="0">
                <a:solidFill>
                  <a:srgbClr val="0070C0"/>
                </a:solidFill>
                <a:cs typeface="B Nazanin" pitchFamily="2" charset="-78"/>
              </a:rPr>
              <a:t>نكات</a:t>
            </a:r>
            <a:r>
              <a:rPr lang="fa-IR" sz="2800" b="1" dirty="0" smtClean="0">
                <a:solidFill>
                  <a:srgbClr val="0070C0"/>
                </a:solidFill>
                <a:cs typeface="B Nazanin" pitchFamily="2" charset="-78"/>
              </a:rPr>
              <a:t> كليدي پيشگيري از غرق شدگي: </a:t>
            </a:r>
            <a:r>
              <a:rPr lang="en-US" sz="2800" b="1" dirty="0" smtClean="0">
                <a:solidFill>
                  <a:srgbClr val="0070C0"/>
                </a:solidFill>
                <a:cs typeface="B Nazanin" pitchFamily="2" charset="-78"/>
              </a:rPr>
              <a:t/>
            </a:r>
            <a:br>
              <a:rPr lang="en-US" sz="2800" b="1" dirty="0" smtClean="0">
                <a:solidFill>
                  <a:srgbClr val="0070C0"/>
                </a:solidFill>
                <a:cs typeface="B Nazanin" pitchFamily="2" charset="-78"/>
              </a:rPr>
            </a:br>
            <a:endParaRPr lang="fa-IR" sz="2800" b="1" dirty="0">
              <a:solidFill>
                <a:srgbClr val="0070C0"/>
              </a:solidFill>
              <a:cs typeface="B Nazanin" pitchFamily="2" charset="-78"/>
            </a:endParaRPr>
          </a:p>
        </p:txBody>
      </p:sp>
      <p:sp>
        <p:nvSpPr>
          <p:cNvPr id="3" name="Content Placeholder 2"/>
          <p:cNvSpPr>
            <a:spLocks noGrp="1"/>
          </p:cNvSpPr>
          <p:nvPr>
            <p:ph idx="1"/>
          </p:nvPr>
        </p:nvSpPr>
        <p:spPr>
          <a:xfrm>
            <a:off x="457200" y="1268760"/>
            <a:ext cx="8229600" cy="5400600"/>
          </a:xfrm>
        </p:spPr>
        <p:style>
          <a:lnRef idx="2">
            <a:schemeClr val="accent1"/>
          </a:lnRef>
          <a:fillRef idx="1">
            <a:schemeClr val="lt1"/>
          </a:fillRef>
          <a:effectRef idx="0">
            <a:schemeClr val="accent1"/>
          </a:effectRef>
          <a:fontRef idx="minor">
            <a:schemeClr val="dk1"/>
          </a:fontRef>
        </p:style>
        <p:txBody>
          <a:bodyPr>
            <a:noAutofit/>
          </a:bodyPr>
          <a:lstStyle/>
          <a:p>
            <a:pPr lvl="0"/>
            <a:r>
              <a:rPr lang="fa-IR" sz="2300" b="1" dirty="0" smtClean="0">
                <a:solidFill>
                  <a:srgbClr val="FF0000"/>
                </a:solidFill>
                <a:cs typeface="B Nazanin" pitchFamily="2" charset="-78"/>
              </a:rPr>
              <a:t>مهارت‌هاي </a:t>
            </a:r>
            <a:r>
              <a:rPr lang="fa-IR" sz="2300" b="1" dirty="0">
                <a:solidFill>
                  <a:srgbClr val="FF0000"/>
                </a:solidFill>
                <a:cs typeface="B Nazanin" pitchFamily="2" charset="-78"/>
              </a:rPr>
              <a:t>نجات زندگي را بياموزيد:</a:t>
            </a:r>
            <a:r>
              <a:rPr lang="fa-IR" sz="2300" dirty="0">
                <a:solidFill>
                  <a:srgbClr val="FF0000"/>
                </a:solidFill>
                <a:cs typeface="B Nazanin" pitchFamily="2" charset="-78"/>
              </a:rPr>
              <a:t> </a:t>
            </a:r>
            <a:r>
              <a:rPr lang="fa-IR" sz="2300" dirty="0">
                <a:cs typeface="B Nazanin" pitchFamily="2" charset="-78"/>
              </a:rPr>
              <a:t>هر فردي بايد اصول پايه شنا كردن (شناور شدن روي آب، حركت در طول آب) و احيا قلبي ريوي (</a:t>
            </a:r>
            <a:r>
              <a:rPr lang="en-US" sz="2300" dirty="0">
                <a:cs typeface="B Nazanin" pitchFamily="2" charset="-78"/>
              </a:rPr>
              <a:t>CPR</a:t>
            </a:r>
            <a:r>
              <a:rPr lang="fa-IR" sz="2300" dirty="0">
                <a:cs typeface="B Nazanin" pitchFamily="2" charset="-78"/>
              </a:rPr>
              <a:t> ) را </a:t>
            </a:r>
            <a:r>
              <a:rPr lang="fa-IR" sz="2300" dirty="0" smtClean="0">
                <a:cs typeface="B Nazanin" pitchFamily="2" charset="-78"/>
              </a:rPr>
              <a:t>بداند </a:t>
            </a:r>
            <a:endParaRPr lang="en-US" sz="2300" dirty="0">
              <a:cs typeface="B Nazanin" pitchFamily="2" charset="-78"/>
            </a:endParaRPr>
          </a:p>
          <a:p>
            <a:pPr lvl="0"/>
            <a:r>
              <a:rPr lang="fa-IR" sz="2300" b="1" dirty="0">
                <a:solidFill>
                  <a:srgbClr val="FF0000"/>
                </a:solidFill>
                <a:cs typeface="B Nazanin" pitchFamily="2" charset="-78"/>
              </a:rPr>
              <a:t>استخر را كامل حصاربندي كنيد:</a:t>
            </a:r>
            <a:r>
              <a:rPr lang="fa-IR" sz="2300" dirty="0">
                <a:solidFill>
                  <a:srgbClr val="FF0000"/>
                </a:solidFill>
                <a:cs typeface="B Nazanin" pitchFamily="2" charset="-78"/>
              </a:rPr>
              <a:t>   </a:t>
            </a:r>
            <a:r>
              <a:rPr lang="fa-IR" sz="2300" dirty="0">
                <a:cs typeface="B Nazanin" pitchFamily="2" charset="-78"/>
              </a:rPr>
              <a:t>يك حصار كامل چهار طرفه دور تا دور  استخر نصب </a:t>
            </a:r>
            <a:r>
              <a:rPr lang="fa-IR" sz="2300" dirty="0" err="1" smtClean="0">
                <a:cs typeface="B Nazanin" pitchFamily="2" charset="-78"/>
              </a:rPr>
              <a:t>كنيد</a:t>
            </a:r>
            <a:r>
              <a:rPr lang="fa-IR" sz="2300" dirty="0">
                <a:cs typeface="B Nazanin" pitchFamily="2" charset="-78"/>
              </a:rPr>
              <a:t>؛</a:t>
            </a:r>
            <a:r>
              <a:rPr lang="fa-IR" sz="2300" dirty="0" smtClean="0">
                <a:cs typeface="B Nazanin" pitchFamily="2" charset="-78"/>
              </a:rPr>
              <a:t> </a:t>
            </a:r>
            <a:r>
              <a:rPr lang="fa-IR" sz="2300" dirty="0">
                <a:cs typeface="B Nazanin" pitchFamily="2" charset="-78"/>
              </a:rPr>
              <a:t>بطوري كه كودكان نتوانند قفل آن را باز كنند، اين امر مي‌تواند كودكان را از منطقه شنا دور ‌كند. اين حصارها بايد منطقه بازي کودک و خانه را كاملاً از استخر جدا </a:t>
            </a:r>
            <a:r>
              <a:rPr lang="fa-IR" sz="2300" dirty="0" smtClean="0">
                <a:cs typeface="B Nazanin" pitchFamily="2" charset="-78"/>
              </a:rPr>
              <a:t>كند </a:t>
            </a:r>
            <a:endParaRPr lang="en-US" sz="2300" dirty="0">
              <a:cs typeface="B Nazanin" pitchFamily="2" charset="-78"/>
            </a:endParaRPr>
          </a:p>
          <a:p>
            <a:pPr lvl="0"/>
            <a:r>
              <a:rPr lang="fa-IR" sz="2300" b="1" dirty="0">
                <a:solidFill>
                  <a:srgbClr val="FF0000"/>
                </a:solidFill>
                <a:cs typeface="B Nazanin" pitchFamily="2" charset="-78"/>
              </a:rPr>
              <a:t>استفاده از جليقه نجات را اجباري كنيد:</a:t>
            </a:r>
            <a:r>
              <a:rPr lang="fa-IR" sz="2300" dirty="0">
                <a:solidFill>
                  <a:srgbClr val="FF0000"/>
                </a:solidFill>
                <a:cs typeface="B Nazanin" pitchFamily="2" charset="-78"/>
              </a:rPr>
              <a:t> </a:t>
            </a:r>
            <a:r>
              <a:rPr lang="fa-IR" sz="2300" dirty="0">
                <a:cs typeface="B Nazanin" pitchFamily="2" charset="-78"/>
              </a:rPr>
              <a:t>مطمئن شويد كودكان حتي اگر شنا كردن مي‌دانند، در داخل و يا اطراف آب‌هاي طبيعي مانند درياچه يا اقيانوس، جليقه نجات مي‌پوشند. كودكاني كه شناگرهاي ضعيفي هستند، همچنين بايد در داخل و اطراف استخر جليقه نجات </a:t>
            </a:r>
            <a:r>
              <a:rPr lang="fa-IR" sz="2300" dirty="0" smtClean="0">
                <a:cs typeface="B Nazanin" pitchFamily="2" charset="-78"/>
              </a:rPr>
              <a:t>بپوشند </a:t>
            </a:r>
            <a:endParaRPr lang="en-US" sz="2300" dirty="0">
              <a:cs typeface="B Nazanin" pitchFamily="2" charset="-78"/>
            </a:endParaRPr>
          </a:p>
          <a:p>
            <a:pPr lvl="0"/>
            <a:r>
              <a:rPr lang="fa-IR" sz="2300" b="1" dirty="0">
                <a:solidFill>
                  <a:srgbClr val="FF0000"/>
                </a:solidFill>
                <a:cs typeface="B Nazanin" pitchFamily="2" charset="-78"/>
              </a:rPr>
              <a:t>نظارت كامل داشته باشيد:</a:t>
            </a:r>
            <a:r>
              <a:rPr lang="fa-IR" sz="2300" dirty="0">
                <a:solidFill>
                  <a:srgbClr val="FF0000"/>
                </a:solidFill>
                <a:cs typeface="B Nazanin" pitchFamily="2" charset="-78"/>
              </a:rPr>
              <a:t> </a:t>
            </a:r>
            <a:r>
              <a:rPr lang="fa-IR" sz="2300" dirty="0">
                <a:cs typeface="B Nazanin" pitchFamily="2" charset="-78"/>
              </a:rPr>
              <a:t>وقتي كودكان در داخل يا اطراف آب هستند (مانند وان حمام) در تمام مدت كاملاً مراقب آن‌ها باشيد. افرادي كه در آب و يا نزديك آب از كودكان مواظبت مي‌‌كنند بايد از فعاليت‌هايي كه تمركز را از بين مي‌برند مانند مطالعه كتاب، بازي، صحبت تلفني، استفاده از الكل يا دارو اجتناب </a:t>
            </a:r>
            <a:r>
              <a:rPr lang="fa-IR" sz="2300" dirty="0" smtClean="0">
                <a:cs typeface="B Nazanin" pitchFamily="2" charset="-78"/>
              </a:rPr>
              <a:t>كنند  </a:t>
            </a:r>
            <a:endParaRPr lang="fa-IR" sz="2300" dirty="0">
              <a:cs typeface="B Nazanin" pitchFamily="2" charset="-78"/>
            </a:endParaRPr>
          </a:p>
        </p:txBody>
      </p:sp>
      <p:sp>
        <p:nvSpPr>
          <p:cNvPr id="4" name="Slide Number Placeholder 3"/>
          <p:cNvSpPr>
            <a:spLocks noGrp="1"/>
          </p:cNvSpPr>
          <p:nvPr>
            <p:ph type="sldNum" sz="quarter" idx="12"/>
          </p:nvPr>
        </p:nvSpPr>
        <p:spPr/>
        <p:txBody>
          <a:bodyPr/>
          <a:lstStyle/>
          <a:p>
            <a:fld id="{F8E4BC58-C6E1-46A1-A28E-4ED601E90704}" type="slidenum">
              <a:rPr lang="fa-IR" smtClean="0"/>
              <a:pPr/>
              <a:t>25</a:t>
            </a:fld>
            <a:endParaRPr lang="fa-I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289</TotalTime>
  <Words>2401</Words>
  <Application>Microsoft Office PowerPoint</Application>
  <PresentationFormat>On-screen Show (4:3)</PresentationFormat>
  <Paragraphs>222</Paragraphs>
  <Slides>25</Slides>
  <Notes>0</Notes>
  <HiddenSlides>0</HiddenSlides>
  <MMClips>0</MMClips>
  <ScaleCrop>false</ScaleCrop>
  <HeadingPairs>
    <vt:vector size="4" baseType="variant">
      <vt:variant>
        <vt:lpstr>Theme</vt:lpstr>
      </vt:variant>
      <vt:variant>
        <vt:i4>1</vt:i4>
      </vt:variant>
      <vt:variant>
        <vt:lpstr>Slide Titles</vt:lpstr>
      </vt:variant>
      <vt:variant>
        <vt:i4>25</vt:i4>
      </vt:variant>
    </vt:vector>
  </HeadingPairs>
  <TitlesOfParts>
    <vt:vector size="26" baseType="lpstr">
      <vt:lpstr>Office Theme</vt:lpstr>
      <vt:lpstr>بنام خدا</vt:lpstr>
      <vt:lpstr>غرق شدگي </vt:lpstr>
      <vt:lpstr>اپيدميولوژي  </vt:lpstr>
      <vt:lpstr>در كشور ما بر اساس نظام مراقبت مرگ كودكان 59-1 ماهه از سال 1389-1386 </vt:lpstr>
      <vt:lpstr> محل‌هاي شایع غرق شدن كودكان </vt:lpstr>
      <vt:lpstr>محل‌هاي شایع غرق شدن كودكان(توزیع سنی) </vt:lpstr>
      <vt:lpstr> براي پيشگيري از غرق شدگي چه بايد كرد؟  </vt:lpstr>
      <vt:lpstr> براي پيشگيري از غرق شدگي چه بايد كرد؟  </vt:lpstr>
      <vt:lpstr>رفتارهاي ايمن هنگام حمام كردن كودك:  </vt:lpstr>
      <vt:lpstr>رفتارهاي ايمن براي استفاده از استخر  </vt:lpstr>
      <vt:lpstr>رفتارهاي ايمن براي استفاده از استخر  </vt:lpstr>
      <vt:lpstr>رفتارهاي ايمن در ساحل دريا  </vt:lpstr>
      <vt:lpstr>PowerPoint Presentation</vt:lpstr>
      <vt:lpstr>پيشگيري از غرق شدگي در مراكز مراقبت از كودك</vt:lpstr>
      <vt:lpstr>پيشگيري از غرق شدگي در استخر(مرکز و منزل)</vt:lpstr>
      <vt:lpstr>پيشگيري از غرق شدگي در مراكز مراقبت از كودك</vt:lpstr>
      <vt:lpstr> در صورتي كه كودكي غرق شد چه بايد كرد؟  </vt:lpstr>
      <vt:lpstr>در صورتي كه كودكي غرق شد چه بايد كرد؟  </vt:lpstr>
      <vt:lpstr>PowerPoint Presentation</vt:lpstr>
      <vt:lpstr> در صورتي كه كودكي غرق شد چه بايد كرد؟  </vt:lpstr>
      <vt:lpstr>نحوه قرار دادن كودك در وضعيت بهبود - 1و2  </vt:lpstr>
      <vt:lpstr>نحوه قرار دادن كودك در وضعيت بهبود-3  </vt:lpstr>
      <vt:lpstr>نحوه قرار دادن كودك در وضعيت بهبود-4  </vt:lpstr>
      <vt:lpstr>نحوه قرار دادن كودك در وضعيت بهبود-5 </vt:lpstr>
      <vt:lpstr> نكات كليدي پيشگيري از غرق شدگي:  </vt:lpstr>
    </vt:vector>
  </TitlesOfParts>
  <Company>Office07</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بچه‌هاي كوچك، حوادث بزرگ </dc:title>
  <dc:creator>abolghasemi-n</dc:creator>
  <cp:lastModifiedBy>Windows User</cp:lastModifiedBy>
  <cp:revision>133</cp:revision>
  <dcterms:created xsi:type="dcterms:W3CDTF">2014-06-15T06:31:52Z</dcterms:created>
  <dcterms:modified xsi:type="dcterms:W3CDTF">2020-06-07T08:30:17Z</dcterms:modified>
</cp:coreProperties>
</file>