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slideshow.main+xml"/>
  <Override PartName="/customXml/itemProps1.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2"/>
    <p:sldMasterId id="2147483674" r:id="rId3"/>
  </p:sldMasterIdLst>
  <p:notesMasterIdLst>
    <p:notesMasterId r:id="rId28"/>
  </p:notesMasterIdLst>
  <p:sldIdLst>
    <p:sldId id="257" r:id="rId4"/>
    <p:sldId id="259" r:id="rId5"/>
    <p:sldId id="260" r:id="rId6"/>
    <p:sldId id="274" r:id="rId7"/>
    <p:sldId id="261" r:id="rId8"/>
    <p:sldId id="262" r:id="rId9"/>
    <p:sldId id="275" r:id="rId10"/>
    <p:sldId id="276" r:id="rId11"/>
    <p:sldId id="277" r:id="rId12"/>
    <p:sldId id="278" r:id="rId13"/>
    <p:sldId id="279" r:id="rId14"/>
    <p:sldId id="280" r:id="rId15"/>
    <p:sldId id="281" r:id="rId16"/>
    <p:sldId id="282" r:id="rId17"/>
    <p:sldId id="283" r:id="rId18"/>
    <p:sldId id="284" r:id="rId19"/>
    <p:sldId id="285" r:id="rId20"/>
    <p:sldId id="286" r:id="rId21"/>
    <p:sldId id="287" r:id="rId22"/>
    <p:sldId id="288" r:id="rId23"/>
    <p:sldId id="289" r:id="rId24"/>
    <p:sldId id="290" r:id="rId25"/>
    <p:sldId id="291" r:id="rId26"/>
    <p:sldId id="292"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978" y="-102"/>
      </p:cViewPr>
      <p:guideLst>
        <p:guide orient="horz" pos="2160"/>
        <p:guide pos="2880"/>
      </p:guideLst>
    </p:cSldViewPr>
  </p:slideViewPr>
  <p:notesTextViewPr>
    <p:cViewPr>
      <p:scale>
        <a:sx n="100" d="100"/>
        <a:sy n="100" d="100"/>
      </p:scale>
      <p:origin x="0" y="0"/>
    </p:cViewPr>
  </p:notesTextViewPr>
  <p:sorterViewPr>
    <p:cViewPr>
      <p:scale>
        <a:sx n="50" d="100"/>
        <a:sy n="5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2.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1.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1BB160-4C2D-4E3B-ADBA-7191BEB413C6}" type="datetimeFigureOut">
              <a:rPr lang="en-US" smtClean="0"/>
              <a:pPr/>
              <a:t>12/20/2019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4DFA9AF-66E2-439F-99A7-AD2C53A07726}" type="slidenum">
              <a:rPr lang="en-US" smtClean="0"/>
              <a:pPr/>
              <a:t>‹#›</a:t>
            </a:fld>
            <a:endParaRPr lang="en-US"/>
          </a:p>
        </p:txBody>
      </p:sp>
    </p:spTree>
    <p:extLst>
      <p:ext uri="{BB962C8B-B14F-4D97-AF65-F5344CB8AC3E}">
        <p14:creationId xmlns:p14="http://schemas.microsoft.com/office/powerpoint/2010/main" val="641518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12/20/2019 8:49 AM</a:t>
            </a:fld>
            <a:endParaRPr lang="en-US" dirty="0"/>
          </a:p>
        </p:txBody>
      </p:sp>
      <p:sp>
        <p:nvSpPr>
          <p:cNvPr id="6" name="Footer Placeholder 5"/>
          <p:cNvSpPr>
            <a:spLocks noGrp="1"/>
          </p:cNvSpPr>
          <p:nvPr>
            <p:ph type="ftr" sz="quarter" idx="12"/>
          </p:nvPr>
        </p:nvSpPr>
        <p:spPr>
          <a:xfrm>
            <a:off x="0" y="8685213"/>
            <a:ext cx="6172200" cy="457200"/>
          </a:xfrm>
        </p:spPr>
        <p:txBody>
          <a:bodyPr/>
          <a:lstStyle/>
          <a:p>
            <a:r>
              <a:rPr lang="en-US" sz="500" dirty="0" smtClean="0">
                <a:solidFill>
                  <a:srgbClr val="000000"/>
                </a:solidFill>
              </a:rPr>
              <a:t>© 2007 Microsoft Corporation. All rights reserved. Microsoft, Windows, Windows Vista and other product names are or may be registered trademarks and/or trademarks in the U.S. and/or other countries.</a:t>
            </a:r>
          </a:p>
          <a:p>
            <a:r>
              <a:rPr lang="en-US" sz="500" dirty="0" smtClean="0">
                <a:solidFill>
                  <a:srgbClr val="000000"/>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sz="500" dirty="0" smtClean="0">
                <a:solidFill>
                  <a:srgbClr val="000000"/>
                </a:solidFill>
              </a:rPr>
            </a:br>
            <a:r>
              <a:rPr lang="en-US" sz="500" dirty="0" smtClean="0">
                <a:solidFill>
                  <a:srgbClr val="000000"/>
                </a:solidFill>
              </a:rPr>
              <a:t>MICROSOFT MAKES NO WARRANTIES, EXPRESS, IMPLIED OR STATUTORY, AS TO THE INFORMATION IN THIS PRESENTATION.</a:t>
            </a:r>
          </a:p>
          <a:p>
            <a:endParaRPr lang="en-US" sz="500" dirty="0"/>
          </a:p>
        </p:txBody>
      </p:sp>
      <p:sp>
        <p:nvSpPr>
          <p:cNvPr id="7" name="Slide Number Placeholder 6"/>
          <p:cNvSpPr>
            <a:spLocks noGrp="1"/>
          </p:cNvSpPr>
          <p:nvPr>
            <p:ph type="sldNum" sz="quarter" idx="13"/>
          </p:nvPr>
        </p:nvSpPr>
        <p:spPr>
          <a:xfrm>
            <a:off x="6172199" y="8685213"/>
            <a:ext cx="684213" cy="457200"/>
          </a:xfrm>
        </p:spPr>
        <p:txBody>
          <a:bodyPr/>
          <a:lstStyle/>
          <a:p>
            <a:fld id="{EC87E0CF-87F6-4B58-B8B8-DCAB2DAAF3CA}" type="slidenum">
              <a:rPr lang="en-US" smtClean="0"/>
              <a:pPr/>
              <a:t>1</a:t>
            </a:fld>
            <a:endParaRPr lang="en-US" dirty="0"/>
          </a:p>
        </p:txBody>
      </p:sp>
    </p:spTree>
    <p:extLst>
      <p:ext uri="{BB962C8B-B14F-4D97-AF65-F5344CB8AC3E}">
        <p14:creationId xmlns:p14="http://schemas.microsoft.com/office/powerpoint/2010/main" val="16550352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12/20/2019 8:49 AM</a:t>
            </a:fld>
            <a:endParaRPr lang="en-US" dirty="0"/>
          </a:p>
        </p:txBody>
      </p:sp>
      <p:sp>
        <p:nvSpPr>
          <p:cNvPr id="6" name="Footer Placeholder 5"/>
          <p:cNvSpPr>
            <a:spLocks noGrp="1"/>
          </p:cNvSpPr>
          <p:nvPr>
            <p:ph type="ftr" sz="quarter" idx="12"/>
          </p:nvPr>
        </p:nvSpPr>
        <p:spPr>
          <a:xfrm>
            <a:off x="0" y="8685213"/>
            <a:ext cx="6172200" cy="457200"/>
          </a:xfrm>
        </p:spPr>
        <p:txBody>
          <a:bodyPr/>
          <a:lstStyle/>
          <a:p>
            <a:r>
              <a:rPr lang="en-US" sz="500" dirty="0" smtClean="0">
                <a:solidFill>
                  <a:srgbClr val="000000"/>
                </a:solidFill>
              </a:rPr>
              <a:t>© 2007 Microsoft Corporation. All rights reserved. Microsoft, Windows, Windows Vista and other product names are or may be registered trademarks and/or trademarks in the U.S. and/or other countries.</a:t>
            </a:r>
          </a:p>
          <a:p>
            <a:r>
              <a:rPr lang="en-US" sz="500" dirty="0" smtClean="0">
                <a:solidFill>
                  <a:srgbClr val="000000"/>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sz="500" dirty="0" smtClean="0">
                <a:solidFill>
                  <a:srgbClr val="000000"/>
                </a:solidFill>
              </a:rPr>
            </a:br>
            <a:r>
              <a:rPr lang="en-US" sz="500" dirty="0" smtClean="0">
                <a:solidFill>
                  <a:srgbClr val="000000"/>
                </a:solidFill>
              </a:rPr>
              <a:t>MICROSOFT MAKES NO WARRANTIES, EXPRESS, IMPLIED OR STATUTORY, AS TO THE INFORMATION IN THIS PRESENTATION.</a:t>
            </a:r>
          </a:p>
          <a:p>
            <a:endParaRPr lang="en-US" sz="500" dirty="0"/>
          </a:p>
        </p:txBody>
      </p:sp>
      <p:sp>
        <p:nvSpPr>
          <p:cNvPr id="7" name="Slide Number Placeholder 6"/>
          <p:cNvSpPr>
            <a:spLocks noGrp="1"/>
          </p:cNvSpPr>
          <p:nvPr>
            <p:ph type="sldNum" sz="quarter" idx="13"/>
          </p:nvPr>
        </p:nvSpPr>
        <p:spPr>
          <a:xfrm>
            <a:off x="6172199" y="8685213"/>
            <a:ext cx="684213" cy="457200"/>
          </a:xfrm>
        </p:spPr>
        <p:txBody>
          <a:bodyPr/>
          <a:lstStyle/>
          <a:p>
            <a:fld id="{EC87E0CF-87F6-4B58-B8B8-DCAB2DAAF3CA}" type="slidenum">
              <a:rPr lang="en-US" smtClean="0"/>
              <a:pPr/>
              <a:t>2</a:t>
            </a:fld>
            <a:endParaRPr lang="en-US" dirty="0"/>
          </a:p>
        </p:txBody>
      </p:sp>
    </p:spTree>
    <p:extLst>
      <p:ext uri="{BB962C8B-B14F-4D97-AF65-F5344CB8AC3E}">
        <p14:creationId xmlns:p14="http://schemas.microsoft.com/office/powerpoint/2010/main" val="14688165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12/20/2019 8:49 AM</a:t>
            </a:fld>
            <a:endParaRPr lang="en-US" dirty="0"/>
          </a:p>
        </p:txBody>
      </p:sp>
      <p:sp>
        <p:nvSpPr>
          <p:cNvPr id="6" name="Footer Placeholder 5"/>
          <p:cNvSpPr>
            <a:spLocks noGrp="1"/>
          </p:cNvSpPr>
          <p:nvPr>
            <p:ph type="ftr" sz="quarter" idx="12"/>
          </p:nvPr>
        </p:nvSpPr>
        <p:spPr>
          <a:xfrm>
            <a:off x="0" y="8685213"/>
            <a:ext cx="6172200" cy="457200"/>
          </a:xfrm>
        </p:spPr>
        <p:txBody>
          <a:bodyPr/>
          <a:lstStyle/>
          <a:p>
            <a:r>
              <a:rPr lang="en-US" sz="500" dirty="0" smtClean="0">
                <a:solidFill>
                  <a:srgbClr val="000000"/>
                </a:solidFill>
              </a:rPr>
              <a:t>© 2007 Microsoft Corporation. All rights reserved. Microsoft, Windows, Windows Vista and other product names are or may be registered trademarks and/or trademarks in the U.S. and/or other countries.</a:t>
            </a:r>
          </a:p>
          <a:p>
            <a:r>
              <a:rPr lang="en-US" sz="500" dirty="0" smtClean="0">
                <a:solidFill>
                  <a:srgbClr val="000000"/>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sz="500" dirty="0" smtClean="0">
                <a:solidFill>
                  <a:srgbClr val="000000"/>
                </a:solidFill>
              </a:rPr>
            </a:br>
            <a:r>
              <a:rPr lang="en-US" sz="500" dirty="0" smtClean="0">
                <a:solidFill>
                  <a:srgbClr val="000000"/>
                </a:solidFill>
              </a:rPr>
              <a:t>MICROSOFT MAKES NO WARRANTIES, EXPRESS, IMPLIED OR STATUTORY, AS TO THE INFORMATION IN THIS PRESENTATION.</a:t>
            </a:r>
          </a:p>
          <a:p>
            <a:endParaRPr lang="en-US" sz="500" dirty="0"/>
          </a:p>
        </p:txBody>
      </p:sp>
      <p:sp>
        <p:nvSpPr>
          <p:cNvPr id="7" name="Slide Number Placeholder 6"/>
          <p:cNvSpPr>
            <a:spLocks noGrp="1"/>
          </p:cNvSpPr>
          <p:nvPr>
            <p:ph type="sldNum" sz="quarter" idx="13"/>
          </p:nvPr>
        </p:nvSpPr>
        <p:spPr>
          <a:xfrm>
            <a:off x="6172199" y="8685213"/>
            <a:ext cx="684213" cy="457200"/>
          </a:xfrm>
        </p:spPr>
        <p:txBody>
          <a:bodyPr/>
          <a:lstStyle/>
          <a:p>
            <a:fld id="{EC87E0CF-87F6-4B58-B8B8-DCAB2DAAF3CA}" type="slidenum">
              <a:rPr lang="en-US" smtClean="0"/>
              <a:pPr/>
              <a:t>3</a:t>
            </a:fld>
            <a:endParaRPr lang="en-US" dirty="0"/>
          </a:p>
        </p:txBody>
      </p:sp>
    </p:spTree>
    <p:extLst>
      <p:ext uri="{BB962C8B-B14F-4D97-AF65-F5344CB8AC3E}">
        <p14:creationId xmlns:p14="http://schemas.microsoft.com/office/powerpoint/2010/main" val="23464207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12/20/2019 8:49 AM</a:t>
            </a:fld>
            <a:endParaRPr lang="en-US" dirty="0"/>
          </a:p>
        </p:txBody>
      </p:sp>
      <p:sp>
        <p:nvSpPr>
          <p:cNvPr id="6" name="Footer Placeholder 5"/>
          <p:cNvSpPr>
            <a:spLocks noGrp="1"/>
          </p:cNvSpPr>
          <p:nvPr>
            <p:ph type="ftr" sz="quarter" idx="12"/>
          </p:nvPr>
        </p:nvSpPr>
        <p:spPr>
          <a:xfrm>
            <a:off x="0" y="8685213"/>
            <a:ext cx="6172200" cy="457200"/>
          </a:xfrm>
        </p:spPr>
        <p:txBody>
          <a:bodyPr/>
          <a:lstStyle/>
          <a:p>
            <a:r>
              <a:rPr lang="en-US" sz="500" dirty="0" smtClean="0">
                <a:solidFill>
                  <a:srgbClr val="000000"/>
                </a:solidFill>
              </a:rPr>
              <a:t>© 2007 Microsoft Corporation. All rights reserved. Microsoft, Windows, Windows Vista and other product names are or may be registered trademarks and/or trademarks in the U.S. and/or other countries.</a:t>
            </a:r>
          </a:p>
          <a:p>
            <a:r>
              <a:rPr lang="en-US" sz="500" dirty="0" smtClean="0">
                <a:solidFill>
                  <a:srgbClr val="000000"/>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sz="500" dirty="0" smtClean="0">
                <a:solidFill>
                  <a:srgbClr val="000000"/>
                </a:solidFill>
              </a:rPr>
            </a:br>
            <a:r>
              <a:rPr lang="en-US" sz="500" dirty="0" smtClean="0">
                <a:solidFill>
                  <a:srgbClr val="000000"/>
                </a:solidFill>
              </a:rPr>
              <a:t>MICROSOFT MAKES NO WARRANTIES, EXPRESS, IMPLIED OR STATUTORY, AS TO THE INFORMATION IN THIS PRESENTATION.</a:t>
            </a:r>
          </a:p>
          <a:p>
            <a:endParaRPr lang="en-US" sz="500" dirty="0"/>
          </a:p>
        </p:txBody>
      </p:sp>
      <p:sp>
        <p:nvSpPr>
          <p:cNvPr id="7" name="Slide Number Placeholder 6"/>
          <p:cNvSpPr>
            <a:spLocks noGrp="1"/>
          </p:cNvSpPr>
          <p:nvPr>
            <p:ph type="sldNum" sz="quarter" idx="13"/>
          </p:nvPr>
        </p:nvSpPr>
        <p:spPr>
          <a:xfrm>
            <a:off x="6172199" y="8685213"/>
            <a:ext cx="684213" cy="457200"/>
          </a:xfrm>
        </p:spPr>
        <p:txBody>
          <a:bodyPr/>
          <a:lstStyle/>
          <a:p>
            <a:fld id="{EC87E0CF-87F6-4B58-B8B8-DCAB2DAAF3CA}" type="slidenum">
              <a:rPr lang="en-US" smtClean="0"/>
              <a:pPr/>
              <a:t>4</a:t>
            </a:fld>
            <a:endParaRPr lang="en-US" dirty="0"/>
          </a:p>
        </p:txBody>
      </p:sp>
    </p:spTree>
    <p:extLst>
      <p:ext uri="{BB962C8B-B14F-4D97-AF65-F5344CB8AC3E}">
        <p14:creationId xmlns:p14="http://schemas.microsoft.com/office/powerpoint/2010/main" val="15685379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12/20/2019 8:49 AM</a:t>
            </a:fld>
            <a:endParaRPr lang="en-US" dirty="0"/>
          </a:p>
        </p:txBody>
      </p:sp>
      <p:sp>
        <p:nvSpPr>
          <p:cNvPr id="6" name="Footer Placeholder 5"/>
          <p:cNvSpPr>
            <a:spLocks noGrp="1"/>
          </p:cNvSpPr>
          <p:nvPr>
            <p:ph type="ftr" sz="quarter" idx="12"/>
          </p:nvPr>
        </p:nvSpPr>
        <p:spPr>
          <a:xfrm>
            <a:off x="0" y="8685213"/>
            <a:ext cx="6172200" cy="457200"/>
          </a:xfrm>
        </p:spPr>
        <p:txBody>
          <a:bodyPr/>
          <a:lstStyle/>
          <a:p>
            <a:r>
              <a:rPr lang="en-US" sz="500" dirty="0" smtClean="0">
                <a:solidFill>
                  <a:srgbClr val="000000"/>
                </a:solidFill>
              </a:rPr>
              <a:t>© 2007 Microsoft Corporation. All rights reserved. Microsoft, Windows, Windows Vista and other product names are or may be registered trademarks and/or trademarks in the U.S. and/or other countries.</a:t>
            </a:r>
          </a:p>
          <a:p>
            <a:r>
              <a:rPr lang="en-US" sz="500" dirty="0" smtClean="0">
                <a:solidFill>
                  <a:srgbClr val="000000"/>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sz="500" dirty="0" smtClean="0">
                <a:solidFill>
                  <a:srgbClr val="000000"/>
                </a:solidFill>
              </a:rPr>
            </a:br>
            <a:r>
              <a:rPr lang="en-US" sz="500" dirty="0" smtClean="0">
                <a:solidFill>
                  <a:srgbClr val="000000"/>
                </a:solidFill>
              </a:rPr>
              <a:t>MICROSOFT MAKES NO WARRANTIES, EXPRESS, IMPLIED OR STATUTORY, AS TO THE INFORMATION IN THIS PRESENTATION.</a:t>
            </a:r>
          </a:p>
          <a:p>
            <a:endParaRPr lang="en-US" sz="500" dirty="0"/>
          </a:p>
        </p:txBody>
      </p:sp>
      <p:sp>
        <p:nvSpPr>
          <p:cNvPr id="7" name="Slide Number Placeholder 6"/>
          <p:cNvSpPr>
            <a:spLocks noGrp="1"/>
          </p:cNvSpPr>
          <p:nvPr>
            <p:ph type="sldNum" sz="quarter" idx="13"/>
          </p:nvPr>
        </p:nvSpPr>
        <p:spPr>
          <a:xfrm>
            <a:off x="6172199" y="8685213"/>
            <a:ext cx="684213" cy="457200"/>
          </a:xfrm>
        </p:spPr>
        <p:txBody>
          <a:bodyPr/>
          <a:lstStyle/>
          <a:p>
            <a:fld id="{EC87E0CF-87F6-4B58-B8B8-DCAB2DAAF3CA}" type="slidenum">
              <a:rPr lang="en-US" smtClean="0"/>
              <a:pPr/>
              <a:t>5</a:t>
            </a:fld>
            <a:endParaRPr lang="en-US" dirty="0"/>
          </a:p>
        </p:txBody>
      </p:sp>
    </p:spTree>
    <p:extLst>
      <p:ext uri="{BB962C8B-B14F-4D97-AF65-F5344CB8AC3E}">
        <p14:creationId xmlns:p14="http://schemas.microsoft.com/office/powerpoint/2010/main" val="30534814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12/20/2019 8:49 AM</a:t>
            </a:fld>
            <a:endParaRPr lang="en-US" dirty="0"/>
          </a:p>
        </p:txBody>
      </p:sp>
      <p:sp>
        <p:nvSpPr>
          <p:cNvPr id="6" name="Footer Placeholder 5"/>
          <p:cNvSpPr>
            <a:spLocks noGrp="1"/>
          </p:cNvSpPr>
          <p:nvPr>
            <p:ph type="ftr" sz="quarter" idx="12"/>
          </p:nvPr>
        </p:nvSpPr>
        <p:spPr>
          <a:xfrm>
            <a:off x="0" y="8685213"/>
            <a:ext cx="6172200" cy="457200"/>
          </a:xfrm>
        </p:spPr>
        <p:txBody>
          <a:bodyPr/>
          <a:lstStyle/>
          <a:p>
            <a:r>
              <a:rPr lang="en-US" sz="500" dirty="0" smtClean="0">
                <a:solidFill>
                  <a:srgbClr val="000000"/>
                </a:solidFill>
              </a:rPr>
              <a:t>© 2007 Microsoft Corporation. All rights reserved. Microsoft, Windows, Windows Vista and other product names are or may be registered trademarks and/or trademarks in the U.S. and/or other countries.</a:t>
            </a:r>
          </a:p>
          <a:p>
            <a:r>
              <a:rPr lang="en-US" sz="500" dirty="0" smtClean="0">
                <a:solidFill>
                  <a:srgbClr val="000000"/>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sz="500" dirty="0" smtClean="0">
                <a:solidFill>
                  <a:srgbClr val="000000"/>
                </a:solidFill>
              </a:rPr>
            </a:br>
            <a:r>
              <a:rPr lang="en-US" sz="500" dirty="0" smtClean="0">
                <a:solidFill>
                  <a:srgbClr val="000000"/>
                </a:solidFill>
              </a:rPr>
              <a:t>MICROSOFT MAKES NO WARRANTIES, EXPRESS, IMPLIED OR STATUTORY, AS TO THE INFORMATION IN THIS PRESENTATION.</a:t>
            </a:r>
          </a:p>
          <a:p>
            <a:endParaRPr lang="en-US" sz="500" dirty="0"/>
          </a:p>
        </p:txBody>
      </p:sp>
      <p:sp>
        <p:nvSpPr>
          <p:cNvPr id="7" name="Slide Number Placeholder 6"/>
          <p:cNvSpPr>
            <a:spLocks noGrp="1"/>
          </p:cNvSpPr>
          <p:nvPr>
            <p:ph type="sldNum" sz="quarter" idx="13"/>
          </p:nvPr>
        </p:nvSpPr>
        <p:spPr>
          <a:xfrm>
            <a:off x="6172199" y="8685213"/>
            <a:ext cx="684213" cy="457200"/>
          </a:xfrm>
        </p:spPr>
        <p:txBody>
          <a:bodyPr/>
          <a:lstStyle/>
          <a:p>
            <a:fld id="{EC87E0CF-87F6-4B58-B8B8-DCAB2DAAF3CA}" type="slidenum">
              <a:rPr lang="en-US" smtClean="0"/>
              <a:pPr/>
              <a:t>6</a:t>
            </a:fld>
            <a:endParaRPr lang="en-US" dirty="0"/>
          </a:p>
        </p:txBody>
      </p:sp>
    </p:spTree>
    <p:extLst>
      <p:ext uri="{BB962C8B-B14F-4D97-AF65-F5344CB8AC3E}">
        <p14:creationId xmlns:p14="http://schemas.microsoft.com/office/powerpoint/2010/main" val="23621388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12/20/2019 8:49 AM</a:t>
            </a:fld>
            <a:endParaRPr lang="en-US" dirty="0"/>
          </a:p>
        </p:txBody>
      </p:sp>
      <p:sp>
        <p:nvSpPr>
          <p:cNvPr id="6" name="Footer Placeholder 5"/>
          <p:cNvSpPr>
            <a:spLocks noGrp="1"/>
          </p:cNvSpPr>
          <p:nvPr>
            <p:ph type="ftr" sz="quarter" idx="12"/>
          </p:nvPr>
        </p:nvSpPr>
        <p:spPr>
          <a:xfrm>
            <a:off x="0" y="8685213"/>
            <a:ext cx="6172200" cy="457200"/>
          </a:xfrm>
        </p:spPr>
        <p:txBody>
          <a:bodyPr/>
          <a:lstStyle/>
          <a:p>
            <a:r>
              <a:rPr lang="en-US" sz="500" dirty="0" smtClean="0">
                <a:solidFill>
                  <a:srgbClr val="000000"/>
                </a:solidFill>
              </a:rPr>
              <a:t>© 2007 Microsoft Corporation. All rights reserved. Microsoft, Windows, Windows Vista and other product names are or may be registered trademarks and/or trademarks in the U.S. and/or other countries.</a:t>
            </a:r>
          </a:p>
          <a:p>
            <a:r>
              <a:rPr lang="en-US" sz="500" dirty="0" smtClean="0">
                <a:solidFill>
                  <a:srgbClr val="000000"/>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sz="500" dirty="0" smtClean="0">
                <a:solidFill>
                  <a:srgbClr val="000000"/>
                </a:solidFill>
              </a:rPr>
            </a:br>
            <a:r>
              <a:rPr lang="en-US" sz="500" dirty="0" smtClean="0">
                <a:solidFill>
                  <a:srgbClr val="000000"/>
                </a:solidFill>
              </a:rPr>
              <a:t>MICROSOFT MAKES NO WARRANTIES, EXPRESS, IMPLIED OR STATUTORY, AS TO THE INFORMATION IN THIS PRESENTATION.</a:t>
            </a:r>
          </a:p>
          <a:p>
            <a:endParaRPr lang="en-US" sz="500" dirty="0"/>
          </a:p>
        </p:txBody>
      </p:sp>
      <p:sp>
        <p:nvSpPr>
          <p:cNvPr id="7" name="Slide Number Placeholder 6"/>
          <p:cNvSpPr>
            <a:spLocks noGrp="1"/>
          </p:cNvSpPr>
          <p:nvPr>
            <p:ph type="sldNum" sz="quarter" idx="13"/>
          </p:nvPr>
        </p:nvSpPr>
        <p:spPr>
          <a:xfrm>
            <a:off x="6172199" y="8685213"/>
            <a:ext cx="684213" cy="457200"/>
          </a:xfrm>
        </p:spPr>
        <p:txBody>
          <a:bodyPr/>
          <a:lstStyle/>
          <a:p>
            <a:fld id="{EC87E0CF-87F6-4B58-B8B8-DCAB2DAAF3CA}" type="slidenum">
              <a:rPr lang="en-US" smtClean="0"/>
              <a:pPr/>
              <a:t>7</a:t>
            </a:fld>
            <a:endParaRPr lang="en-US" dirty="0"/>
          </a:p>
        </p:txBody>
      </p:sp>
    </p:spTree>
    <p:extLst>
      <p:ext uri="{BB962C8B-B14F-4D97-AF65-F5344CB8AC3E}">
        <p14:creationId xmlns:p14="http://schemas.microsoft.com/office/powerpoint/2010/main" val="39753264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12/20/2019 8:49 AM</a:t>
            </a:fld>
            <a:endParaRPr lang="en-US" dirty="0"/>
          </a:p>
        </p:txBody>
      </p:sp>
      <p:sp>
        <p:nvSpPr>
          <p:cNvPr id="6" name="Footer Placeholder 5"/>
          <p:cNvSpPr>
            <a:spLocks noGrp="1"/>
          </p:cNvSpPr>
          <p:nvPr>
            <p:ph type="ftr" sz="quarter" idx="12"/>
          </p:nvPr>
        </p:nvSpPr>
        <p:spPr>
          <a:xfrm>
            <a:off x="0" y="8685213"/>
            <a:ext cx="6172200" cy="457200"/>
          </a:xfrm>
        </p:spPr>
        <p:txBody>
          <a:bodyPr/>
          <a:lstStyle/>
          <a:p>
            <a:r>
              <a:rPr lang="en-US" sz="500" dirty="0" smtClean="0">
                <a:solidFill>
                  <a:srgbClr val="000000"/>
                </a:solidFill>
              </a:rPr>
              <a:t>© 2007 Microsoft Corporation. All rights reserved. Microsoft, Windows, Windows Vista and other product names are or may be registered trademarks and/or trademarks in the U.S. and/or other countries.</a:t>
            </a:r>
          </a:p>
          <a:p>
            <a:r>
              <a:rPr lang="en-US" sz="500" dirty="0" smtClean="0">
                <a:solidFill>
                  <a:srgbClr val="000000"/>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sz="500" dirty="0" smtClean="0">
                <a:solidFill>
                  <a:srgbClr val="000000"/>
                </a:solidFill>
              </a:rPr>
            </a:br>
            <a:r>
              <a:rPr lang="en-US" sz="500" dirty="0" smtClean="0">
                <a:solidFill>
                  <a:srgbClr val="000000"/>
                </a:solidFill>
              </a:rPr>
              <a:t>MICROSOFT MAKES NO WARRANTIES, EXPRESS, IMPLIED OR STATUTORY, AS TO THE INFORMATION IN THIS PRESENTATION.</a:t>
            </a:r>
          </a:p>
          <a:p>
            <a:endParaRPr lang="en-US" sz="500" dirty="0"/>
          </a:p>
        </p:txBody>
      </p:sp>
      <p:sp>
        <p:nvSpPr>
          <p:cNvPr id="7" name="Slide Number Placeholder 6"/>
          <p:cNvSpPr>
            <a:spLocks noGrp="1"/>
          </p:cNvSpPr>
          <p:nvPr>
            <p:ph type="sldNum" sz="quarter" idx="13"/>
          </p:nvPr>
        </p:nvSpPr>
        <p:spPr>
          <a:xfrm>
            <a:off x="6172199" y="8685213"/>
            <a:ext cx="684213" cy="457200"/>
          </a:xfrm>
        </p:spPr>
        <p:txBody>
          <a:bodyPr/>
          <a:lstStyle/>
          <a:p>
            <a:fld id="{EC87E0CF-87F6-4B58-B8B8-DCAB2DAAF3CA}" type="slidenum">
              <a:rPr lang="en-US" smtClean="0"/>
              <a:pPr/>
              <a:t>8</a:t>
            </a:fld>
            <a:endParaRPr lang="en-US" dirty="0"/>
          </a:p>
        </p:txBody>
      </p:sp>
    </p:spTree>
    <p:extLst>
      <p:ext uri="{BB962C8B-B14F-4D97-AF65-F5344CB8AC3E}">
        <p14:creationId xmlns:p14="http://schemas.microsoft.com/office/powerpoint/2010/main" val="14831109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12/20/2019 8:49 AM</a:t>
            </a:fld>
            <a:endParaRPr lang="en-US" dirty="0"/>
          </a:p>
        </p:txBody>
      </p:sp>
      <p:sp>
        <p:nvSpPr>
          <p:cNvPr id="6" name="Footer Placeholder 5"/>
          <p:cNvSpPr>
            <a:spLocks noGrp="1"/>
          </p:cNvSpPr>
          <p:nvPr>
            <p:ph type="ftr" sz="quarter" idx="12"/>
          </p:nvPr>
        </p:nvSpPr>
        <p:spPr>
          <a:xfrm>
            <a:off x="0" y="8685213"/>
            <a:ext cx="6172200" cy="457200"/>
          </a:xfrm>
        </p:spPr>
        <p:txBody>
          <a:bodyPr/>
          <a:lstStyle/>
          <a:p>
            <a:r>
              <a:rPr lang="en-US" sz="500" dirty="0" smtClean="0">
                <a:solidFill>
                  <a:srgbClr val="000000"/>
                </a:solidFill>
              </a:rPr>
              <a:t>© 2007 Microsoft Corporation. All rights reserved. Microsoft, Windows, Windows Vista and other product names are or may be registered trademarks and/or trademarks in the U.S. and/or other countries.</a:t>
            </a:r>
          </a:p>
          <a:p>
            <a:r>
              <a:rPr lang="en-US" sz="500" dirty="0" smtClean="0">
                <a:solidFill>
                  <a:srgbClr val="000000"/>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sz="500" dirty="0" smtClean="0">
                <a:solidFill>
                  <a:srgbClr val="000000"/>
                </a:solidFill>
              </a:rPr>
            </a:br>
            <a:r>
              <a:rPr lang="en-US" sz="500" dirty="0" smtClean="0">
                <a:solidFill>
                  <a:srgbClr val="000000"/>
                </a:solidFill>
              </a:rPr>
              <a:t>MICROSOFT MAKES NO WARRANTIES, EXPRESS, IMPLIED OR STATUTORY, AS TO THE INFORMATION IN THIS PRESENTATION.</a:t>
            </a:r>
          </a:p>
          <a:p>
            <a:endParaRPr lang="en-US" sz="500" dirty="0"/>
          </a:p>
        </p:txBody>
      </p:sp>
      <p:sp>
        <p:nvSpPr>
          <p:cNvPr id="7" name="Slide Number Placeholder 6"/>
          <p:cNvSpPr>
            <a:spLocks noGrp="1"/>
          </p:cNvSpPr>
          <p:nvPr>
            <p:ph type="sldNum" sz="quarter" idx="13"/>
          </p:nvPr>
        </p:nvSpPr>
        <p:spPr>
          <a:xfrm>
            <a:off x="6172199" y="8685213"/>
            <a:ext cx="684213" cy="457200"/>
          </a:xfrm>
        </p:spPr>
        <p:txBody>
          <a:bodyPr/>
          <a:lstStyle/>
          <a:p>
            <a:fld id="{EC87E0CF-87F6-4B58-B8B8-DCAB2DAAF3CA}" type="slidenum">
              <a:rPr lang="en-US" smtClean="0"/>
              <a:pPr/>
              <a:t>9</a:t>
            </a:fld>
            <a:endParaRPr lang="en-US" dirty="0"/>
          </a:p>
        </p:txBody>
      </p:sp>
    </p:spTree>
    <p:extLst>
      <p:ext uri="{BB962C8B-B14F-4D97-AF65-F5344CB8AC3E}">
        <p14:creationId xmlns:p14="http://schemas.microsoft.com/office/powerpoint/2010/main" val="1273234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12/20/2019 8:49 AM</a:t>
            </a:fld>
            <a:endParaRPr lang="en-US" dirty="0"/>
          </a:p>
        </p:txBody>
      </p:sp>
      <p:sp>
        <p:nvSpPr>
          <p:cNvPr id="6" name="Footer Placeholder 5"/>
          <p:cNvSpPr>
            <a:spLocks noGrp="1"/>
          </p:cNvSpPr>
          <p:nvPr>
            <p:ph type="ftr" sz="quarter" idx="12"/>
          </p:nvPr>
        </p:nvSpPr>
        <p:spPr>
          <a:xfrm>
            <a:off x="0" y="8685213"/>
            <a:ext cx="6172200" cy="457200"/>
          </a:xfrm>
        </p:spPr>
        <p:txBody>
          <a:bodyPr/>
          <a:lstStyle/>
          <a:p>
            <a:r>
              <a:rPr lang="en-US" sz="500" dirty="0" smtClean="0">
                <a:solidFill>
                  <a:srgbClr val="000000"/>
                </a:solidFill>
              </a:rPr>
              <a:t>© 2007 Microsoft Corporation. All rights reserved. Microsoft, Windows, Windows Vista and other product names are or may be registered trademarks and/or trademarks in the U.S. and/or other countries.</a:t>
            </a:r>
          </a:p>
          <a:p>
            <a:r>
              <a:rPr lang="en-US" sz="500" dirty="0" smtClean="0">
                <a:solidFill>
                  <a:srgbClr val="000000"/>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sz="500" dirty="0" smtClean="0">
                <a:solidFill>
                  <a:srgbClr val="000000"/>
                </a:solidFill>
              </a:rPr>
            </a:br>
            <a:r>
              <a:rPr lang="en-US" sz="500" dirty="0" smtClean="0">
                <a:solidFill>
                  <a:srgbClr val="000000"/>
                </a:solidFill>
              </a:rPr>
              <a:t>MICROSOFT MAKES NO WARRANTIES, EXPRESS, IMPLIED OR STATUTORY, AS TO THE INFORMATION IN THIS PRESENTATION.</a:t>
            </a:r>
          </a:p>
          <a:p>
            <a:endParaRPr lang="en-US" sz="500" dirty="0"/>
          </a:p>
        </p:txBody>
      </p:sp>
      <p:sp>
        <p:nvSpPr>
          <p:cNvPr id="7" name="Slide Number Placeholder 6"/>
          <p:cNvSpPr>
            <a:spLocks noGrp="1"/>
          </p:cNvSpPr>
          <p:nvPr>
            <p:ph type="sldNum" sz="quarter" idx="13"/>
          </p:nvPr>
        </p:nvSpPr>
        <p:spPr>
          <a:xfrm>
            <a:off x="6172199" y="8685213"/>
            <a:ext cx="684213" cy="457200"/>
          </a:xfrm>
        </p:spPr>
        <p:txBody>
          <a:bodyPr/>
          <a:lstStyle/>
          <a:p>
            <a:fld id="{EC87E0CF-87F6-4B58-B8B8-DCAB2DAAF3CA}" type="slidenum">
              <a:rPr lang="en-US" smtClean="0"/>
              <a:pPr/>
              <a:t>10</a:t>
            </a:fld>
            <a:endParaRPr lang="en-US" dirty="0"/>
          </a:p>
        </p:txBody>
      </p:sp>
    </p:spTree>
    <p:extLst>
      <p:ext uri="{BB962C8B-B14F-4D97-AF65-F5344CB8AC3E}">
        <p14:creationId xmlns:p14="http://schemas.microsoft.com/office/powerpoint/2010/main" val="28600468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12/20/2019 8:49 AM</a:t>
            </a:fld>
            <a:endParaRPr lang="en-US" dirty="0"/>
          </a:p>
        </p:txBody>
      </p:sp>
      <p:sp>
        <p:nvSpPr>
          <p:cNvPr id="6" name="Footer Placeholder 5"/>
          <p:cNvSpPr>
            <a:spLocks noGrp="1"/>
          </p:cNvSpPr>
          <p:nvPr>
            <p:ph type="ftr" sz="quarter" idx="12"/>
          </p:nvPr>
        </p:nvSpPr>
        <p:spPr>
          <a:xfrm>
            <a:off x="0" y="8685213"/>
            <a:ext cx="6172200" cy="457200"/>
          </a:xfrm>
        </p:spPr>
        <p:txBody>
          <a:bodyPr/>
          <a:lstStyle/>
          <a:p>
            <a:r>
              <a:rPr lang="en-US" sz="500" dirty="0" smtClean="0">
                <a:solidFill>
                  <a:srgbClr val="000000"/>
                </a:solidFill>
              </a:rPr>
              <a:t>© 2007 Microsoft Corporation. All rights reserved. Microsoft, Windows, Windows Vista and other product names are or may be registered trademarks and/or trademarks in the U.S. and/or other countries.</a:t>
            </a:r>
          </a:p>
          <a:p>
            <a:r>
              <a:rPr lang="en-US" sz="500" dirty="0" smtClean="0">
                <a:solidFill>
                  <a:srgbClr val="000000"/>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sz="500" dirty="0" smtClean="0">
                <a:solidFill>
                  <a:srgbClr val="000000"/>
                </a:solidFill>
              </a:rPr>
            </a:br>
            <a:r>
              <a:rPr lang="en-US" sz="500" dirty="0" smtClean="0">
                <a:solidFill>
                  <a:srgbClr val="000000"/>
                </a:solidFill>
              </a:rPr>
              <a:t>MICROSOFT MAKES NO WARRANTIES, EXPRESS, IMPLIED OR STATUTORY, AS TO THE INFORMATION IN THIS PRESENTATION.</a:t>
            </a:r>
          </a:p>
          <a:p>
            <a:endParaRPr lang="en-US" sz="500" dirty="0"/>
          </a:p>
        </p:txBody>
      </p:sp>
      <p:sp>
        <p:nvSpPr>
          <p:cNvPr id="7" name="Slide Number Placeholder 6"/>
          <p:cNvSpPr>
            <a:spLocks noGrp="1"/>
          </p:cNvSpPr>
          <p:nvPr>
            <p:ph type="sldNum" sz="quarter" idx="13"/>
          </p:nvPr>
        </p:nvSpPr>
        <p:spPr>
          <a:xfrm>
            <a:off x="6172199" y="8685213"/>
            <a:ext cx="684213" cy="457200"/>
          </a:xfrm>
        </p:spPr>
        <p:txBody>
          <a:bodyPr/>
          <a:lstStyle/>
          <a:p>
            <a:fld id="{EC87E0CF-87F6-4B58-B8B8-DCAB2DAAF3CA}" type="slidenum">
              <a:rPr lang="en-US" smtClean="0"/>
              <a:pPr/>
              <a:t>11</a:t>
            </a:fld>
            <a:endParaRPr lang="en-US" dirty="0"/>
          </a:p>
        </p:txBody>
      </p:sp>
    </p:spTree>
    <p:extLst>
      <p:ext uri="{BB962C8B-B14F-4D97-AF65-F5344CB8AC3E}">
        <p14:creationId xmlns:p14="http://schemas.microsoft.com/office/powerpoint/2010/main" val="11978068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12/20/2019 8:49 AM</a:t>
            </a:fld>
            <a:endParaRPr lang="en-US" dirty="0"/>
          </a:p>
        </p:txBody>
      </p:sp>
      <p:sp>
        <p:nvSpPr>
          <p:cNvPr id="6" name="Footer Placeholder 5"/>
          <p:cNvSpPr>
            <a:spLocks noGrp="1"/>
          </p:cNvSpPr>
          <p:nvPr>
            <p:ph type="ftr" sz="quarter" idx="12"/>
          </p:nvPr>
        </p:nvSpPr>
        <p:spPr>
          <a:xfrm>
            <a:off x="0" y="8685213"/>
            <a:ext cx="6172200" cy="457200"/>
          </a:xfrm>
        </p:spPr>
        <p:txBody>
          <a:bodyPr/>
          <a:lstStyle/>
          <a:p>
            <a:r>
              <a:rPr lang="en-US" sz="500" dirty="0" smtClean="0">
                <a:solidFill>
                  <a:srgbClr val="000000"/>
                </a:solidFill>
              </a:rPr>
              <a:t>© 2007 Microsoft Corporation. All rights reserved. Microsoft, Windows, Windows Vista and other product names are or may be registered trademarks and/or trademarks in the U.S. and/or other countries.</a:t>
            </a:r>
          </a:p>
          <a:p>
            <a:r>
              <a:rPr lang="en-US" sz="500" dirty="0" smtClean="0">
                <a:solidFill>
                  <a:srgbClr val="000000"/>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sz="500" dirty="0" smtClean="0">
                <a:solidFill>
                  <a:srgbClr val="000000"/>
                </a:solidFill>
              </a:rPr>
            </a:br>
            <a:r>
              <a:rPr lang="en-US" sz="500" dirty="0" smtClean="0">
                <a:solidFill>
                  <a:srgbClr val="000000"/>
                </a:solidFill>
              </a:rPr>
              <a:t>MICROSOFT MAKES NO WARRANTIES, EXPRESS, IMPLIED OR STATUTORY, AS TO THE INFORMATION IN THIS PRESENTATION.</a:t>
            </a:r>
          </a:p>
          <a:p>
            <a:endParaRPr lang="en-US" sz="500" dirty="0"/>
          </a:p>
        </p:txBody>
      </p:sp>
      <p:sp>
        <p:nvSpPr>
          <p:cNvPr id="7" name="Slide Number Placeholder 6"/>
          <p:cNvSpPr>
            <a:spLocks noGrp="1"/>
          </p:cNvSpPr>
          <p:nvPr>
            <p:ph type="sldNum" sz="quarter" idx="13"/>
          </p:nvPr>
        </p:nvSpPr>
        <p:spPr>
          <a:xfrm>
            <a:off x="6172199" y="8685213"/>
            <a:ext cx="684213" cy="457200"/>
          </a:xfrm>
        </p:spPr>
        <p:txBody>
          <a:bodyPr/>
          <a:lstStyle/>
          <a:p>
            <a:fld id="{EC87E0CF-87F6-4B58-B8B8-DCAB2DAAF3CA}" type="slidenum">
              <a:rPr lang="en-US" smtClean="0"/>
              <a:pPr/>
              <a:t>12</a:t>
            </a:fld>
            <a:endParaRPr lang="en-US" dirty="0"/>
          </a:p>
        </p:txBody>
      </p:sp>
    </p:spTree>
    <p:extLst>
      <p:ext uri="{BB962C8B-B14F-4D97-AF65-F5344CB8AC3E}">
        <p14:creationId xmlns:p14="http://schemas.microsoft.com/office/powerpoint/2010/main" val="9333186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12/20/2019 8:49 AM</a:t>
            </a:fld>
            <a:endParaRPr lang="en-US" dirty="0"/>
          </a:p>
        </p:txBody>
      </p:sp>
      <p:sp>
        <p:nvSpPr>
          <p:cNvPr id="6" name="Footer Placeholder 5"/>
          <p:cNvSpPr>
            <a:spLocks noGrp="1"/>
          </p:cNvSpPr>
          <p:nvPr>
            <p:ph type="ftr" sz="quarter" idx="12"/>
          </p:nvPr>
        </p:nvSpPr>
        <p:spPr>
          <a:xfrm>
            <a:off x="0" y="8685213"/>
            <a:ext cx="6172200" cy="457200"/>
          </a:xfrm>
        </p:spPr>
        <p:txBody>
          <a:bodyPr/>
          <a:lstStyle/>
          <a:p>
            <a:r>
              <a:rPr lang="en-US" sz="500" dirty="0" smtClean="0">
                <a:solidFill>
                  <a:srgbClr val="000000"/>
                </a:solidFill>
              </a:rPr>
              <a:t>© 2007 Microsoft Corporation. All rights reserved. Microsoft, Windows, Windows Vista and other product names are or may be registered trademarks and/or trademarks in the U.S. and/or other countries.</a:t>
            </a:r>
          </a:p>
          <a:p>
            <a:r>
              <a:rPr lang="en-US" sz="500" dirty="0" smtClean="0">
                <a:solidFill>
                  <a:srgbClr val="000000"/>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sz="500" dirty="0" smtClean="0">
                <a:solidFill>
                  <a:srgbClr val="000000"/>
                </a:solidFill>
              </a:rPr>
            </a:br>
            <a:r>
              <a:rPr lang="en-US" sz="500" dirty="0" smtClean="0">
                <a:solidFill>
                  <a:srgbClr val="000000"/>
                </a:solidFill>
              </a:rPr>
              <a:t>MICROSOFT MAKES NO WARRANTIES, EXPRESS, IMPLIED OR STATUTORY, AS TO THE INFORMATION IN THIS PRESENTATION.</a:t>
            </a:r>
          </a:p>
          <a:p>
            <a:endParaRPr lang="en-US" sz="500" dirty="0"/>
          </a:p>
        </p:txBody>
      </p:sp>
      <p:sp>
        <p:nvSpPr>
          <p:cNvPr id="7" name="Slide Number Placeholder 6"/>
          <p:cNvSpPr>
            <a:spLocks noGrp="1"/>
          </p:cNvSpPr>
          <p:nvPr>
            <p:ph type="sldNum" sz="quarter" idx="13"/>
          </p:nvPr>
        </p:nvSpPr>
        <p:spPr>
          <a:xfrm>
            <a:off x="6172199" y="8685213"/>
            <a:ext cx="684213" cy="457200"/>
          </a:xfrm>
        </p:spPr>
        <p:txBody>
          <a:bodyPr/>
          <a:lstStyle/>
          <a:p>
            <a:fld id="{EC87E0CF-87F6-4B58-B8B8-DCAB2DAAF3CA}" type="slidenum">
              <a:rPr lang="en-US" smtClean="0"/>
              <a:pPr/>
              <a:t>13</a:t>
            </a:fld>
            <a:endParaRPr lang="en-US" dirty="0"/>
          </a:p>
        </p:txBody>
      </p:sp>
    </p:spTree>
    <p:extLst>
      <p:ext uri="{BB962C8B-B14F-4D97-AF65-F5344CB8AC3E}">
        <p14:creationId xmlns:p14="http://schemas.microsoft.com/office/powerpoint/2010/main" val="24787901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12/20/2019 8:49 AM</a:t>
            </a:fld>
            <a:endParaRPr lang="en-US" dirty="0"/>
          </a:p>
        </p:txBody>
      </p:sp>
      <p:sp>
        <p:nvSpPr>
          <p:cNvPr id="6" name="Footer Placeholder 5"/>
          <p:cNvSpPr>
            <a:spLocks noGrp="1"/>
          </p:cNvSpPr>
          <p:nvPr>
            <p:ph type="ftr" sz="quarter" idx="12"/>
          </p:nvPr>
        </p:nvSpPr>
        <p:spPr>
          <a:xfrm>
            <a:off x="0" y="8685213"/>
            <a:ext cx="6172200" cy="457200"/>
          </a:xfrm>
        </p:spPr>
        <p:txBody>
          <a:bodyPr/>
          <a:lstStyle/>
          <a:p>
            <a:r>
              <a:rPr lang="en-US" sz="500" dirty="0" smtClean="0">
                <a:solidFill>
                  <a:srgbClr val="000000"/>
                </a:solidFill>
              </a:rPr>
              <a:t>© 2007 Microsoft Corporation. All rights reserved. Microsoft, Windows, Windows Vista and other product names are or may be registered trademarks and/or trademarks in the U.S. and/or other countries.</a:t>
            </a:r>
          </a:p>
          <a:p>
            <a:r>
              <a:rPr lang="en-US" sz="500" dirty="0" smtClean="0">
                <a:solidFill>
                  <a:srgbClr val="000000"/>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sz="500" dirty="0" smtClean="0">
                <a:solidFill>
                  <a:srgbClr val="000000"/>
                </a:solidFill>
              </a:rPr>
            </a:br>
            <a:r>
              <a:rPr lang="en-US" sz="500" dirty="0" smtClean="0">
                <a:solidFill>
                  <a:srgbClr val="000000"/>
                </a:solidFill>
              </a:rPr>
              <a:t>MICROSOFT MAKES NO WARRANTIES, EXPRESS, IMPLIED OR STATUTORY, AS TO THE INFORMATION IN THIS PRESENTATION.</a:t>
            </a:r>
          </a:p>
          <a:p>
            <a:endParaRPr lang="en-US" sz="500" dirty="0"/>
          </a:p>
        </p:txBody>
      </p:sp>
      <p:sp>
        <p:nvSpPr>
          <p:cNvPr id="7" name="Slide Number Placeholder 6"/>
          <p:cNvSpPr>
            <a:spLocks noGrp="1"/>
          </p:cNvSpPr>
          <p:nvPr>
            <p:ph type="sldNum" sz="quarter" idx="13"/>
          </p:nvPr>
        </p:nvSpPr>
        <p:spPr>
          <a:xfrm>
            <a:off x="6172199" y="8685213"/>
            <a:ext cx="684213" cy="457200"/>
          </a:xfrm>
        </p:spPr>
        <p:txBody>
          <a:bodyPr/>
          <a:lstStyle/>
          <a:p>
            <a:fld id="{EC87E0CF-87F6-4B58-B8B8-DCAB2DAAF3CA}" type="slidenum">
              <a:rPr lang="en-US" smtClean="0"/>
              <a:pPr/>
              <a:t>14</a:t>
            </a:fld>
            <a:endParaRPr lang="en-US" dirty="0"/>
          </a:p>
        </p:txBody>
      </p:sp>
    </p:spTree>
    <p:extLst>
      <p:ext uri="{BB962C8B-B14F-4D97-AF65-F5344CB8AC3E}">
        <p14:creationId xmlns:p14="http://schemas.microsoft.com/office/powerpoint/2010/main" val="13915602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12/20/2019 8:49 AM</a:t>
            </a:fld>
            <a:endParaRPr lang="en-US" dirty="0"/>
          </a:p>
        </p:txBody>
      </p:sp>
      <p:sp>
        <p:nvSpPr>
          <p:cNvPr id="6" name="Footer Placeholder 5"/>
          <p:cNvSpPr>
            <a:spLocks noGrp="1"/>
          </p:cNvSpPr>
          <p:nvPr>
            <p:ph type="ftr" sz="quarter" idx="12"/>
          </p:nvPr>
        </p:nvSpPr>
        <p:spPr>
          <a:xfrm>
            <a:off x="0" y="8685213"/>
            <a:ext cx="6172200" cy="457200"/>
          </a:xfrm>
        </p:spPr>
        <p:txBody>
          <a:bodyPr/>
          <a:lstStyle/>
          <a:p>
            <a:r>
              <a:rPr lang="en-US" sz="500" dirty="0" smtClean="0">
                <a:solidFill>
                  <a:srgbClr val="000000"/>
                </a:solidFill>
              </a:rPr>
              <a:t>© 2007 Microsoft Corporation. All rights reserved. Microsoft, Windows, Windows Vista and other product names are or may be registered trademarks and/or trademarks in the U.S. and/or other countries.</a:t>
            </a:r>
          </a:p>
          <a:p>
            <a:r>
              <a:rPr lang="en-US" sz="500" dirty="0" smtClean="0">
                <a:solidFill>
                  <a:srgbClr val="000000"/>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sz="500" dirty="0" smtClean="0">
                <a:solidFill>
                  <a:srgbClr val="000000"/>
                </a:solidFill>
              </a:rPr>
            </a:br>
            <a:r>
              <a:rPr lang="en-US" sz="500" dirty="0" smtClean="0">
                <a:solidFill>
                  <a:srgbClr val="000000"/>
                </a:solidFill>
              </a:rPr>
              <a:t>MICROSOFT MAKES NO WARRANTIES, EXPRESS, IMPLIED OR STATUTORY, AS TO THE INFORMATION IN THIS PRESENTATION.</a:t>
            </a:r>
          </a:p>
          <a:p>
            <a:endParaRPr lang="en-US" sz="500" dirty="0"/>
          </a:p>
        </p:txBody>
      </p:sp>
      <p:sp>
        <p:nvSpPr>
          <p:cNvPr id="7" name="Slide Number Placeholder 6"/>
          <p:cNvSpPr>
            <a:spLocks noGrp="1"/>
          </p:cNvSpPr>
          <p:nvPr>
            <p:ph type="sldNum" sz="quarter" idx="13"/>
          </p:nvPr>
        </p:nvSpPr>
        <p:spPr>
          <a:xfrm>
            <a:off x="6172199" y="8685213"/>
            <a:ext cx="684213" cy="457200"/>
          </a:xfrm>
        </p:spPr>
        <p:txBody>
          <a:bodyPr/>
          <a:lstStyle/>
          <a:p>
            <a:fld id="{EC87E0CF-87F6-4B58-B8B8-DCAB2DAAF3CA}" type="slidenum">
              <a:rPr lang="en-US" smtClean="0"/>
              <a:pPr/>
              <a:t>15</a:t>
            </a:fld>
            <a:endParaRPr lang="en-US" dirty="0"/>
          </a:p>
        </p:txBody>
      </p:sp>
    </p:spTree>
    <p:extLst>
      <p:ext uri="{BB962C8B-B14F-4D97-AF65-F5344CB8AC3E}">
        <p14:creationId xmlns:p14="http://schemas.microsoft.com/office/powerpoint/2010/main" val="40971501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12/20/2019 8:49 AM</a:t>
            </a:fld>
            <a:endParaRPr lang="en-US" dirty="0"/>
          </a:p>
        </p:txBody>
      </p:sp>
      <p:sp>
        <p:nvSpPr>
          <p:cNvPr id="6" name="Footer Placeholder 5"/>
          <p:cNvSpPr>
            <a:spLocks noGrp="1"/>
          </p:cNvSpPr>
          <p:nvPr>
            <p:ph type="ftr" sz="quarter" idx="12"/>
          </p:nvPr>
        </p:nvSpPr>
        <p:spPr>
          <a:xfrm>
            <a:off x="0" y="8685213"/>
            <a:ext cx="6172200" cy="457200"/>
          </a:xfrm>
        </p:spPr>
        <p:txBody>
          <a:bodyPr/>
          <a:lstStyle/>
          <a:p>
            <a:r>
              <a:rPr lang="en-US" sz="500" dirty="0" smtClean="0">
                <a:solidFill>
                  <a:srgbClr val="000000"/>
                </a:solidFill>
              </a:rPr>
              <a:t>© 2007 Microsoft Corporation. All rights reserved. Microsoft, Windows, Windows Vista and other product names are or may be registered trademarks and/or trademarks in the U.S. and/or other countries.</a:t>
            </a:r>
          </a:p>
          <a:p>
            <a:r>
              <a:rPr lang="en-US" sz="500" dirty="0" smtClean="0">
                <a:solidFill>
                  <a:srgbClr val="000000"/>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sz="500" dirty="0" smtClean="0">
                <a:solidFill>
                  <a:srgbClr val="000000"/>
                </a:solidFill>
              </a:rPr>
            </a:br>
            <a:r>
              <a:rPr lang="en-US" sz="500" dirty="0" smtClean="0">
                <a:solidFill>
                  <a:srgbClr val="000000"/>
                </a:solidFill>
              </a:rPr>
              <a:t>MICROSOFT MAKES NO WARRANTIES, EXPRESS, IMPLIED OR STATUTORY, AS TO THE INFORMATION IN THIS PRESENTATION.</a:t>
            </a:r>
          </a:p>
          <a:p>
            <a:endParaRPr lang="en-US" sz="500" dirty="0"/>
          </a:p>
        </p:txBody>
      </p:sp>
      <p:sp>
        <p:nvSpPr>
          <p:cNvPr id="7" name="Slide Number Placeholder 6"/>
          <p:cNvSpPr>
            <a:spLocks noGrp="1"/>
          </p:cNvSpPr>
          <p:nvPr>
            <p:ph type="sldNum" sz="quarter" idx="13"/>
          </p:nvPr>
        </p:nvSpPr>
        <p:spPr>
          <a:xfrm>
            <a:off x="6172199" y="8685213"/>
            <a:ext cx="684213" cy="457200"/>
          </a:xfrm>
        </p:spPr>
        <p:txBody>
          <a:bodyPr/>
          <a:lstStyle/>
          <a:p>
            <a:fld id="{EC87E0CF-87F6-4B58-B8B8-DCAB2DAAF3CA}" type="slidenum">
              <a:rPr lang="en-US" smtClean="0"/>
              <a:pPr/>
              <a:t>16</a:t>
            </a:fld>
            <a:endParaRPr lang="en-US" dirty="0"/>
          </a:p>
        </p:txBody>
      </p:sp>
    </p:spTree>
    <p:extLst>
      <p:ext uri="{BB962C8B-B14F-4D97-AF65-F5344CB8AC3E}">
        <p14:creationId xmlns:p14="http://schemas.microsoft.com/office/powerpoint/2010/main" val="25518901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12/20/2019 8:49 AM</a:t>
            </a:fld>
            <a:endParaRPr lang="en-US" dirty="0"/>
          </a:p>
        </p:txBody>
      </p:sp>
      <p:sp>
        <p:nvSpPr>
          <p:cNvPr id="6" name="Footer Placeholder 5"/>
          <p:cNvSpPr>
            <a:spLocks noGrp="1"/>
          </p:cNvSpPr>
          <p:nvPr>
            <p:ph type="ftr" sz="quarter" idx="12"/>
          </p:nvPr>
        </p:nvSpPr>
        <p:spPr>
          <a:xfrm>
            <a:off x="0" y="8685213"/>
            <a:ext cx="6172200" cy="457200"/>
          </a:xfrm>
        </p:spPr>
        <p:txBody>
          <a:bodyPr/>
          <a:lstStyle/>
          <a:p>
            <a:r>
              <a:rPr lang="en-US" sz="500" dirty="0" smtClean="0">
                <a:solidFill>
                  <a:srgbClr val="000000"/>
                </a:solidFill>
              </a:rPr>
              <a:t>© 2007 Microsoft Corporation. All rights reserved. Microsoft, Windows, Windows Vista and other product names are or may be registered trademarks and/or trademarks in the U.S. and/or other countries.</a:t>
            </a:r>
          </a:p>
          <a:p>
            <a:r>
              <a:rPr lang="en-US" sz="500" dirty="0" smtClean="0">
                <a:solidFill>
                  <a:srgbClr val="000000"/>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sz="500" dirty="0" smtClean="0">
                <a:solidFill>
                  <a:srgbClr val="000000"/>
                </a:solidFill>
              </a:rPr>
            </a:br>
            <a:r>
              <a:rPr lang="en-US" sz="500" dirty="0" smtClean="0">
                <a:solidFill>
                  <a:srgbClr val="000000"/>
                </a:solidFill>
              </a:rPr>
              <a:t>MICROSOFT MAKES NO WARRANTIES, EXPRESS, IMPLIED OR STATUTORY, AS TO THE INFORMATION IN THIS PRESENTATION.</a:t>
            </a:r>
          </a:p>
          <a:p>
            <a:endParaRPr lang="en-US" sz="500" dirty="0"/>
          </a:p>
        </p:txBody>
      </p:sp>
      <p:sp>
        <p:nvSpPr>
          <p:cNvPr id="7" name="Slide Number Placeholder 6"/>
          <p:cNvSpPr>
            <a:spLocks noGrp="1"/>
          </p:cNvSpPr>
          <p:nvPr>
            <p:ph type="sldNum" sz="quarter" idx="13"/>
          </p:nvPr>
        </p:nvSpPr>
        <p:spPr>
          <a:xfrm>
            <a:off x="6172199" y="8685213"/>
            <a:ext cx="684213" cy="457200"/>
          </a:xfrm>
        </p:spPr>
        <p:txBody>
          <a:bodyPr/>
          <a:lstStyle/>
          <a:p>
            <a:fld id="{EC87E0CF-87F6-4B58-B8B8-DCAB2DAAF3CA}" type="slidenum">
              <a:rPr lang="en-US" smtClean="0"/>
              <a:pPr/>
              <a:t>17</a:t>
            </a:fld>
            <a:endParaRPr lang="en-US" dirty="0"/>
          </a:p>
        </p:txBody>
      </p:sp>
    </p:spTree>
    <p:extLst>
      <p:ext uri="{BB962C8B-B14F-4D97-AF65-F5344CB8AC3E}">
        <p14:creationId xmlns:p14="http://schemas.microsoft.com/office/powerpoint/2010/main" val="15536884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12/20/2019 8:49 AM</a:t>
            </a:fld>
            <a:endParaRPr lang="en-US" dirty="0"/>
          </a:p>
        </p:txBody>
      </p:sp>
      <p:sp>
        <p:nvSpPr>
          <p:cNvPr id="6" name="Footer Placeholder 5"/>
          <p:cNvSpPr>
            <a:spLocks noGrp="1"/>
          </p:cNvSpPr>
          <p:nvPr>
            <p:ph type="ftr" sz="quarter" idx="12"/>
          </p:nvPr>
        </p:nvSpPr>
        <p:spPr>
          <a:xfrm>
            <a:off x="0" y="8685213"/>
            <a:ext cx="6172200" cy="457200"/>
          </a:xfrm>
        </p:spPr>
        <p:txBody>
          <a:bodyPr/>
          <a:lstStyle/>
          <a:p>
            <a:r>
              <a:rPr lang="en-US" sz="500" dirty="0" smtClean="0">
                <a:solidFill>
                  <a:srgbClr val="000000"/>
                </a:solidFill>
              </a:rPr>
              <a:t>© 2007 Microsoft Corporation. All rights reserved. Microsoft, Windows, Windows Vista and other product names are or may be registered trademarks and/or trademarks in the U.S. and/or other countries.</a:t>
            </a:r>
          </a:p>
          <a:p>
            <a:r>
              <a:rPr lang="en-US" sz="500" dirty="0" smtClean="0">
                <a:solidFill>
                  <a:srgbClr val="000000"/>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sz="500" dirty="0" smtClean="0">
                <a:solidFill>
                  <a:srgbClr val="000000"/>
                </a:solidFill>
              </a:rPr>
            </a:br>
            <a:r>
              <a:rPr lang="en-US" sz="500" dirty="0" smtClean="0">
                <a:solidFill>
                  <a:srgbClr val="000000"/>
                </a:solidFill>
              </a:rPr>
              <a:t>MICROSOFT MAKES NO WARRANTIES, EXPRESS, IMPLIED OR STATUTORY, AS TO THE INFORMATION IN THIS PRESENTATION.</a:t>
            </a:r>
          </a:p>
          <a:p>
            <a:endParaRPr lang="en-US" sz="500" dirty="0"/>
          </a:p>
        </p:txBody>
      </p:sp>
      <p:sp>
        <p:nvSpPr>
          <p:cNvPr id="7" name="Slide Number Placeholder 6"/>
          <p:cNvSpPr>
            <a:spLocks noGrp="1"/>
          </p:cNvSpPr>
          <p:nvPr>
            <p:ph type="sldNum" sz="quarter" idx="13"/>
          </p:nvPr>
        </p:nvSpPr>
        <p:spPr>
          <a:xfrm>
            <a:off x="6172199" y="8685213"/>
            <a:ext cx="684213" cy="457200"/>
          </a:xfrm>
        </p:spPr>
        <p:txBody>
          <a:bodyPr/>
          <a:lstStyle/>
          <a:p>
            <a:fld id="{EC87E0CF-87F6-4B58-B8B8-DCAB2DAAF3CA}" type="slidenum">
              <a:rPr lang="en-US" smtClean="0"/>
              <a:pPr/>
              <a:t>18</a:t>
            </a:fld>
            <a:endParaRPr lang="en-US" dirty="0"/>
          </a:p>
        </p:txBody>
      </p:sp>
    </p:spTree>
    <p:extLst>
      <p:ext uri="{BB962C8B-B14F-4D97-AF65-F5344CB8AC3E}">
        <p14:creationId xmlns:p14="http://schemas.microsoft.com/office/powerpoint/2010/main" val="20919657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12/20/2019 8:49 AM</a:t>
            </a:fld>
            <a:endParaRPr lang="en-US" dirty="0"/>
          </a:p>
        </p:txBody>
      </p:sp>
      <p:sp>
        <p:nvSpPr>
          <p:cNvPr id="6" name="Footer Placeholder 5"/>
          <p:cNvSpPr>
            <a:spLocks noGrp="1"/>
          </p:cNvSpPr>
          <p:nvPr>
            <p:ph type="ftr" sz="quarter" idx="12"/>
          </p:nvPr>
        </p:nvSpPr>
        <p:spPr>
          <a:xfrm>
            <a:off x="0" y="8685213"/>
            <a:ext cx="6172200" cy="457200"/>
          </a:xfrm>
        </p:spPr>
        <p:txBody>
          <a:bodyPr/>
          <a:lstStyle/>
          <a:p>
            <a:r>
              <a:rPr lang="en-US" sz="500" dirty="0" smtClean="0">
                <a:solidFill>
                  <a:srgbClr val="000000"/>
                </a:solidFill>
              </a:rPr>
              <a:t>© 2007 Microsoft Corporation. All rights reserved. Microsoft, Windows, Windows Vista and other product names are or may be registered trademarks and/or trademarks in the U.S. and/or other countries.</a:t>
            </a:r>
          </a:p>
          <a:p>
            <a:r>
              <a:rPr lang="en-US" sz="500" dirty="0" smtClean="0">
                <a:solidFill>
                  <a:srgbClr val="000000"/>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sz="500" dirty="0" smtClean="0">
                <a:solidFill>
                  <a:srgbClr val="000000"/>
                </a:solidFill>
              </a:rPr>
            </a:br>
            <a:r>
              <a:rPr lang="en-US" sz="500" dirty="0" smtClean="0">
                <a:solidFill>
                  <a:srgbClr val="000000"/>
                </a:solidFill>
              </a:rPr>
              <a:t>MICROSOFT MAKES NO WARRANTIES, EXPRESS, IMPLIED OR STATUTORY, AS TO THE INFORMATION IN THIS PRESENTATION.</a:t>
            </a:r>
          </a:p>
          <a:p>
            <a:endParaRPr lang="en-US" sz="500" dirty="0"/>
          </a:p>
        </p:txBody>
      </p:sp>
      <p:sp>
        <p:nvSpPr>
          <p:cNvPr id="7" name="Slide Number Placeholder 6"/>
          <p:cNvSpPr>
            <a:spLocks noGrp="1"/>
          </p:cNvSpPr>
          <p:nvPr>
            <p:ph type="sldNum" sz="quarter" idx="13"/>
          </p:nvPr>
        </p:nvSpPr>
        <p:spPr>
          <a:xfrm>
            <a:off x="6172199" y="8685213"/>
            <a:ext cx="684213" cy="457200"/>
          </a:xfrm>
        </p:spPr>
        <p:txBody>
          <a:bodyPr/>
          <a:lstStyle/>
          <a:p>
            <a:fld id="{EC87E0CF-87F6-4B58-B8B8-DCAB2DAAF3CA}" type="slidenum">
              <a:rPr lang="en-US" smtClean="0"/>
              <a:pPr/>
              <a:t>19</a:t>
            </a:fld>
            <a:endParaRPr lang="en-US" dirty="0"/>
          </a:p>
        </p:txBody>
      </p:sp>
    </p:spTree>
    <p:extLst>
      <p:ext uri="{BB962C8B-B14F-4D97-AF65-F5344CB8AC3E}">
        <p14:creationId xmlns:p14="http://schemas.microsoft.com/office/powerpoint/2010/main" val="30415689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12/20/2019 8:49 AM</a:t>
            </a:fld>
            <a:endParaRPr lang="en-US" dirty="0"/>
          </a:p>
        </p:txBody>
      </p:sp>
      <p:sp>
        <p:nvSpPr>
          <p:cNvPr id="6" name="Footer Placeholder 5"/>
          <p:cNvSpPr>
            <a:spLocks noGrp="1"/>
          </p:cNvSpPr>
          <p:nvPr>
            <p:ph type="ftr" sz="quarter" idx="12"/>
          </p:nvPr>
        </p:nvSpPr>
        <p:spPr>
          <a:xfrm>
            <a:off x="0" y="8685213"/>
            <a:ext cx="6172200" cy="457200"/>
          </a:xfrm>
        </p:spPr>
        <p:txBody>
          <a:bodyPr/>
          <a:lstStyle/>
          <a:p>
            <a:r>
              <a:rPr lang="en-US" sz="500" dirty="0" smtClean="0">
                <a:solidFill>
                  <a:srgbClr val="000000"/>
                </a:solidFill>
              </a:rPr>
              <a:t>© 2007 Microsoft Corporation. All rights reserved. Microsoft, Windows, Windows Vista and other product names are or may be registered trademarks and/or trademarks in the U.S. and/or other countries.</a:t>
            </a:r>
          </a:p>
          <a:p>
            <a:r>
              <a:rPr lang="en-US" sz="500" dirty="0" smtClean="0">
                <a:solidFill>
                  <a:srgbClr val="000000"/>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sz="500" dirty="0" smtClean="0">
                <a:solidFill>
                  <a:srgbClr val="000000"/>
                </a:solidFill>
              </a:rPr>
            </a:br>
            <a:r>
              <a:rPr lang="en-US" sz="500" dirty="0" smtClean="0">
                <a:solidFill>
                  <a:srgbClr val="000000"/>
                </a:solidFill>
              </a:rPr>
              <a:t>MICROSOFT MAKES NO WARRANTIES, EXPRESS, IMPLIED OR STATUTORY, AS TO THE INFORMATION IN THIS PRESENTATION.</a:t>
            </a:r>
          </a:p>
          <a:p>
            <a:endParaRPr lang="en-US" sz="500" dirty="0"/>
          </a:p>
        </p:txBody>
      </p:sp>
      <p:sp>
        <p:nvSpPr>
          <p:cNvPr id="7" name="Slide Number Placeholder 6"/>
          <p:cNvSpPr>
            <a:spLocks noGrp="1"/>
          </p:cNvSpPr>
          <p:nvPr>
            <p:ph type="sldNum" sz="quarter" idx="13"/>
          </p:nvPr>
        </p:nvSpPr>
        <p:spPr>
          <a:xfrm>
            <a:off x="6172199" y="8685213"/>
            <a:ext cx="684213" cy="457200"/>
          </a:xfrm>
        </p:spPr>
        <p:txBody>
          <a:bodyPr/>
          <a:lstStyle/>
          <a:p>
            <a:fld id="{EC87E0CF-87F6-4B58-B8B8-DCAB2DAAF3CA}" type="slidenum">
              <a:rPr lang="en-US" smtClean="0"/>
              <a:pPr/>
              <a:t>20</a:t>
            </a:fld>
            <a:endParaRPr lang="en-US" dirty="0"/>
          </a:p>
        </p:txBody>
      </p:sp>
    </p:spTree>
    <p:extLst>
      <p:ext uri="{BB962C8B-B14F-4D97-AF65-F5344CB8AC3E}">
        <p14:creationId xmlns:p14="http://schemas.microsoft.com/office/powerpoint/2010/main" val="16198993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12/20/2019 8:49 AM</a:t>
            </a:fld>
            <a:endParaRPr lang="en-US" dirty="0"/>
          </a:p>
        </p:txBody>
      </p:sp>
      <p:sp>
        <p:nvSpPr>
          <p:cNvPr id="6" name="Footer Placeholder 5"/>
          <p:cNvSpPr>
            <a:spLocks noGrp="1"/>
          </p:cNvSpPr>
          <p:nvPr>
            <p:ph type="ftr" sz="quarter" idx="12"/>
          </p:nvPr>
        </p:nvSpPr>
        <p:spPr>
          <a:xfrm>
            <a:off x="0" y="8685213"/>
            <a:ext cx="6172200" cy="457200"/>
          </a:xfrm>
        </p:spPr>
        <p:txBody>
          <a:bodyPr/>
          <a:lstStyle/>
          <a:p>
            <a:r>
              <a:rPr lang="en-US" sz="500" dirty="0" smtClean="0">
                <a:solidFill>
                  <a:srgbClr val="000000"/>
                </a:solidFill>
              </a:rPr>
              <a:t>© 2007 Microsoft Corporation. All rights reserved. Microsoft, Windows, Windows Vista and other product names are or may be registered trademarks and/or trademarks in the U.S. and/or other countries.</a:t>
            </a:r>
          </a:p>
          <a:p>
            <a:r>
              <a:rPr lang="en-US" sz="500" dirty="0" smtClean="0">
                <a:solidFill>
                  <a:srgbClr val="000000"/>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sz="500" dirty="0" smtClean="0">
                <a:solidFill>
                  <a:srgbClr val="000000"/>
                </a:solidFill>
              </a:rPr>
            </a:br>
            <a:r>
              <a:rPr lang="en-US" sz="500" dirty="0" smtClean="0">
                <a:solidFill>
                  <a:srgbClr val="000000"/>
                </a:solidFill>
              </a:rPr>
              <a:t>MICROSOFT MAKES NO WARRANTIES, EXPRESS, IMPLIED OR STATUTORY, AS TO THE INFORMATION IN THIS PRESENTATION.</a:t>
            </a:r>
          </a:p>
          <a:p>
            <a:endParaRPr lang="en-US" sz="500" dirty="0"/>
          </a:p>
        </p:txBody>
      </p:sp>
      <p:sp>
        <p:nvSpPr>
          <p:cNvPr id="7" name="Slide Number Placeholder 6"/>
          <p:cNvSpPr>
            <a:spLocks noGrp="1"/>
          </p:cNvSpPr>
          <p:nvPr>
            <p:ph type="sldNum" sz="quarter" idx="13"/>
          </p:nvPr>
        </p:nvSpPr>
        <p:spPr>
          <a:xfrm>
            <a:off x="6172199" y="8685213"/>
            <a:ext cx="684213" cy="457200"/>
          </a:xfrm>
        </p:spPr>
        <p:txBody>
          <a:bodyPr/>
          <a:lstStyle/>
          <a:p>
            <a:fld id="{EC87E0CF-87F6-4B58-B8B8-DCAB2DAAF3CA}" type="slidenum">
              <a:rPr lang="en-US" smtClean="0"/>
              <a:pPr/>
              <a:t>21</a:t>
            </a:fld>
            <a:endParaRPr lang="en-US" dirty="0"/>
          </a:p>
        </p:txBody>
      </p:sp>
    </p:spTree>
    <p:extLst>
      <p:ext uri="{BB962C8B-B14F-4D97-AF65-F5344CB8AC3E}">
        <p14:creationId xmlns:p14="http://schemas.microsoft.com/office/powerpoint/2010/main" val="259131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12/20/2019 8:49 AM</a:t>
            </a:fld>
            <a:endParaRPr lang="en-US" dirty="0"/>
          </a:p>
        </p:txBody>
      </p:sp>
      <p:sp>
        <p:nvSpPr>
          <p:cNvPr id="6" name="Footer Placeholder 5"/>
          <p:cNvSpPr>
            <a:spLocks noGrp="1"/>
          </p:cNvSpPr>
          <p:nvPr>
            <p:ph type="ftr" sz="quarter" idx="12"/>
          </p:nvPr>
        </p:nvSpPr>
        <p:spPr>
          <a:xfrm>
            <a:off x="0" y="8685213"/>
            <a:ext cx="6172200" cy="457200"/>
          </a:xfrm>
        </p:spPr>
        <p:txBody>
          <a:bodyPr/>
          <a:lstStyle/>
          <a:p>
            <a:r>
              <a:rPr lang="en-US" sz="500" dirty="0" smtClean="0">
                <a:solidFill>
                  <a:srgbClr val="000000"/>
                </a:solidFill>
              </a:rPr>
              <a:t>© 2007 Microsoft Corporation. All rights reserved. Microsoft, Windows, Windows Vista and other product names are or may be registered trademarks and/or trademarks in the U.S. and/or other countries.</a:t>
            </a:r>
          </a:p>
          <a:p>
            <a:r>
              <a:rPr lang="en-US" sz="500" dirty="0" smtClean="0">
                <a:solidFill>
                  <a:srgbClr val="000000"/>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sz="500" dirty="0" smtClean="0">
                <a:solidFill>
                  <a:srgbClr val="000000"/>
                </a:solidFill>
              </a:rPr>
            </a:br>
            <a:r>
              <a:rPr lang="en-US" sz="500" dirty="0" smtClean="0">
                <a:solidFill>
                  <a:srgbClr val="000000"/>
                </a:solidFill>
              </a:rPr>
              <a:t>MICROSOFT MAKES NO WARRANTIES, EXPRESS, IMPLIED OR STATUTORY, AS TO THE INFORMATION IN THIS PRESENTATION.</a:t>
            </a:r>
          </a:p>
          <a:p>
            <a:endParaRPr lang="en-US" sz="500" dirty="0"/>
          </a:p>
        </p:txBody>
      </p:sp>
      <p:sp>
        <p:nvSpPr>
          <p:cNvPr id="7" name="Slide Number Placeholder 6"/>
          <p:cNvSpPr>
            <a:spLocks noGrp="1"/>
          </p:cNvSpPr>
          <p:nvPr>
            <p:ph type="sldNum" sz="quarter" idx="13"/>
          </p:nvPr>
        </p:nvSpPr>
        <p:spPr>
          <a:xfrm>
            <a:off x="6172199" y="8685213"/>
            <a:ext cx="684213" cy="457200"/>
          </a:xfrm>
        </p:spPr>
        <p:txBody>
          <a:bodyPr/>
          <a:lstStyle/>
          <a:p>
            <a:fld id="{EC87E0CF-87F6-4B58-B8B8-DCAB2DAAF3CA}" type="slidenum">
              <a:rPr lang="en-US" smtClean="0"/>
              <a:pPr/>
              <a:t>22</a:t>
            </a:fld>
            <a:endParaRPr lang="en-US" dirty="0"/>
          </a:p>
        </p:txBody>
      </p:sp>
    </p:spTree>
    <p:extLst>
      <p:ext uri="{BB962C8B-B14F-4D97-AF65-F5344CB8AC3E}">
        <p14:creationId xmlns:p14="http://schemas.microsoft.com/office/powerpoint/2010/main" val="32616129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12/20/2019 8:49 AM</a:t>
            </a:fld>
            <a:endParaRPr lang="en-US" dirty="0"/>
          </a:p>
        </p:txBody>
      </p:sp>
      <p:sp>
        <p:nvSpPr>
          <p:cNvPr id="6" name="Footer Placeholder 5"/>
          <p:cNvSpPr>
            <a:spLocks noGrp="1"/>
          </p:cNvSpPr>
          <p:nvPr>
            <p:ph type="ftr" sz="quarter" idx="12"/>
          </p:nvPr>
        </p:nvSpPr>
        <p:spPr>
          <a:xfrm>
            <a:off x="0" y="8685213"/>
            <a:ext cx="6172200" cy="457200"/>
          </a:xfrm>
        </p:spPr>
        <p:txBody>
          <a:bodyPr/>
          <a:lstStyle/>
          <a:p>
            <a:r>
              <a:rPr lang="en-US" sz="500" dirty="0" smtClean="0">
                <a:solidFill>
                  <a:srgbClr val="000000"/>
                </a:solidFill>
              </a:rPr>
              <a:t>© 2007 Microsoft Corporation. All rights reserved. Microsoft, Windows, Windows Vista and other product names are or may be registered trademarks and/or trademarks in the U.S. and/or other countries.</a:t>
            </a:r>
          </a:p>
          <a:p>
            <a:r>
              <a:rPr lang="en-US" sz="500" dirty="0" smtClean="0">
                <a:solidFill>
                  <a:srgbClr val="000000"/>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sz="500" dirty="0" smtClean="0">
                <a:solidFill>
                  <a:srgbClr val="000000"/>
                </a:solidFill>
              </a:rPr>
            </a:br>
            <a:r>
              <a:rPr lang="en-US" sz="500" dirty="0" smtClean="0">
                <a:solidFill>
                  <a:srgbClr val="000000"/>
                </a:solidFill>
              </a:rPr>
              <a:t>MICROSOFT MAKES NO WARRANTIES, EXPRESS, IMPLIED OR STATUTORY, AS TO THE INFORMATION IN THIS PRESENTATION.</a:t>
            </a:r>
          </a:p>
          <a:p>
            <a:endParaRPr lang="en-US" sz="500" dirty="0"/>
          </a:p>
        </p:txBody>
      </p:sp>
      <p:sp>
        <p:nvSpPr>
          <p:cNvPr id="7" name="Slide Number Placeholder 6"/>
          <p:cNvSpPr>
            <a:spLocks noGrp="1"/>
          </p:cNvSpPr>
          <p:nvPr>
            <p:ph type="sldNum" sz="quarter" idx="13"/>
          </p:nvPr>
        </p:nvSpPr>
        <p:spPr>
          <a:xfrm>
            <a:off x="6172199" y="8685213"/>
            <a:ext cx="684213" cy="457200"/>
          </a:xfrm>
        </p:spPr>
        <p:txBody>
          <a:bodyPr/>
          <a:lstStyle/>
          <a:p>
            <a:fld id="{EC87E0CF-87F6-4B58-B8B8-DCAB2DAAF3CA}" type="slidenum">
              <a:rPr lang="en-US" smtClean="0"/>
              <a:pPr/>
              <a:t>23</a:t>
            </a:fld>
            <a:endParaRPr lang="en-US" dirty="0"/>
          </a:p>
        </p:txBody>
      </p:sp>
    </p:spTree>
    <p:extLst>
      <p:ext uri="{BB962C8B-B14F-4D97-AF65-F5344CB8AC3E}">
        <p14:creationId xmlns:p14="http://schemas.microsoft.com/office/powerpoint/2010/main" val="24475460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Date Placeholder 4"/>
          <p:cNvSpPr>
            <a:spLocks noGrp="1"/>
          </p:cNvSpPr>
          <p:nvPr>
            <p:ph type="dt" idx="11"/>
          </p:nvPr>
        </p:nvSpPr>
        <p:spPr/>
        <p:txBody>
          <a:bodyPr/>
          <a:lstStyle/>
          <a:p>
            <a:fld id="{81331B57-0BE5-4F82-AA58-76F53EFF3ADA}" type="datetime8">
              <a:rPr lang="en-US" smtClean="0"/>
              <a:pPr/>
              <a:t>12/20/2019 8:49 AM</a:t>
            </a:fld>
            <a:endParaRPr lang="en-US" dirty="0"/>
          </a:p>
        </p:txBody>
      </p:sp>
      <p:sp>
        <p:nvSpPr>
          <p:cNvPr id="6" name="Footer Placeholder 5"/>
          <p:cNvSpPr>
            <a:spLocks noGrp="1"/>
          </p:cNvSpPr>
          <p:nvPr>
            <p:ph type="ftr" sz="quarter" idx="12"/>
          </p:nvPr>
        </p:nvSpPr>
        <p:spPr>
          <a:xfrm>
            <a:off x="0" y="8685213"/>
            <a:ext cx="6172200" cy="457200"/>
          </a:xfrm>
        </p:spPr>
        <p:txBody>
          <a:bodyPr/>
          <a:lstStyle/>
          <a:p>
            <a:r>
              <a:rPr lang="en-US" sz="500" dirty="0" smtClean="0">
                <a:solidFill>
                  <a:srgbClr val="000000"/>
                </a:solidFill>
              </a:rPr>
              <a:t>© 2007 Microsoft Corporation. All rights reserved. Microsoft, Windows, Windows Vista and other product names are or may be registered trademarks and/or trademarks in the U.S. and/or other countries.</a:t>
            </a:r>
          </a:p>
          <a:p>
            <a:r>
              <a:rPr lang="en-US" sz="500" dirty="0" smtClean="0">
                <a:solidFill>
                  <a:srgbClr val="000000"/>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sz="500" dirty="0" smtClean="0">
                <a:solidFill>
                  <a:srgbClr val="000000"/>
                </a:solidFill>
              </a:rPr>
            </a:br>
            <a:r>
              <a:rPr lang="en-US" sz="500" dirty="0" smtClean="0">
                <a:solidFill>
                  <a:srgbClr val="000000"/>
                </a:solidFill>
              </a:rPr>
              <a:t>MICROSOFT MAKES NO WARRANTIES, EXPRESS, IMPLIED OR STATUTORY, AS TO THE INFORMATION IN THIS PRESENTATION.</a:t>
            </a:r>
          </a:p>
          <a:p>
            <a:endParaRPr lang="en-US" sz="500" dirty="0"/>
          </a:p>
        </p:txBody>
      </p:sp>
      <p:sp>
        <p:nvSpPr>
          <p:cNvPr id="7" name="Slide Number Placeholder 6"/>
          <p:cNvSpPr>
            <a:spLocks noGrp="1"/>
          </p:cNvSpPr>
          <p:nvPr>
            <p:ph type="sldNum" sz="quarter" idx="13"/>
          </p:nvPr>
        </p:nvSpPr>
        <p:spPr>
          <a:xfrm>
            <a:off x="6172199" y="8685213"/>
            <a:ext cx="684213" cy="457200"/>
          </a:xfrm>
        </p:spPr>
        <p:txBody>
          <a:bodyPr/>
          <a:lstStyle/>
          <a:p>
            <a:fld id="{EC87E0CF-87F6-4B58-B8B8-DCAB2DAAF3CA}" type="slidenum">
              <a:rPr lang="en-US" smtClean="0"/>
              <a:pPr/>
              <a:t>24</a:t>
            </a:fld>
            <a:endParaRPr lang="en-US" dirty="0"/>
          </a:p>
        </p:txBody>
      </p:sp>
    </p:spTree>
    <p:extLst>
      <p:ext uri="{BB962C8B-B14F-4D97-AF65-F5344CB8AC3E}">
        <p14:creationId xmlns:p14="http://schemas.microsoft.com/office/powerpoint/2010/main" val="1743739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30250" y="1905000"/>
            <a:ext cx="7681913" cy="1523495"/>
          </a:xfrm>
        </p:spPr>
        <p:txBody>
          <a:bodyPr>
            <a:noAutofit/>
          </a:bodyPr>
          <a:lstStyle>
            <a:lvl1pPr>
              <a:lnSpc>
                <a:spcPct val="90000"/>
              </a:lnSpc>
              <a:defRPr sz="5400">
                <a:latin typeface="+mj-lt"/>
              </a:defRPr>
            </a:lvl1pPr>
          </a:lstStyle>
          <a:p>
            <a:r>
              <a:rPr lang="en-US" smtClean="0"/>
              <a:t>Click to edit Master title style</a:t>
            </a:r>
            <a:endParaRPr lang="en-US" dirty="0"/>
          </a:p>
        </p:txBody>
      </p:sp>
      <p:sp>
        <p:nvSpPr>
          <p:cNvPr id="3" name="Subtitle 2"/>
          <p:cNvSpPr>
            <a:spLocks noGrp="1"/>
          </p:cNvSpPr>
          <p:nvPr>
            <p:ph type="subTitle" idx="1"/>
          </p:nvPr>
        </p:nvSpPr>
        <p:spPr>
          <a:xfrm>
            <a:off x="730249" y="4344988"/>
            <a:ext cx="7681913"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FF9929">
                        <a:lumMod val="20000"/>
                        <a:lumOff val="80000"/>
                      </a:srgbClr>
                    </a:gs>
                    <a:gs pos="28000">
                      <a:srgbClr val="F8F57B"/>
                    </a:gs>
                    <a:gs pos="62000">
                      <a:srgbClr val="D5B953"/>
                    </a:gs>
                    <a:gs pos="88000">
                      <a:srgbClr val="D1943B"/>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6" name="Text Placeholder 5"/>
          <p:cNvSpPr>
            <a:spLocks noGrp="1"/>
          </p:cNvSpPr>
          <p:nvPr>
            <p:ph type="body" sz="quarter" idx="10"/>
          </p:nvPr>
        </p:nvSpPr>
        <p:spPr>
          <a:xfrm>
            <a:off x="381000" y="1411552"/>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381000" y="1412875"/>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81000" y="1411553"/>
            <a:ext cx="4114800" cy="2129814"/>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411553"/>
            <a:ext cx="4114800" cy="2129814"/>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381000" y="1411553"/>
            <a:ext cx="4114800"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80999" y="2174875"/>
            <a:ext cx="4114800"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981" y="1411553"/>
            <a:ext cx="4117019"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117974" cy="1537344"/>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WALKIN - Prints in GRAYSCALE">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chemeClr val="tx1"/>
              </a:buClr>
              <a:buSzPct val="70000"/>
              <a:buFont typeface="Wingdings" pitchFamily="2" charset="2"/>
              <a:buChar char="l"/>
              <a:defRPr/>
            </a:lvl1pPr>
            <a:lvl2pPr>
              <a:buClr>
                <a:schemeClr val="tx1"/>
              </a:buClr>
              <a:buSzPct val="70000"/>
              <a:buFont typeface="Wingdings" pitchFamily="2" charset="2"/>
              <a:buChar char="l"/>
              <a:defRPr/>
            </a:lvl2pPr>
            <a:lvl3pPr>
              <a:buClr>
                <a:schemeClr val="tx1"/>
              </a:buClr>
              <a:buSzPct val="70000"/>
              <a:buFont typeface="Wingdings" pitchFamily="2" charset="2"/>
              <a:buChar char="l"/>
              <a:defRPr/>
            </a:lvl3pPr>
            <a:lvl4pPr>
              <a:buClr>
                <a:schemeClr val="tx1"/>
              </a:buClr>
              <a:buSzPct val="70000"/>
              <a:buFont typeface="Wingdings" pitchFamily="2" charset="2"/>
              <a:buChar char="l"/>
              <a:defRPr/>
            </a:lvl4pPr>
            <a:lvl5pPr>
              <a:buClr>
                <a:schemeClr val="tx1"/>
              </a:buClr>
              <a:buSzPct val="70000"/>
              <a:buFont typeface="Wingdings" pitchFamily="2" charset="2"/>
              <a:buChar char="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chemeClr val="tx1"/>
              </a:buClr>
              <a:buSzPct val="70000"/>
              <a:buFont typeface="Wingdings" pitchFamily="2" charset="2"/>
              <a:buChar char="l"/>
              <a:defRPr/>
            </a:lvl1pPr>
            <a:lvl2pPr>
              <a:buClr>
                <a:schemeClr val="tx1"/>
              </a:buClr>
              <a:buSzPct val="70000"/>
              <a:buFont typeface="Wingdings" pitchFamily="2" charset="2"/>
              <a:buChar char="l"/>
              <a:defRPr/>
            </a:lvl2pPr>
            <a:lvl3pPr>
              <a:buClr>
                <a:schemeClr val="tx1"/>
              </a:buClr>
              <a:buSzPct val="70000"/>
              <a:buFont typeface="Wingdings" pitchFamily="2" charset="2"/>
              <a:buChar char="l"/>
              <a:defRPr/>
            </a:lvl3pPr>
            <a:lvl4pPr>
              <a:buClr>
                <a:schemeClr val="tx1"/>
              </a:buClr>
              <a:buSzPct val="70000"/>
              <a:buFont typeface="Wingdings" pitchFamily="2" charset="2"/>
              <a:buChar char="l"/>
              <a:defRPr/>
            </a:lvl4pPr>
            <a:lvl5pPr>
              <a:buClr>
                <a:schemeClr val="tx1"/>
              </a:buClr>
              <a:buSzPct val="70000"/>
              <a:buFont typeface="Wingdings" pitchFamily="2" charset="2"/>
              <a:buChar char="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6"/>
          <p:cNvSpPr>
            <a:spLocks noGrp="1"/>
          </p:cNvSpPr>
          <p:nvPr>
            <p:ph type="body" sz="quarter" idx="11"/>
          </p:nvPr>
        </p:nvSpPr>
        <p:spPr>
          <a:xfrm>
            <a:off x="0" y="6238875"/>
            <a:ext cx="9144001" cy="619125"/>
          </a:xfrm>
          <a:solidFill>
            <a:srgbClr val="FFFF99"/>
          </a:solidFill>
        </p:spPr>
        <p:txBody>
          <a:bodyPr wrap="square" lIns="152394" tIns="76197" rIns="152394" bIns="76197" anchor="b" anchorCtr="0">
            <a:noAutofit/>
          </a:bodyPr>
          <a:lstStyle>
            <a:lvl1pPr algn="r">
              <a:buFont typeface="Arial" pitchFamily="34" charset="0"/>
              <a:buNone/>
              <a:defRPr>
                <a:solidFill>
                  <a:srgbClr val="000000"/>
                </a:solidFill>
                <a:effectLst/>
                <a:latin typeface="+mj-lt"/>
              </a:defRPr>
            </a:lvl1pPr>
          </a:lstStyle>
          <a:p>
            <a:pPr lvl="0"/>
            <a:r>
              <a:rPr lang="en-US" smtClean="0"/>
              <a:t>Click to edit Master text styles</a:t>
            </a:r>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FF9929">
                        <a:lumMod val="20000"/>
                        <a:lumOff val="80000"/>
                      </a:srgbClr>
                    </a:gs>
                    <a:gs pos="28000">
                      <a:srgbClr val="F8F57B"/>
                    </a:gs>
                    <a:gs pos="62000">
                      <a:srgbClr val="D5B953"/>
                    </a:gs>
                    <a:gs pos="88000">
                      <a:srgbClr val="D1943B"/>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Use for slides with Software Co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6" name="Text Placeholder 5"/>
          <p:cNvSpPr>
            <a:spLocks noGrp="1"/>
          </p:cNvSpPr>
          <p:nvPr>
            <p:ph type="body" sz="quarter" idx="10"/>
          </p:nvPr>
        </p:nvSpPr>
        <p:spPr>
          <a:xfrm>
            <a:off x="722313" y="1905000"/>
            <a:ext cx="8040688" cy="2286000"/>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microsoft.com/office/2007/relationships/hdphoto" Target="../media/hdphoto1.wdp"/><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13.xml"/><Relationship Id="rId5" Type="http://schemas.openxmlformats.org/officeDocument/2006/relationships/image" Target="../media/image4.png"/><Relationship Id="rId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a:extLst>
              <a:ext uri="{BEBA8EAE-BF5A-486C-A8C5-ECC9F3942E4B}">
                <a14:imgProps xmlns:a14="http://schemas.microsoft.com/office/drawing/2010/main">
                  <a14:imgLayer r:embed="rId15">
                    <a14:imgEffect>
                      <a14:sharpenSoften amount="-100000"/>
                    </a14:imgEffect>
                    <a14:imgEffect>
                      <a14:brightnessContrast bright="-45000"/>
                    </a14:imgEffect>
                  </a14:imgLayer>
                </a14:imgProps>
              </a:ext>
            </a:extLst>
          </a:blip>
          <a:srcRect/>
          <a:stretch>
            <a:fillRect l="-5000" r="-5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n-US" smtClean="0"/>
              <a:t>Click to edit Master title style</a:t>
            </a:r>
            <a:endParaRPr lang="en-US" dirty="0"/>
          </a:p>
        </p:txBody>
      </p:sp>
      <p:sp>
        <p:nvSpPr>
          <p:cNvPr id="3" name="Text Placeholder 2"/>
          <p:cNvSpPr>
            <a:spLocks noGrp="1"/>
          </p:cNvSpPr>
          <p:nvPr>
            <p:ph type="body" idx="1"/>
          </p:nvPr>
        </p:nvSpPr>
        <p:spPr>
          <a:xfrm>
            <a:off x="381000" y="1412875"/>
            <a:ext cx="8382000" cy="2135969"/>
          </a:xfrm>
          <a:prstGeom prst="rect">
            <a:avLst/>
          </a:prstGeom>
        </p:spPr>
        <p:txBody>
          <a:bodyPr vert="horz" lIns="0" tIns="0" rIns="0" bIns="0" rtlCol="0">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dk1" tx1="lt1" bg2="dk2" tx2="lt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61" r:id="rId12"/>
  </p:sldLayoutIdLst>
  <p:transition>
    <p:fade/>
  </p:transition>
  <p:txStyles>
    <p:titleStyle>
      <a:lvl1pPr algn="l" defTabSz="914363" rtl="0" eaLnBrk="1" latinLnBrk="0" hangingPunct="1">
        <a:lnSpc>
          <a:spcPct val="90000"/>
        </a:lnSpc>
        <a:spcBef>
          <a:spcPct val="0"/>
        </a:spcBef>
        <a:buNone/>
        <a:defRPr lang="en-US" sz="4800" b="0" kern="1200" cap="none" spc="-150" dirty="0" smtClean="0">
          <a:ln w="3175">
            <a:noFill/>
          </a:ln>
          <a:gradFill flip="none" rotWithShape="1">
            <a:gsLst>
              <a:gs pos="0">
                <a:srgbClr val="FFFFB9"/>
              </a:gs>
              <a:gs pos="36000">
                <a:srgbClr val="FFFF99"/>
              </a:gs>
              <a:gs pos="86000">
                <a:srgbClr val="F6AE1E"/>
              </a:gs>
            </a:gsLst>
            <a:lin ang="5400000" scaled="0"/>
            <a:tileRect/>
          </a:gradFill>
          <a:effectLst>
            <a:outerShdw blurRad="50800" dist="38100" dir="2700000" algn="tl" rotWithShape="0">
              <a:prstClr val="black">
                <a:alpha val="40000"/>
              </a:prstClr>
            </a:outerShdw>
          </a:effectLst>
          <a:latin typeface="+mj-lt"/>
          <a:ea typeface="+mn-ea"/>
          <a:cs typeface="Arial" charset="0"/>
        </a:defRPr>
      </a:lvl1pPr>
    </p:titleStyle>
    <p:bodyStyle>
      <a:lvl1pPr marL="396875" indent="-396875" algn="l" defTabSz="914363" rtl="0" eaLnBrk="1" latinLnBrk="0" hangingPunct="1">
        <a:lnSpc>
          <a:spcPct val="90000"/>
        </a:lnSpc>
        <a:spcBef>
          <a:spcPct val="20000"/>
        </a:spcBef>
        <a:buFontTx/>
        <a:buBlip>
          <a:blip r:embed="rId16"/>
        </a:buBlip>
        <a:defRPr sz="3200" kern="1200">
          <a:solidFill>
            <a:schemeClr val="tx1"/>
          </a:solidFill>
          <a:latin typeface="+mn-lt"/>
          <a:ea typeface="+mn-ea"/>
          <a:cs typeface="+mn-cs"/>
        </a:defRPr>
      </a:lvl1pPr>
      <a:lvl2pPr marL="914400" indent="-396875" algn="l" defTabSz="914363" rtl="0" eaLnBrk="1" latinLnBrk="0" hangingPunct="1">
        <a:lnSpc>
          <a:spcPct val="90000"/>
        </a:lnSpc>
        <a:spcBef>
          <a:spcPct val="20000"/>
        </a:spcBef>
        <a:buFontTx/>
        <a:buBlip>
          <a:blip r:embed="rId17"/>
        </a:buBlip>
        <a:defRPr sz="2800" kern="1200">
          <a:solidFill>
            <a:schemeClr val="tx1"/>
          </a:solidFill>
          <a:latin typeface="+mn-lt"/>
          <a:ea typeface="+mn-ea"/>
          <a:cs typeface="+mn-cs"/>
        </a:defRPr>
      </a:lvl2pPr>
      <a:lvl3pPr marL="1258888" indent="-344488" algn="l" defTabSz="914363" rtl="0" eaLnBrk="1" latinLnBrk="0" hangingPunct="1">
        <a:lnSpc>
          <a:spcPct val="90000"/>
        </a:lnSpc>
        <a:spcBef>
          <a:spcPct val="20000"/>
        </a:spcBef>
        <a:buFontTx/>
        <a:buBlip>
          <a:blip r:embed="rId17"/>
        </a:buBlip>
        <a:defRPr sz="2400" kern="1200">
          <a:solidFill>
            <a:schemeClr val="tx1"/>
          </a:solidFill>
          <a:latin typeface="+mn-lt"/>
          <a:ea typeface="+mn-ea"/>
          <a:cs typeface="+mn-cs"/>
        </a:defRPr>
      </a:lvl3pPr>
      <a:lvl4pPr marL="1604963" indent="-346075" algn="l" defTabSz="914363" rtl="0" eaLnBrk="1" latinLnBrk="0" hangingPunct="1">
        <a:lnSpc>
          <a:spcPct val="90000"/>
        </a:lnSpc>
        <a:spcBef>
          <a:spcPct val="20000"/>
        </a:spcBef>
        <a:buFontTx/>
        <a:buBlip>
          <a:blip r:embed="rId17"/>
        </a:buBlip>
        <a:defRPr sz="2400" kern="1200">
          <a:solidFill>
            <a:schemeClr val="tx1"/>
          </a:solidFill>
          <a:latin typeface="+mn-lt"/>
          <a:ea typeface="+mn-ea"/>
          <a:cs typeface="+mn-cs"/>
        </a:defRPr>
      </a:lvl4pPr>
      <a:lvl5pPr marL="1941513" indent="-336550" algn="l" defTabSz="914363" rtl="0" eaLnBrk="1" latinLnBrk="0" hangingPunct="1">
        <a:lnSpc>
          <a:spcPct val="90000"/>
        </a:lnSpc>
        <a:spcBef>
          <a:spcPct val="20000"/>
        </a:spcBef>
        <a:buFontTx/>
        <a:buBlip>
          <a:blip r:embed="rId17"/>
        </a:buBlip>
        <a:defRPr sz="2400" kern="1200">
          <a:solidFill>
            <a:schemeClr val="tx1"/>
          </a:soli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extLst>
              <a:ext uri="{BEBA8EAE-BF5A-486C-A8C5-ECC9F3942E4B}">
                <a14:imgProps xmlns:a14="http://schemas.microsoft.com/office/drawing/2010/main">
                  <a14:imgLayer r:embed="rId4">
                    <a14:imgEffect>
                      <a14:sharpenSoften amount="-100000"/>
                    </a14:imgEffect>
                    <a14:imgEffect>
                      <a14:brightnessContrast bright="-45000"/>
                    </a14:imgEffect>
                  </a14:imgLayer>
                </a14:imgProps>
              </a:ext>
            </a:extLst>
          </a:blip>
          <a:srcRect/>
          <a:stretch>
            <a:fillRect l="-5000" r="-5000"/>
          </a:stretch>
        </a:blipFill>
        <a:effectLst/>
      </p:bgPr>
    </p:bg>
    <p:spTree>
      <p:nvGrpSpPr>
        <p:cNvPr id="1" name=""/>
        <p:cNvGrpSpPr/>
        <p:nvPr/>
      </p:nvGrpSpPr>
      <p:grpSpPr>
        <a:xfrm>
          <a:off x="0" y="0"/>
          <a:ext cx="0" cy="0"/>
          <a:chOff x="0" y="0"/>
          <a:chExt cx="0" cy="0"/>
        </a:xfrm>
      </p:grpSpPr>
      <p:pic>
        <p:nvPicPr>
          <p:cNvPr id="4" name="Picture 3" descr="white rectangle.png"/>
          <p:cNvPicPr>
            <a:picLocks noChangeAspect="1"/>
          </p:cNvPicPr>
          <p:nvPr/>
        </p:nvPicPr>
        <p:blipFill>
          <a:blip r:embed="rId5" cstate="print"/>
          <a:srcRect b="10453"/>
          <a:stretch>
            <a:fillRect/>
          </a:stretch>
        </p:blipFill>
        <p:spPr>
          <a:xfrm>
            <a:off x="0" y="1299706"/>
            <a:ext cx="9144000" cy="5558294"/>
          </a:xfrm>
          <a:prstGeom prst="rect">
            <a:avLst/>
          </a:prstGeom>
        </p:spPr>
      </p:pic>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722312" y="1905000"/>
            <a:ext cx="8040688" cy="2108269"/>
          </a:xfrm>
          <a:prstGeom prst="rect">
            <a:avLst/>
          </a:prstGeom>
        </p:spPr>
        <p:txBody>
          <a:bodyPr vert="horz" wrap="square" lIns="0" tIns="0" rIns="0" bIns="0" rtlCol="0">
            <a:sp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 bg1="lt1" tx1="dk1" bg2="lt2" tx2="dk2" accent1="accent1" accent2="accent2" accent3="accent3" accent4="accent4" accent5="accent5" accent6="accent6" hlink="hlink" folHlink="folHlink"/>
  <p:sldLayoutIdLst>
    <p:sldLayoutId id="2147483675" r:id="rId1"/>
  </p:sldLayoutIdLst>
  <p:transition>
    <p:fade/>
  </p:transition>
  <p:txStyles>
    <p:titleStyle>
      <a:lvl1pPr algn="l" defTabSz="914363" rtl="0" eaLnBrk="1" latinLnBrk="0" hangingPunct="1">
        <a:lnSpc>
          <a:spcPct val="90000"/>
        </a:lnSpc>
        <a:spcBef>
          <a:spcPct val="0"/>
        </a:spcBef>
        <a:buNone/>
        <a:defRPr lang="en-US" sz="4800" b="0" kern="1200" cap="none" spc="-125" dirty="0" smtClean="0">
          <a:ln w="3175">
            <a:noFill/>
          </a:ln>
          <a:gradFill flip="none" rotWithShape="1">
            <a:gsLst>
              <a:gs pos="0">
                <a:srgbClr val="FFFFB9"/>
              </a:gs>
              <a:gs pos="36000">
                <a:srgbClr val="FFFF99"/>
              </a:gs>
              <a:gs pos="86000">
                <a:srgbClr val="F6AE1E"/>
              </a:gs>
            </a:gsLst>
            <a:lin ang="5400000" scaled="0"/>
            <a:tileRect/>
          </a:gradFill>
          <a:effectLst>
            <a:outerShdw blurRad="50800" dist="38100" dir="2700000" algn="tl" rotWithShape="0">
              <a:prstClr val="black">
                <a:alpha val="40000"/>
              </a:prstClr>
            </a:outerShdw>
          </a:effectLst>
          <a:latin typeface="+mj-lt"/>
          <a:ea typeface="+mn-ea"/>
          <a:cs typeface="Arial" charset="0"/>
        </a:defRPr>
      </a:lvl1pPr>
    </p:titleStyle>
    <p:bodyStyle>
      <a:lvl1pPr marL="0" indent="0" algn="l" defTabSz="914363" rtl="0" eaLnBrk="1" latinLnBrk="0" hangingPunct="1">
        <a:lnSpc>
          <a:spcPct val="90000"/>
        </a:lnSpc>
        <a:spcBef>
          <a:spcPct val="20000"/>
        </a:spcBef>
        <a:buFont typeface="Arial" pitchFamily="34" charset="0"/>
        <a:buNone/>
        <a:defRPr sz="3000" b="1" kern="1200">
          <a:solidFill>
            <a:schemeClr val="tx1"/>
          </a:solidFill>
          <a:latin typeface="Courier New" pitchFamily="49" charset="0"/>
          <a:ea typeface="+mn-ea"/>
          <a:cs typeface="Courier New" pitchFamily="49" charset="0"/>
        </a:defRPr>
      </a:lvl1pPr>
      <a:lvl2pPr marL="384954" indent="-7937" algn="l" defTabSz="914363" rtl="0" eaLnBrk="1" latinLnBrk="0" hangingPunct="1">
        <a:lnSpc>
          <a:spcPct val="90000"/>
        </a:lnSpc>
        <a:spcBef>
          <a:spcPct val="20000"/>
        </a:spcBef>
        <a:buFont typeface="Arial" pitchFamily="34" charset="0"/>
        <a:buNone/>
        <a:defRPr sz="2800" b="1" kern="1200">
          <a:solidFill>
            <a:schemeClr val="tx1"/>
          </a:solidFill>
          <a:latin typeface="Courier New" pitchFamily="49" charset="0"/>
          <a:ea typeface="+mn-ea"/>
          <a:cs typeface="Courier New" pitchFamily="49" charset="0"/>
        </a:defRPr>
      </a:lvl2pPr>
      <a:lvl3pPr marL="761970"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3pPr>
      <a:lvl4pPr marL="1094009"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4pPr>
      <a:lvl5pPr marL="1426047" indent="0"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152400"/>
            <a:ext cx="8032750" cy="1523495"/>
          </a:xfrm>
        </p:spPr>
        <p:txBody>
          <a:bodyPr/>
          <a:lstStyle/>
          <a:p>
            <a:pPr algn="ctr">
              <a:lnSpc>
                <a:spcPct val="150000"/>
              </a:lnSpc>
            </a:pPr>
            <a:r>
              <a:rPr lang="fa-IR" sz="6600" dirty="0" smtClean="0">
                <a:cs typeface="B Titr" pitchFamily="2" charset="-78"/>
              </a:rPr>
              <a:t>عوامل اجتماعی سلامت روانی</a:t>
            </a:r>
            <a:endParaRPr lang="en-US" sz="6600" dirty="0">
              <a:cs typeface="B Titr" pitchFamily="2" charset="-78"/>
            </a:endParaRPr>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381000"/>
            <a:ext cx="8032750" cy="6057900"/>
          </a:xfrm>
        </p:spPr>
        <p:txBody>
          <a:bodyPr/>
          <a:lstStyle/>
          <a:p>
            <a:pPr algn="r" rtl="1">
              <a:lnSpc>
                <a:spcPct val="150000"/>
              </a:lnSpc>
            </a:pPr>
            <a:r>
              <a:rPr lang="fa-IR" sz="3500" dirty="0" smtClean="0">
                <a:cs typeface="B Titr" pitchFamily="2" charset="-78"/>
              </a:rPr>
              <a:t>بدن انسان مجموعه ای از چند دستگاه است که با هماهنگی کامل کار می کند و سلامت جسمی و روانی آنان نتیجه هماهنگی بین دستگاه های</a:t>
            </a:r>
            <a:br>
              <a:rPr lang="fa-IR" sz="3500" dirty="0" smtClean="0">
                <a:cs typeface="B Titr" pitchFamily="2" charset="-78"/>
              </a:rPr>
            </a:br>
            <a:r>
              <a:rPr lang="fa-IR" sz="3500" dirty="0" smtClean="0">
                <a:cs typeface="B Titr" pitchFamily="2" charset="-78"/>
              </a:rPr>
              <a:t> مختلف است که توسط </a:t>
            </a:r>
            <a:br>
              <a:rPr lang="fa-IR" sz="3500" dirty="0" smtClean="0">
                <a:cs typeface="B Titr" pitchFamily="2" charset="-78"/>
              </a:rPr>
            </a:br>
            <a:r>
              <a:rPr lang="fa-IR" sz="3500" dirty="0" smtClean="0">
                <a:cs typeface="B Titr" pitchFamily="2" charset="-78"/>
              </a:rPr>
              <a:t>دستگاه های ارتباطی عصبی </a:t>
            </a:r>
            <a:br>
              <a:rPr lang="fa-IR" sz="3500" dirty="0" smtClean="0">
                <a:cs typeface="B Titr" pitchFamily="2" charset="-78"/>
              </a:rPr>
            </a:br>
            <a:r>
              <a:rPr lang="fa-IR" sz="3500" dirty="0" smtClean="0">
                <a:cs typeface="B Titr" pitchFamily="2" charset="-78"/>
              </a:rPr>
              <a:t>و غده های درون ریز</a:t>
            </a:r>
            <a:br>
              <a:rPr lang="fa-IR" sz="3500" dirty="0" smtClean="0">
                <a:cs typeface="B Titr" pitchFamily="2" charset="-78"/>
              </a:rPr>
            </a:br>
            <a:r>
              <a:rPr lang="fa-IR" sz="3500" dirty="0" smtClean="0">
                <a:cs typeface="B Titr" pitchFamily="2" charset="-78"/>
              </a:rPr>
              <a:t> انجام می شود. </a:t>
            </a:r>
            <a:endParaRPr lang="en-US" sz="3500" dirty="0">
              <a:cs typeface="B Titr" pitchFamily="2" charset="-78"/>
            </a:endParaRPr>
          </a:p>
        </p:txBody>
      </p:sp>
      <p:pic>
        <p:nvPicPr>
          <p:cNvPr id="6" name="Picture 5" descr="CMHRimage.gif"/>
          <p:cNvPicPr>
            <a:picLocks noChangeAspect="1"/>
          </p:cNvPicPr>
          <p:nvPr/>
        </p:nvPicPr>
        <p:blipFill>
          <a:blip r:embed="rId3" cstate="print"/>
          <a:stretch>
            <a:fillRect/>
          </a:stretch>
        </p:blipFill>
        <p:spPr>
          <a:xfrm>
            <a:off x="381000" y="2362200"/>
            <a:ext cx="3886200" cy="4076700"/>
          </a:xfrm>
          <a:prstGeom prst="rect">
            <a:avLst/>
          </a:prstGeom>
        </p:spPr>
      </p:pic>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1219705"/>
            <a:ext cx="8032750" cy="1523495"/>
          </a:xfrm>
        </p:spPr>
        <p:txBody>
          <a:bodyPr/>
          <a:lstStyle/>
          <a:p>
            <a:pPr algn="ctr" rtl="1">
              <a:lnSpc>
                <a:spcPct val="200000"/>
              </a:lnSpc>
            </a:pPr>
            <a:r>
              <a:rPr lang="fa-IR" sz="3500" dirty="0" smtClean="0">
                <a:cs typeface="B Titr" pitchFamily="2" charset="-78"/>
              </a:rPr>
              <a:t>به غیر از عوامل فیزیولوژیکی و وراثتی درونی نوعی دیگر از عوامل بیرونی یا محیطی هستند که بر سلامت جسمی و روانی ما تاثیر گذار خواهند بود.</a:t>
            </a:r>
            <a:endParaRPr lang="en-US" sz="3500" dirty="0">
              <a:cs typeface="B Titr" pitchFamily="2" charset="-78"/>
            </a:endParaRPr>
          </a:p>
        </p:txBody>
      </p:sp>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28600"/>
            <a:ext cx="8032750" cy="1523495"/>
          </a:xfrm>
        </p:spPr>
        <p:txBody>
          <a:bodyPr/>
          <a:lstStyle/>
          <a:p>
            <a:pPr algn="just" rtl="1">
              <a:lnSpc>
                <a:spcPct val="200000"/>
              </a:lnSpc>
            </a:pPr>
            <a:r>
              <a:rPr lang="ar-SA" sz="3500" dirty="0" smtClean="0">
                <a:cs typeface="B Titr" pitchFamily="2" charset="-78"/>
              </a:rPr>
              <a:t>سلامت</a:t>
            </a:r>
            <a:r>
              <a:rPr lang="fa-IR" sz="3500" dirty="0" smtClean="0">
                <a:cs typeface="B Titr" pitchFamily="2" charset="-78"/>
              </a:rPr>
              <a:t> </a:t>
            </a:r>
            <a:r>
              <a:rPr lang="ar-SA" sz="3500" dirty="0" smtClean="0">
                <a:cs typeface="B Titr" pitchFamily="2" charset="-78"/>
              </a:rPr>
              <a:t>روانی</a:t>
            </a:r>
            <a:r>
              <a:rPr lang="fa-IR" sz="3500" dirty="0" smtClean="0">
                <a:cs typeface="B Titr" pitchFamily="2" charset="-78"/>
              </a:rPr>
              <a:t> چیست؟	</a:t>
            </a:r>
            <a:br>
              <a:rPr lang="fa-IR" sz="3500" dirty="0" smtClean="0">
                <a:cs typeface="B Titr" pitchFamily="2" charset="-78"/>
              </a:rPr>
            </a:br>
            <a:r>
              <a:rPr lang="ar-SA" sz="3500" dirty="0" smtClean="0">
                <a:cs typeface="B Titr" pitchFamily="2" charset="-78"/>
              </a:rPr>
              <a:t> تعادل بین اعضا و محیط در رسیدن به خود شكوفایی </a:t>
            </a:r>
            <a:r>
              <a:rPr lang="fa-IR" sz="3500" dirty="0" smtClean="0">
                <a:cs typeface="B Titr" pitchFamily="2" charset="-78"/>
              </a:rPr>
              <a:t/>
            </a:r>
            <a:br>
              <a:rPr lang="fa-IR" sz="3500" dirty="0" smtClean="0">
                <a:cs typeface="B Titr" pitchFamily="2" charset="-78"/>
              </a:rPr>
            </a:br>
            <a:r>
              <a:rPr lang="ar-SA" sz="3600" dirty="0" smtClean="0">
                <a:cs typeface="B Titr" pitchFamily="2" charset="-78"/>
              </a:rPr>
              <a:t>حداكثر رضایت به دست آمده از تقابل فردی و اجتماعی </a:t>
            </a:r>
            <a:r>
              <a:rPr lang="fa-IR" sz="3600" dirty="0" smtClean="0">
                <a:cs typeface="B Titr" pitchFamily="2" charset="-78"/>
              </a:rPr>
              <a:t/>
            </a:r>
            <a:br>
              <a:rPr lang="fa-IR" sz="3600" dirty="0" smtClean="0">
                <a:cs typeface="B Titr" pitchFamily="2" charset="-78"/>
              </a:rPr>
            </a:br>
            <a:r>
              <a:rPr lang="ar-SA" sz="3600" dirty="0" smtClean="0">
                <a:cs typeface="B Titr" pitchFamily="2" charset="-78"/>
              </a:rPr>
              <a:t>دستیابی همه مردم بالاترین سطح ممکن از سلامت </a:t>
            </a:r>
            <a:r>
              <a:rPr lang="fa-IR" sz="3600" dirty="0" smtClean="0">
                <a:cs typeface="B Titr" pitchFamily="2" charset="-78"/>
              </a:rPr>
              <a:t/>
            </a:r>
            <a:br>
              <a:rPr lang="fa-IR" sz="3600" dirty="0" smtClean="0">
                <a:cs typeface="B Titr" pitchFamily="2" charset="-78"/>
              </a:rPr>
            </a:br>
            <a:r>
              <a:rPr lang="fa-IR" sz="3600" dirty="0" smtClean="0">
                <a:cs typeface="B Titr" pitchFamily="2" charset="-78"/>
              </a:rPr>
              <a:t>انسجام اجتماعی و تعامل و بهبود کیفیت زندگی </a:t>
            </a:r>
            <a:r>
              <a:rPr lang="fa-IR" sz="3500" dirty="0" smtClean="0">
                <a:cs typeface="B Titr" pitchFamily="2" charset="-78"/>
              </a:rPr>
              <a:t/>
            </a:r>
            <a:br>
              <a:rPr lang="fa-IR" sz="3500" dirty="0" smtClean="0">
                <a:cs typeface="B Titr" pitchFamily="2" charset="-78"/>
              </a:rPr>
            </a:br>
            <a:endParaRPr lang="en-US" sz="3500" dirty="0">
              <a:cs typeface="B Titr" pitchFamily="2" charset="-78"/>
            </a:endParaRPr>
          </a:p>
        </p:txBody>
      </p:sp>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0"/>
            <a:ext cx="8032750" cy="1523495"/>
          </a:xfrm>
        </p:spPr>
        <p:txBody>
          <a:bodyPr/>
          <a:lstStyle/>
          <a:p>
            <a:pPr algn="ctr" rtl="1">
              <a:lnSpc>
                <a:spcPct val="150000"/>
              </a:lnSpc>
            </a:pPr>
            <a:r>
              <a:rPr lang="ar-SA" sz="3500" dirty="0" smtClean="0">
                <a:cs typeface="B Titr" pitchFamily="2" charset="-78"/>
              </a:rPr>
              <a:t>«سلامت روانی»</a:t>
            </a:r>
            <a:r>
              <a:rPr lang="fa-IR" sz="3500" dirty="0" smtClean="0">
                <a:cs typeface="B Titr" pitchFamily="2" charset="-78"/>
              </a:rPr>
              <a:t> </a:t>
            </a:r>
            <a:br>
              <a:rPr lang="fa-IR" sz="3500" dirty="0" smtClean="0">
                <a:cs typeface="B Titr" pitchFamily="2" charset="-78"/>
              </a:rPr>
            </a:br>
            <a:r>
              <a:rPr lang="fa-IR" sz="3500" dirty="0" smtClean="0">
                <a:cs typeface="B Titr" pitchFamily="2" charset="-78"/>
              </a:rPr>
              <a:t> از نگاه</a:t>
            </a:r>
            <a:r>
              <a:rPr lang="ar-SA" sz="3500" dirty="0" smtClean="0">
                <a:cs typeface="B Titr" pitchFamily="2" charset="-78"/>
              </a:rPr>
              <a:t> انجمن كانادایی بهداشت روانی </a:t>
            </a:r>
            <a:r>
              <a:rPr lang="fa-IR" sz="3500" dirty="0" smtClean="0">
                <a:cs typeface="B Titr" pitchFamily="2" charset="-78"/>
              </a:rPr>
              <a:t/>
            </a:r>
            <a:br>
              <a:rPr lang="fa-IR" sz="3500" dirty="0" smtClean="0">
                <a:cs typeface="B Titr" pitchFamily="2" charset="-78"/>
              </a:rPr>
            </a:br>
            <a:r>
              <a:rPr lang="ar-SA" sz="3500" b="1" dirty="0" smtClean="0">
                <a:cs typeface="B Titr" pitchFamily="2" charset="-78"/>
              </a:rPr>
              <a:t>بخش اول:</a:t>
            </a:r>
            <a:r>
              <a:rPr lang="fa-IR" sz="3500" b="1" dirty="0" smtClean="0">
                <a:cs typeface="B Titr" pitchFamily="2" charset="-78"/>
              </a:rPr>
              <a:t/>
            </a:r>
            <a:br>
              <a:rPr lang="fa-IR" sz="3500" b="1" dirty="0" smtClean="0">
                <a:cs typeface="B Titr" pitchFamily="2" charset="-78"/>
              </a:rPr>
            </a:br>
            <a:r>
              <a:rPr lang="ar-SA" sz="3500" b="1" dirty="0" smtClean="0">
                <a:cs typeface="B Titr" pitchFamily="2" charset="-78"/>
              </a:rPr>
              <a:t> بازخوردهای مربوط به «خود»</a:t>
            </a:r>
            <a:r>
              <a:rPr lang="ar-SA" sz="3500" dirty="0" smtClean="0">
                <a:cs typeface="B Titr" pitchFamily="2" charset="-78"/>
              </a:rPr>
              <a:t> شامل:</a:t>
            </a:r>
            <a:r>
              <a:rPr lang="en-US" sz="3500" dirty="0" smtClean="0">
                <a:cs typeface="B Titr" pitchFamily="2" charset="-78"/>
              </a:rPr>
              <a:t/>
            </a:r>
            <a:br>
              <a:rPr lang="en-US" sz="3500" dirty="0" smtClean="0">
                <a:cs typeface="B Titr" pitchFamily="2" charset="-78"/>
              </a:rPr>
            </a:br>
            <a:r>
              <a:rPr lang="ar-SA" sz="3500" dirty="0" smtClean="0">
                <a:cs typeface="B Titr" pitchFamily="2" charset="-78"/>
              </a:rPr>
              <a:t>الف. تسلط بر هیجان های خود؛ </a:t>
            </a:r>
            <a:r>
              <a:rPr lang="en-US" sz="3500" dirty="0" smtClean="0">
                <a:cs typeface="B Titr" pitchFamily="2" charset="-78"/>
              </a:rPr>
              <a:t/>
            </a:r>
            <a:br>
              <a:rPr lang="en-US" sz="3500" dirty="0" smtClean="0">
                <a:cs typeface="B Titr" pitchFamily="2" charset="-78"/>
              </a:rPr>
            </a:br>
            <a:r>
              <a:rPr lang="ar-SA" sz="3500" dirty="0" smtClean="0">
                <a:cs typeface="B Titr" pitchFamily="2" charset="-78"/>
              </a:rPr>
              <a:t>ب. آگاهی از ضعف های خود؛ </a:t>
            </a:r>
            <a:r>
              <a:rPr lang="en-US" sz="3500" dirty="0" smtClean="0">
                <a:cs typeface="B Titr" pitchFamily="2" charset="-78"/>
              </a:rPr>
              <a:t/>
            </a:r>
            <a:br>
              <a:rPr lang="en-US" sz="3500" dirty="0" smtClean="0">
                <a:cs typeface="B Titr" pitchFamily="2" charset="-78"/>
              </a:rPr>
            </a:br>
            <a:r>
              <a:rPr lang="ar-SA" sz="3500" dirty="0" smtClean="0">
                <a:cs typeface="B Titr" pitchFamily="2" charset="-78"/>
              </a:rPr>
              <a:t>ج. رضایت از خوشی های خود. </a:t>
            </a:r>
            <a:r>
              <a:rPr lang="en-US" sz="3500" dirty="0" smtClean="0">
                <a:cs typeface="B Titr" pitchFamily="2" charset="-78"/>
              </a:rPr>
              <a:t/>
            </a:r>
            <a:br>
              <a:rPr lang="en-US" sz="3500" dirty="0" smtClean="0">
                <a:cs typeface="B Titr" pitchFamily="2" charset="-78"/>
              </a:rPr>
            </a:br>
            <a:endParaRPr lang="en-US" sz="3500" dirty="0">
              <a:cs typeface="B Titr" pitchFamily="2" charset="-78"/>
            </a:endParaRPr>
          </a:p>
        </p:txBody>
      </p:sp>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28600"/>
            <a:ext cx="8032750" cy="1523495"/>
          </a:xfrm>
        </p:spPr>
        <p:txBody>
          <a:bodyPr/>
          <a:lstStyle/>
          <a:p>
            <a:pPr algn="ctr" rtl="1">
              <a:lnSpc>
                <a:spcPct val="150000"/>
              </a:lnSpc>
            </a:pPr>
            <a:r>
              <a:rPr lang="ar-SA" sz="3500" dirty="0" smtClean="0">
                <a:cs typeface="B Titr" pitchFamily="2" charset="-78"/>
              </a:rPr>
              <a:t>«سلامت روانی»</a:t>
            </a:r>
            <a:r>
              <a:rPr lang="fa-IR" sz="3500" dirty="0" smtClean="0">
                <a:cs typeface="B Titr" pitchFamily="2" charset="-78"/>
              </a:rPr>
              <a:t> </a:t>
            </a:r>
            <a:br>
              <a:rPr lang="fa-IR" sz="3500" dirty="0" smtClean="0">
                <a:cs typeface="B Titr" pitchFamily="2" charset="-78"/>
              </a:rPr>
            </a:br>
            <a:r>
              <a:rPr lang="fa-IR" sz="3500" dirty="0" smtClean="0">
                <a:cs typeface="B Titr" pitchFamily="2" charset="-78"/>
              </a:rPr>
              <a:t> از نگاه</a:t>
            </a:r>
            <a:r>
              <a:rPr lang="ar-SA" sz="3500" dirty="0" smtClean="0">
                <a:cs typeface="B Titr" pitchFamily="2" charset="-78"/>
              </a:rPr>
              <a:t> انجمن كانادایی بهداشت روانی </a:t>
            </a:r>
            <a:r>
              <a:rPr lang="fa-IR" sz="3500" dirty="0" smtClean="0">
                <a:cs typeface="B Titr" pitchFamily="2" charset="-78"/>
              </a:rPr>
              <a:t/>
            </a:r>
            <a:br>
              <a:rPr lang="fa-IR" sz="3500" dirty="0" smtClean="0">
                <a:cs typeface="B Titr" pitchFamily="2" charset="-78"/>
              </a:rPr>
            </a:br>
            <a:r>
              <a:rPr lang="ar-SA" sz="3500" b="1" dirty="0" smtClean="0">
                <a:cs typeface="B Titr" pitchFamily="2" charset="-78"/>
              </a:rPr>
              <a:t>بخش </a:t>
            </a:r>
            <a:r>
              <a:rPr lang="fa-IR" sz="3500" b="1" dirty="0" smtClean="0">
                <a:cs typeface="B Titr" pitchFamily="2" charset="-78"/>
              </a:rPr>
              <a:t>دوم</a:t>
            </a:r>
            <a:r>
              <a:rPr lang="ar-SA" sz="3500" b="1" dirty="0" smtClean="0">
                <a:cs typeface="B Titr" pitchFamily="2" charset="-78"/>
              </a:rPr>
              <a:t>:</a:t>
            </a:r>
            <a:r>
              <a:rPr lang="fa-IR" sz="3500" b="1" dirty="0" smtClean="0">
                <a:cs typeface="B Titr" pitchFamily="2" charset="-78"/>
              </a:rPr>
              <a:t/>
            </a:r>
            <a:br>
              <a:rPr lang="fa-IR" sz="3500" b="1" dirty="0" smtClean="0">
                <a:cs typeface="B Titr" pitchFamily="2" charset="-78"/>
              </a:rPr>
            </a:br>
            <a:r>
              <a:rPr lang="ar-SA" sz="3500" b="1" dirty="0" smtClean="0">
                <a:cs typeface="B Titr" pitchFamily="2" charset="-78"/>
              </a:rPr>
              <a:t> بازخوردهای مربوط به دیگران</a:t>
            </a:r>
            <a:r>
              <a:rPr lang="ar-SA" sz="3500" dirty="0" smtClean="0">
                <a:cs typeface="B Titr" pitchFamily="2" charset="-78"/>
              </a:rPr>
              <a:t> شامل:</a:t>
            </a:r>
            <a:r>
              <a:rPr lang="en-US" sz="3500" dirty="0" smtClean="0">
                <a:cs typeface="B Titr" pitchFamily="2" charset="-78"/>
              </a:rPr>
              <a:t/>
            </a:r>
            <a:br>
              <a:rPr lang="en-US" sz="3500" dirty="0" smtClean="0">
                <a:cs typeface="B Titr" pitchFamily="2" charset="-78"/>
              </a:rPr>
            </a:br>
            <a:r>
              <a:rPr lang="ar-SA" sz="3500" dirty="0" smtClean="0">
                <a:cs typeface="B Titr" pitchFamily="2" charset="-78"/>
              </a:rPr>
              <a:t>الف. علاقه به دوستی های طولانی و صمیمی؛ </a:t>
            </a:r>
            <a:r>
              <a:rPr lang="en-US" sz="3500" dirty="0" smtClean="0">
                <a:cs typeface="B Titr" pitchFamily="2" charset="-78"/>
              </a:rPr>
              <a:t/>
            </a:r>
            <a:br>
              <a:rPr lang="en-US" sz="3500" dirty="0" smtClean="0">
                <a:cs typeface="B Titr" pitchFamily="2" charset="-78"/>
              </a:rPr>
            </a:br>
            <a:r>
              <a:rPr lang="ar-SA" sz="3500" dirty="0" smtClean="0">
                <a:cs typeface="B Titr" pitchFamily="2" charset="-78"/>
              </a:rPr>
              <a:t>ب. احساس تعلق به یك گروه؛ </a:t>
            </a:r>
            <a:r>
              <a:rPr lang="en-US" sz="3500" dirty="0" smtClean="0">
                <a:cs typeface="B Titr" pitchFamily="2" charset="-78"/>
              </a:rPr>
              <a:t/>
            </a:r>
            <a:br>
              <a:rPr lang="en-US" sz="3500" dirty="0" smtClean="0">
                <a:cs typeface="B Titr" pitchFamily="2" charset="-78"/>
              </a:rPr>
            </a:br>
            <a:r>
              <a:rPr lang="ar-SA" sz="3500" dirty="0" smtClean="0">
                <a:cs typeface="B Titr" pitchFamily="2" charset="-78"/>
              </a:rPr>
              <a:t>ج. احساس مسئولیت در مقابل محیط انسانی و مادی. </a:t>
            </a:r>
            <a:r>
              <a:rPr lang="en-US" sz="3500" dirty="0" smtClean="0">
                <a:cs typeface="B Titr" pitchFamily="2" charset="-78"/>
              </a:rPr>
              <a:t/>
            </a:r>
            <a:br>
              <a:rPr lang="en-US" sz="3500" dirty="0" smtClean="0">
                <a:cs typeface="B Titr" pitchFamily="2" charset="-78"/>
              </a:rPr>
            </a:br>
            <a:endParaRPr lang="en-US" sz="3500" dirty="0">
              <a:cs typeface="B Titr" pitchFamily="2" charset="-78"/>
            </a:endParaRPr>
          </a:p>
        </p:txBody>
      </p:sp>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0"/>
            <a:ext cx="8032750" cy="1523495"/>
          </a:xfrm>
        </p:spPr>
        <p:txBody>
          <a:bodyPr/>
          <a:lstStyle/>
          <a:p>
            <a:pPr algn="ctr" rtl="1">
              <a:lnSpc>
                <a:spcPct val="150000"/>
              </a:lnSpc>
            </a:pPr>
            <a:r>
              <a:rPr lang="ar-SA" sz="3500" dirty="0" smtClean="0">
                <a:cs typeface="B Titr" pitchFamily="2" charset="-78"/>
              </a:rPr>
              <a:t>«سلامت روانی»</a:t>
            </a:r>
            <a:r>
              <a:rPr lang="fa-IR" sz="3500" dirty="0" smtClean="0">
                <a:cs typeface="B Titr" pitchFamily="2" charset="-78"/>
              </a:rPr>
              <a:t> </a:t>
            </a:r>
            <a:br>
              <a:rPr lang="fa-IR" sz="3500" dirty="0" smtClean="0">
                <a:cs typeface="B Titr" pitchFamily="2" charset="-78"/>
              </a:rPr>
            </a:br>
            <a:r>
              <a:rPr lang="fa-IR" sz="3500" dirty="0" smtClean="0">
                <a:cs typeface="B Titr" pitchFamily="2" charset="-78"/>
              </a:rPr>
              <a:t> از نگاه</a:t>
            </a:r>
            <a:r>
              <a:rPr lang="ar-SA" sz="3500" dirty="0" smtClean="0">
                <a:cs typeface="B Titr" pitchFamily="2" charset="-78"/>
              </a:rPr>
              <a:t> انجمن كانادایی بهداشت روانی </a:t>
            </a:r>
            <a:r>
              <a:rPr lang="fa-IR" sz="3500" dirty="0" smtClean="0">
                <a:cs typeface="B Titr" pitchFamily="2" charset="-78"/>
              </a:rPr>
              <a:t/>
            </a:r>
            <a:br>
              <a:rPr lang="fa-IR" sz="3500" dirty="0" smtClean="0">
                <a:cs typeface="B Titr" pitchFamily="2" charset="-78"/>
              </a:rPr>
            </a:br>
            <a:r>
              <a:rPr lang="ar-SA" sz="3500" b="1" dirty="0" smtClean="0">
                <a:cs typeface="B Titr" pitchFamily="2" charset="-78"/>
              </a:rPr>
              <a:t>بخش </a:t>
            </a:r>
            <a:r>
              <a:rPr lang="fa-IR" sz="3500" b="1" dirty="0" smtClean="0">
                <a:cs typeface="B Titr" pitchFamily="2" charset="-78"/>
              </a:rPr>
              <a:t>سوم</a:t>
            </a:r>
            <a:r>
              <a:rPr lang="ar-SA" sz="3500" b="1" dirty="0" smtClean="0">
                <a:cs typeface="B Titr" pitchFamily="2" charset="-78"/>
              </a:rPr>
              <a:t>:</a:t>
            </a:r>
            <a:r>
              <a:rPr lang="fa-IR" sz="3500" b="1" dirty="0" smtClean="0">
                <a:cs typeface="B Titr" pitchFamily="2" charset="-78"/>
              </a:rPr>
              <a:t> </a:t>
            </a:r>
            <a:br>
              <a:rPr lang="fa-IR" sz="3500" b="1" dirty="0" smtClean="0">
                <a:cs typeface="B Titr" pitchFamily="2" charset="-78"/>
              </a:rPr>
            </a:br>
            <a:r>
              <a:rPr lang="ar-SA" sz="3600" b="1" dirty="0" smtClean="0">
                <a:cs typeface="B Titr" pitchFamily="2" charset="-78"/>
              </a:rPr>
              <a:t>بازخوردهای مربوط به زندگی</a:t>
            </a:r>
            <a:r>
              <a:rPr lang="ar-SA" sz="3600" dirty="0" smtClean="0">
                <a:cs typeface="B Titr" pitchFamily="2" charset="-78"/>
              </a:rPr>
              <a:t> شامل:</a:t>
            </a:r>
            <a:r>
              <a:rPr lang="en-US" sz="3600" dirty="0" smtClean="0">
                <a:cs typeface="B Titr" pitchFamily="2" charset="-78"/>
              </a:rPr>
              <a:t/>
            </a:r>
            <a:br>
              <a:rPr lang="en-US" sz="3600" dirty="0" smtClean="0">
                <a:cs typeface="B Titr" pitchFamily="2" charset="-78"/>
              </a:rPr>
            </a:br>
            <a:r>
              <a:rPr lang="ar-SA" sz="3600" dirty="0" smtClean="0">
                <a:cs typeface="B Titr" pitchFamily="2" charset="-78"/>
              </a:rPr>
              <a:t>الف. پذیرش مسئولیت ها؛ </a:t>
            </a:r>
            <a:r>
              <a:rPr lang="en-US" sz="3600" dirty="0" smtClean="0">
                <a:cs typeface="B Titr" pitchFamily="2" charset="-78"/>
              </a:rPr>
              <a:t/>
            </a:r>
            <a:br>
              <a:rPr lang="en-US" sz="3600" dirty="0" smtClean="0">
                <a:cs typeface="B Titr" pitchFamily="2" charset="-78"/>
              </a:rPr>
            </a:br>
            <a:r>
              <a:rPr lang="ar-SA" sz="3600" dirty="0" smtClean="0">
                <a:cs typeface="B Titr" pitchFamily="2" charset="-78"/>
              </a:rPr>
              <a:t>ب. ذوق توسعه امكانات و علایق خود؛ </a:t>
            </a:r>
            <a:r>
              <a:rPr lang="en-US" sz="3600" dirty="0" smtClean="0">
                <a:cs typeface="B Titr" pitchFamily="2" charset="-78"/>
              </a:rPr>
              <a:t/>
            </a:r>
            <a:br>
              <a:rPr lang="en-US" sz="3600" dirty="0" smtClean="0">
                <a:cs typeface="B Titr" pitchFamily="2" charset="-78"/>
              </a:rPr>
            </a:br>
            <a:r>
              <a:rPr lang="ar-SA" sz="3600" dirty="0" smtClean="0">
                <a:cs typeface="B Titr" pitchFamily="2" charset="-78"/>
              </a:rPr>
              <a:t>ج. توانایی اخذ تصمیم های شخصی؛ </a:t>
            </a:r>
            <a:r>
              <a:rPr lang="en-US" sz="3600" dirty="0" smtClean="0">
                <a:cs typeface="B Titr" pitchFamily="2" charset="-78"/>
              </a:rPr>
              <a:t/>
            </a:r>
            <a:br>
              <a:rPr lang="en-US" sz="3600" dirty="0" smtClean="0">
                <a:cs typeface="B Titr" pitchFamily="2" charset="-78"/>
              </a:rPr>
            </a:br>
            <a:r>
              <a:rPr lang="ar-SA" sz="3600" dirty="0" smtClean="0">
                <a:cs typeface="B Titr" pitchFamily="2" charset="-78"/>
              </a:rPr>
              <a:t>د. ذوق خوب كار كردن. </a:t>
            </a:r>
            <a:r>
              <a:rPr lang="en-US" sz="3600" dirty="0" smtClean="0">
                <a:cs typeface="B Titr" pitchFamily="2" charset="-78"/>
              </a:rPr>
              <a:t/>
            </a:r>
            <a:br>
              <a:rPr lang="en-US" sz="3600" dirty="0" smtClean="0">
                <a:cs typeface="B Titr" pitchFamily="2" charset="-78"/>
              </a:rPr>
            </a:br>
            <a:r>
              <a:rPr lang="en-US" sz="3500" dirty="0" smtClean="0">
                <a:cs typeface="B Titr" pitchFamily="2" charset="-78"/>
              </a:rPr>
              <a:t/>
            </a:r>
            <a:br>
              <a:rPr lang="en-US" sz="3500" dirty="0" smtClean="0">
                <a:cs typeface="B Titr" pitchFamily="2" charset="-78"/>
              </a:rPr>
            </a:br>
            <a:endParaRPr lang="en-US" sz="3500" dirty="0">
              <a:cs typeface="B Titr" pitchFamily="2" charset="-78"/>
            </a:endParaRPr>
          </a:p>
        </p:txBody>
      </p:sp>
    </p:spTree>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533905"/>
            <a:ext cx="8032750" cy="1523495"/>
          </a:xfrm>
        </p:spPr>
        <p:txBody>
          <a:bodyPr/>
          <a:lstStyle/>
          <a:p>
            <a:pPr algn="ctr" rtl="1">
              <a:lnSpc>
                <a:spcPct val="100000"/>
              </a:lnSpc>
            </a:pPr>
            <a:r>
              <a:rPr lang="ar-SA" sz="4000" b="1" dirty="0" smtClean="0">
                <a:cs typeface="B Titr" pitchFamily="2" charset="-78"/>
              </a:rPr>
              <a:t>ملاك های سلامت روان</a:t>
            </a:r>
            <a:r>
              <a:rPr lang="fa-IR" sz="4000" b="1" dirty="0" smtClean="0">
                <a:cs typeface="B Titr" pitchFamily="2" charset="-78"/>
              </a:rPr>
              <a:t/>
            </a:r>
            <a:br>
              <a:rPr lang="fa-IR" sz="4000" b="1" dirty="0" smtClean="0">
                <a:cs typeface="B Titr" pitchFamily="2" charset="-78"/>
              </a:rPr>
            </a:br>
            <a:r>
              <a:rPr lang="fa-IR" sz="4000" b="1" dirty="0" smtClean="0">
                <a:cs typeface="B Titr" pitchFamily="2" charset="-78"/>
              </a:rPr>
              <a:t/>
            </a:r>
            <a:br>
              <a:rPr lang="fa-IR" sz="4000" b="1" dirty="0" smtClean="0">
                <a:cs typeface="B Titr" pitchFamily="2" charset="-78"/>
              </a:rPr>
            </a:br>
            <a:r>
              <a:rPr lang="fa-IR" sz="3500" b="1" dirty="0" smtClean="0">
                <a:cs typeface="B Titr" pitchFamily="2" charset="-78"/>
              </a:rPr>
              <a:t>1</a:t>
            </a:r>
            <a:r>
              <a:rPr lang="ar-SA" sz="3600" dirty="0" smtClean="0">
                <a:cs typeface="B Titr" pitchFamily="2" charset="-78"/>
              </a:rPr>
              <a:t>- رفتار اجتماعی مناسب </a:t>
            </a:r>
            <a:br>
              <a:rPr lang="ar-SA" sz="3600" dirty="0" smtClean="0">
                <a:cs typeface="B Titr" pitchFamily="2" charset="-78"/>
              </a:rPr>
            </a:br>
            <a:r>
              <a:rPr lang="ar-SA" sz="3600" dirty="0" smtClean="0">
                <a:cs typeface="B Titr" pitchFamily="2" charset="-78"/>
              </a:rPr>
              <a:t>2- رهایی از نگرانی و گناه</a:t>
            </a:r>
            <a:br>
              <a:rPr lang="ar-SA" sz="3600" dirty="0" smtClean="0">
                <a:cs typeface="B Titr" pitchFamily="2" charset="-78"/>
              </a:rPr>
            </a:br>
            <a:r>
              <a:rPr lang="ar-SA" sz="3600" dirty="0" smtClean="0">
                <a:cs typeface="B Titr" pitchFamily="2" charset="-78"/>
              </a:rPr>
              <a:t>3 - فقدان بیماری روانی </a:t>
            </a:r>
            <a:br>
              <a:rPr lang="ar-SA" sz="3600" dirty="0" smtClean="0">
                <a:cs typeface="B Titr" pitchFamily="2" charset="-78"/>
              </a:rPr>
            </a:br>
            <a:r>
              <a:rPr lang="ar-SA" sz="3600" dirty="0" smtClean="0">
                <a:cs typeface="B Titr" pitchFamily="2" charset="-78"/>
              </a:rPr>
              <a:t>4 - كفایت فردی و خودمهارگری</a:t>
            </a:r>
            <a:br>
              <a:rPr lang="ar-SA" sz="3600" dirty="0" smtClean="0">
                <a:cs typeface="B Titr" pitchFamily="2" charset="-78"/>
              </a:rPr>
            </a:br>
            <a:r>
              <a:rPr lang="ar-SA" sz="3600" dirty="0" smtClean="0">
                <a:cs typeface="B Titr" pitchFamily="2" charset="-78"/>
              </a:rPr>
              <a:t>5 - خویشتن پذیری و خودشكوفایی </a:t>
            </a:r>
            <a:br>
              <a:rPr lang="ar-SA" sz="3600" dirty="0" smtClean="0">
                <a:cs typeface="B Titr" pitchFamily="2" charset="-78"/>
              </a:rPr>
            </a:br>
            <a:r>
              <a:rPr lang="ar-SA" sz="3600" dirty="0" smtClean="0">
                <a:cs typeface="B Titr" pitchFamily="2" charset="-78"/>
              </a:rPr>
              <a:t>6 - توحیدیافتگی </a:t>
            </a:r>
            <a:r>
              <a:rPr lang="en-US" sz="3600" dirty="0" smtClean="0">
                <a:cs typeface="B Titr" pitchFamily="2" charset="-78"/>
              </a:rPr>
              <a:t/>
            </a:r>
            <a:br>
              <a:rPr lang="en-US" sz="3600" dirty="0" smtClean="0">
                <a:cs typeface="B Titr" pitchFamily="2" charset="-78"/>
              </a:rPr>
            </a:br>
            <a:r>
              <a:rPr lang="fa-IR" sz="3600" dirty="0" smtClean="0">
                <a:cs typeface="B Titr" pitchFamily="2" charset="-78"/>
              </a:rPr>
              <a:t>7-</a:t>
            </a:r>
            <a:r>
              <a:rPr lang="ar-SA" sz="3600" dirty="0" smtClean="0">
                <a:cs typeface="B Titr" pitchFamily="2" charset="-78"/>
              </a:rPr>
              <a:t>سازماندهی شخصیت</a:t>
            </a:r>
            <a:r>
              <a:rPr lang="en-US" sz="3600" dirty="0" smtClean="0">
                <a:cs typeface="B Titr" pitchFamily="2" charset="-78"/>
              </a:rPr>
              <a:t/>
            </a:r>
            <a:br>
              <a:rPr lang="en-US" sz="3600" dirty="0" smtClean="0">
                <a:cs typeface="B Titr" pitchFamily="2" charset="-78"/>
              </a:rPr>
            </a:br>
            <a:endParaRPr lang="en-US" sz="3500" dirty="0">
              <a:cs typeface="B Titr" pitchFamily="2" charset="-78"/>
            </a:endParaRPr>
          </a:p>
        </p:txBody>
      </p:sp>
    </p:spTree>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28600"/>
            <a:ext cx="8032750" cy="1523495"/>
          </a:xfrm>
        </p:spPr>
        <p:txBody>
          <a:bodyPr/>
          <a:lstStyle/>
          <a:p>
            <a:pPr algn="ctr" rtl="1">
              <a:lnSpc>
                <a:spcPct val="200000"/>
              </a:lnSpc>
            </a:pPr>
            <a:r>
              <a:rPr lang="ar-SA" sz="3600" b="1" dirty="0" smtClean="0">
                <a:cs typeface="B Titr" pitchFamily="2" charset="-78"/>
              </a:rPr>
              <a:t>بیماری هاي جسمی و سلامت روانی</a:t>
            </a:r>
            <a:r>
              <a:rPr lang="fa-IR" sz="3600" b="1" dirty="0" smtClean="0">
                <a:cs typeface="B Titr" pitchFamily="2" charset="-78"/>
              </a:rPr>
              <a:t/>
            </a:r>
            <a:br>
              <a:rPr lang="fa-IR" sz="3600" b="1" dirty="0" smtClean="0">
                <a:cs typeface="B Titr" pitchFamily="2" charset="-78"/>
              </a:rPr>
            </a:br>
            <a:r>
              <a:rPr lang="fa-IR" sz="3600" b="1" dirty="0" smtClean="0">
                <a:cs typeface="B Titr" pitchFamily="2" charset="-78"/>
              </a:rPr>
              <a:t>١. تغييرات شيميايي و فيزيولوژيکی</a:t>
            </a:r>
            <a:br>
              <a:rPr lang="fa-IR" sz="3600" b="1" dirty="0" smtClean="0">
                <a:cs typeface="B Titr" pitchFamily="2" charset="-78"/>
              </a:rPr>
            </a:br>
            <a:r>
              <a:rPr lang="fa-IR" sz="3600" b="1" dirty="0" smtClean="0">
                <a:cs typeface="B Titr" pitchFamily="2" charset="-78"/>
              </a:rPr>
              <a:t>٢. اختلال در قدرت جسماني</a:t>
            </a:r>
            <a:r>
              <a:rPr lang="en-US" sz="3600" dirty="0" smtClean="0">
                <a:cs typeface="B Titr" pitchFamily="2" charset="-78"/>
              </a:rPr>
              <a:t/>
            </a:r>
            <a:br>
              <a:rPr lang="en-US" sz="3600" dirty="0" smtClean="0">
                <a:cs typeface="B Titr" pitchFamily="2" charset="-78"/>
              </a:rPr>
            </a:br>
            <a:r>
              <a:rPr lang="fa-IR" sz="3600" b="1" dirty="0" smtClean="0">
                <a:cs typeface="B Titr" pitchFamily="2" charset="-78"/>
              </a:rPr>
              <a:t>٣. کاهش ايمنی بدن</a:t>
            </a:r>
            <a:r>
              <a:rPr lang="en-US" sz="3600" dirty="0" smtClean="0">
                <a:cs typeface="B Titr" pitchFamily="2" charset="-78"/>
              </a:rPr>
              <a:t/>
            </a:r>
            <a:br>
              <a:rPr lang="en-US" sz="3600" dirty="0" smtClean="0">
                <a:cs typeface="B Titr" pitchFamily="2" charset="-78"/>
              </a:rPr>
            </a:br>
            <a:r>
              <a:rPr lang="en-US" sz="3600" dirty="0" smtClean="0">
                <a:cs typeface="B Titr" pitchFamily="2" charset="-78"/>
              </a:rPr>
              <a:t/>
            </a:r>
            <a:br>
              <a:rPr lang="en-US" sz="3600" dirty="0" smtClean="0">
                <a:cs typeface="B Titr" pitchFamily="2" charset="-78"/>
              </a:rPr>
            </a:br>
            <a:endParaRPr lang="en-US" sz="3500" dirty="0">
              <a:cs typeface="B Titr" pitchFamily="2" charset="-78"/>
            </a:endParaRPr>
          </a:p>
        </p:txBody>
      </p:sp>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76200"/>
            <a:ext cx="8413750" cy="1523495"/>
          </a:xfrm>
        </p:spPr>
        <p:txBody>
          <a:bodyPr/>
          <a:lstStyle/>
          <a:p>
            <a:pPr algn="ctr" rtl="1">
              <a:lnSpc>
                <a:spcPct val="150000"/>
              </a:lnSpc>
            </a:pPr>
            <a:r>
              <a:rPr lang="ar-SA" sz="3500" b="1" dirty="0" smtClean="0">
                <a:cs typeface="B Titr" pitchFamily="2" charset="-78"/>
              </a:rPr>
              <a:t>عوامل اجتماعی </a:t>
            </a:r>
            <a:r>
              <a:rPr lang="fa-IR" sz="3500" b="1" dirty="0" smtClean="0">
                <a:cs typeface="B Titr" pitchFamily="2" charset="-78"/>
              </a:rPr>
              <a:t> و </a:t>
            </a:r>
            <a:r>
              <a:rPr lang="ar-SA" sz="3500" b="1" dirty="0" smtClean="0">
                <a:cs typeface="B Titr" pitchFamily="2" charset="-78"/>
              </a:rPr>
              <a:t>سلامت روانی</a:t>
            </a:r>
            <a:r>
              <a:rPr lang="fa-IR" sz="3500" b="1" dirty="0" smtClean="0">
                <a:cs typeface="B Titr" pitchFamily="2" charset="-78"/>
              </a:rPr>
              <a:t/>
            </a:r>
            <a:br>
              <a:rPr lang="fa-IR" sz="3500" b="1" dirty="0" smtClean="0">
                <a:cs typeface="B Titr" pitchFamily="2" charset="-78"/>
              </a:rPr>
            </a:br>
            <a:r>
              <a:rPr lang="fa-IR" sz="3600" dirty="0" smtClean="0">
                <a:cs typeface="B Titr" pitchFamily="2" charset="-78"/>
              </a:rPr>
              <a:t>استرس</a:t>
            </a:r>
            <a:r>
              <a:rPr lang="en-US" sz="3600" dirty="0" smtClean="0">
                <a:cs typeface="B Titr" pitchFamily="2" charset="-78"/>
              </a:rPr>
              <a:t>:</a:t>
            </a:r>
            <a:br>
              <a:rPr lang="en-US" sz="3600" dirty="0" smtClean="0">
                <a:cs typeface="B Titr" pitchFamily="2" charset="-78"/>
              </a:rPr>
            </a:br>
            <a:r>
              <a:rPr lang="fa-IR" sz="3600" dirty="0" smtClean="0">
                <a:cs typeface="B Titr" pitchFamily="2" charset="-78"/>
              </a:rPr>
              <a:t> استرس موجب می شود افراد در سازگاری با محیط احساس نگرانی، اضطراب و ناتوانی داشته باشند</a:t>
            </a:r>
            <a:r>
              <a:rPr lang="en-US" sz="3600" dirty="0" smtClean="0">
                <a:cs typeface="B Titr" pitchFamily="2" charset="-78"/>
              </a:rPr>
              <a:t> </a:t>
            </a:r>
            <a:r>
              <a:rPr lang="fa-IR" sz="3600" dirty="0" smtClean="0">
                <a:cs typeface="B Titr" pitchFamily="2" charset="-78"/>
              </a:rPr>
              <a:t/>
            </a:r>
            <a:br>
              <a:rPr lang="fa-IR" sz="3600" dirty="0" smtClean="0">
                <a:cs typeface="B Titr" pitchFamily="2" charset="-78"/>
              </a:rPr>
            </a:br>
            <a:r>
              <a:rPr lang="fa-IR" sz="3600" dirty="0" smtClean="0">
                <a:cs typeface="B Titr" pitchFamily="2" charset="-78"/>
              </a:rPr>
              <a:t>اضطرابهای مداوم، احساس ناامنی، عدم اعتماد به نفس، انزوای اجتماعی، عدم توانایی کنترل روی کار و زندگی می تواند موجب تضعیف سلامت روان و مرگ زودرس می شود،</a:t>
            </a:r>
            <a:r>
              <a:rPr lang="en-US" sz="3600" dirty="0" smtClean="0">
                <a:cs typeface="B Titr" pitchFamily="2" charset="-78"/>
              </a:rPr>
              <a:t/>
            </a:r>
            <a:br>
              <a:rPr lang="en-US" sz="3600" dirty="0" smtClean="0">
                <a:cs typeface="B Titr" pitchFamily="2" charset="-78"/>
              </a:rPr>
            </a:br>
            <a:r>
              <a:rPr lang="en-US" sz="3500" dirty="0" smtClean="0">
                <a:cs typeface="B Titr" pitchFamily="2" charset="-78"/>
              </a:rPr>
              <a:t/>
            </a:r>
            <a:br>
              <a:rPr lang="en-US" sz="3500" dirty="0" smtClean="0">
                <a:cs typeface="B Titr" pitchFamily="2" charset="-78"/>
              </a:rPr>
            </a:br>
            <a:endParaRPr lang="en-US" sz="3500" dirty="0">
              <a:cs typeface="B Titr" pitchFamily="2" charset="-78"/>
            </a:endParaRPr>
          </a:p>
        </p:txBody>
      </p:sp>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28600"/>
            <a:ext cx="8032750" cy="1523495"/>
          </a:xfrm>
        </p:spPr>
        <p:txBody>
          <a:bodyPr/>
          <a:lstStyle/>
          <a:p>
            <a:pPr algn="ctr" rtl="1">
              <a:lnSpc>
                <a:spcPct val="150000"/>
              </a:lnSpc>
            </a:pPr>
            <a:r>
              <a:rPr lang="ar-SA" sz="3500" b="1" dirty="0" smtClean="0">
                <a:cs typeface="B Titr" pitchFamily="2" charset="-78"/>
              </a:rPr>
              <a:t>سلامت معنوی و روانی:</a:t>
            </a:r>
            <a:r>
              <a:rPr lang="en-US" sz="3500" dirty="0" smtClean="0">
                <a:cs typeface="B Titr" pitchFamily="2" charset="-78"/>
              </a:rPr>
              <a:t/>
            </a:r>
            <a:br>
              <a:rPr lang="en-US" sz="3500" dirty="0" smtClean="0">
                <a:cs typeface="B Titr" pitchFamily="2" charset="-78"/>
              </a:rPr>
            </a:br>
            <a:r>
              <a:rPr lang="ar-SA" sz="3500" dirty="0" smtClean="0">
                <a:cs typeface="B Titr" pitchFamily="2" charset="-78"/>
              </a:rPr>
              <a:t>سلامت معنوي به عنوان يكي از ابعاد سلامتي در كنار سلامت جسمي، ذهني و اجتماعي مطرح شده است. ديدگاه معنوي بر روي باورها، نگرش ها، ارزشها و رفتارها تأثير عميق دارد و بر روي بيوشيمي و فيزيولوژي تأثير</a:t>
            </a:r>
            <a:r>
              <a:rPr lang="fa-IR" sz="3500" dirty="0" smtClean="0">
                <a:cs typeface="B Titr" pitchFamily="2" charset="-78"/>
              </a:rPr>
              <a:t/>
            </a:r>
            <a:br>
              <a:rPr lang="fa-IR" sz="3500" dirty="0" smtClean="0">
                <a:cs typeface="B Titr" pitchFamily="2" charset="-78"/>
              </a:rPr>
            </a:br>
            <a:r>
              <a:rPr lang="ar-SA" sz="3500" dirty="0" smtClean="0">
                <a:cs typeface="B Titr" pitchFamily="2" charset="-78"/>
              </a:rPr>
              <a:t> مي گذارد. اين تأثير روي فكر و بدن به نام تندرستي معنوي ناميد مي شود. </a:t>
            </a:r>
            <a:endParaRPr lang="en-US" sz="3500" dirty="0">
              <a:cs typeface="B Titr" pitchFamily="2" charset="-78"/>
            </a:endParaRPr>
          </a:p>
        </p:txBody>
      </p:sp>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28600"/>
            <a:ext cx="8032750" cy="1523495"/>
          </a:xfrm>
        </p:spPr>
        <p:txBody>
          <a:bodyPr/>
          <a:lstStyle/>
          <a:p>
            <a:pPr algn="ctr" rtl="1">
              <a:lnSpc>
                <a:spcPct val="150000"/>
              </a:lnSpc>
            </a:pPr>
            <a:r>
              <a:rPr lang="ar-SA" sz="3600" b="1" dirty="0" smtClean="0">
                <a:cs typeface="B Titr" pitchFamily="2" charset="-78"/>
              </a:rPr>
              <a:t>بیکاری و امنیت شغلی: </a:t>
            </a:r>
            <a:r>
              <a:rPr lang="en-US" sz="3600" dirty="0" smtClean="0">
                <a:cs typeface="B Titr" pitchFamily="2" charset="-78"/>
              </a:rPr>
              <a:t/>
            </a:r>
            <a:br>
              <a:rPr lang="en-US" sz="3600" dirty="0" smtClean="0">
                <a:cs typeface="B Titr" pitchFamily="2" charset="-78"/>
              </a:rPr>
            </a:br>
            <a:r>
              <a:rPr lang="ar-SA" sz="3600" dirty="0" smtClean="0">
                <a:cs typeface="B Titr" pitchFamily="2" charset="-78"/>
              </a:rPr>
              <a:t>اثرات بیکاری بر روی سلامت در نتیجه مسائل</a:t>
            </a:r>
            <a:r>
              <a:rPr lang="fa-IR" sz="3600" dirty="0" smtClean="0">
                <a:cs typeface="B Titr" pitchFamily="2" charset="-78"/>
              </a:rPr>
              <a:t/>
            </a:r>
            <a:br>
              <a:rPr lang="fa-IR" sz="3600" dirty="0" smtClean="0">
                <a:cs typeface="B Titr" pitchFamily="2" charset="-78"/>
              </a:rPr>
            </a:br>
            <a:r>
              <a:rPr lang="ar-SA" sz="3600" dirty="0" smtClean="0">
                <a:cs typeface="B Titr" pitchFamily="2" charset="-78"/>
              </a:rPr>
              <a:t> روحی- روانی و مسائل مالی به وجود می آید. اضطراب در مورد نا امنی شغلی یکی از تعیین کننده های مهم سلامتی است. ناامنی شغلی بر میزان های ابتلا به بیماری های اضطرابی و افسردگی و نیز قلبی عروقی و عوامل خطر آنها تأثیر به سزایی دارد. </a:t>
            </a:r>
            <a:endParaRPr lang="en-US" sz="3500" dirty="0">
              <a:cs typeface="B Titr" pitchFamily="2" charset="-78"/>
            </a:endParaRPr>
          </a:p>
        </p:txBody>
      </p:sp>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28600"/>
            <a:ext cx="8032750" cy="1523495"/>
          </a:xfrm>
        </p:spPr>
        <p:txBody>
          <a:bodyPr/>
          <a:lstStyle/>
          <a:p>
            <a:pPr algn="ctr" rtl="1">
              <a:lnSpc>
                <a:spcPct val="150000"/>
              </a:lnSpc>
            </a:pPr>
            <a:r>
              <a:rPr lang="ar-SA" sz="3600" b="1" dirty="0" smtClean="0">
                <a:cs typeface="B Titr" pitchFamily="2" charset="-78"/>
              </a:rPr>
              <a:t>آموزش و تحصیلات: </a:t>
            </a:r>
            <a:r>
              <a:rPr lang="fa-IR" sz="3600" b="1" dirty="0" smtClean="0">
                <a:cs typeface="B Titr" pitchFamily="2" charset="-78"/>
              </a:rPr>
              <a:t/>
            </a:r>
            <a:br>
              <a:rPr lang="fa-IR" sz="3600" b="1" dirty="0" smtClean="0">
                <a:cs typeface="B Titr" pitchFamily="2" charset="-78"/>
              </a:rPr>
            </a:br>
            <a:r>
              <a:rPr lang="ar-SA" sz="3600" dirty="0" smtClean="0">
                <a:cs typeface="B Titr" pitchFamily="2" charset="-78"/>
              </a:rPr>
              <a:t>که هرچه میزان تحصیلات کمتر باشد، وضعیت سلامت جسمي ورواني نیز نامطلوب تر خواهد بود.</a:t>
            </a:r>
            <a:r>
              <a:rPr lang="fa-IR" sz="3600" dirty="0" smtClean="0">
                <a:cs typeface="B Titr" pitchFamily="2" charset="-78"/>
              </a:rPr>
              <a:t/>
            </a:r>
            <a:br>
              <a:rPr lang="fa-IR" sz="3600" dirty="0" smtClean="0">
                <a:cs typeface="B Titr" pitchFamily="2" charset="-78"/>
              </a:rPr>
            </a:br>
            <a:r>
              <a:rPr lang="ar-SA" sz="3600" dirty="0" smtClean="0">
                <a:cs typeface="B Titr" pitchFamily="2" charset="-78"/>
              </a:rPr>
              <a:t> علت این است که سواد و تحصیلات یکی از قوی ترین نشانگرهای وضعیت اقتصادی اجتماعی فرد به شمار </a:t>
            </a:r>
            <a:r>
              <a:rPr lang="fa-IR" sz="3600" dirty="0" smtClean="0">
                <a:cs typeface="B Titr" pitchFamily="2" charset="-78"/>
              </a:rPr>
              <a:t/>
            </a:r>
            <a:br>
              <a:rPr lang="fa-IR" sz="3600" dirty="0" smtClean="0">
                <a:cs typeface="B Titr" pitchFamily="2" charset="-78"/>
              </a:rPr>
            </a:br>
            <a:r>
              <a:rPr lang="ar-SA" sz="3600" dirty="0" smtClean="0">
                <a:cs typeface="B Titr" pitchFamily="2" charset="-78"/>
              </a:rPr>
              <a:t>می آید.</a:t>
            </a:r>
            <a:r>
              <a:rPr lang="en-US" sz="3600" dirty="0" smtClean="0">
                <a:cs typeface="B Titr" pitchFamily="2" charset="-78"/>
              </a:rPr>
              <a:t/>
            </a:r>
            <a:br>
              <a:rPr lang="en-US" sz="3600" dirty="0" smtClean="0">
                <a:cs typeface="B Titr" pitchFamily="2" charset="-78"/>
              </a:rPr>
            </a:br>
            <a:endParaRPr lang="en-US" sz="3500" dirty="0">
              <a:cs typeface="B Titr" pitchFamily="2" charset="-78"/>
            </a:endParaRPr>
          </a:p>
        </p:txBody>
      </p:sp>
    </p:spTree>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28600"/>
            <a:ext cx="8032750" cy="1523495"/>
          </a:xfrm>
        </p:spPr>
        <p:txBody>
          <a:bodyPr/>
          <a:lstStyle/>
          <a:p>
            <a:pPr algn="ctr" rtl="1">
              <a:lnSpc>
                <a:spcPct val="150000"/>
              </a:lnSpc>
            </a:pPr>
            <a:r>
              <a:rPr lang="ar-SA" sz="3500" b="1" dirty="0" smtClean="0">
                <a:cs typeface="B Titr" pitchFamily="2" charset="-78"/>
              </a:rPr>
              <a:t>مسکن:</a:t>
            </a:r>
            <a:r>
              <a:rPr lang="en-US" sz="3500" dirty="0" smtClean="0">
                <a:cs typeface="B Titr" pitchFamily="2" charset="-78"/>
              </a:rPr>
              <a:t/>
            </a:r>
            <a:br>
              <a:rPr lang="en-US" sz="3500" dirty="0" smtClean="0">
                <a:cs typeface="B Titr" pitchFamily="2" charset="-78"/>
              </a:rPr>
            </a:br>
            <a:r>
              <a:rPr lang="ar-SA" sz="3500" dirty="0" smtClean="0">
                <a:cs typeface="B Titr" pitchFamily="2" charset="-78"/>
              </a:rPr>
              <a:t>ارتباط قوی بین محله ای که فرد در آن زندگی می کند، وضعیت کیفی مسکن وی و سلامت اش وجود دارد. </a:t>
            </a:r>
            <a:r>
              <a:rPr lang="fa-IR" sz="3500" dirty="0" smtClean="0">
                <a:cs typeface="B Titr" pitchFamily="2" charset="-78"/>
              </a:rPr>
              <a:t/>
            </a:r>
            <a:br>
              <a:rPr lang="fa-IR" sz="3500" dirty="0" smtClean="0">
                <a:cs typeface="B Titr" pitchFamily="2" charset="-78"/>
              </a:rPr>
            </a:br>
            <a:r>
              <a:rPr lang="ar-SA" sz="3500" dirty="0" smtClean="0">
                <a:cs typeface="B Titr" pitchFamily="2" charset="-78"/>
              </a:rPr>
              <a:t> افزایش قیمت خرید مسکن و نیز قیمت اجاره بهای آن </a:t>
            </a:r>
            <a:r>
              <a:rPr lang="fa-IR" sz="3500" dirty="0" smtClean="0">
                <a:cs typeface="B Titr" pitchFamily="2" charset="-78"/>
              </a:rPr>
              <a:t/>
            </a:r>
            <a:br>
              <a:rPr lang="fa-IR" sz="3500" dirty="0" smtClean="0">
                <a:cs typeface="B Titr" pitchFamily="2" charset="-78"/>
              </a:rPr>
            </a:br>
            <a:r>
              <a:rPr lang="ar-SA" sz="3500" smtClean="0">
                <a:cs typeface="B Titr" pitchFamily="2" charset="-78"/>
              </a:rPr>
              <a:t>در </a:t>
            </a:r>
            <a:r>
              <a:rPr lang="ar-SA" sz="3500" dirty="0" smtClean="0">
                <a:cs typeface="B Titr" pitchFamily="2" charset="-78"/>
              </a:rPr>
              <a:t>چند سال اخیر مشکلات سلامت (اضطراب، افسردگی)بسیاری را برای افراد کم درآمد ایجاد کرده است.</a:t>
            </a:r>
            <a:endParaRPr lang="en-US" sz="3500" dirty="0">
              <a:cs typeface="B Titr" pitchFamily="2" charset="-78"/>
            </a:endParaRPr>
          </a:p>
        </p:txBody>
      </p:sp>
    </p:spTree>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0"/>
            <a:ext cx="8032750" cy="1523495"/>
          </a:xfrm>
        </p:spPr>
        <p:txBody>
          <a:bodyPr/>
          <a:lstStyle/>
          <a:p>
            <a:pPr algn="ctr" rtl="1">
              <a:lnSpc>
                <a:spcPct val="150000"/>
              </a:lnSpc>
            </a:pPr>
            <a:r>
              <a:rPr lang="ar-SA" sz="3500" b="1" dirty="0" smtClean="0">
                <a:cs typeface="B Titr" pitchFamily="2" charset="-78"/>
              </a:rPr>
              <a:t>محیط زیست: </a:t>
            </a:r>
            <a:r>
              <a:rPr lang="en-US" sz="3500" dirty="0" smtClean="0">
                <a:cs typeface="B Titr" pitchFamily="2" charset="-78"/>
              </a:rPr>
              <a:t/>
            </a:r>
            <a:br>
              <a:rPr lang="en-US" sz="3500" dirty="0" smtClean="0">
                <a:cs typeface="B Titr" pitchFamily="2" charset="-78"/>
              </a:rPr>
            </a:br>
            <a:r>
              <a:rPr lang="ar-SA" sz="3500" dirty="0" smtClean="0">
                <a:cs typeface="B Titr" pitchFamily="2" charset="-78"/>
              </a:rPr>
              <a:t>محیط زیست آلوده، آلودگی هوا ناشی از کارخانه‌های موجود در شهرها و حومه، ترافیک شهری، آلودگی‌های صنعتی نه تنها </a:t>
            </a:r>
            <a:r>
              <a:rPr lang="fa-IR" sz="3500" dirty="0" smtClean="0">
                <a:cs typeface="B Titr" pitchFamily="2" charset="-78"/>
              </a:rPr>
              <a:t>موجب </a:t>
            </a:r>
            <a:r>
              <a:rPr lang="ar-SA" sz="3500" dirty="0" smtClean="0">
                <a:cs typeface="B Titr" pitchFamily="2" charset="-78"/>
              </a:rPr>
              <a:t>بیماری‌های جسمی بلکه</a:t>
            </a:r>
            <a:r>
              <a:rPr lang="fa-IR" sz="3500" dirty="0" smtClean="0">
                <a:cs typeface="B Titr" pitchFamily="2" charset="-78"/>
              </a:rPr>
              <a:t> باعث</a:t>
            </a:r>
            <a:r>
              <a:rPr lang="ar-SA" sz="3500" dirty="0" smtClean="0">
                <a:cs typeface="B Titr" pitchFamily="2" charset="-78"/>
              </a:rPr>
              <a:t> بیماری‌های روحی و روانی </a:t>
            </a:r>
            <a:r>
              <a:rPr lang="en-US" sz="3500" dirty="0" smtClean="0">
                <a:cs typeface="B Titr" pitchFamily="2" charset="-78"/>
              </a:rPr>
              <a:t> </a:t>
            </a:r>
            <a:r>
              <a:rPr lang="ar-SA" sz="3500" dirty="0" smtClean="0">
                <a:cs typeface="B Titr" pitchFamily="2" charset="-78"/>
              </a:rPr>
              <a:t>مثل افسردگی یا اسکیزوفرنی‌ها</a:t>
            </a:r>
            <a:r>
              <a:rPr lang="fa-IR" sz="3500" dirty="0" smtClean="0">
                <a:cs typeface="B Titr" pitchFamily="2" charset="-78"/>
              </a:rPr>
              <a:t> می گردد</a:t>
            </a:r>
            <a:r>
              <a:rPr lang="ar-SA" sz="3500" dirty="0" smtClean="0">
                <a:cs typeface="B Titr" pitchFamily="2" charset="-78"/>
              </a:rPr>
              <a:t>. آلودگی هوا حتی می‌تواند بر روی جنین در خانم‌های باردار نیز تأثیر منفی داشته باشد. </a:t>
            </a:r>
            <a:endParaRPr lang="en-US" sz="3500" dirty="0">
              <a:cs typeface="B Titr" pitchFamily="2" charset="-78"/>
            </a:endParaRPr>
          </a:p>
        </p:txBody>
      </p:sp>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152400"/>
            <a:ext cx="8032750" cy="1523495"/>
          </a:xfrm>
        </p:spPr>
        <p:txBody>
          <a:bodyPr/>
          <a:lstStyle/>
          <a:p>
            <a:pPr algn="ctr" rtl="1">
              <a:lnSpc>
                <a:spcPct val="150000"/>
              </a:lnSpc>
            </a:pPr>
            <a:r>
              <a:rPr lang="ar-SA" sz="3500" b="1" dirty="0" smtClean="0">
                <a:cs typeface="B Titr" pitchFamily="2" charset="-78"/>
              </a:rPr>
              <a:t>حمایت اجتماعی :</a:t>
            </a:r>
            <a:r>
              <a:rPr lang="en-US" sz="3500" dirty="0" smtClean="0">
                <a:cs typeface="B Titr" pitchFamily="2" charset="-78"/>
              </a:rPr>
              <a:t/>
            </a:r>
            <a:br>
              <a:rPr lang="en-US" sz="3500" dirty="0" smtClean="0">
                <a:cs typeface="B Titr" pitchFamily="2" charset="-78"/>
              </a:rPr>
            </a:br>
            <a:r>
              <a:rPr lang="ar-SA" sz="3500" dirty="0" smtClean="0">
                <a:cs typeface="B Titr" pitchFamily="2" charset="-78"/>
              </a:rPr>
              <a:t>سلامت اجتماعی را به عنوان گزارش فرد از کیفیت روابطش با افراد دیگر(نزدیکان و گروههای اجتماعی) که وی عضوی از آنهاست تعریف می کنند و معتقدند که مقیاس سلامت اجتماعی بخشی از سلامت فرد را می سنجد و شامل پاسخهای درونی فرد(احساس‏، تفکر و رفتار) است که نشانگر رضایت یا فقدان رضایت فرد از زندگی و محیط اجتماعیش می باشد. </a:t>
            </a:r>
            <a:endParaRPr lang="en-US" sz="3500" dirty="0">
              <a:cs typeface="B Titr" pitchFamily="2" charset="-78"/>
            </a:endParaRPr>
          </a:p>
        </p:txBody>
      </p:sp>
    </p:spTree>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28600"/>
            <a:ext cx="8032750" cy="1523495"/>
          </a:xfrm>
        </p:spPr>
        <p:txBody>
          <a:bodyPr/>
          <a:lstStyle/>
          <a:p>
            <a:pPr algn="ctr" rtl="1">
              <a:lnSpc>
                <a:spcPct val="150000"/>
              </a:lnSpc>
            </a:pPr>
            <a:r>
              <a:rPr lang="ar-SA" sz="3500" b="1" dirty="0" smtClean="0">
                <a:cs typeface="B Titr" pitchFamily="2" charset="-78"/>
              </a:rPr>
              <a:t>حاشیه نشینی و مناطق محروم دور افتاده</a:t>
            </a:r>
            <a:r>
              <a:rPr lang="fa-IR" sz="3500" b="1" dirty="0" smtClean="0">
                <a:cs typeface="B Titr" pitchFamily="2" charset="-78"/>
              </a:rPr>
              <a:t/>
            </a:r>
            <a:br>
              <a:rPr lang="fa-IR" sz="3500" b="1" dirty="0" smtClean="0">
                <a:cs typeface="B Titr" pitchFamily="2" charset="-78"/>
              </a:rPr>
            </a:br>
            <a:r>
              <a:rPr lang="fa-IR" sz="3500" b="1" dirty="0" smtClean="0">
                <a:cs typeface="B Titr" pitchFamily="2" charset="-78"/>
              </a:rPr>
              <a:t/>
            </a:r>
            <a:br>
              <a:rPr lang="fa-IR" sz="3500" b="1" dirty="0" smtClean="0">
                <a:cs typeface="B Titr" pitchFamily="2" charset="-78"/>
              </a:rPr>
            </a:br>
            <a:r>
              <a:rPr lang="ar-SA" sz="3500" dirty="0" smtClean="0">
                <a:cs typeface="B Titr" pitchFamily="2" charset="-78"/>
              </a:rPr>
              <a:t>این قبیل محرومیت ها سبب محدودیت روابط اقتصادی، اجتماعی و سیاسی، شرایط بد کاری، حقوق نامناسب، درآمد کم و تغذیه نامناسب این گروه ها شده که خود می تواند اثرات منفی بر سلامت روان آنان ایجاد نماید.</a:t>
            </a:r>
            <a:r>
              <a:rPr lang="en-US" sz="3500" dirty="0" smtClean="0">
                <a:cs typeface="B Titr" pitchFamily="2" charset="-78"/>
              </a:rPr>
              <a:t/>
            </a:r>
            <a:br>
              <a:rPr lang="en-US" sz="3500" dirty="0" smtClean="0">
                <a:cs typeface="B Titr" pitchFamily="2" charset="-78"/>
              </a:rPr>
            </a:br>
            <a:endParaRPr lang="en-US" sz="3500" dirty="0">
              <a:cs typeface="B Titr" pitchFamily="2" charset="-78"/>
            </a:endParaRPr>
          </a:p>
        </p:txBody>
      </p:sp>
    </p:spTree>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28600"/>
            <a:ext cx="8032750" cy="1523495"/>
          </a:xfrm>
        </p:spPr>
        <p:txBody>
          <a:bodyPr/>
          <a:lstStyle/>
          <a:p>
            <a:pPr algn="ctr" rtl="1">
              <a:lnSpc>
                <a:spcPct val="150000"/>
              </a:lnSpc>
            </a:pPr>
            <a:r>
              <a:rPr lang="ar-SA" sz="3500" b="1" dirty="0" smtClean="0">
                <a:cs typeface="B Titr" pitchFamily="2" charset="-78"/>
              </a:rPr>
              <a:t>حوادث و بلایا: </a:t>
            </a:r>
            <a:r>
              <a:rPr lang="fa-IR" sz="3500" b="1" dirty="0" smtClean="0">
                <a:cs typeface="B Titr" pitchFamily="2" charset="-78"/>
              </a:rPr>
              <a:t/>
            </a:r>
            <a:br>
              <a:rPr lang="fa-IR" sz="3500" b="1" dirty="0" smtClean="0">
                <a:cs typeface="B Titr" pitchFamily="2" charset="-78"/>
              </a:rPr>
            </a:br>
            <a:r>
              <a:rPr lang="en-US" sz="3500" dirty="0" smtClean="0">
                <a:cs typeface="B Titr" pitchFamily="2" charset="-78"/>
              </a:rPr>
              <a:t/>
            </a:r>
            <a:br>
              <a:rPr lang="en-US" sz="3500" dirty="0" smtClean="0">
                <a:cs typeface="B Titr" pitchFamily="2" charset="-78"/>
              </a:rPr>
            </a:br>
            <a:r>
              <a:rPr lang="ar-SA" sz="3500" dirty="0" smtClean="0">
                <a:cs typeface="B Titr" pitchFamily="2" charset="-78"/>
              </a:rPr>
              <a:t>حوادث طبیعی مانند سیل و زلزله </a:t>
            </a:r>
            <a:r>
              <a:rPr lang="fa-IR" sz="3500" dirty="0" smtClean="0">
                <a:cs typeface="B Titr" pitchFamily="2" charset="-78"/>
              </a:rPr>
              <a:t/>
            </a:r>
            <a:br>
              <a:rPr lang="fa-IR" sz="3500" dirty="0" smtClean="0">
                <a:cs typeface="B Titr" pitchFamily="2" charset="-78"/>
              </a:rPr>
            </a:br>
            <a:r>
              <a:rPr lang="fa-IR" sz="3500" dirty="0" smtClean="0">
                <a:cs typeface="B Titr" pitchFamily="2" charset="-78"/>
              </a:rPr>
              <a:t>جنگ ها</a:t>
            </a:r>
            <a:br>
              <a:rPr lang="fa-IR" sz="3500" dirty="0" smtClean="0">
                <a:cs typeface="B Titr" pitchFamily="2" charset="-78"/>
              </a:rPr>
            </a:br>
            <a:r>
              <a:rPr lang="fa-IR" sz="3500" dirty="0" smtClean="0">
                <a:cs typeface="B Titr" pitchFamily="2" charset="-78"/>
              </a:rPr>
              <a:t>تصادفات و سوانح رانندگی</a:t>
            </a:r>
            <a:br>
              <a:rPr lang="fa-IR" sz="3500" dirty="0" smtClean="0">
                <a:cs typeface="B Titr" pitchFamily="2" charset="-78"/>
              </a:rPr>
            </a:br>
            <a:r>
              <a:rPr lang="fa-IR" sz="3500" dirty="0" smtClean="0">
                <a:cs typeface="B Titr" pitchFamily="2" charset="-78"/>
              </a:rPr>
              <a:t>قتل و آدم کشی</a:t>
            </a:r>
            <a:br>
              <a:rPr lang="fa-IR" sz="3500" dirty="0" smtClean="0">
                <a:cs typeface="B Titr" pitchFamily="2" charset="-78"/>
              </a:rPr>
            </a:br>
            <a:r>
              <a:rPr lang="fa-IR" sz="3500" dirty="0" smtClean="0">
                <a:cs typeface="B Titr" pitchFamily="2" charset="-78"/>
              </a:rPr>
              <a:t/>
            </a:r>
            <a:br>
              <a:rPr lang="fa-IR" sz="3500" dirty="0" smtClean="0">
                <a:cs typeface="B Titr" pitchFamily="2" charset="-78"/>
              </a:rPr>
            </a:br>
            <a:endParaRPr lang="en-US" sz="3500" dirty="0">
              <a:cs typeface="B Titr" pitchFamily="2" charset="-78"/>
            </a:endParaRPr>
          </a:p>
        </p:txBody>
      </p:sp>
    </p:spTree>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28600"/>
            <a:ext cx="8032750" cy="1523495"/>
          </a:xfrm>
        </p:spPr>
        <p:txBody>
          <a:bodyPr/>
          <a:lstStyle/>
          <a:p>
            <a:pPr algn="ctr" rtl="1">
              <a:lnSpc>
                <a:spcPct val="150000"/>
              </a:lnSpc>
            </a:pPr>
            <a:r>
              <a:rPr lang="fa-IR" sz="3500" dirty="0" smtClean="0">
                <a:cs typeface="B Titr" pitchFamily="2" charset="-78"/>
              </a:rPr>
              <a:t>توصیه ها جهت بهبود </a:t>
            </a:r>
            <a:r>
              <a:rPr lang="ar-SA" sz="3500" dirty="0" smtClean="0">
                <a:cs typeface="B Titr" pitchFamily="2" charset="-78"/>
              </a:rPr>
              <a:t>سلامت روانی</a:t>
            </a:r>
            <a:r>
              <a:rPr lang="fa-IR" sz="3500" dirty="0" smtClean="0">
                <a:cs typeface="B Titr" pitchFamily="2" charset="-78"/>
              </a:rPr>
              <a:t> جامعه</a:t>
            </a:r>
            <a:br>
              <a:rPr lang="fa-IR" sz="3500" dirty="0" smtClean="0">
                <a:cs typeface="B Titr" pitchFamily="2" charset="-78"/>
              </a:rPr>
            </a:br>
            <a:r>
              <a:rPr lang="fa-IR" sz="3500" dirty="0" smtClean="0">
                <a:cs typeface="B Titr" pitchFamily="2" charset="-78"/>
              </a:rPr>
              <a:t/>
            </a:r>
            <a:br>
              <a:rPr lang="fa-IR" sz="3500" dirty="0" smtClean="0">
                <a:cs typeface="B Titr" pitchFamily="2" charset="-78"/>
              </a:rPr>
            </a:br>
            <a:r>
              <a:rPr lang="fa-IR" sz="3400" dirty="0" smtClean="0">
                <a:cs typeface="B Titr" pitchFamily="2" charset="-78"/>
              </a:rPr>
              <a:t>1 . پذیرش بیماري</a:t>
            </a:r>
            <a:r>
              <a:rPr lang="en-US" sz="3400" dirty="0" smtClean="0">
                <a:cs typeface="B Titr" pitchFamily="2" charset="-78"/>
              </a:rPr>
              <a:t/>
            </a:r>
            <a:br>
              <a:rPr lang="en-US" sz="3400" dirty="0" smtClean="0">
                <a:cs typeface="B Titr" pitchFamily="2" charset="-78"/>
              </a:rPr>
            </a:br>
            <a:r>
              <a:rPr lang="fa-IR" sz="3400" dirty="0" smtClean="0">
                <a:cs typeface="B Titr" pitchFamily="2" charset="-78"/>
              </a:rPr>
              <a:t>2. انتظارات واقع بینانه از خود و وضعیت بیماري</a:t>
            </a:r>
            <a:r>
              <a:rPr lang="en-US" sz="3400" dirty="0" smtClean="0">
                <a:cs typeface="B Titr" pitchFamily="2" charset="-78"/>
              </a:rPr>
              <a:t/>
            </a:r>
            <a:br>
              <a:rPr lang="en-US" sz="3400" dirty="0" smtClean="0">
                <a:cs typeface="B Titr" pitchFamily="2" charset="-78"/>
              </a:rPr>
            </a:br>
            <a:r>
              <a:rPr lang="fa-IR" sz="3400" dirty="0" smtClean="0">
                <a:cs typeface="B Titr" pitchFamily="2" charset="-78"/>
              </a:rPr>
              <a:t>3. پذیرش درمان بیماري جسمی و همکاري با پزشک معالج</a:t>
            </a:r>
            <a:r>
              <a:rPr lang="en-US" sz="3400" dirty="0" smtClean="0">
                <a:cs typeface="B Titr" pitchFamily="2" charset="-78"/>
              </a:rPr>
              <a:t/>
            </a:r>
            <a:br>
              <a:rPr lang="en-US" sz="3400" dirty="0" smtClean="0">
                <a:cs typeface="B Titr" pitchFamily="2" charset="-78"/>
              </a:rPr>
            </a:br>
            <a:r>
              <a:rPr lang="fa-IR" sz="3400" dirty="0" smtClean="0">
                <a:cs typeface="B Titr" pitchFamily="2" charset="-78"/>
              </a:rPr>
              <a:t>4. مشاوره و روان درمانی براي بیمار و خانوادة او </a:t>
            </a:r>
            <a:r>
              <a:rPr lang="en-US" sz="3400" dirty="0" smtClean="0">
                <a:cs typeface="B Titr" pitchFamily="2" charset="-78"/>
              </a:rPr>
              <a:t/>
            </a:r>
            <a:br>
              <a:rPr lang="en-US" sz="3400" dirty="0" smtClean="0">
                <a:cs typeface="B Titr" pitchFamily="2" charset="-78"/>
              </a:rPr>
            </a:br>
            <a:r>
              <a:rPr lang="fa-IR" sz="3400" dirty="0" smtClean="0">
                <a:cs typeface="B Titr" pitchFamily="2" charset="-78"/>
              </a:rPr>
              <a:t>5. درمان روانپزشکی براي بیمار و خانوادة او</a:t>
            </a:r>
            <a:r>
              <a:rPr lang="en-US" sz="3600" dirty="0" smtClean="0">
                <a:cs typeface="B Titr" pitchFamily="2" charset="-78"/>
              </a:rPr>
              <a:t/>
            </a:r>
            <a:br>
              <a:rPr lang="en-US" sz="3600" dirty="0" smtClean="0">
                <a:cs typeface="B Titr" pitchFamily="2" charset="-78"/>
              </a:rPr>
            </a:br>
            <a:endParaRPr lang="en-US" sz="3500" dirty="0">
              <a:cs typeface="B Titr" pitchFamily="2" charset="-78"/>
            </a:endParaRPr>
          </a:p>
        </p:txBody>
      </p:sp>
    </p:spTree>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0"/>
            <a:ext cx="8032750" cy="1523495"/>
          </a:xfrm>
        </p:spPr>
        <p:txBody>
          <a:bodyPr/>
          <a:lstStyle/>
          <a:p>
            <a:pPr algn="ctr" rtl="1">
              <a:lnSpc>
                <a:spcPct val="150000"/>
              </a:lnSpc>
            </a:pPr>
            <a:r>
              <a:rPr lang="fa-IR" sz="3500" dirty="0" smtClean="0">
                <a:cs typeface="B Titr" pitchFamily="2" charset="-78"/>
              </a:rPr>
              <a:t>توصیه ها جهت بهبود </a:t>
            </a:r>
            <a:r>
              <a:rPr lang="ar-SA" sz="3500" dirty="0" smtClean="0">
                <a:cs typeface="B Titr" pitchFamily="2" charset="-78"/>
              </a:rPr>
              <a:t>سلامت روانی</a:t>
            </a:r>
            <a:r>
              <a:rPr lang="fa-IR" sz="3500" dirty="0" smtClean="0">
                <a:cs typeface="B Titr" pitchFamily="2" charset="-78"/>
              </a:rPr>
              <a:t> جامعه</a:t>
            </a:r>
            <a:br>
              <a:rPr lang="fa-IR" sz="3500" dirty="0" smtClean="0">
                <a:cs typeface="B Titr" pitchFamily="2" charset="-78"/>
              </a:rPr>
            </a:br>
            <a:r>
              <a:rPr lang="fa-IR" sz="3500" dirty="0" smtClean="0">
                <a:cs typeface="B Titr" pitchFamily="2" charset="-78"/>
              </a:rPr>
              <a:t/>
            </a:r>
            <a:br>
              <a:rPr lang="fa-IR" sz="3500" dirty="0" smtClean="0">
                <a:cs typeface="B Titr" pitchFamily="2" charset="-78"/>
              </a:rPr>
            </a:br>
            <a:r>
              <a:rPr lang="fa-IR" sz="3200" dirty="0" smtClean="0">
                <a:cs typeface="B Titr" pitchFamily="2" charset="-78"/>
              </a:rPr>
              <a:t>6</a:t>
            </a:r>
            <a:r>
              <a:rPr lang="fa-IR" sz="3500" dirty="0" smtClean="0">
                <a:cs typeface="B Titr" pitchFamily="2" charset="-78"/>
              </a:rPr>
              <a:t>. مراقبت صحیح و مناسب از بیمار</a:t>
            </a:r>
            <a:r>
              <a:rPr lang="en-US" sz="3500" dirty="0" smtClean="0">
                <a:cs typeface="B Titr" pitchFamily="2" charset="-78"/>
              </a:rPr>
              <a:t/>
            </a:r>
            <a:br>
              <a:rPr lang="en-US" sz="3500" dirty="0" smtClean="0">
                <a:cs typeface="B Titr" pitchFamily="2" charset="-78"/>
              </a:rPr>
            </a:br>
            <a:r>
              <a:rPr lang="fa-IR" sz="3500" dirty="0" smtClean="0">
                <a:cs typeface="B Titr" pitchFamily="2" charset="-78"/>
              </a:rPr>
              <a:t>7. برخورداري از خدمات حمایتهاي اجتماعی</a:t>
            </a:r>
            <a:br>
              <a:rPr lang="fa-IR" sz="3500" dirty="0" smtClean="0">
                <a:cs typeface="B Titr" pitchFamily="2" charset="-78"/>
              </a:rPr>
            </a:br>
            <a:r>
              <a:rPr lang="fa-IR" sz="3500" dirty="0" smtClean="0">
                <a:cs typeface="B Titr" pitchFamily="2" charset="-78"/>
              </a:rPr>
              <a:t> (خانواده، بستگان، دوستان)</a:t>
            </a:r>
            <a:r>
              <a:rPr lang="en-US" sz="3500" dirty="0" smtClean="0">
                <a:cs typeface="B Titr" pitchFamily="2" charset="-78"/>
              </a:rPr>
              <a:t/>
            </a:r>
            <a:br>
              <a:rPr lang="en-US" sz="3500" dirty="0" smtClean="0">
                <a:cs typeface="B Titr" pitchFamily="2" charset="-78"/>
              </a:rPr>
            </a:br>
            <a:r>
              <a:rPr lang="fa-IR" sz="3500" dirty="0" smtClean="0">
                <a:cs typeface="B Titr" pitchFamily="2" charset="-78"/>
              </a:rPr>
              <a:t>8. برقراري ارتباط اجتماعی مؤثر</a:t>
            </a:r>
            <a:r>
              <a:rPr lang="en-US" sz="3500" dirty="0" smtClean="0">
                <a:cs typeface="B Titr" pitchFamily="2" charset="-78"/>
              </a:rPr>
              <a:t/>
            </a:r>
            <a:br>
              <a:rPr lang="en-US" sz="3500" dirty="0" smtClean="0">
                <a:cs typeface="B Titr" pitchFamily="2" charset="-78"/>
              </a:rPr>
            </a:br>
            <a:r>
              <a:rPr lang="fa-IR" sz="3500" dirty="0" smtClean="0">
                <a:cs typeface="B Titr" pitchFamily="2" charset="-78"/>
              </a:rPr>
              <a:t>9. انجام فعالیتهاي فردي، شغلی و اجتماعی</a:t>
            </a:r>
            <a:r>
              <a:rPr lang="en-US" sz="3500" dirty="0" smtClean="0">
                <a:cs typeface="B Titr" pitchFamily="2" charset="-78"/>
              </a:rPr>
              <a:t/>
            </a:r>
            <a:br>
              <a:rPr lang="en-US" sz="3500" dirty="0" smtClean="0">
                <a:cs typeface="B Titr" pitchFamily="2" charset="-78"/>
              </a:rPr>
            </a:br>
            <a:r>
              <a:rPr lang="fa-IR" sz="3500" dirty="0" smtClean="0">
                <a:cs typeface="B Titr" pitchFamily="2" charset="-78"/>
              </a:rPr>
              <a:t>10 . انجام فعالیتهاي هنري</a:t>
            </a:r>
            <a:r>
              <a:rPr lang="en-US" sz="3500" dirty="0" smtClean="0">
                <a:cs typeface="B Titr" pitchFamily="2" charset="-78"/>
              </a:rPr>
              <a:t/>
            </a:r>
            <a:br>
              <a:rPr lang="en-US" sz="3500" dirty="0" smtClean="0">
                <a:cs typeface="B Titr" pitchFamily="2" charset="-78"/>
              </a:rPr>
            </a:br>
            <a:r>
              <a:rPr lang="en-US" sz="3500" dirty="0" smtClean="0">
                <a:cs typeface="B Titr" pitchFamily="2" charset="-78"/>
              </a:rPr>
              <a:t/>
            </a:r>
            <a:br>
              <a:rPr lang="en-US" sz="3500" dirty="0" smtClean="0">
                <a:cs typeface="B Titr" pitchFamily="2" charset="-78"/>
              </a:rPr>
            </a:br>
            <a:endParaRPr lang="en-US" sz="3500" dirty="0">
              <a:cs typeface="B Titr" pitchFamily="2" charset="-78"/>
            </a:endParaRPr>
          </a:p>
        </p:txBody>
      </p:sp>
    </p:spTree>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0"/>
            <a:ext cx="8032750" cy="1523495"/>
          </a:xfrm>
        </p:spPr>
        <p:txBody>
          <a:bodyPr/>
          <a:lstStyle/>
          <a:p>
            <a:pPr algn="ctr" rtl="1">
              <a:lnSpc>
                <a:spcPct val="150000"/>
              </a:lnSpc>
            </a:pPr>
            <a:r>
              <a:rPr lang="fa-IR" sz="3500" dirty="0" smtClean="0">
                <a:cs typeface="B Titr" pitchFamily="2" charset="-78"/>
              </a:rPr>
              <a:t>توصیه ها جهت بهبود </a:t>
            </a:r>
            <a:r>
              <a:rPr lang="ar-SA" sz="3500" dirty="0" smtClean="0">
                <a:cs typeface="B Titr" pitchFamily="2" charset="-78"/>
              </a:rPr>
              <a:t>سلامت روانی</a:t>
            </a:r>
            <a:r>
              <a:rPr lang="fa-IR" sz="3500" dirty="0" smtClean="0">
                <a:cs typeface="B Titr" pitchFamily="2" charset="-78"/>
              </a:rPr>
              <a:t> جامعه</a:t>
            </a:r>
            <a:br>
              <a:rPr lang="fa-IR" sz="3500" dirty="0" smtClean="0">
                <a:cs typeface="B Titr" pitchFamily="2" charset="-78"/>
              </a:rPr>
            </a:br>
            <a:r>
              <a:rPr lang="fa-IR" sz="3500" dirty="0" smtClean="0">
                <a:cs typeface="B Titr" pitchFamily="2" charset="-78"/>
              </a:rPr>
              <a:t/>
            </a:r>
            <a:br>
              <a:rPr lang="fa-IR" sz="3500" dirty="0" smtClean="0">
                <a:cs typeface="B Titr" pitchFamily="2" charset="-78"/>
              </a:rPr>
            </a:br>
            <a:r>
              <a:rPr lang="fa-IR" sz="3500" dirty="0" smtClean="0">
                <a:cs typeface="B Titr" pitchFamily="2" charset="-78"/>
              </a:rPr>
              <a:t>11 . تقویت ارتباط با خدا  و انجام  تعالیم مذهبی</a:t>
            </a:r>
            <a:r>
              <a:rPr lang="en-US" sz="3500" dirty="0" smtClean="0">
                <a:cs typeface="B Titr" pitchFamily="2" charset="-78"/>
              </a:rPr>
              <a:t/>
            </a:r>
            <a:br>
              <a:rPr lang="en-US" sz="3500" dirty="0" smtClean="0">
                <a:cs typeface="B Titr" pitchFamily="2" charset="-78"/>
              </a:rPr>
            </a:br>
            <a:r>
              <a:rPr lang="fa-IR" sz="3500" dirty="0" smtClean="0">
                <a:cs typeface="B Titr" pitchFamily="2" charset="-78"/>
              </a:rPr>
              <a:t>12 . پذیرش مرگ به عنوان واقعیت زندگی</a:t>
            </a:r>
            <a:r>
              <a:rPr lang="en-US" sz="3500" dirty="0" smtClean="0">
                <a:cs typeface="B Titr" pitchFamily="2" charset="-78"/>
              </a:rPr>
              <a:t/>
            </a:r>
            <a:br>
              <a:rPr lang="en-US" sz="3500" dirty="0" smtClean="0">
                <a:cs typeface="B Titr" pitchFamily="2" charset="-78"/>
              </a:rPr>
            </a:br>
            <a:r>
              <a:rPr lang="fa-IR" sz="3500" dirty="0" smtClean="0">
                <a:cs typeface="B Titr" pitchFamily="2" charset="-78"/>
              </a:rPr>
              <a:t>13 . بکارگیري مهارتهاي زندگی</a:t>
            </a:r>
            <a:r>
              <a:rPr lang="en-US" sz="3500" dirty="0" smtClean="0">
                <a:cs typeface="B Titr" pitchFamily="2" charset="-78"/>
              </a:rPr>
              <a:t/>
            </a:r>
            <a:br>
              <a:rPr lang="en-US" sz="3500" dirty="0" smtClean="0">
                <a:cs typeface="B Titr" pitchFamily="2" charset="-78"/>
              </a:rPr>
            </a:br>
            <a:r>
              <a:rPr lang="fa-IR" sz="3500" dirty="0" smtClean="0">
                <a:cs typeface="B Titr" pitchFamily="2" charset="-78"/>
              </a:rPr>
              <a:t>14 . آرامش عضلانی و مراقبه</a:t>
            </a:r>
            <a:r>
              <a:rPr lang="en-US" sz="3500" dirty="0" smtClean="0">
                <a:cs typeface="B Titr" pitchFamily="2" charset="-78"/>
              </a:rPr>
              <a:t/>
            </a:r>
            <a:br>
              <a:rPr lang="en-US" sz="3500" dirty="0" smtClean="0">
                <a:cs typeface="B Titr" pitchFamily="2" charset="-78"/>
              </a:rPr>
            </a:br>
            <a:r>
              <a:rPr lang="fa-IR" sz="3500" dirty="0" smtClean="0">
                <a:cs typeface="B Titr" pitchFamily="2" charset="-78"/>
              </a:rPr>
              <a:t>15 . ورزش و انجام فعالیتهاي جسمانی</a:t>
            </a:r>
            <a:r>
              <a:rPr lang="en-US" sz="3500" dirty="0" smtClean="0">
                <a:cs typeface="B Titr" pitchFamily="2" charset="-78"/>
              </a:rPr>
              <a:t/>
            </a:r>
            <a:br>
              <a:rPr lang="en-US" sz="3500" dirty="0" smtClean="0">
                <a:cs typeface="B Titr" pitchFamily="2" charset="-78"/>
              </a:rPr>
            </a:br>
            <a:r>
              <a:rPr lang="en-US" sz="3500" dirty="0" smtClean="0">
                <a:cs typeface="B Titr" pitchFamily="2" charset="-78"/>
              </a:rPr>
              <a:t/>
            </a:r>
            <a:br>
              <a:rPr lang="en-US" sz="3500" dirty="0" smtClean="0">
                <a:cs typeface="B Titr" pitchFamily="2" charset="-78"/>
              </a:rPr>
            </a:br>
            <a:r>
              <a:rPr lang="en-US" sz="3500" dirty="0" smtClean="0">
                <a:cs typeface="B Titr" pitchFamily="2" charset="-78"/>
              </a:rPr>
              <a:t/>
            </a:r>
            <a:br>
              <a:rPr lang="en-US" sz="3500" dirty="0" smtClean="0">
                <a:cs typeface="B Titr" pitchFamily="2" charset="-78"/>
              </a:rPr>
            </a:br>
            <a:endParaRPr lang="en-US" sz="3500" dirty="0">
              <a:cs typeface="B Titr" pitchFamily="2" charset="-78"/>
            </a:endParaRPr>
          </a:p>
        </p:txBody>
      </p:sp>
    </p:spTree>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76705"/>
            <a:ext cx="8032750" cy="1523495"/>
          </a:xfrm>
        </p:spPr>
        <p:txBody>
          <a:bodyPr/>
          <a:lstStyle/>
          <a:p>
            <a:pPr algn="ctr" rtl="1">
              <a:lnSpc>
                <a:spcPct val="150000"/>
              </a:lnSpc>
            </a:pPr>
            <a:r>
              <a:rPr lang="fa-IR" sz="3500" dirty="0" smtClean="0">
                <a:cs typeface="B Titr" pitchFamily="2" charset="-78"/>
              </a:rPr>
              <a:t>توصیه ها جهت بهبود </a:t>
            </a:r>
            <a:r>
              <a:rPr lang="ar-SA" sz="3500" dirty="0" smtClean="0">
                <a:cs typeface="B Titr" pitchFamily="2" charset="-78"/>
              </a:rPr>
              <a:t>سلامت روانی</a:t>
            </a:r>
            <a:r>
              <a:rPr lang="fa-IR" sz="3500" dirty="0" smtClean="0">
                <a:cs typeface="B Titr" pitchFamily="2" charset="-78"/>
              </a:rPr>
              <a:t> جامعه</a:t>
            </a:r>
            <a:br>
              <a:rPr lang="fa-IR" sz="3500" dirty="0" smtClean="0">
                <a:cs typeface="B Titr" pitchFamily="2" charset="-78"/>
              </a:rPr>
            </a:br>
            <a:r>
              <a:rPr lang="fa-IR" sz="3500" dirty="0" smtClean="0">
                <a:cs typeface="B Titr" pitchFamily="2" charset="-78"/>
              </a:rPr>
              <a:t/>
            </a:r>
            <a:br>
              <a:rPr lang="fa-IR" sz="3500" dirty="0" smtClean="0">
                <a:cs typeface="B Titr" pitchFamily="2" charset="-78"/>
              </a:rPr>
            </a:br>
            <a:r>
              <a:rPr lang="fa-IR" sz="3600" dirty="0" smtClean="0">
                <a:cs typeface="B Titr" pitchFamily="2" charset="-78"/>
              </a:rPr>
              <a:t>16 . امید به زندگی</a:t>
            </a:r>
            <a:r>
              <a:rPr lang="en-US" sz="3600" dirty="0" smtClean="0">
                <a:cs typeface="B Titr" pitchFamily="2" charset="-78"/>
              </a:rPr>
              <a:t/>
            </a:r>
            <a:br>
              <a:rPr lang="en-US" sz="3600" dirty="0" smtClean="0">
                <a:cs typeface="B Titr" pitchFamily="2" charset="-78"/>
              </a:rPr>
            </a:br>
            <a:r>
              <a:rPr lang="fa-IR" sz="3600" dirty="0" smtClean="0">
                <a:cs typeface="B Titr" pitchFamily="2" charset="-78"/>
              </a:rPr>
              <a:t>17 . حفظ روحیۀ مبارزه در برابر بیماري</a:t>
            </a:r>
            <a:r>
              <a:rPr lang="en-US" sz="3600" dirty="0" smtClean="0">
                <a:cs typeface="B Titr" pitchFamily="2" charset="-78"/>
              </a:rPr>
              <a:t/>
            </a:r>
            <a:br>
              <a:rPr lang="en-US" sz="3600" dirty="0" smtClean="0">
                <a:cs typeface="B Titr" pitchFamily="2" charset="-78"/>
              </a:rPr>
            </a:br>
            <a:r>
              <a:rPr lang="fa-IR" sz="3600" dirty="0" smtClean="0">
                <a:cs typeface="B Titr" pitchFamily="2" charset="-78"/>
              </a:rPr>
              <a:t>18 . تفریح و سرگرمی</a:t>
            </a:r>
            <a:r>
              <a:rPr lang="en-US" sz="3600" dirty="0" smtClean="0">
                <a:cs typeface="B Titr" pitchFamily="2" charset="-78"/>
              </a:rPr>
              <a:t/>
            </a:r>
            <a:br>
              <a:rPr lang="en-US" sz="3600" dirty="0" smtClean="0">
                <a:cs typeface="B Titr" pitchFamily="2" charset="-78"/>
              </a:rPr>
            </a:br>
            <a:r>
              <a:rPr lang="fa-IR" sz="3600" dirty="0" smtClean="0">
                <a:cs typeface="B Titr" pitchFamily="2" charset="-78"/>
              </a:rPr>
              <a:t>19 . شوخ طبعی و نشاط</a:t>
            </a:r>
            <a:r>
              <a:rPr lang="en-US" sz="3600" dirty="0" smtClean="0">
                <a:cs typeface="B Titr" pitchFamily="2" charset="-78"/>
              </a:rPr>
              <a:t/>
            </a:r>
            <a:br>
              <a:rPr lang="en-US" sz="3600" dirty="0" smtClean="0">
                <a:cs typeface="B Titr" pitchFamily="2" charset="-78"/>
              </a:rPr>
            </a:br>
            <a:r>
              <a:rPr lang="fa-IR" sz="3600" dirty="0" smtClean="0">
                <a:cs typeface="B Titr" pitchFamily="2" charset="-78"/>
              </a:rPr>
              <a:t>20 . ایجاد تنوع و تغییر در شیوة زندگی</a:t>
            </a:r>
            <a:r>
              <a:rPr lang="en-US" sz="3600" dirty="0" smtClean="0">
                <a:cs typeface="B Titr" pitchFamily="2" charset="-78"/>
              </a:rPr>
              <a:t/>
            </a:r>
            <a:br>
              <a:rPr lang="en-US" sz="3600" dirty="0" smtClean="0">
                <a:cs typeface="B Titr" pitchFamily="2" charset="-78"/>
              </a:rPr>
            </a:br>
            <a:r>
              <a:rPr lang="en-US" sz="3500" dirty="0" smtClean="0">
                <a:cs typeface="B Titr" pitchFamily="2" charset="-78"/>
              </a:rPr>
              <a:t/>
            </a:r>
            <a:br>
              <a:rPr lang="en-US" sz="3500" dirty="0" smtClean="0">
                <a:cs typeface="B Titr" pitchFamily="2" charset="-78"/>
              </a:rPr>
            </a:br>
            <a:r>
              <a:rPr lang="en-US" sz="3500" dirty="0" smtClean="0">
                <a:cs typeface="B Titr" pitchFamily="2" charset="-78"/>
              </a:rPr>
              <a:t/>
            </a:r>
            <a:br>
              <a:rPr lang="en-US" sz="3500" dirty="0" smtClean="0">
                <a:cs typeface="B Titr" pitchFamily="2" charset="-78"/>
              </a:rPr>
            </a:br>
            <a:endParaRPr lang="en-US" sz="3500" dirty="0">
              <a:cs typeface="B Titr" pitchFamily="2" charset="-78"/>
            </a:endParaRPr>
          </a:p>
        </p:txBody>
      </p:sp>
    </p:spTree>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381505"/>
            <a:ext cx="8032750" cy="1523495"/>
          </a:xfrm>
        </p:spPr>
        <p:txBody>
          <a:bodyPr/>
          <a:lstStyle/>
          <a:p>
            <a:pPr algn="ctr" rtl="1">
              <a:lnSpc>
                <a:spcPct val="150000"/>
              </a:lnSpc>
            </a:pPr>
            <a:r>
              <a:rPr lang="fa-IR" sz="3500" dirty="0" smtClean="0">
                <a:cs typeface="B Titr" pitchFamily="2" charset="-78"/>
              </a:rPr>
              <a:t>توصیه ها جهت بهبود </a:t>
            </a:r>
            <a:r>
              <a:rPr lang="ar-SA" sz="3500" dirty="0" smtClean="0">
                <a:cs typeface="B Titr" pitchFamily="2" charset="-78"/>
              </a:rPr>
              <a:t>سلامت روانی</a:t>
            </a:r>
            <a:r>
              <a:rPr lang="fa-IR" sz="3500" dirty="0" smtClean="0">
                <a:cs typeface="B Titr" pitchFamily="2" charset="-78"/>
              </a:rPr>
              <a:t> جامعه</a:t>
            </a:r>
            <a:br>
              <a:rPr lang="fa-IR" sz="3500" dirty="0" smtClean="0">
                <a:cs typeface="B Titr" pitchFamily="2" charset="-78"/>
              </a:rPr>
            </a:br>
            <a:r>
              <a:rPr lang="fa-IR" sz="3500" dirty="0" smtClean="0">
                <a:cs typeface="B Titr" pitchFamily="2" charset="-78"/>
              </a:rPr>
              <a:t/>
            </a:r>
            <a:br>
              <a:rPr lang="fa-IR" sz="3500" dirty="0" smtClean="0">
                <a:cs typeface="B Titr" pitchFamily="2" charset="-78"/>
              </a:rPr>
            </a:br>
            <a:r>
              <a:rPr lang="fa-IR" sz="3600" dirty="0" smtClean="0">
                <a:cs typeface="B Titr" pitchFamily="2" charset="-78"/>
              </a:rPr>
              <a:t>21 . کنترل بیماري با کسب اطلاعات راجع به بیماري</a:t>
            </a:r>
            <a:r>
              <a:rPr lang="en-US" sz="3600" dirty="0" smtClean="0">
                <a:cs typeface="B Titr" pitchFamily="2" charset="-78"/>
              </a:rPr>
              <a:t/>
            </a:r>
            <a:br>
              <a:rPr lang="en-US" sz="3600" dirty="0" smtClean="0">
                <a:cs typeface="B Titr" pitchFamily="2" charset="-78"/>
              </a:rPr>
            </a:br>
            <a:r>
              <a:rPr lang="fa-IR" sz="3600" dirty="0" smtClean="0">
                <a:cs typeface="B Titr" pitchFamily="2" charset="-78"/>
              </a:rPr>
              <a:t>22 . عدم تمرکز بیش از حد بر بیماري</a:t>
            </a:r>
            <a:r>
              <a:rPr lang="en-US" sz="3600" dirty="0" smtClean="0">
                <a:cs typeface="B Titr" pitchFamily="2" charset="-78"/>
              </a:rPr>
              <a:t/>
            </a:r>
            <a:br>
              <a:rPr lang="en-US" sz="3600" dirty="0" smtClean="0">
                <a:cs typeface="B Titr" pitchFamily="2" charset="-78"/>
              </a:rPr>
            </a:br>
            <a:r>
              <a:rPr lang="fa-IR" sz="3600" dirty="0" smtClean="0">
                <a:cs typeface="B Titr" pitchFamily="2" charset="-78"/>
              </a:rPr>
              <a:t>23 . اجتناب از قرارگیري در شرایط استرس زا</a:t>
            </a:r>
            <a:r>
              <a:rPr lang="en-US" sz="3600" dirty="0" smtClean="0">
                <a:cs typeface="B Titr" pitchFamily="2" charset="-78"/>
              </a:rPr>
              <a:t/>
            </a:r>
            <a:br>
              <a:rPr lang="en-US" sz="3600" dirty="0" smtClean="0">
                <a:cs typeface="B Titr" pitchFamily="2" charset="-78"/>
              </a:rPr>
            </a:br>
            <a:r>
              <a:rPr lang="fa-IR" sz="3600" dirty="0" smtClean="0">
                <a:cs typeface="B Titr" pitchFamily="2" charset="-78"/>
              </a:rPr>
              <a:t>24 . دوست داشتن خود</a:t>
            </a:r>
            <a:r>
              <a:rPr lang="en-US" sz="3600" dirty="0" smtClean="0">
                <a:cs typeface="B Titr" pitchFamily="2" charset="-78"/>
              </a:rPr>
              <a:t/>
            </a:r>
            <a:br>
              <a:rPr lang="en-US" sz="3600" dirty="0" smtClean="0">
                <a:cs typeface="B Titr" pitchFamily="2" charset="-78"/>
              </a:rPr>
            </a:br>
            <a:r>
              <a:rPr lang="fa-IR" sz="3600" dirty="0" smtClean="0">
                <a:cs typeface="B Titr" pitchFamily="2" charset="-78"/>
              </a:rPr>
              <a:t>25 . توجه و رسیدگی به وضعیت ظاهري</a:t>
            </a:r>
            <a:r>
              <a:rPr lang="en-US" sz="3600" dirty="0" smtClean="0">
                <a:cs typeface="B Titr" pitchFamily="2" charset="-78"/>
              </a:rPr>
              <a:t/>
            </a:r>
            <a:br>
              <a:rPr lang="en-US" sz="3600" dirty="0" smtClean="0">
                <a:cs typeface="B Titr" pitchFamily="2" charset="-78"/>
              </a:rPr>
            </a:br>
            <a:r>
              <a:rPr lang="en-US" sz="3600" dirty="0" smtClean="0">
                <a:cs typeface="B Titr" pitchFamily="2" charset="-78"/>
              </a:rPr>
              <a:t/>
            </a:r>
            <a:br>
              <a:rPr lang="en-US" sz="3600" dirty="0" smtClean="0">
                <a:cs typeface="B Titr" pitchFamily="2" charset="-78"/>
              </a:rPr>
            </a:br>
            <a:r>
              <a:rPr lang="en-US" sz="3500" dirty="0" smtClean="0">
                <a:cs typeface="B Titr" pitchFamily="2" charset="-78"/>
              </a:rPr>
              <a:t/>
            </a:r>
            <a:br>
              <a:rPr lang="en-US" sz="3500" dirty="0" smtClean="0">
                <a:cs typeface="B Titr" pitchFamily="2" charset="-78"/>
              </a:rPr>
            </a:br>
            <a:r>
              <a:rPr lang="en-US" sz="3500" dirty="0" smtClean="0">
                <a:cs typeface="B Titr" pitchFamily="2" charset="-78"/>
              </a:rPr>
              <a:t/>
            </a:r>
            <a:br>
              <a:rPr lang="en-US" sz="3500" dirty="0" smtClean="0">
                <a:cs typeface="B Titr" pitchFamily="2" charset="-78"/>
              </a:rPr>
            </a:br>
            <a:endParaRPr lang="en-US" sz="3500" dirty="0">
              <a:cs typeface="B Titr" pitchFamily="2" charset="-78"/>
            </a:endParaRPr>
          </a:p>
        </p:txBody>
      </p:sp>
    </p:spTree>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381505"/>
            <a:ext cx="8032750" cy="1523495"/>
          </a:xfrm>
        </p:spPr>
        <p:txBody>
          <a:bodyPr/>
          <a:lstStyle/>
          <a:p>
            <a:pPr algn="ctr" rtl="1">
              <a:lnSpc>
                <a:spcPct val="150000"/>
              </a:lnSpc>
            </a:pPr>
            <a:r>
              <a:rPr lang="fa-IR" sz="3500" dirty="0" smtClean="0">
                <a:cs typeface="B Titr" pitchFamily="2" charset="-78"/>
              </a:rPr>
              <a:t>توصیه ها جهت بهبود </a:t>
            </a:r>
            <a:r>
              <a:rPr lang="ar-SA" sz="3500" dirty="0" smtClean="0">
                <a:cs typeface="B Titr" pitchFamily="2" charset="-78"/>
              </a:rPr>
              <a:t>سلامت روانی</a:t>
            </a:r>
            <a:r>
              <a:rPr lang="fa-IR" sz="3500" dirty="0" smtClean="0">
                <a:cs typeface="B Titr" pitchFamily="2" charset="-78"/>
              </a:rPr>
              <a:t> جامعه</a:t>
            </a:r>
            <a:br>
              <a:rPr lang="fa-IR" sz="3500" dirty="0" smtClean="0">
                <a:cs typeface="B Titr" pitchFamily="2" charset="-78"/>
              </a:rPr>
            </a:br>
            <a:r>
              <a:rPr lang="fa-IR" sz="3500" dirty="0" smtClean="0">
                <a:cs typeface="B Titr" pitchFamily="2" charset="-78"/>
              </a:rPr>
              <a:t/>
            </a:r>
            <a:br>
              <a:rPr lang="fa-IR" sz="3500" dirty="0" smtClean="0">
                <a:cs typeface="B Titr" pitchFamily="2" charset="-78"/>
              </a:rPr>
            </a:br>
            <a:r>
              <a:rPr lang="fa-IR" sz="3600" dirty="0" smtClean="0">
                <a:cs typeface="B Titr" pitchFamily="2" charset="-78"/>
              </a:rPr>
              <a:t>26 . ملاقات و گفتگو با بیماران مشابه</a:t>
            </a:r>
            <a:r>
              <a:rPr lang="en-US" sz="3600" dirty="0" smtClean="0">
                <a:cs typeface="B Titr" pitchFamily="2" charset="-78"/>
              </a:rPr>
              <a:t/>
            </a:r>
            <a:br>
              <a:rPr lang="en-US" sz="3600" dirty="0" smtClean="0">
                <a:cs typeface="B Titr" pitchFamily="2" charset="-78"/>
              </a:rPr>
            </a:br>
            <a:r>
              <a:rPr lang="fa-IR" sz="3600" dirty="0" smtClean="0">
                <a:cs typeface="B Titr" pitchFamily="2" charset="-78"/>
              </a:rPr>
              <a:t>27 . تفکر مثبت</a:t>
            </a:r>
            <a:r>
              <a:rPr lang="en-US" sz="3600" dirty="0" smtClean="0">
                <a:cs typeface="B Titr" pitchFamily="2" charset="-78"/>
              </a:rPr>
              <a:t/>
            </a:r>
            <a:br>
              <a:rPr lang="en-US" sz="3600" dirty="0" smtClean="0">
                <a:cs typeface="B Titr" pitchFamily="2" charset="-78"/>
              </a:rPr>
            </a:br>
            <a:r>
              <a:rPr lang="en-US" sz="3500" dirty="0" smtClean="0">
                <a:cs typeface="B Titr" pitchFamily="2" charset="-78"/>
              </a:rPr>
              <a:t/>
            </a:r>
            <a:br>
              <a:rPr lang="en-US" sz="3500" dirty="0" smtClean="0">
                <a:cs typeface="B Titr" pitchFamily="2" charset="-78"/>
              </a:rPr>
            </a:br>
            <a:r>
              <a:rPr lang="en-US" sz="3500" dirty="0" smtClean="0">
                <a:cs typeface="B Titr" pitchFamily="2" charset="-78"/>
              </a:rPr>
              <a:t/>
            </a:r>
            <a:br>
              <a:rPr lang="en-US" sz="3500" dirty="0" smtClean="0">
                <a:cs typeface="B Titr" pitchFamily="2" charset="-78"/>
              </a:rPr>
            </a:br>
            <a:endParaRPr lang="en-US" sz="3500" dirty="0">
              <a:cs typeface="B Titr" pitchFamily="2" charset="-78"/>
            </a:endParaRPr>
          </a:p>
        </p:txBody>
      </p:sp>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1_Blue with Green Bar Segoe Template">
  <a:themeElements>
    <a:clrScheme name="Blue Template-Template">
      <a:dk1>
        <a:srgbClr val="000000"/>
      </a:dk1>
      <a:lt1>
        <a:srgbClr val="FFFFFF"/>
      </a:lt1>
      <a:dk2>
        <a:srgbClr val="050595"/>
      </a:dk2>
      <a:lt2>
        <a:srgbClr val="FFFF99"/>
      </a:lt2>
      <a:accent1>
        <a:srgbClr val="FFC000"/>
      </a:accent1>
      <a:accent2>
        <a:srgbClr val="3497AE"/>
      </a:accent2>
      <a:accent3>
        <a:srgbClr val="DF8045"/>
      </a:accent3>
      <a:accent4>
        <a:srgbClr val="7DCC2E"/>
      </a:accent4>
      <a:accent5>
        <a:srgbClr val="FF9929"/>
      </a:accent5>
      <a:accent6>
        <a:srgbClr val="7D3DA1"/>
      </a:accent6>
      <a:hlink>
        <a:srgbClr val="F3EB4F"/>
      </a:hlink>
      <a:folHlink>
        <a:srgbClr val="7DDD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300" dirty="0" smtClean="0">
            <a:solidFill>
              <a:srgbClr val="FFFFFF"/>
            </a:solidFill>
            <a:effectLst>
              <a:outerShdw blurRad="38100" dist="38100" dir="2700000" algn="tl">
                <a:srgbClr val="000000">
                  <a:alpha val="43137"/>
                </a:srgbClr>
              </a:outerShdw>
            </a:effectLst>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2.xml><?xml version="1.0" encoding="utf-8"?>
<a:theme xmlns:a="http://schemas.openxmlformats.org/drawingml/2006/main" name="White with Courier font for code slides">
  <a:themeElements>
    <a:clrScheme name="Blue Template-Template">
      <a:dk1>
        <a:srgbClr val="000000"/>
      </a:dk1>
      <a:lt1>
        <a:srgbClr val="FFFFFF"/>
      </a:lt1>
      <a:dk2>
        <a:srgbClr val="050595"/>
      </a:dk2>
      <a:lt2>
        <a:srgbClr val="FFFFFF"/>
      </a:lt2>
      <a:accent1>
        <a:srgbClr val="FFC000"/>
      </a:accent1>
      <a:accent2>
        <a:srgbClr val="3497AE"/>
      </a:accent2>
      <a:accent3>
        <a:srgbClr val="DF8045"/>
      </a:accent3>
      <a:accent4>
        <a:srgbClr val="7DCC2E"/>
      </a:accent4>
      <a:accent5>
        <a:srgbClr val="FF9929"/>
      </a:accent5>
      <a:accent6>
        <a:srgbClr val="7D3DA1"/>
      </a:accent6>
      <a:hlink>
        <a:srgbClr val="F3EB4F"/>
      </a:hlink>
      <a:folHlink>
        <a:srgbClr val="7DDD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109728" tIns="54864" rIns="109728" bIns="54864" numCol="1" rtlCol="0" anchor="ctr" anchorCtr="0" compatLnSpc="1">
        <a:prstTxWarp prst="textNoShape">
          <a:avLst/>
        </a:prstTxWarp>
      </a:bodyPr>
      <a:lstStyle>
        <a:defPPr marL="0" marR="0" indent="0" algn="ctr" defTabSz="1096963" rtl="0" eaLnBrk="1" fontAlgn="base" latinLnBrk="0" hangingPunct="1">
          <a:lnSpc>
            <a:spcPct val="100000"/>
          </a:lnSpc>
          <a:spcBef>
            <a:spcPct val="0"/>
          </a:spcBef>
          <a:spcAft>
            <a:spcPct val="0"/>
          </a:spcAft>
          <a:buClrTx/>
          <a:buSzTx/>
          <a:buFontTx/>
          <a:buNone/>
          <a:tabLst/>
          <a:defRPr kumimoji="0" sz="2800" b="0" i="0" u="none" strike="noStrike" cap="none" normalizeH="0" baseline="0" dirty="0" smtClean="0">
            <a:solidFill>
              <a:schemeClr val="tx1"/>
            </a:solidFill>
            <a:effectLst>
              <a:outerShdw blurRad="38100" dist="38100" dir="2700000" algn="tl">
                <a:srgbClr val="000000">
                  <a:alpha val="43137"/>
                </a:srgbClr>
              </a:outerShdw>
            </a:effectLst>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04540B9E-24C0-450F-962F-A50C1BE50C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1_Blue with Green Bar Segoe Template</Template>
  <TotalTime>101</TotalTime>
  <Words>2612</Words>
  <Application>Microsoft Office PowerPoint</Application>
  <PresentationFormat>On-screen Show (4:3)</PresentationFormat>
  <Paragraphs>120</Paragraphs>
  <Slides>24</Slides>
  <Notes>24</Notes>
  <HiddenSlides>0</HiddenSlides>
  <MMClips>0</MMClips>
  <ScaleCrop>false</ScaleCrop>
  <HeadingPairs>
    <vt:vector size="4" baseType="variant">
      <vt:variant>
        <vt:lpstr>Theme</vt:lpstr>
      </vt:variant>
      <vt:variant>
        <vt:i4>2</vt:i4>
      </vt:variant>
      <vt:variant>
        <vt:lpstr>Slide Titles</vt:lpstr>
      </vt:variant>
      <vt:variant>
        <vt:i4>24</vt:i4>
      </vt:variant>
    </vt:vector>
  </HeadingPairs>
  <TitlesOfParts>
    <vt:vector size="26" baseType="lpstr">
      <vt:lpstr>1_Blue with Green Bar Segoe Template</vt:lpstr>
      <vt:lpstr>White with Courier font for code slides</vt:lpstr>
      <vt:lpstr>عوامل اجتماعی سلامت روانی</vt:lpstr>
      <vt:lpstr>بدن انسان مجموعه ای از چند دستگاه است که با هماهنگی کامل کار می کند و سلامت جسمی و روانی آنان نتیجه هماهنگی بین دستگاه های  مختلف است که توسط  دستگاه های ارتباطی عصبی  و غده های درون ریز  انجام می شود. </vt:lpstr>
      <vt:lpstr>به غیر از عوامل فیزیولوژیکی و وراثتی درونی نوعی دیگر از عوامل بیرونی یا محیطی هستند که بر سلامت جسمی و روانی ما تاثیر گذار خواهند بود.</vt:lpstr>
      <vt:lpstr>سلامت روانی چیست؟   تعادل بین اعضا و محیط در رسیدن به خود شكوفایی  حداكثر رضایت به دست آمده از تقابل فردی و اجتماعی  دستیابی همه مردم بالاترین سطح ممکن از سلامت  انسجام اجتماعی و تعامل و بهبود کیفیت زندگی  </vt:lpstr>
      <vt:lpstr>«سلامت روانی»   از نگاه انجمن كانادایی بهداشت روانی  بخش اول:  بازخوردهای مربوط به «خود» شامل: الف. تسلط بر هیجان های خود؛  ب. آگاهی از ضعف های خود؛  ج. رضایت از خوشی های خود.  </vt:lpstr>
      <vt:lpstr>«سلامت روانی»   از نگاه انجمن كانادایی بهداشت روانی  بخش دوم:  بازخوردهای مربوط به دیگران شامل: الف. علاقه به دوستی های طولانی و صمیمی؛  ب. احساس تعلق به یك گروه؛  ج. احساس مسئولیت در مقابل محیط انسانی و مادی.  </vt:lpstr>
      <vt:lpstr>«سلامت روانی»   از نگاه انجمن كانادایی بهداشت روانی  بخش سوم:  بازخوردهای مربوط به زندگی شامل: الف. پذیرش مسئولیت ها؛  ب. ذوق توسعه امكانات و علایق خود؛  ج. توانایی اخذ تصمیم های شخصی؛  د. ذوق خوب كار كردن.   </vt:lpstr>
      <vt:lpstr>ملاك های سلامت روان  1- رفتار اجتماعی مناسب  2- رهایی از نگرانی و گناه 3 - فقدان بیماری روانی  4 - كفایت فردی و خودمهارگری 5 - خویشتن پذیری و خودشكوفایی  6 - توحیدیافتگی  7-سازماندهی شخصیت </vt:lpstr>
      <vt:lpstr>بیماری هاي جسمی و سلامت روانی ١. تغييرات شيميايي و فيزيولوژيکی ٢. اختلال در قدرت جسماني ٣. کاهش ايمنی بدن  </vt:lpstr>
      <vt:lpstr>عوامل اجتماعی  و سلامت روانی استرس:  استرس موجب می شود افراد در سازگاری با محیط احساس نگرانی، اضطراب و ناتوانی داشته باشند  اضطرابهای مداوم، احساس ناامنی، عدم اعتماد به نفس، انزوای اجتماعی، عدم توانایی کنترل روی کار و زندگی می تواند موجب تضعیف سلامت روان و مرگ زودرس می شود،  </vt:lpstr>
      <vt:lpstr>سلامت معنوی و روانی: سلامت معنوي به عنوان يكي از ابعاد سلامتي در كنار سلامت جسمي، ذهني و اجتماعي مطرح شده است. ديدگاه معنوي بر روي باورها، نگرش ها، ارزشها و رفتارها تأثير عميق دارد و بر روي بيوشيمي و فيزيولوژي تأثير  مي گذارد. اين تأثير روي فكر و بدن به نام تندرستي معنوي ناميد مي شود. </vt:lpstr>
      <vt:lpstr>بیکاری و امنیت شغلی:  اثرات بیکاری بر روی سلامت در نتیجه مسائل  روحی- روانی و مسائل مالی به وجود می آید. اضطراب در مورد نا امنی شغلی یکی از تعیین کننده های مهم سلامتی است. ناامنی شغلی بر میزان های ابتلا به بیماری های اضطرابی و افسردگی و نیز قلبی عروقی و عوامل خطر آنها تأثیر به سزایی دارد. </vt:lpstr>
      <vt:lpstr>آموزش و تحصیلات:  که هرچه میزان تحصیلات کمتر باشد، وضعیت سلامت جسمي ورواني نیز نامطلوب تر خواهد بود.  علت این است که سواد و تحصیلات یکی از قوی ترین نشانگرهای وضعیت اقتصادی اجتماعی فرد به شمار  می آید. </vt:lpstr>
      <vt:lpstr>مسکن: ارتباط قوی بین محله ای که فرد در آن زندگی می کند، وضعیت کیفی مسکن وی و سلامت اش وجود دارد.   افزایش قیمت خرید مسکن و نیز قیمت اجاره بهای آن  در چند سال اخیر مشکلات سلامت (اضطراب، افسردگی)بسیاری را برای افراد کم درآمد ایجاد کرده است.</vt:lpstr>
      <vt:lpstr>محیط زیست:  محیط زیست آلوده، آلودگی هوا ناشی از کارخانه‌های موجود در شهرها و حومه، ترافیک شهری، آلودگی‌های صنعتی نه تنها موجب بیماری‌های جسمی بلکه باعث بیماری‌های روحی و روانی  مثل افسردگی یا اسکیزوفرنی‌ها می گردد. آلودگی هوا حتی می‌تواند بر روی جنین در خانم‌های باردار نیز تأثیر منفی داشته باشد. </vt:lpstr>
      <vt:lpstr>حمایت اجتماعی : سلامت اجتماعی را به عنوان گزارش فرد از کیفیت روابطش با افراد دیگر(نزدیکان و گروههای اجتماعی) که وی عضوی از آنهاست تعریف می کنند و معتقدند که مقیاس سلامت اجتماعی بخشی از سلامت فرد را می سنجد و شامل پاسخهای درونی فرد(احساس‏، تفکر و رفتار) است که نشانگر رضایت یا فقدان رضایت فرد از زندگی و محیط اجتماعیش می باشد. </vt:lpstr>
      <vt:lpstr>حاشیه نشینی و مناطق محروم دور افتاده  این قبیل محرومیت ها سبب محدودیت روابط اقتصادی، اجتماعی و سیاسی، شرایط بد کاری، حقوق نامناسب، درآمد کم و تغذیه نامناسب این گروه ها شده که خود می تواند اثرات منفی بر سلامت روان آنان ایجاد نماید. </vt:lpstr>
      <vt:lpstr>حوادث و بلایا:   حوادث طبیعی مانند سیل و زلزله  جنگ ها تصادفات و سوانح رانندگی قتل و آدم کشی  </vt:lpstr>
      <vt:lpstr>توصیه ها جهت بهبود سلامت روانی جامعه  1 . پذیرش بیماري 2. انتظارات واقع بینانه از خود و وضعیت بیماري 3. پذیرش درمان بیماري جسمی و همکاري با پزشک معالج 4. مشاوره و روان درمانی براي بیمار و خانوادة او  5. درمان روانپزشکی براي بیمار و خانوادة او </vt:lpstr>
      <vt:lpstr>توصیه ها جهت بهبود سلامت روانی جامعه  6. مراقبت صحیح و مناسب از بیمار 7. برخورداري از خدمات حمایتهاي اجتماعی  (خانواده، بستگان، دوستان) 8. برقراري ارتباط اجتماعی مؤثر 9. انجام فعالیتهاي فردي، شغلی و اجتماعی 10 . انجام فعالیتهاي هنري  </vt:lpstr>
      <vt:lpstr>توصیه ها جهت بهبود سلامت روانی جامعه  11 . تقویت ارتباط با خدا  و انجام  تعالیم مذهبی 12 . پذیرش مرگ به عنوان واقعیت زندگی 13 . بکارگیري مهارتهاي زندگی 14 . آرامش عضلانی و مراقبه 15 . ورزش و انجام فعالیتهاي جسمانی   </vt:lpstr>
      <vt:lpstr>توصیه ها جهت بهبود سلامت روانی جامعه  16 . امید به زندگی 17 . حفظ روحیۀ مبارزه در برابر بیماري 18 . تفریح و سرگرمی 19 . شوخ طبعی و نشاط 20 . ایجاد تنوع و تغییر در شیوة زندگی   </vt:lpstr>
      <vt:lpstr>توصیه ها جهت بهبود سلامت روانی جامعه  21 . کنترل بیماري با کسب اطلاعات راجع به بیماري 22 . عدم تمرکز بیش از حد بر بیماري 23 . اجتناب از قرارگیري در شرایط استرس زا 24 . دوست داشتن خود 25 . توجه و رسیدگی به وضعیت ظاهري    </vt:lpstr>
      <vt:lpstr>توصیه ها جهت بهبود سلامت روانی جامعه  26 . ملاقات و گفتگو با بیماران مشابه 27 . تفکر مثبت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Presentation</dc:title>
  <dc:creator>WIN 7</dc:creator>
  <cp:lastModifiedBy>hamed</cp:lastModifiedBy>
  <cp:revision>51</cp:revision>
  <dcterms:created xsi:type="dcterms:W3CDTF">2011-10-27T07:55:43Z</dcterms:created>
  <dcterms:modified xsi:type="dcterms:W3CDTF">2019-12-20T16:50:23Z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TC102867119990</vt:lpwstr>
  </property>
</Properties>
</file>