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94" r:id="rId2"/>
    <p:sldId id="274" r:id="rId3"/>
    <p:sldId id="276" r:id="rId4"/>
    <p:sldId id="277" r:id="rId5"/>
    <p:sldId id="278" r:id="rId6"/>
    <p:sldId id="279" r:id="rId7"/>
    <p:sldId id="280" r:id="rId8"/>
    <p:sldId id="281" r:id="rId9"/>
    <p:sldId id="282" r:id="rId10"/>
    <p:sldId id="283" r:id="rId11"/>
    <p:sldId id="284" r:id="rId12"/>
    <p:sldId id="285" r:id="rId13"/>
    <p:sldId id="286" r:id="rId14"/>
    <p:sldId id="287" r:id="rId15"/>
    <p:sldId id="288" r:id="rId16"/>
    <p:sldId id="259" r:id="rId17"/>
    <p:sldId id="289" r:id="rId18"/>
    <p:sldId id="290" r:id="rId19"/>
    <p:sldId id="291" r:id="rId20"/>
    <p:sldId id="292" r:id="rId21"/>
    <p:sldId id="293"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011" autoAdjust="0"/>
  </p:normalViewPr>
  <p:slideViewPr>
    <p:cSldViewPr>
      <p:cViewPr>
        <p:scale>
          <a:sx n="66" d="100"/>
          <a:sy n="66" d="100"/>
        </p:scale>
        <p:origin x="-1506" y="-15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D44CE40-BF92-489F-886E-3F1991A6B6B4}" type="datetimeFigureOut">
              <a:rPr lang="en-US" smtClean="0"/>
              <a:pPr/>
              <a:t>6/1/2020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A861C8-6ED0-473C-9985-C045177BDC2F}" type="slidenum">
              <a:rPr lang="en-US" smtClean="0"/>
              <a:pPr/>
              <a:t>‹#›</a:t>
            </a:fld>
            <a:endParaRPr lang="en-US"/>
          </a:p>
        </p:txBody>
      </p:sp>
    </p:spTree>
    <p:extLst>
      <p:ext uri="{BB962C8B-B14F-4D97-AF65-F5344CB8AC3E}">
        <p14:creationId xmlns:p14="http://schemas.microsoft.com/office/powerpoint/2010/main" val="27347534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A861C8-6ED0-473C-9985-C045177BDC2F}" type="slidenum">
              <a:rPr lang="en-US" smtClean="0"/>
              <a:pPr/>
              <a:t>2</a:t>
            </a:fld>
            <a:endParaRPr lang="en-US"/>
          </a:p>
        </p:txBody>
      </p:sp>
    </p:spTree>
    <p:extLst>
      <p:ext uri="{BB962C8B-B14F-4D97-AF65-F5344CB8AC3E}">
        <p14:creationId xmlns:p14="http://schemas.microsoft.com/office/powerpoint/2010/main" val="14133981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r" rtl="1"/>
            <a:r>
              <a:rPr lang="fa-IR" dirty="0" smtClean="0"/>
              <a:t>برخی نظریه های بنیادی</a:t>
            </a:r>
            <a:r>
              <a:rPr lang="fa-IR" baseline="0" dirty="0" smtClean="0"/>
              <a:t> رفاه اجتماعی:</a:t>
            </a:r>
          </a:p>
          <a:p>
            <a:pPr marL="228600" indent="-228600" algn="r" rtl="1">
              <a:buAutoNum type="arabicPeriod"/>
            </a:pPr>
            <a:r>
              <a:rPr lang="fa-IR" baseline="0" dirty="0" smtClean="0"/>
              <a:t>نظریه شهروندی (</a:t>
            </a:r>
            <a:r>
              <a:rPr lang="fa-IR" sz="1200" b="0" i="0" kern="1200" dirty="0" smtClean="0">
                <a:solidFill>
                  <a:schemeClr val="tx1"/>
                </a:solidFill>
                <a:latin typeface="+mn-lt"/>
                <a:ea typeface="+mn-ea"/>
                <a:cs typeface="+mn-cs"/>
              </a:rPr>
              <a:t>به اعتقاد طرفداران تئوری شهروندی، جامعه مرفه جامعه ای است که در آن حقوق شهروندان تامین است و مردم فرصت دارند حداکثر توانایی خود را به ظهور برسانند)</a:t>
            </a:r>
          </a:p>
          <a:p>
            <a:pPr marL="228600" indent="-228600" algn="r" rtl="1">
              <a:buAutoNum type="arabicPeriod"/>
            </a:pPr>
            <a:r>
              <a:rPr lang="fa-IR" sz="1200" b="0" i="0" kern="1200" dirty="0" smtClean="0">
                <a:solidFill>
                  <a:schemeClr val="tx1"/>
                </a:solidFill>
                <a:latin typeface="+mn-lt"/>
                <a:ea typeface="+mn-ea"/>
                <a:cs typeface="+mn-cs"/>
              </a:rPr>
              <a:t>نظریه صنعتی شدن (این نظریه به این نکته تکیه دارد که صنعتی شدن سبب مهاجرت جوامع روستایی به مراکز شهری می شود. وقتی روستائیان برای دست یابی به دستمزد بیشتر به مراکز شهری می آیند معمولا در زاغه های شهری زندگی می کنند این مهاجرین هم در نقطه مبدا مشکل رفاهی به وجود می آورند ( اینجا مشکل برای خانواده) و هم در مقصد نیازهای رفاهی را افزایش میدهند)</a:t>
            </a:r>
          </a:p>
          <a:p>
            <a:pPr marL="228600" indent="-228600" algn="r" rtl="1">
              <a:buAutoNum type="arabicPeriod"/>
            </a:pPr>
            <a:endParaRPr lang="fa-IR" sz="1200" b="0" i="0" kern="1200" dirty="0" smtClean="0">
              <a:solidFill>
                <a:schemeClr val="tx1"/>
              </a:solidFill>
              <a:latin typeface="+mn-lt"/>
              <a:ea typeface="+mn-ea"/>
              <a:cs typeface="+mn-cs"/>
            </a:endParaRPr>
          </a:p>
          <a:p>
            <a:pPr marL="228600" indent="-228600" algn="r" rtl="1">
              <a:buNone/>
            </a:pPr>
            <a:r>
              <a:rPr lang="fa-IR" sz="1200" b="0" i="0" kern="1200" dirty="0" smtClean="0">
                <a:solidFill>
                  <a:schemeClr val="tx1"/>
                </a:solidFill>
                <a:latin typeface="+mn-lt"/>
                <a:ea typeface="+mn-ea"/>
                <a:cs typeface="+mn-cs"/>
              </a:rPr>
              <a:t>گزارش شورای سازمان بهزیستی، 1379</a:t>
            </a:r>
            <a:endParaRPr lang="en-US" dirty="0"/>
          </a:p>
        </p:txBody>
      </p:sp>
      <p:sp>
        <p:nvSpPr>
          <p:cNvPr id="4" name="Slide Number Placeholder 3"/>
          <p:cNvSpPr>
            <a:spLocks noGrp="1"/>
          </p:cNvSpPr>
          <p:nvPr>
            <p:ph type="sldNum" sz="quarter" idx="10"/>
          </p:nvPr>
        </p:nvSpPr>
        <p:spPr/>
        <p:txBody>
          <a:bodyPr/>
          <a:lstStyle/>
          <a:p>
            <a:fld id="{A7A861C8-6ED0-473C-9985-C045177BDC2F}"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A861C8-6ED0-473C-9985-C045177BDC2F}" type="slidenum">
              <a:rPr lang="en-US" smtClean="0"/>
              <a:pPr/>
              <a:t>4</a:t>
            </a:fld>
            <a:endParaRPr lang="en-US"/>
          </a:p>
        </p:txBody>
      </p:sp>
    </p:spTree>
    <p:extLst>
      <p:ext uri="{BB962C8B-B14F-4D97-AF65-F5344CB8AC3E}">
        <p14:creationId xmlns:p14="http://schemas.microsoft.com/office/powerpoint/2010/main" val="42213247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A861C8-6ED0-473C-9985-C045177BDC2F}" type="slidenum">
              <a:rPr lang="en-US" smtClean="0"/>
              <a:pPr/>
              <a:t>5</a:t>
            </a:fld>
            <a:endParaRPr lang="en-US"/>
          </a:p>
        </p:txBody>
      </p:sp>
    </p:spTree>
    <p:extLst>
      <p:ext uri="{BB962C8B-B14F-4D97-AF65-F5344CB8AC3E}">
        <p14:creationId xmlns:p14="http://schemas.microsoft.com/office/powerpoint/2010/main" val="16159291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A861C8-6ED0-473C-9985-C045177BDC2F}" type="slidenum">
              <a:rPr lang="en-US" smtClean="0"/>
              <a:pPr/>
              <a:t>6</a:t>
            </a:fld>
            <a:endParaRPr lang="en-US"/>
          </a:p>
        </p:txBody>
      </p:sp>
    </p:spTree>
    <p:extLst>
      <p:ext uri="{BB962C8B-B14F-4D97-AF65-F5344CB8AC3E}">
        <p14:creationId xmlns:p14="http://schemas.microsoft.com/office/powerpoint/2010/main" val="20855785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A861C8-6ED0-473C-9985-C045177BDC2F}" type="slidenum">
              <a:rPr lang="en-US" smtClean="0"/>
              <a:pPr/>
              <a:t>7</a:t>
            </a:fld>
            <a:endParaRPr lang="en-US"/>
          </a:p>
        </p:txBody>
      </p:sp>
    </p:spTree>
    <p:extLst>
      <p:ext uri="{BB962C8B-B14F-4D97-AF65-F5344CB8AC3E}">
        <p14:creationId xmlns:p14="http://schemas.microsoft.com/office/powerpoint/2010/main" val="35132419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A861C8-6ED0-473C-9985-C045177BDC2F}" type="slidenum">
              <a:rPr lang="en-US" smtClean="0"/>
              <a:pPr/>
              <a:t>8</a:t>
            </a:fld>
            <a:endParaRPr lang="en-US"/>
          </a:p>
        </p:txBody>
      </p:sp>
    </p:spTree>
    <p:extLst>
      <p:ext uri="{BB962C8B-B14F-4D97-AF65-F5344CB8AC3E}">
        <p14:creationId xmlns:p14="http://schemas.microsoft.com/office/powerpoint/2010/main" val="11207240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A861C8-6ED0-473C-9985-C045177BDC2F}" type="slidenum">
              <a:rPr lang="en-US" smtClean="0"/>
              <a:pPr/>
              <a:t>9</a:t>
            </a:fld>
            <a:endParaRPr lang="en-US"/>
          </a:p>
        </p:txBody>
      </p:sp>
    </p:spTree>
    <p:extLst>
      <p:ext uri="{BB962C8B-B14F-4D97-AF65-F5344CB8AC3E}">
        <p14:creationId xmlns:p14="http://schemas.microsoft.com/office/powerpoint/2010/main" val="29951552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A861C8-6ED0-473C-9985-C045177BDC2F}" type="slidenum">
              <a:rPr lang="en-US" smtClean="0"/>
              <a:pPr/>
              <a:t>10</a:t>
            </a:fld>
            <a:endParaRPr lang="en-US"/>
          </a:p>
        </p:txBody>
      </p:sp>
    </p:spTree>
    <p:extLst>
      <p:ext uri="{BB962C8B-B14F-4D97-AF65-F5344CB8AC3E}">
        <p14:creationId xmlns:p14="http://schemas.microsoft.com/office/powerpoint/2010/main" val="16967022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A861C8-6ED0-473C-9985-C045177BDC2F}" type="slidenum">
              <a:rPr lang="en-US" smtClean="0"/>
              <a:pPr/>
              <a:t>11</a:t>
            </a:fld>
            <a:endParaRPr lang="en-US"/>
          </a:p>
        </p:txBody>
      </p:sp>
    </p:spTree>
    <p:extLst>
      <p:ext uri="{BB962C8B-B14F-4D97-AF65-F5344CB8AC3E}">
        <p14:creationId xmlns:p14="http://schemas.microsoft.com/office/powerpoint/2010/main" val="25682595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A861C8-6ED0-473C-9985-C045177BDC2F}" type="slidenum">
              <a:rPr lang="en-US" smtClean="0"/>
              <a:pPr/>
              <a:t>12</a:t>
            </a:fld>
            <a:endParaRPr lang="en-US"/>
          </a:p>
        </p:txBody>
      </p:sp>
    </p:spTree>
    <p:extLst>
      <p:ext uri="{BB962C8B-B14F-4D97-AF65-F5344CB8AC3E}">
        <p14:creationId xmlns:p14="http://schemas.microsoft.com/office/powerpoint/2010/main" val="24709523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A861C8-6ED0-473C-9985-C045177BDC2F}" type="slidenum">
              <a:rPr lang="en-US" smtClean="0"/>
              <a:pPr/>
              <a:t>13</a:t>
            </a:fld>
            <a:endParaRPr lang="en-US"/>
          </a:p>
        </p:txBody>
      </p:sp>
    </p:spTree>
    <p:extLst>
      <p:ext uri="{BB962C8B-B14F-4D97-AF65-F5344CB8AC3E}">
        <p14:creationId xmlns:p14="http://schemas.microsoft.com/office/powerpoint/2010/main" val="39437477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A861C8-6ED0-473C-9985-C045177BDC2F}" type="slidenum">
              <a:rPr lang="en-US" smtClean="0"/>
              <a:pPr/>
              <a:t>14</a:t>
            </a:fld>
            <a:endParaRPr lang="en-US"/>
          </a:p>
        </p:txBody>
      </p:sp>
    </p:spTree>
    <p:extLst>
      <p:ext uri="{BB962C8B-B14F-4D97-AF65-F5344CB8AC3E}">
        <p14:creationId xmlns:p14="http://schemas.microsoft.com/office/powerpoint/2010/main" val="28551101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A861C8-6ED0-473C-9985-C045177BDC2F}" type="slidenum">
              <a:rPr lang="en-US" smtClean="0"/>
              <a:pPr/>
              <a:t>15</a:t>
            </a:fld>
            <a:endParaRPr lang="en-US"/>
          </a:p>
        </p:txBody>
      </p:sp>
    </p:spTree>
    <p:extLst>
      <p:ext uri="{BB962C8B-B14F-4D97-AF65-F5344CB8AC3E}">
        <p14:creationId xmlns:p14="http://schemas.microsoft.com/office/powerpoint/2010/main" val="17800344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A861C8-6ED0-473C-9985-C045177BDC2F}" type="slidenum">
              <a:rPr lang="en-US" smtClean="0"/>
              <a:pPr/>
              <a:t>16</a:t>
            </a:fld>
            <a:endParaRPr lang="en-US"/>
          </a:p>
        </p:txBody>
      </p:sp>
    </p:spTree>
    <p:extLst>
      <p:ext uri="{BB962C8B-B14F-4D97-AF65-F5344CB8AC3E}">
        <p14:creationId xmlns:p14="http://schemas.microsoft.com/office/powerpoint/2010/main" val="35258483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A861C8-6ED0-473C-9985-C045177BDC2F}" type="slidenum">
              <a:rPr lang="en-US" smtClean="0"/>
              <a:pPr/>
              <a:t>17</a:t>
            </a:fld>
            <a:endParaRPr lang="en-US"/>
          </a:p>
        </p:txBody>
      </p:sp>
    </p:spTree>
    <p:extLst>
      <p:ext uri="{BB962C8B-B14F-4D97-AF65-F5344CB8AC3E}">
        <p14:creationId xmlns:p14="http://schemas.microsoft.com/office/powerpoint/2010/main" val="4720692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A861C8-6ED0-473C-9985-C045177BDC2F}" type="slidenum">
              <a:rPr lang="en-US" smtClean="0"/>
              <a:pPr/>
              <a:t>18</a:t>
            </a:fld>
            <a:endParaRPr lang="en-US"/>
          </a:p>
        </p:txBody>
      </p:sp>
    </p:spTree>
    <p:extLst>
      <p:ext uri="{BB962C8B-B14F-4D97-AF65-F5344CB8AC3E}">
        <p14:creationId xmlns:p14="http://schemas.microsoft.com/office/powerpoint/2010/main" val="5430642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A861C8-6ED0-473C-9985-C045177BDC2F}" type="slidenum">
              <a:rPr lang="en-US" smtClean="0"/>
              <a:pPr/>
              <a:t>19</a:t>
            </a:fld>
            <a:endParaRPr lang="en-US"/>
          </a:p>
        </p:txBody>
      </p:sp>
    </p:spTree>
    <p:extLst>
      <p:ext uri="{BB962C8B-B14F-4D97-AF65-F5344CB8AC3E}">
        <p14:creationId xmlns:p14="http://schemas.microsoft.com/office/powerpoint/2010/main" val="20778761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A861C8-6ED0-473C-9985-C045177BDC2F}" type="slidenum">
              <a:rPr lang="en-US" smtClean="0"/>
              <a:pPr/>
              <a:t>20</a:t>
            </a:fld>
            <a:endParaRPr lang="en-US"/>
          </a:p>
        </p:txBody>
      </p:sp>
    </p:spTree>
    <p:extLst>
      <p:ext uri="{BB962C8B-B14F-4D97-AF65-F5344CB8AC3E}">
        <p14:creationId xmlns:p14="http://schemas.microsoft.com/office/powerpoint/2010/main" val="13676126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A861C8-6ED0-473C-9985-C045177BDC2F}" type="slidenum">
              <a:rPr lang="en-US" smtClean="0"/>
              <a:pPr/>
              <a:t>21</a:t>
            </a:fld>
            <a:endParaRPr lang="en-US"/>
          </a:p>
        </p:txBody>
      </p:sp>
    </p:spTree>
    <p:extLst>
      <p:ext uri="{BB962C8B-B14F-4D97-AF65-F5344CB8AC3E}">
        <p14:creationId xmlns:p14="http://schemas.microsoft.com/office/powerpoint/2010/main" val="33771704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図形 1"/>
          <p:cNvSpPr>
            <a:spLocks noGrp="1"/>
          </p:cNvSpPr>
          <p:nvPr>
            <p:ph type="ctrTitle"/>
          </p:nvPr>
        </p:nvSpPr>
        <p:spPr>
          <a:xfrm>
            <a:off x="928662" y="1928803"/>
            <a:ext cx="7172348" cy="1470025"/>
          </a:xfrm>
        </p:spPr>
        <p:txBody>
          <a:bodyPr/>
          <a:lstStyle>
            <a:lvl1pPr rtl="1">
              <a:defRPr>
                <a:cs typeface="B Nazanin" pitchFamily="2" charset="-78"/>
              </a:defRPr>
            </a:lvl1pPr>
          </a:lstStyle>
          <a:p>
            <a:r>
              <a:rPr kumimoji="1" lang="en-US" altLang="ja-JP" smtClean="0"/>
              <a:t>Click to edit Master title style</a:t>
            </a:r>
            <a:endParaRPr kumimoji="1" lang="ja-JP" altLang="en-US" dirty="0"/>
          </a:p>
        </p:txBody>
      </p:sp>
      <p:sp>
        <p:nvSpPr>
          <p:cNvPr id="8" name="図形 7"/>
          <p:cNvSpPr>
            <a:spLocks noGrp="1"/>
          </p:cNvSpPr>
          <p:nvPr>
            <p:ph type="subTitle" idx="1"/>
          </p:nvPr>
        </p:nvSpPr>
        <p:spPr>
          <a:xfrm>
            <a:off x="1371600" y="3643314"/>
            <a:ext cx="6400800" cy="1285884"/>
          </a:xfrm>
        </p:spPr>
        <p:txBody>
          <a:bodyPr/>
          <a:lstStyle>
            <a:lvl1pPr marL="0" indent="0" algn="ctr" rtl="1">
              <a:buNone/>
              <a:defRPr>
                <a:solidFill>
                  <a:schemeClr val="tx2"/>
                </a:solidFill>
                <a:cs typeface="B Nazanin" pitchFamily="2" charset="-78"/>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en-US" altLang="ja-JP" smtClean="0"/>
              <a:t>Click to edit Master subtitle style</a:t>
            </a:r>
            <a:endParaRPr kumimoji="1" lang="ja-JP" altLang="en-US" dirty="0"/>
          </a:p>
        </p:txBody>
      </p:sp>
      <p:sp>
        <p:nvSpPr>
          <p:cNvPr id="12" name="図形 11"/>
          <p:cNvSpPr>
            <a:spLocks noGrp="1"/>
          </p:cNvSpPr>
          <p:nvPr>
            <p:ph type="dt" sz="half" idx="10"/>
          </p:nvPr>
        </p:nvSpPr>
        <p:spPr/>
        <p:txBody>
          <a:bodyPr/>
          <a:lstStyle/>
          <a:p>
            <a:fld id="{D8CB9603-887B-435A-B9E7-9FC9085D2C8F}" type="datetimeFigureOut">
              <a:rPr lang="en-US" smtClean="0"/>
              <a:pPr/>
              <a:t>6/1/2020</a:t>
            </a:fld>
            <a:endParaRPr lang="en-US"/>
          </a:p>
        </p:txBody>
      </p:sp>
      <p:sp>
        <p:nvSpPr>
          <p:cNvPr id="11" name="図形 10"/>
          <p:cNvSpPr>
            <a:spLocks noGrp="1"/>
          </p:cNvSpPr>
          <p:nvPr>
            <p:ph type="ftr" sz="quarter" idx="11"/>
          </p:nvPr>
        </p:nvSpPr>
        <p:spPr/>
        <p:txBody>
          <a:bodyPr/>
          <a:lstStyle/>
          <a:p>
            <a:endParaRPr lang="en-US"/>
          </a:p>
        </p:txBody>
      </p:sp>
      <p:sp>
        <p:nvSpPr>
          <p:cNvPr id="18" name="図形 17"/>
          <p:cNvSpPr>
            <a:spLocks noGrp="1"/>
          </p:cNvSpPr>
          <p:nvPr>
            <p:ph type="sldNum" sz="quarter" idx="12"/>
          </p:nvPr>
        </p:nvSpPr>
        <p:spPr/>
        <p:txBody>
          <a:bodyPr/>
          <a:lstStyle/>
          <a:p>
            <a:fld id="{E791FF79-D5BA-41D0-A4A9-F883728119E1}" type="slidenum">
              <a:rPr lang="en-US" smtClean="0"/>
              <a:pPr/>
              <a:t>‹#›</a:t>
            </a:fld>
            <a:endParaRPr lang="en-US"/>
          </a:p>
        </p:txBody>
      </p:sp>
    </p:spTree>
  </p:cSld>
  <p:clrMapOvr>
    <a:masterClrMapping/>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図形 1"/>
          <p:cNvSpPr>
            <a:spLocks noGrp="1"/>
          </p:cNvSpPr>
          <p:nvPr>
            <p:ph type="title"/>
          </p:nvPr>
        </p:nvSpPr>
        <p:spPr/>
        <p:txBody>
          <a:bodyPr/>
          <a:lstStyle/>
          <a:p>
            <a:r>
              <a:rPr kumimoji="1" lang="en-US" altLang="ja-JP" smtClean="0"/>
              <a:t>Click to edit Master title style</a:t>
            </a:r>
            <a:endParaRPr kumimoji="1" lang="ja-JP" altLang="en-US"/>
          </a:p>
        </p:txBody>
      </p:sp>
      <p:sp>
        <p:nvSpPr>
          <p:cNvPr id="3" name="図形 2"/>
          <p:cNvSpPr>
            <a:spLocks noGrp="1"/>
          </p:cNvSpPr>
          <p:nvPr>
            <p:ph idx="1"/>
          </p:nvPr>
        </p:nvSpPr>
        <p:spPr/>
        <p:txBody>
          <a:bodyPr/>
          <a:lstStyle/>
          <a:p>
            <a:pPr lvl="0"/>
            <a:r>
              <a:rPr kumimoji="1" lang="en-US" altLang="ja-JP" smtClean="0"/>
              <a:t>Click to edit Master text styles</a:t>
            </a:r>
          </a:p>
          <a:p>
            <a:pPr lvl="1"/>
            <a:r>
              <a:rPr kumimoji="1" lang="en-US" altLang="ja-JP" smtClean="0"/>
              <a:t>Second level</a:t>
            </a:r>
          </a:p>
          <a:p>
            <a:pPr lvl="2"/>
            <a:r>
              <a:rPr kumimoji="1" lang="en-US" altLang="ja-JP" smtClean="0"/>
              <a:t>Third level</a:t>
            </a:r>
          </a:p>
          <a:p>
            <a:pPr lvl="3"/>
            <a:r>
              <a:rPr kumimoji="1" lang="en-US" altLang="ja-JP" smtClean="0"/>
              <a:t>Fourth level</a:t>
            </a:r>
          </a:p>
          <a:p>
            <a:pPr lvl="4"/>
            <a:r>
              <a:rPr kumimoji="1" lang="en-US" altLang="ja-JP" smtClean="0"/>
              <a:t>Fifth level</a:t>
            </a:r>
            <a:endParaRPr kumimoji="1" lang="ja-JP" altLang="en-US"/>
          </a:p>
        </p:txBody>
      </p:sp>
      <p:sp>
        <p:nvSpPr>
          <p:cNvPr id="4" name="図形 3"/>
          <p:cNvSpPr>
            <a:spLocks noGrp="1"/>
          </p:cNvSpPr>
          <p:nvPr>
            <p:ph type="dt" sz="half" idx="10"/>
          </p:nvPr>
        </p:nvSpPr>
        <p:spPr/>
        <p:txBody>
          <a:bodyPr/>
          <a:lstStyle/>
          <a:p>
            <a:fld id="{D8CB9603-887B-435A-B9E7-9FC9085D2C8F}" type="datetimeFigureOut">
              <a:rPr lang="en-US" smtClean="0"/>
              <a:pPr/>
              <a:t>6/1/2020</a:t>
            </a:fld>
            <a:endParaRPr lang="en-US"/>
          </a:p>
        </p:txBody>
      </p:sp>
      <p:sp>
        <p:nvSpPr>
          <p:cNvPr id="5" name="図形 4"/>
          <p:cNvSpPr>
            <a:spLocks noGrp="1"/>
          </p:cNvSpPr>
          <p:nvPr>
            <p:ph type="ftr" sz="quarter" idx="11"/>
          </p:nvPr>
        </p:nvSpPr>
        <p:spPr/>
        <p:txBody>
          <a:bodyPr/>
          <a:lstStyle/>
          <a:p>
            <a:endParaRPr lang="en-US"/>
          </a:p>
        </p:txBody>
      </p:sp>
      <p:sp>
        <p:nvSpPr>
          <p:cNvPr id="6" name="図形 5"/>
          <p:cNvSpPr>
            <a:spLocks noGrp="1"/>
          </p:cNvSpPr>
          <p:nvPr>
            <p:ph type="sldNum" sz="quarter" idx="12"/>
          </p:nvPr>
        </p:nvSpPr>
        <p:spPr/>
        <p:txBody>
          <a:bodyPr/>
          <a:lstStyle/>
          <a:p>
            <a:fld id="{E791FF79-D5BA-41D0-A4A9-F883728119E1}" type="slidenum">
              <a:rPr lang="en-US" smtClean="0"/>
              <a:pPr/>
              <a:t>‹#›</a:t>
            </a:fld>
            <a:endParaRPr lang="en-US"/>
          </a:p>
        </p:txBody>
      </p:sp>
    </p:spTree>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図形 1"/>
          <p:cNvSpPr>
            <a:spLocks noGrp="1"/>
          </p:cNvSpPr>
          <p:nvPr>
            <p:ph type="title"/>
          </p:nvPr>
        </p:nvSpPr>
        <p:spPr>
          <a:xfrm>
            <a:off x="1000100" y="4714884"/>
            <a:ext cx="7215239" cy="862009"/>
          </a:xfrm>
        </p:spPr>
        <p:txBody>
          <a:bodyPr anchor="t"/>
          <a:lstStyle>
            <a:lvl1pPr algn="l">
              <a:defRPr sz="4000" b="1" cap="all"/>
            </a:lvl1pPr>
          </a:lstStyle>
          <a:p>
            <a:r>
              <a:rPr kumimoji="1" lang="en-US" altLang="ja-JP" smtClean="0"/>
              <a:t>Click to edit Master title style</a:t>
            </a:r>
            <a:endParaRPr kumimoji="1" lang="ja-JP" altLang="en-US" dirty="0"/>
          </a:p>
        </p:txBody>
      </p:sp>
      <p:sp>
        <p:nvSpPr>
          <p:cNvPr id="3" name="図形 2"/>
          <p:cNvSpPr>
            <a:spLocks noGrp="1"/>
          </p:cNvSpPr>
          <p:nvPr>
            <p:ph type="body" idx="1"/>
          </p:nvPr>
        </p:nvSpPr>
        <p:spPr>
          <a:xfrm>
            <a:off x="1000101" y="2857496"/>
            <a:ext cx="7215238" cy="1785950"/>
          </a:xfrm>
        </p:spPr>
        <p:txBody>
          <a:bodyPr anchor="b"/>
          <a:lstStyle>
            <a:lvl1pPr marL="0" indent="0">
              <a:buNone/>
              <a:defRPr sz="2000">
                <a:solidFill>
                  <a:schemeClr val="tx2"/>
                </a:solidFill>
              </a:defRPr>
            </a:lvl1pPr>
            <a:lvl2pPr marL="457200" indent="0">
              <a:buNone/>
              <a:defRPr sz="1800">
                <a:solidFill>
                  <a:schemeClr val="tx2"/>
                </a:solidFill>
              </a:defRPr>
            </a:lvl2pPr>
            <a:lvl3pPr marL="914400" indent="0">
              <a:buNone/>
              <a:defRPr sz="1600">
                <a:solidFill>
                  <a:schemeClr val="tx2"/>
                </a:solidFill>
              </a:defRPr>
            </a:lvl3pPr>
            <a:lvl4pPr marL="1371600" indent="0">
              <a:buNone/>
              <a:defRPr sz="1400">
                <a:solidFill>
                  <a:schemeClr val="tx2"/>
                </a:solidFill>
              </a:defRPr>
            </a:lvl4pPr>
            <a:lvl5pPr marL="1828800" indent="0">
              <a:buNone/>
              <a:defRPr sz="1400">
                <a:solidFill>
                  <a:schemeClr val="tx2"/>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en-US" altLang="ja-JP" smtClean="0"/>
              <a:t>Click to edit Master text styles</a:t>
            </a:r>
          </a:p>
          <a:p>
            <a:pPr lvl="1"/>
            <a:r>
              <a:rPr kumimoji="1" lang="en-US" altLang="ja-JP" smtClean="0"/>
              <a:t>Second level</a:t>
            </a:r>
          </a:p>
          <a:p>
            <a:pPr lvl="2"/>
            <a:r>
              <a:rPr kumimoji="1" lang="en-US" altLang="ja-JP" smtClean="0"/>
              <a:t>Third level</a:t>
            </a:r>
          </a:p>
          <a:p>
            <a:pPr lvl="3"/>
            <a:r>
              <a:rPr kumimoji="1" lang="en-US" altLang="ja-JP" smtClean="0"/>
              <a:t>Fourth level</a:t>
            </a:r>
          </a:p>
          <a:p>
            <a:pPr lvl="4"/>
            <a:r>
              <a:rPr kumimoji="1" lang="en-US" altLang="ja-JP" smtClean="0"/>
              <a:t>Fifth level</a:t>
            </a:r>
            <a:endParaRPr lang="ja-JP" dirty="0"/>
          </a:p>
        </p:txBody>
      </p:sp>
      <p:sp>
        <p:nvSpPr>
          <p:cNvPr id="4" name="図形 3"/>
          <p:cNvSpPr>
            <a:spLocks noGrp="1"/>
          </p:cNvSpPr>
          <p:nvPr>
            <p:ph type="dt" sz="half" idx="10"/>
          </p:nvPr>
        </p:nvSpPr>
        <p:spPr/>
        <p:txBody>
          <a:bodyPr/>
          <a:lstStyle>
            <a:lvl1pPr>
              <a:defRPr>
                <a:solidFill>
                  <a:schemeClr val="tx1">
                    <a:tint val="75000"/>
                  </a:schemeClr>
                </a:solidFill>
              </a:defRPr>
            </a:lvl1pPr>
          </a:lstStyle>
          <a:p>
            <a:fld id="{D8CB9603-887B-435A-B9E7-9FC9085D2C8F}" type="datetimeFigureOut">
              <a:rPr lang="en-US" smtClean="0"/>
              <a:pPr/>
              <a:t>6/1/2020</a:t>
            </a:fld>
            <a:endParaRPr lang="en-US"/>
          </a:p>
        </p:txBody>
      </p:sp>
      <p:sp>
        <p:nvSpPr>
          <p:cNvPr id="5" name="図形 4"/>
          <p:cNvSpPr>
            <a:spLocks noGrp="1"/>
          </p:cNvSpPr>
          <p:nvPr>
            <p:ph type="ftr" sz="quarter" idx="11"/>
          </p:nvPr>
        </p:nvSpPr>
        <p:spPr/>
        <p:txBody>
          <a:bodyPr/>
          <a:lstStyle/>
          <a:p>
            <a:endParaRPr lang="en-US"/>
          </a:p>
        </p:txBody>
      </p:sp>
      <p:sp>
        <p:nvSpPr>
          <p:cNvPr id="6" name="図形 5"/>
          <p:cNvSpPr>
            <a:spLocks noGrp="1"/>
          </p:cNvSpPr>
          <p:nvPr>
            <p:ph type="sldNum" sz="quarter" idx="12"/>
          </p:nvPr>
        </p:nvSpPr>
        <p:spPr/>
        <p:txBody>
          <a:bodyPr/>
          <a:lstStyle>
            <a:lvl1pPr>
              <a:defRPr>
                <a:solidFill>
                  <a:schemeClr val="tx1">
                    <a:tint val="75000"/>
                  </a:schemeClr>
                </a:solidFill>
              </a:defRPr>
            </a:lvl1pPr>
          </a:lstStyle>
          <a:p>
            <a:fld id="{E791FF79-D5BA-41D0-A4A9-F883728119E1}" type="slidenum">
              <a:rPr lang="en-US" smtClean="0"/>
              <a:pPr/>
              <a:t>‹#›</a:t>
            </a:fld>
            <a:endParaRPr lang="en-US"/>
          </a:p>
        </p:txBody>
      </p:sp>
    </p:spTree>
  </p:cSld>
  <p:clrMapOvr>
    <a:masterClrMapping/>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図形 1"/>
          <p:cNvSpPr>
            <a:spLocks noGrp="1"/>
          </p:cNvSpPr>
          <p:nvPr>
            <p:ph type="title"/>
          </p:nvPr>
        </p:nvSpPr>
        <p:spPr/>
        <p:txBody>
          <a:bodyPr/>
          <a:lstStyle/>
          <a:p>
            <a:r>
              <a:rPr kumimoji="1" lang="en-US" altLang="ja-JP" smtClean="0"/>
              <a:t>Click to edit Master title style</a:t>
            </a:r>
            <a:endParaRPr kumimoji="1" lang="ja-JP" altLang="en-US"/>
          </a:p>
        </p:txBody>
      </p:sp>
      <p:sp>
        <p:nvSpPr>
          <p:cNvPr id="3" name="図形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en-US" altLang="ja-JP" smtClean="0"/>
              <a:t>Click to edit Master text styles</a:t>
            </a:r>
          </a:p>
          <a:p>
            <a:pPr lvl="1"/>
            <a:r>
              <a:rPr kumimoji="1" lang="en-US" altLang="ja-JP" smtClean="0"/>
              <a:t>Second level</a:t>
            </a:r>
          </a:p>
          <a:p>
            <a:pPr lvl="2"/>
            <a:r>
              <a:rPr kumimoji="1" lang="en-US" altLang="ja-JP" smtClean="0"/>
              <a:t>Third level</a:t>
            </a:r>
          </a:p>
          <a:p>
            <a:pPr lvl="3"/>
            <a:r>
              <a:rPr kumimoji="1" lang="en-US" altLang="ja-JP" smtClean="0"/>
              <a:t>Fourth level</a:t>
            </a:r>
          </a:p>
          <a:p>
            <a:pPr lvl="4"/>
            <a:r>
              <a:rPr kumimoji="1" lang="en-US" altLang="ja-JP" smtClean="0"/>
              <a:t>Fifth level</a:t>
            </a:r>
            <a:endParaRPr kumimoji="1" lang="ja-JP" altLang="en-US"/>
          </a:p>
        </p:txBody>
      </p:sp>
      <p:sp>
        <p:nvSpPr>
          <p:cNvPr id="4" name="図形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en-US" altLang="ja-JP" smtClean="0"/>
              <a:t>Click to edit Master text styles</a:t>
            </a:r>
          </a:p>
          <a:p>
            <a:pPr lvl="1"/>
            <a:r>
              <a:rPr kumimoji="1" lang="en-US" altLang="ja-JP" smtClean="0"/>
              <a:t>Second level</a:t>
            </a:r>
          </a:p>
          <a:p>
            <a:pPr lvl="2"/>
            <a:r>
              <a:rPr kumimoji="1" lang="en-US" altLang="ja-JP" smtClean="0"/>
              <a:t>Third level</a:t>
            </a:r>
          </a:p>
          <a:p>
            <a:pPr lvl="3"/>
            <a:r>
              <a:rPr kumimoji="1" lang="en-US" altLang="ja-JP" smtClean="0"/>
              <a:t>Fourth level</a:t>
            </a:r>
          </a:p>
          <a:p>
            <a:pPr lvl="4"/>
            <a:r>
              <a:rPr kumimoji="1" lang="en-US" altLang="ja-JP" smtClean="0"/>
              <a:t>Fifth level</a:t>
            </a:r>
            <a:endParaRPr kumimoji="1" lang="ja-JP" altLang="en-US"/>
          </a:p>
        </p:txBody>
      </p:sp>
      <p:sp>
        <p:nvSpPr>
          <p:cNvPr id="5" name="図形 4"/>
          <p:cNvSpPr>
            <a:spLocks noGrp="1"/>
          </p:cNvSpPr>
          <p:nvPr>
            <p:ph type="dt" sz="half" idx="10"/>
          </p:nvPr>
        </p:nvSpPr>
        <p:spPr/>
        <p:txBody>
          <a:bodyPr/>
          <a:lstStyle/>
          <a:p>
            <a:fld id="{D8CB9603-887B-435A-B9E7-9FC9085D2C8F}" type="datetimeFigureOut">
              <a:rPr lang="en-US" smtClean="0"/>
              <a:pPr/>
              <a:t>6/1/2020</a:t>
            </a:fld>
            <a:endParaRPr lang="en-US"/>
          </a:p>
        </p:txBody>
      </p:sp>
      <p:sp>
        <p:nvSpPr>
          <p:cNvPr id="6" name="図形 5"/>
          <p:cNvSpPr>
            <a:spLocks noGrp="1"/>
          </p:cNvSpPr>
          <p:nvPr>
            <p:ph type="ftr" sz="quarter" idx="11"/>
          </p:nvPr>
        </p:nvSpPr>
        <p:spPr/>
        <p:txBody>
          <a:bodyPr/>
          <a:lstStyle/>
          <a:p>
            <a:endParaRPr lang="en-US"/>
          </a:p>
        </p:txBody>
      </p:sp>
      <p:sp>
        <p:nvSpPr>
          <p:cNvPr id="7" name="図形 6"/>
          <p:cNvSpPr>
            <a:spLocks noGrp="1"/>
          </p:cNvSpPr>
          <p:nvPr>
            <p:ph type="sldNum" sz="quarter" idx="12"/>
          </p:nvPr>
        </p:nvSpPr>
        <p:spPr/>
        <p:txBody>
          <a:bodyPr/>
          <a:lstStyle/>
          <a:p>
            <a:fld id="{E791FF79-D5BA-41D0-A4A9-F883728119E1}" type="slidenum">
              <a:rPr lang="en-US" smtClean="0"/>
              <a:pPr/>
              <a:t>‹#›</a:t>
            </a:fld>
            <a:endParaRPr lang="en-US"/>
          </a:p>
        </p:txBody>
      </p:sp>
    </p:spTree>
  </p:cSld>
  <p:clrMapOvr>
    <a:masterClrMapping/>
  </p:clrMapOvr>
  <p:transition>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図形 1"/>
          <p:cNvSpPr>
            <a:spLocks noGrp="1"/>
          </p:cNvSpPr>
          <p:nvPr>
            <p:ph type="title"/>
          </p:nvPr>
        </p:nvSpPr>
        <p:spPr/>
        <p:txBody>
          <a:bodyPr/>
          <a:lstStyle>
            <a:lvl1pPr>
              <a:defRPr/>
            </a:lvl1pPr>
          </a:lstStyle>
          <a:p>
            <a:r>
              <a:rPr kumimoji="1" lang="en-US" altLang="ja-JP" smtClean="0"/>
              <a:t>Click to edit Master title style</a:t>
            </a:r>
            <a:endParaRPr kumimoji="1" lang="ja-JP" altLang="en-US"/>
          </a:p>
        </p:txBody>
      </p:sp>
      <p:sp>
        <p:nvSpPr>
          <p:cNvPr id="3" name="図形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en-US" altLang="ja-JP" smtClean="0"/>
              <a:t>Click to edit Master text styles</a:t>
            </a:r>
          </a:p>
          <a:p>
            <a:pPr lvl="1"/>
            <a:r>
              <a:rPr kumimoji="1" lang="en-US" altLang="ja-JP" smtClean="0"/>
              <a:t>Second level</a:t>
            </a:r>
          </a:p>
          <a:p>
            <a:pPr lvl="2"/>
            <a:r>
              <a:rPr kumimoji="1" lang="en-US" altLang="ja-JP" smtClean="0"/>
              <a:t>Third level</a:t>
            </a:r>
          </a:p>
          <a:p>
            <a:pPr lvl="3"/>
            <a:r>
              <a:rPr kumimoji="1" lang="en-US" altLang="ja-JP" smtClean="0"/>
              <a:t>Fourth level</a:t>
            </a:r>
          </a:p>
          <a:p>
            <a:pPr lvl="4"/>
            <a:r>
              <a:rPr kumimoji="1" lang="en-US" altLang="ja-JP" smtClean="0"/>
              <a:t>Fifth level</a:t>
            </a:r>
            <a:endParaRPr lang="ja-JP"/>
          </a:p>
        </p:txBody>
      </p:sp>
      <p:sp>
        <p:nvSpPr>
          <p:cNvPr id="4" name="図形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en-US" altLang="ja-JP" smtClean="0"/>
              <a:t>Click to edit Master text styles</a:t>
            </a:r>
          </a:p>
          <a:p>
            <a:pPr lvl="1"/>
            <a:r>
              <a:rPr kumimoji="1" lang="en-US" altLang="ja-JP" smtClean="0"/>
              <a:t>Second level</a:t>
            </a:r>
          </a:p>
          <a:p>
            <a:pPr lvl="2"/>
            <a:r>
              <a:rPr kumimoji="1" lang="en-US" altLang="ja-JP" smtClean="0"/>
              <a:t>Third level</a:t>
            </a:r>
          </a:p>
          <a:p>
            <a:pPr lvl="3"/>
            <a:r>
              <a:rPr kumimoji="1" lang="en-US" altLang="ja-JP" smtClean="0"/>
              <a:t>Fourth level</a:t>
            </a:r>
          </a:p>
          <a:p>
            <a:pPr lvl="4"/>
            <a:r>
              <a:rPr kumimoji="1" lang="en-US" altLang="ja-JP" smtClean="0"/>
              <a:t>Fifth level</a:t>
            </a:r>
            <a:endParaRPr kumimoji="1" lang="ja-JP" altLang="en-US"/>
          </a:p>
        </p:txBody>
      </p:sp>
      <p:sp>
        <p:nvSpPr>
          <p:cNvPr id="5" name="図形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en-US" altLang="ja-JP" smtClean="0"/>
              <a:t>Click to edit Master text styles</a:t>
            </a:r>
          </a:p>
          <a:p>
            <a:pPr lvl="1"/>
            <a:r>
              <a:rPr kumimoji="1" lang="en-US" altLang="ja-JP" smtClean="0"/>
              <a:t>Second level</a:t>
            </a:r>
          </a:p>
          <a:p>
            <a:pPr lvl="2"/>
            <a:r>
              <a:rPr kumimoji="1" lang="en-US" altLang="ja-JP" smtClean="0"/>
              <a:t>Third level</a:t>
            </a:r>
          </a:p>
          <a:p>
            <a:pPr lvl="3"/>
            <a:r>
              <a:rPr kumimoji="1" lang="en-US" altLang="ja-JP" smtClean="0"/>
              <a:t>Fourth level</a:t>
            </a:r>
          </a:p>
          <a:p>
            <a:pPr lvl="4"/>
            <a:r>
              <a:rPr kumimoji="1" lang="en-US" altLang="ja-JP" smtClean="0"/>
              <a:t>Fifth level</a:t>
            </a:r>
            <a:endParaRPr lang="ja-JP"/>
          </a:p>
        </p:txBody>
      </p:sp>
      <p:sp>
        <p:nvSpPr>
          <p:cNvPr id="6" name="図形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en-US" altLang="ja-JP" smtClean="0"/>
              <a:t>Click to edit Master text styles</a:t>
            </a:r>
          </a:p>
          <a:p>
            <a:pPr lvl="1"/>
            <a:r>
              <a:rPr kumimoji="1" lang="en-US" altLang="ja-JP" smtClean="0"/>
              <a:t>Second level</a:t>
            </a:r>
          </a:p>
          <a:p>
            <a:pPr lvl="2"/>
            <a:r>
              <a:rPr kumimoji="1" lang="en-US" altLang="ja-JP" smtClean="0"/>
              <a:t>Third level</a:t>
            </a:r>
          </a:p>
          <a:p>
            <a:pPr lvl="3"/>
            <a:r>
              <a:rPr kumimoji="1" lang="en-US" altLang="ja-JP" smtClean="0"/>
              <a:t>Fourth level</a:t>
            </a:r>
          </a:p>
          <a:p>
            <a:pPr lvl="4"/>
            <a:r>
              <a:rPr kumimoji="1" lang="en-US" altLang="ja-JP" smtClean="0"/>
              <a:t>Fifth level</a:t>
            </a:r>
            <a:endParaRPr kumimoji="1" lang="ja-JP" altLang="en-US"/>
          </a:p>
        </p:txBody>
      </p:sp>
      <p:sp>
        <p:nvSpPr>
          <p:cNvPr id="7" name="図形 6"/>
          <p:cNvSpPr>
            <a:spLocks noGrp="1"/>
          </p:cNvSpPr>
          <p:nvPr>
            <p:ph type="dt" sz="half" idx="10"/>
          </p:nvPr>
        </p:nvSpPr>
        <p:spPr/>
        <p:txBody>
          <a:bodyPr/>
          <a:lstStyle/>
          <a:p>
            <a:fld id="{D8CB9603-887B-435A-B9E7-9FC9085D2C8F}" type="datetimeFigureOut">
              <a:rPr lang="en-US" smtClean="0"/>
              <a:pPr/>
              <a:t>6/1/2020</a:t>
            </a:fld>
            <a:endParaRPr lang="en-US"/>
          </a:p>
        </p:txBody>
      </p:sp>
      <p:sp>
        <p:nvSpPr>
          <p:cNvPr id="8" name="図形 7"/>
          <p:cNvSpPr>
            <a:spLocks noGrp="1"/>
          </p:cNvSpPr>
          <p:nvPr>
            <p:ph type="ftr" sz="quarter" idx="11"/>
          </p:nvPr>
        </p:nvSpPr>
        <p:spPr/>
        <p:txBody>
          <a:bodyPr/>
          <a:lstStyle/>
          <a:p>
            <a:endParaRPr lang="en-US"/>
          </a:p>
        </p:txBody>
      </p:sp>
      <p:sp>
        <p:nvSpPr>
          <p:cNvPr id="9" name="図形 8"/>
          <p:cNvSpPr>
            <a:spLocks noGrp="1"/>
          </p:cNvSpPr>
          <p:nvPr>
            <p:ph type="sldNum" sz="quarter" idx="12"/>
          </p:nvPr>
        </p:nvSpPr>
        <p:spPr/>
        <p:txBody>
          <a:bodyPr/>
          <a:lstStyle/>
          <a:p>
            <a:fld id="{E791FF79-D5BA-41D0-A4A9-F883728119E1}" type="slidenum">
              <a:rPr lang="en-US" smtClean="0"/>
              <a:pPr/>
              <a:t>‹#›</a:t>
            </a:fld>
            <a:endParaRPr lang="en-US"/>
          </a:p>
        </p:txBody>
      </p:sp>
    </p:spTree>
  </p:cSld>
  <p:clrMapOvr>
    <a:masterClrMapping/>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図形 1"/>
          <p:cNvSpPr>
            <a:spLocks noGrp="1"/>
          </p:cNvSpPr>
          <p:nvPr>
            <p:ph type="title"/>
          </p:nvPr>
        </p:nvSpPr>
        <p:spPr>
          <a:xfrm>
            <a:off x="1671646" y="4572008"/>
            <a:ext cx="6400816" cy="928686"/>
          </a:xfrm>
        </p:spPr>
        <p:txBody>
          <a:bodyPr/>
          <a:lstStyle/>
          <a:p>
            <a:r>
              <a:rPr kumimoji="1" lang="en-US" altLang="ja-JP" smtClean="0"/>
              <a:t>Click to edit Master title style</a:t>
            </a:r>
            <a:endParaRPr kumimoji="1" lang="ja-JP" altLang="en-US" dirty="0"/>
          </a:p>
        </p:txBody>
      </p:sp>
      <p:sp>
        <p:nvSpPr>
          <p:cNvPr id="3" name="図形 2"/>
          <p:cNvSpPr>
            <a:spLocks noGrp="1"/>
          </p:cNvSpPr>
          <p:nvPr>
            <p:ph type="dt" sz="half" idx="10"/>
          </p:nvPr>
        </p:nvSpPr>
        <p:spPr/>
        <p:txBody>
          <a:bodyPr/>
          <a:lstStyle/>
          <a:p>
            <a:fld id="{D8CB9603-887B-435A-B9E7-9FC9085D2C8F}" type="datetimeFigureOut">
              <a:rPr lang="en-US" smtClean="0"/>
              <a:pPr/>
              <a:t>6/1/2020</a:t>
            </a:fld>
            <a:endParaRPr lang="en-US"/>
          </a:p>
        </p:txBody>
      </p:sp>
      <p:sp>
        <p:nvSpPr>
          <p:cNvPr id="4" name="図形 3"/>
          <p:cNvSpPr>
            <a:spLocks noGrp="1"/>
          </p:cNvSpPr>
          <p:nvPr>
            <p:ph type="ftr" sz="quarter" idx="11"/>
          </p:nvPr>
        </p:nvSpPr>
        <p:spPr/>
        <p:txBody>
          <a:bodyPr/>
          <a:lstStyle/>
          <a:p>
            <a:endParaRPr lang="en-US"/>
          </a:p>
        </p:txBody>
      </p:sp>
      <p:sp>
        <p:nvSpPr>
          <p:cNvPr id="5" name="図形 4"/>
          <p:cNvSpPr>
            <a:spLocks noGrp="1"/>
          </p:cNvSpPr>
          <p:nvPr>
            <p:ph type="sldNum" sz="quarter" idx="12"/>
          </p:nvPr>
        </p:nvSpPr>
        <p:spPr/>
        <p:txBody>
          <a:bodyPr/>
          <a:lstStyle/>
          <a:p>
            <a:fld id="{E791FF79-D5BA-41D0-A4A9-F883728119E1}" type="slidenum">
              <a:rPr lang="en-US" smtClean="0"/>
              <a:pPr/>
              <a:t>‹#›</a:t>
            </a:fld>
            <a:endParaRPr lang="en-US"/>
          </a:p>
        </p:txBody>
      </p:sp>
    </p:spTree>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図形 1"/>
          <p:cNvSpPr>
            <a:spLocks noGrp="1"/>
          </p:cNvSpPr>
          <p:nvPr>
            <p:ph type="dt" sz="half" idx="10"/>
          </p:nvPr>
        </p:nvSpPr>
        <p:spPr/>
        <p:txBody>
          <a:bodyPr/>
          <a:lstStyle/>
          <a:p>
            <a:fld id="{D8CB9603-887B-435A-B9E7-9FC9085D2C8F}" type="datetimeFigureOut">
              <a:rPr lang="en-US" smtClean="0"/>
              <a:pPr/>
              <a:t>6/1/2020</a:t>
            </a:fld>
            <a:endParaRPr lang="en-US"/>
          </a:p>
        </p:txBody>
      </p:sp>
      <p:sp>
        <p:nvSpPr>
          <p:cNvPr id="3" name="図形 2"/>
          <p:cNvSpPr>
            <a:spLocks noGrp="1"/>
          </p:cNvSpPr>
          <p:nvPr>
            <p:ph type="ftr" sz="quarter" idx="11"/>
          </p:nvPr>
        </p:nvSpPr>
        <p:spPr/>
        <p:txBody>
          <a:bodyPr/>
          <a:lstStyle/>
          <a:p>
            <a:endParaRPr lang="en-US"/>
          </a:p>
        </p:txBody>
      </p:sp>
      <p:sp>
        <p:nvSpPr>
          <p:cNvPr id="4" name="図形 3"/>
          <p:cNvSpPr>
            <a:spLocks noGrp="1"/>
          </p:cNvSpPr>
          <p:nvPr>
            <p:ph type="sldNum" sz="quarter" idx="12"/>
          </p:nvPr>
        </p:nvSpPr>
        <p:spPr/>
        <p:txBody>
          <a:bodyPr/>
          <a:lstStyle/>
          <a:p>
            <a:fld id="{E791FF79-D5BA-41D0-A4A9-F883728119E1}" type="slidenum">
              <a:rPr lang="en-US" smtClean="0"/>
              <a:pPr/>
              <a:t>‹#›</a:t>
            </a:fld>
            <a:endParaRPr lang="en-US"/>
          </a:p>
        </p:txBody>
      </p:sp>
    </p:spTree>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図形 1"/>
          <p:cNvSpPr>
            <a:spLocks noGrp="1"/>
          </p:cNvSpPr>
          <p:nvPr>
            <p:ph type="title"/>
          </p:nvPr>
        </p:nvSpPr>
        <p:spPr>
          <a:xfrm>
            <a:off x="457200" y="273050"/>
            <a:ext cx="3008313" cy="1162050"/>
          </a:xfrm>
        </p:spPr>
        <p:txBody>
          <a:bodyPr anchor="b"/>
          <a:lstStyle>
            <a:lvl1pPr algn="l">
              <a:defRPr sz="2000" b="1"/>
            </a:lvl1pPr>
          </a:lstStyle>
          <a:p>
            <a:r>
              <a:rPr kumimoji="1" lang="en-US" altLang="ja-JP" smtClean="0"/>
              <a:t>Click to edit Master title style</a:t>
            </a:r>
            <a:endParaRPr kumimoji="1" lang="ja-JP" altLang="en-US"/>
          </a:p>
        </p:txBody>
      </p:sp>
      <p:sp>
        <p:nvSpPr>
          <p:cNvPr id="3" name="図形 2"/>
          <p:cNvSpPr>
            <a:spLocks noGrp="1"/>
          </p:cNvSpPr>
          <p:nvPr>
            <p:ph idx="1"/>
          </p:nvPr>
        </p:nvSpPr>
        <p:spPr>
          <a:xfrm>
            <a:off x="3575050" y="1428737"/>
            <a:ext cx="5111750" cy="469742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en-US" altLang="ja-JP" smtClean="0"/>
              <a:t>Click to edit Master text styles</a:t>
            </a:r>
          </a:p>
          <a:p>
            <a:pPr lvl="1"/>
            <a:r>
              <a:rPr kumimoji="1" lang="en-US" altLang="ja-JP" smtClean="0"/>
              <a:t>Second level</a:t>
            </a:r>
          </a:p>
          <a:p>
            <a:pPr lvl="2"/>
            <a:r>
              <a:rPr kumimoji="1" lang="en-US" altLang="ja-JP" smtClean="0"/>
              <a:t>Third level</a:t>
            </a:r>
          </a:p>
          <a:p>
            <a:pPr lvl="3"/>
            <a:r>
              <a:rPr kumimoji="1" lang="en-US" altLang="ja-JP" smtClean="0"/>
              <a:t>Fourth level</a:t>
            </a:r>
          </a:p>
          <a:p>
            <a:pPr lvl="4"/>
            <a:r>
              <a:rPr kumimoji="1" lang="en-US" altLang="ja-JP" smtClean="0"/>
              <a:t>Fifth level</a:t>
            </a:r>
            <a:endParaRPr kumimoji="1" lang="ja-JP" altLang="en-US" dirty="0"/>
          </a:p>
        </p:txBody>
      </p:sp>
      <p:sp>
        <p:nvSpPr>
          <p:cNvPr id="4" name="図形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en-US" altLang="ja-JP" smtClean="0"/>
              <a:t>Click to edit Master text styles</a:t>
            </a:r>
          </a:p>
          <a:p>
            <a:pPr lvl="1"/>
            <a:r>
              <a:rPr kumimoji="1" lang="en-US" altLang="ja-JP" smtClean="0"/>
              <a:t>Second level</a:t>
            </a:r>
          </a:p>
          <a:p>
            <a:pPr lvl="2"/>
            <a:r>
              <a:rPr kumimoji="1" lang="en-US" altLang="ja-JP" smtClean="0"/>
              <a:t>Third level</a:t>
            </a:r>
          </a:p>
          <a:p>
            <a:pPr lvl="3"/>
            <a:r>
              <a:rPr kumimoji="1" lang="en-US" altLang="ja-JP" smtClean="0"/>
              <a:t>Fourth level</a:t>
            </a:r>
          </a:p>
          <a:p>
            <a:pPr lvl="4"/>
            <a:r>
              <a:rPr kumimoji="1" lang="en-US" altLang="ja-JP" smtClean="0"/>
              <a:t>Fifth level</a:t>
            </a:r>
            <a:endParaRPr lang="ja-JP"/>
          </a:p>
        </p:txBody>
      </p:sp>
      <p:sp>
        <p:nvSpPr>
          <p:cNvPr id="5" name="図形 4"/>
          <p:cNvSpPr>
            <a:spLocks noGrp="1"/>
          </p:cNvSpPr>
          <p:nvPr>
            <p:ph type="dt" sz="half" idx="10"/>
          </p:nvPr>
        </p:nvSpPr>
        <p:spPr/>
        <p:txBody>
          <a:bodyPr/>
          <a:lstStyle/>
          <a:p>
            <a:fld id="{D8CB9603-887B-435A-B9E7-9FC9085D2C8F}" type="datetimeFigureOut">
              <a:rPr lang="en-US" smtClean="0"/>
              <a:pPr/>
              <a:t>6/1/2020</a:t>
            </a:fld>
            <a:endParaRPr lang="en-US"/>
          </a:p>
        </p:txBody>
      </p:sp>
      <p:sp>
        <p:nvSpPr>
          <p:cNvPr id="6" name="図形 5"/>
          <p:cNvSpPr>
            <a:spLocks noGrp="1"/>
          </p:cNvSpPr>
          <p:nvPr>
            <p:ph type="ftr" sz="quarter" idx="11"/>
          </p:nvPr>
        </p:nvSpPr>
        <p:spPr/>
        <p:txBody>
          <a:bodyPr/>
          <a:lstStyle/>
          <a:p>
            <a:endParaRPr lang="en-US"/>
          </a:p>
        </p:txBody>
      </p:sp>
      <p:sp>
        <p:nvSpPr>
          <p:cNvPr id="7" name="図形 6"/>
          <p:cNvSpPr>
            <a:spLocks noGrp="1"/>
          </p:cNvSpPr>
          <p:nvPr>
            <p:ph type="sldNum" sz="quarter" idx="12"/>
          </p:nvPr>
        </p:nvSpPr>
        <p:spPr/>
        <p:txBody>
          <a:bodyPr/>
          <a:lstStyle/>
          <a:p>
            <a:fld id="{E791FF79-D5BA-41D0-A4A9-F883728119E1}" type="slidenum">
              <a:rPr lang="en-US" smtClean="0"/>
              <a:pPr/>
              <a:t>‹#›</a:t>
            </a:fld>
            <a:endParaRPr lang="en-US"/>
          </a:p>
        </p:txBody>
      </p:sp>
    </p:spTree>
  </p:cSld>
  <p:clrMapOvr>
    <a:masterClrMapping/>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図形 1"/>
          <p:cNvSpPr>
            <a:spLocks noGrp="1"/>
          </p:cNvSpPr>
          <p:nvPr>
            <p:ph type="title"/>
          </p:nvPr>
        </p:nvSpPr>
        <p:spPr>
          <a:xfrm>
            <a:off x="1792288" y="5014914"/>
            <a:ext cx="5486400" cy="414350"/>
          </a:xfrm>
        </p:spPr>
        <p:txBody>
          <a:bodyPr anchor="b"/>
          <a:lstStyle>
            <a:lvl1pPr algn="ctr">
              <a:defRPr sz="2000" b="1"/>
            </a:lvl1pPr>
          </a:lstStyle>
          <a:p>
            <a:r>
              <a:rPr kumimoji="1" lang="en-US" altLang="ja-JP" smtClean="0"/>
              <a:t>Click to edit Master title style</a:t>
            </a:r>
            <a:endParaRPr kumimoji="1" lang="ja-JP" altLang="en-US" dirty="0"/>
          </a:p>
        </p:txBody>
      </p:sp>
      <p:sp>
        <p:nvSpPr>
          <p:cNvPr id="3" name="正方形/長方形 2"/>
          <p:cNvSpPr>
            <a:spLocks noGrp="1"/>
          </p:cNvSpPr>
          <p:nvPr>
            <p:ph type="pic" idx="1"/>
          </p:nvPr>
        </p:nvSpPr>
        <p:spPr>
          <a:xfrm>
            <a:off x="1792288" y="742960"/>
            <a:ext cx="5486400" cy="4114800"/>
          </a:xfrm>
          <a:prstGeom prst="rect">
            <a:avLst/>
          </a:prstGeom>
          <a:noFill/>
          <a:ln w="50800" cap="sq">
            <a:solidFill>
              <a:schemeClr val="tx1"/>
            </a:solidFill>
            <a:miter lim="800000"/>
          </a:ln>
          <a:effectLst>
            <a:outerShdw blurRad="76200" dist="50800" dir="13500000" algn="tl" rotWithShape="0">
              <a:schemeClr val="bg1">
                <a:alpha val="80000"/>
              </a:scheme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1" lang="en-US" altLang="ja-JP" smtClean="0"/>
              <a:t>Click icon to add picture</a:t>
            </a:r>
            <a:endParaRPr kumimoji="1" lang="ja-JP" altLang="en-US" dirty="0"/>
          </a:p>
        </p:txBody>
      </p:sp>
      <p:sp>
        <p:nvSpPr>
          <p:cNvPr id="4" name="図形 3"/>
          <p:cNvSpPr>
            <a:spLocks noGrp="1"/>
          </p:cNvSpPr>
          <p:nvPr>
            <p:ph type="body" sz="half" idx="2"/>
          </p:nvPr>
        </p:nvSpPr>
        <p:spPr>
          <a:xfrm>
            <a:off x="1792288" y="5481658"/>
            <a:ext cx="5486400" cy="804862"/>
          </a:xfrm>
        </p:spPr>
        <p:txBody>
          <a:bodyPr/>
          <a:lstStyle>
            <a:lvl1pPr marL="0" indent="0" algn="ctr">
              <a:buNone/>
              <a:defRPr sz="1400"/>
            </a:lvl1pPr>
            <a:lvl2pPr marL="457200" indent="0" algn="ctr">
              <a:buNone/>
              <a:defRPr sz="1200"/>
            </a:lvl2pPr>
            <a:lvl3pPr marL="914400" indent="0" algn="ctr">
              <a:buNone/>
              <a:defRPr sz="1000"/>
            </a:lvl3pPr>
            <a:lvl4pPr marL="1371600" indent="0" algn="ctr">
              <a:buNone/>
              <a:defRPr sz="900"/>
            </a:lvl4pPr>
            <a:lvl5pPr marL="1828800" indent="0" algn="ctr">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en-US" altLang="ja-JP" smtClean="0"/>
              <a:t>Click to edit Master text styles</a:t>
            </a:r>
          </a:p>
          <a:p>
            <a:pPr lvl="1"/>
            <a:r>
              <a:rPr kumimoji="1" lang="en-US" altLang="ja-JP" smtClean="0"/>
              <a:t>Second level</a:t>
            </a:r>
          </a:p>
          <a:p>
            <a:pPr lvl="2"/>
            <a:r>
              <a:rPr kumimoji="1" lang="en-US" altLang="ja-JP" smtClean="0"/>
              <a:t>Third level</a:t>
            </a:r>
          </a:p>
          <a:p>
            <a:pPr lvl="3"/>
            <a:r>
              <a:rPr kumimoji="1" lang="en-US" altLang="ja-JP" smtClean="0"/>
              <a:t>Fourth level</a:t>
            </a:r>
          </a:p>
          <a:p>
            <a:pPr lvl="4"/>
            <a:r>
              <a:rPr kumimoji="1" lang="en-US" altLang="ja-JP" smtClean="0"/>
              <a:t>Fifth level</a:t>
            </a:r>
            <a:endParaRPr lang="ja-JP" dirty="0"/>
          </a:p>
        </p:txBody>
      </p:sp>
      <p:sp>
        <p:nvSpPr>
          <p:cNvPr id="5" name="図形 4"/>
          <p:cNvSpPr>
            <a:spLocks noGrp="1"/>
          </p:cNvSpPr>
          <p:nvPr>
            <p:ph type="dt" sz="half" idx="10"/>
          </p:nvPr>
        </p:nvSpPr>
        <p:spPr/>
        <p:txBody>
          <a:bodyPr/>
          <a:lstStyle/>
          <a:p>
            <a:fld id="{D8CB9603-887B-435A-B9E7-9FC9085D2C8F}" type="datetimeFigureOut">
              <a:rPr lang="en-US" smtClean="0"/>
              <a:pPr/>
              <a:t>6/1/2020</a:t>
            </a:fld>
            <a:endParaRPr lang="en-US"/>
          </a:p>
        </p:txBody>
      </p:sp>
      <p:sp>
        <p:nvSpPr>
          <p:cNvPr id="6" name="図形 5"/>
          <p:cNvSpPr>
            <a:spLocks noGrp="1"/>
          </p:cNvSpPr>
          <p:nvPr>
            <p:ph type="ftr" sz="quarter" idx="11"/>
          </p:nvPr>
        </p:nvSpPr>
        <p:spPr/>
        <p:txBody>
          <a:bodyPr/>
          <a:lstStyle/>
          <a:p>
            <a:endParaRPr lang="en-US"/>
          </a:p>
        </p:txBody>
      </p:sp>
      <p:sp>
        <p:nvSpPr>
          <p:cNvPr id="7" name="図形 6"/>
          <p:cNvSpPr>
            <a:spLocks noGrp="1"/>
          </p:cNvSpPr>
          <p:nvPr>
            <p:ph type="sldNum" sz="quarter" idx="12"/>
          </p:nvPr>
        </p:nvSpPr>
        <p:spPr/>
        <p:txBody>
          <a:bodyPr/>
          <a:lstStyle/>
          <a:p>
            <a:fld id="{E791FF79-D5BA-41D0-A4A9-F883728119E1}" type="slidenum">
              <a:rPr lang="en-US" smtClean="0"/>
              <a:pPr/>
              <a:t>‹#›</a:t>
            </a:fld>
            <a:endParaRPr lang="en-US"/>
          </a:p>
        </p:txBody>
      </p:sp>
    </p:spTree>
  </p:cSld>
  <p:clrMapOvr>
    <a:masterClrMapping/>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図形 1"/>
          <p:cNvSpPr>
            <a:spLocks noGrp="1"/>
          </p:cNvSpPr>
          <p:nvPr>
            <p:ph type="title"/>
          </p:nvPr>
        </p:nvSpPr>
        <p:spPr>
          <a:xfrm>
            <a:off x="671514" y="274638"/>
            <a:ext cx="7829576" cy="1011222"/>
          </a:xfrm>
        </p:spPr>
        <p:txBody>
          <a:bodyPr/>
          <a:lstStyle/>
          <a:p>
            <a:r>
              <a:rPr kumimoji="1" lang="en-US" altLang="ja-JP" smtClean="0"/>
              <a:t>Click to edit Master title style</a:t>
            </a:r>
            <a:endParaRPr kumimoji="1" lang="ja-JP" altLang="en-US" dirty="0"/>
          </a:p>
        </p:txBody>
      </p:sp>
      <p:sp>
        <p:nvSpPr>
          <p:cNvPr id="3" name="図形 2"/>
          <p:cNvSpPr>
            <a:spLocks noGrp="1"/>
          </p:cNvSpPr>
          <p:nvPr>
            <p:ph type="body" orient="vert" idx="1"/>
          </p:nvPr>
        </p:nvSpPr>
        <p:spPr>
          <a:xfrm>
            <a:off x="671514" y="1285860"/>
            <a:ext cx="7829576" cy="4357718"/>
          </a:xfrm>
        </p:spPr>
        <p:txBody>
          <a:bodyPr vert="eaVert"/>
          <a:lstStyle/>
          <a:p>
            <a:pPr lvl="0"/>
            <a:r>
              <a:rPr kumimoji="1" lang="en-US" altLang="ja-JP" smtClean="0"/>
              <a:t>Click to edit Master text styles</a:t>
            </a:r>
          </a:p>
          <a:p>
            <a:pPr lvl="1"/>
            <a:r>
              <a:rPr kumimoji="1" lang="en-US" altLang="ja-JP" smtClean="0"/>
              <a:t>Second level</a:t>
            </a:r>
          </a:p>
          <a:p>
            <a:pPr lvl="2"/>
            <a:r>
              <a:rPr kumimoji="1" lang="en-US" altLang="ja-JP" smtClean="0"/>
              <a:t>Third level</a:t>
            </a:r>
          </a:p>
          <a:p>
            <a:pPr lvl="3"/>
            <a:r>
              <a:rPr kumimoji="1" lang="en-US" altLang="ja-JP" smtClean="0"/>
              <a:t>Fourth level</a:t>
            </a:r>
          </a:p>
          <a:p>
            <a:pPr lvl="4"/>
            <a:r>
              <a:rPr kumimoji="1" lang="en-US" altLang="ja-JP" smtClean="0"/>
              <a:t>Fifth level</a:t>
            </a:r>
            <a:endParaRPr kumimoji="1" lang="ja-JP" altLang="en-US" dirty="0"/>
          </a:p>
        </p:txBody>
      </p:sp>
      <p:sp>
        <p:nvSpPr>
          <p:cNvPr id="4" name="図形 3"/>
          <p:cNvSpPr>
            <a:spLocks noGrp="1"/>
          </p:cNvSpPr>
          <p:nvPr>
            <p:ph type="dt" sz="half" idx="10"/>
          </p:nvPr>
        </p:nvSpPr>
        <p:spPr/>
        <p:txBody>
          <a:bodyPr/>
          <a:lstStyle/>
          <a:p>
            <a:fld id="{D8CB9603-887B-435A-B9E7-9FC9085D2C8F}" type="datetimeFigureOut">
              <a:rPr lang="en-US" smtClean="0"/>
              <a:pPr/>
              <a:t>6/1/2020</a:t>
            </a:fld>
            <a:endParaRPr lang="en-US"/>
          </a:p>
        </p:txBody>
      </p:sp>
      <p:sp>
        <p:nvSpPr>
          <p:cNvPr id="5" name="図形 4"/>
          <p:cNvSpPr>
            <a:spLocks noGrp="1"/>
          </p:cNvSpPr>
          <p:nvPr>
            <p:ph type="ftr" sz="quarter" idx="11"/>
          </p:nvPr>
        </p:nvSpPr>
        <p:spPr/>
        <p:txBody>
          <a:bodyPr/>
          <a:lstStyle/>
          <a:p>
            <a:endParaRPr lang="en-US"/>
          </a:p>
        </p:txBody>
      </p:sp>
      <p:sp>
        <p:nvSpPr>
          <p:cNvPr id="6" name="図形 5"/>
          <p:cNvSpPr>
            <a:spLocks noGrp="1"/>
          </p:cNvSpPr>
          <p:nvPr>
            <p:ph type="sldNum" sz="quarter" idx="12"/>
          </p:nvPr>
        </p:nvSpPr>
        <p:spPr/>
        <p:txBody>
          <a:bodyPr/>
          <a:lstStyle/>
          <a:p>
            <a:fld id="{E791FF79-D5BA-41D0-A4A9-F883728119E1}" type="slidenum">
              <a:rPr lang="en-US" smtClean="0"/>
              <a:pPr/>
              <a:t>‹#›</a:t>
            </a:fld>
            <a:endParaRPr lang="en-US"/>
          </a:p>
        </p:txBody>
      </p:sp>
    </p:spTree>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図形 1"/>
          <p:cNvSpPr>
            <a:spLocks noGrp="1"/>
          </p:cNvSpPr>
          <p:nvPr>
            <p:ph type="title" orient="vert"/>
          </p:nvPr>
        </p:nvSpPr>
        <p:spPr>
          <a:xfrm>
            <a:off x="6643702" y="285730"/>
            <a:ext cx="1785950" cy="5565797"/>
          </a:xfrm>
        </p:spPr>
        <p:txBody>
          <a:bodyPr vert="eaVert"/>
          <a:lstStyle>
            <a:lvl1pPr>
              <a:defRPr>
                <a:gradFill flip="none" rotWithShape="1">
                  <a:gsLst>
                    <a:gs pos="0">
                      <a:schemeClr val="tx1">
                        <a:tint val="65000"/>
                      </a:schemeClr>
                    </a:gs>
                    <a:gs pos="49900">
                      <a:schemeClr val="tx1">
                        <a:tint val="95000"/>
                      </a:schemeClr>
                    </a:gs>
                    <a:gs pos="50000">
                      <a:schemeClr val="tx1"/>
                    </a:gs>
                    <a:gs pos="100000">
                      <a:schemeClr val="tx1">
                        <a:tint val="95000"/>
                      </a:schemeClr>
                    </a:gs>
                  </a:gsLst>
                  <a:lin ang="5400000" scaled="1"/>
                  <a:tileRect/>
                </a:gradFill>
              </a:defRPr>
            </a:lvl1pPr>
          </a:lstStyle>
          <a:p>
            <a:r>
              <a:rPr kumimoji="1" lang="en-US" altLang="ja-JP" smtClean="0"/>
              <a:t>Click to edit Master title style</a:t>
            </a:r>
            <a:endParaRPr kumimoji="1" lang="ja-JP" altLang="en-US" dirty="0"/>
          </a:p>
        </p:txBody>
      </p:sp>
      <p:sp>
        <p:nvSpPr>
          <p:cNvPr id="3" name="図形 2"/>
          <p:cNvSpPr>
            <a:spLocks noGrp="1"/>
          </p:cNvSpPr>
          <p:nvPr>
            <p:ph type="body" orient="vert" idx="1"/>
          </p:nvPr>
        </p:nvSpPr>
        <p:spPr>
          <a:xfrm>
            <a:off x="642910" y="274640"/>
            <a:ext cx="5834090" cy="5583253"/>
          </a:xfrm>
        </p:spPr>
        <p:txBody>
          <a:bodyPr vert="eaVert"/>
          <a:lstStyle/>
          <a:p>
            <a:pPr lvl="0"/>
            <a:r>
              <a:rPr kumimoji="1" lang="en-US" altLang="ja-JP" smtClean="0"/>
              <a:t>Click to edit Master text styles</a:t>
            </a:r>
          </a:p>
          <a:p>
            <a:pPr lvl="1"/>
            <a:r>
              <a:rPr kumimoji="1" lang="en-US" altLang="ja-JP" smtClean="0"/>
              <a:t>Second level</a:t>
            </a:r>
          </a:p>
          <a:p>
            <a:pPr lvl="2"/>
            <a:r>
              <a:rPr kumimoji="1" lang="en-US" altLang="ja-JP" smtClean="0"/>
              <a:t>Third level</a:t>
            </a:r>
          </a:p>
          <a:p>
            <a:pPr lvl="3"/>
            <a:r>
              <a:rPr kumimoji="1" lang="en-US" altLang="ja-JP" smtClean="0"/>
              <a:t>Fourth level</a:t>
            </a:r>
          </a:p>
          <a:p>
            <a:pPr lvl="4"/>
            <a:r>
              <a:rPr kumimoji="1" lang="en-US" altLang="ja-JP" smtClean="0"/>
              <a:t>Fifth level</a:t>
            </a:r>
            <a:endParaRPr kumimoji="1" lang="ja-JP" altLang="en-US" dirty="0"/>
          </a:p>
        </p:txBody>
      </p:sp>
      <p:sp>
        <p:nvSpPr>
          <p:cNvPr id="4" name="図形 3"/>
          <p:cNvSpPr>
            <a:spLocks noGrp="1"/>
          </p:cNvSpPr>
          <p:nvPr>
            <p:ph type="dt" sz="half" idx="10"/>
          </p:nvPr>
        </p:nvSpPr>
        <p:spPr>
          <a:xfrm>
            <a:off x="652450" y="6356350"/>
            <a:ext cx="2133600" cy="365125"/>
          </a:xfrm>
        </p:spPr>
        <p:txBody>
          <a:bodyPr/>
          <a:lstStyle/>
          <a:p>
            <a:fld id="{D8CB9603-887B-435A-B9E7-9FC9085D2C8F}" type="datetimeFigureOut">
              <a:rPr lang="en-US" smtClean="0"/>
              <a:pPr/>
              <a:t>6/1/2020</a:t>
            </a:fld>
            <a:endParaRPr lang="en-US"/>
          </a:p>
        </p:txBody>
      </p:sp>
      <p:sp>
        <p:nvSpPr>
          <p:cNvPr id="5" name="図形 4"/>
          <p:cNvSpPr>
            <a:spLocks noGrp="1"/>
          </p:cNvSpPr>
          <p:nvPr>
            <p:ph type="ftr" sz="quarter" idx="11"/>
          </p:nvPr>
        </p:nvSpPr>
        <p:spPr/>
        <p:txBody>
          <a:bodyPr/>
          <a:lstStyle/>
          <a:p>
            <a:endParaRPr lang="en-US"/>
          </a:p>
        </p:txBody>
      </p:sp>
      <p:sp>
        <p:nvSpPr>
          <p:cNvPr id="6" name="図形 5"/>
          <p:cNvSpPr>
            <a:spLocks noGrp="1"/>
          </p:cNvSpPr>
          <p:nvPr>
            <p:ph type="sldNum" sz="quarter" idx="12"/>
          </p:nvPr>
        </p:nvSpPr>
        <p:spPr>
          <a:xfrm>
            <a:off x="6286512" y="6356350"/>
            <a:ext cx="2133600" cy="365125"/>
          </a:xfrm>
        </p:spPr>
        <p:txBody>
          <a:bodyPr/>
          <a:lstStyle/>
          <a:p>
            <a:fld id="{E791FF79-D5BA-41D0-A4A9-F883728119E1}" type="slidenum">
              <a:rPr lang="en-US" smtClean="0"/>
              <a:pPr/>
              <a:t>‹#›</a:t>
            </a:fld>
            <a:endParaRPr lang="en-US"/>
          </a:p>
        </p:txBody>
      </p:sp>
    </p:spTree>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4.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18" name="正方形/長方形 17"/>
          <p:cNvSpPr>
            <a:spLocks noGrp="1"/>
          </p:cNvSpPr>
          <p:nvPr>
            <p:ph type="body" idx="1"/>
          </p:nvPr>
        </p:nvSpPr>
        <p:spPr>
          <a:xfrm>
            <a:off x="457200" y="1600200"/>
            <a:ext cx="8229600" cy="4525963"/>
          </a:xfrm>
          <a:prstGeom prst="rect">
            <a:avLst/>
          </a:prstGeom>
        </p:spPr>
        <p:txBody>
          <a:bodyPr vert="horz" rtlCol="0">
            <a:normAutofit/>
          </a:bodyPr>
          <a:lstStyle/>
          <a:p>
            <a:pPr lvl="0"/>
            <a:r>
              <a:rPr kumimoji="1" lang="en-US" altLang="ja-JP" smtClean="0"/>
              <a:t>Click to edit Master text styles</a:t>
            </a:r>
          </a:p>
          <a:p>
            <a:pPr lvl="1"/>
            <a:r>
              <a:rPr kumimoji="1" lang="en-US" altLang="ja-JP" smtClean="0"/>
              <a:t>Second level</a:t>
            </a:r>
          </a:p>
          <a:p>
            <a:pPr lvl="2"/>
            <a:r>
              <a:rPr kumimoji="1" lang="en-US" altLang="ja-JP" smtClean="0"/>
              <a:t>Third level</a:t>
            </a:r>
          </a:p>
          <a:p>
            <a:pPr lvl="3"/>
            <a:r>
              <a:rPr kumimoji="1" lang="en-US" altLang="ja-JP" smtClean="0"/>
              <a:t>Fourth level</a:t>
            </a:r>
          </a:p>
          <a:p>
            <a:pPr lvl="4"/>
            <a:r>
              <a:rPr kumimoji="1" lang="en-US" altLang="ja-JP" smtClean="0"/>
              <a:t>Fifth level</a:t>
            </a:r>
            <a:endParaRPr kumimoji="1" lang="ja-JP" altLang="en-US" dirty="0"/>
          </a:p>
        </p:txBody>
      </p:sp>
      <p:sp>
        <p:nvSpPr>
          <p:cNvPr id="29" name="正方形/長方形 28"/>
          <p:cNvSpPr>
            <a:spLocks noGrp="1"/>
          </p:cNvSpPr>
          <p:nvPr>
            <p:ph type="dt" sz="half" idx="2"/>
          </p:nvPr>
        </p:nvSpPr>
        <p:spPr>
          <a:xfrm>
            <a:off x="457200" y="6356350"/>
            <a:ext cx="2133600" cy="365125"/>
          </a:xfrm>
          <a:prstGeom prst="rect">
            <a:avLst/>
          </a:prstGeom>
        </p:spPr>
        <p:txBody>
          <a:bodyPr vert="horz" rtlCol="0" anchor="ctr"/>
          <a:lstStyle>
            <a:lvl1pPr algn="l">
              <a:defRPr sz="1200">
                <a:solidFill>
                  <a:schemeClr val="bg1"/>
                </a:solidFill>
              </a:defRPr>
            </a:lvl1pPr>
          </a:lstStyle>
          <a:p>
            <a:fld id="{D8CB9603-887B-435A-B9E7-9FC9085D2C8F}" type="datetimeFigureOut">
              <a:rPr lang="en-US" smtClean="0"/>
              <a:pPr/>
              <a:t>6/1/2020</a:t>
            </a:fld>
            <a:endParaRPr lang="en-US"/>
          </a:p>
        </p:txBody>
      </p:sp>
      <p:sp>
        <p:nvSpPr>
          <p:cNvPr id="4" name="正方形/長方形 3"/>
          <p:cNvSpPr>
            <a:spLocks noGrp="1"/>
          </p:cNvSpPr>
          <p:nvPr>
            <p:ph type="ftr" sz="quarter" idx="3"/>
          </p:nvPr>
        </p:nvSpPr>
        <p:spPr>
          <a:xfrm>
            <a:off x="3124200" y="6356350"/>
            <a:ext cx="2895600" cy="365125"/>
          </a:xfrm>
          <a:prstGeom prst="rect">
            <a:avLst/>
          </a:prstGeom>
        </p:spPr>
        <p:txBody>
          <a:bodyPr vert="horz" rtlCol="0" anchor="ctr"/>
          <a:lstStyle>
            <a:lvl1pPr algn="ctr">
              <a:defRPr sz="1200">
                <a:solidFill>
                  <a:schemeClr val="tx1">
                    <a:tint val="75000"/>
                  </a:schemeClr>
                </a:solidFill>
              </a:defRPr>
            </a:lvl1pPr>
          </a:lstStyle>
          <a:p>
            <a:endParaRPr lang="en-US"/>
          </a:p>
        </p:txBody>
      </p:sp>
      <p:sp>
        <p:nvSpPr>
          <p:cNvPr id="10" name="正方形/長方形 9"/>
          <p:cNvSpPr>
            <a:spLocks noGrp="1"/>
          </p:cNvSpPr>
          <p:nvPr>
            <p:ph type="sldNum" sz="quarter" idx="4"/>
          </p:nvPr>
        </p:nvSpPr>
        <p:spPr>
          <a:xfrm>
            <a:off x="6553200" y="6356350"/>
            <a:ext cx="2133600" cy="365125"/>
          </a:xfrm>
          <a:prstGeom prst="rect">
            <a:avLst/>
          </a:prstGeom>
        </p:spPr>
        <p:txBody>
          <a:bodyPr vert="horz" rtlCol="0" anchor="ctr"/>
          <a:lstStyle>
            <a:lvl1pPr algn="r">
              <a:defRPr sz="1200">
                <a:solidFill>
                  <a:schemeClr val="bg1"/>
                </a:solidFill>
              </a:defRPr>
            </a:lvl1pPr>
          </a:lstStyle>
          <a:p>
            <a:fld id="{E791FF79-D5BA-41D0-A4A9-F883728119E1}" type="slidenum">
              <a:rPr lang="en-US" smtClean="0"/>
              <a:pPr/>
              <a:t>‹#›</a:t>
            </a:fld>
            <a:endParaRPr lang="en-US"/>
          </a:p>
        </p:txBody>
      </p:sp>
      <p:sp>
        <p:nvSpPr>
          <p:cNvPr id="22" name="正方形/長方形 21"/>
          <p:cNvSpPr>
            <a:spLocks noGrp="1"/>
          </p:cNvSpPr>
          <p:nvPr>
            <p:ph type="title"/>
          </p:nvPr>
        </p:nvSpPr>
        <p:spPr>
          <a:xfrm>
            <a:off x="457200" y="274638"/>
            <a:ext cx="8229600" cy="1143000"/>
          </a:xfrm>
          <a:prstGeom prst="rect">
            <a:avLst/>
          </a:prstGeom>
          <a:noFill/>
        </p:spPr>
        <p:txBody>
          <a:bodyPr vert="horz" rtlCol="0" anchor="ctr">
            <a:normAutofit/>
          </a:bodyPr>
          <a:lstStyle/>
          <a:p>
            <a:r>
              <a:rPr kumimoji="1" lang="en-US" altLang="ja-JP" smtClean="0"/>
              <a:t>Click to edit Master title style</a:t>
            </a:r>
            <a:endParaRPr kumimoji="1" lang="ja-JP" alt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fade thruBlk="1"/>
  </p:transition>
  <p:txStyles>
    <p:titleStyle>
      <a:lvl1pPr algn="ctr" rtl="1" eaLnBrk="1" latinLnBrk="0" hangingPunct="1">
        <a:spcBef>
          <a:spcPct val="0"/>
        </a:spcBef>
        <a:buNone/>
        <a:defRPr kumimoji="1" sz="4400" baseline="0">
          <a:ln w="12700">
            <a:solidFill>
              <a:schemeClr val="tx1">
                <a:tint val="95000"/>
              </a:schemeClr>
            </a:solidFill>
          </a:ln>
          <a:gradFill>
            <a:gsLst>
              <a:gs pos="0">
                <a:schemeClr val="tx1">
                  <a:tint val="65000"/>
                </a:schemeClr>
              </a:gs>
              <a:gs pos="49900">
                <a:schemeClr val="tx1">
                  <a:tint val="95000"/>
                </a:schemeClr>
              </a:gs>
              <a:gs pos="50000">
                <a:schemeClr val="tx1"/>
              </a:gs>
              <a:gs pos="100000">
                <a:schemeClr val="tx1">
                  <a:tint val="95000"/>
                </a:schemeClr>
              </a:gs>
            </a:gsLst>
            <a:lin ang="5400000" scaled="1"/>
          </a:gradFill>
          <a:effectLst>
            <a:outerShdw blurRad="127000" algn="tl" rotWithShape="0">
              <a:schemeClr val="bg1">
                <a:alpha val="50000"/>
              </a:schemeClr>
            </a:outerShdw>
          </a:effectLst>
          <a:latin typeface="+mj-lt"/>
          <a:ea typeface="+mj-ea"/>
          <a:cs typeface="B Nazanin" pitchFamily="2" charset="-78"/>
        </a:defRPr>
      </a:lvl1pPr>
    </p:titleStyle>
    <p:bodyStyle>
      <a:lvl1pPr marL="342900" indent="-342900" algn="r" rtl="1" eaLnBrk="1" latinLnBrk="0" hangingPunct="1">
        <a:spcBef>
          <a:spcPct val="20000"/>
        </a:spcBef>
        <a:buClr>
          <a:schemeClr val="tx1"/>
        </a:buClr>
        <a:buFont typeface="Wingdings"/>
        <a:buChar char="n"/>
        <a:defRPr kumimoji="1" sz="3200" baseline="0">
          <a:solidFill>
            <a:schemeClr val="tx2"/>
          </a:solidFill>
          <a:latin typeface="+mn-lt"/>
          <a:ea typeface="+mn-ea"/>
          <a:cs typeface="B Nazanin" pitchFamily="2" charset="-78"/>
        </a:defRPr>
      </a:lvl1pPr>
      <a:lvl2pPr marL="742950" indent="-285750" algn="r" rtl="1" eaLnBrk="1" latinLnBrk="0" hangingPunct="1">
        <a:spcBef>
          <a:spcPct val="20000"/>
        </a:spcBef>
        <a:buClr>
          <a:schemeClr val="tx2">
            <a:shade val="75000"/>
          </a:schemeClr>
        </a:buClr>
        <a:buSzPct val="85000"/>
        <a:buFont typeface="Wingdings"/>
        <a:buChar char="n"/>
        <a:defRPr kumimoji="1" sz="2800" baseline="0">
          <a:solidFill>
            <a:schemeClr val="tx2"/>
          </a:solidFill>
          <a:latin typeface="+mn-lt"/>
          <a:ea typeface="+mn-ea"/>
          <a:cs typeface="B Nazanin" pitchFamily="2" charset="-78"/>
        </a:defRPr>
      </a:lvl2pPr>
      <a:lvl3pPr marL="1143000" indent="-228600" algn="r" rtl="1" eaLnBrk="1" latinLnBrk="0" hangingPunct="1">
        <a:spcBef>
          <a:spcPct val="20000"/>
        </a:spcBef>
        <a:buClr>
          <a:schemeClr val="accent4">
            <a:shade val="50000"/>
          </a:schemeClr>
        </a:buClr>
        <a:buSzPct val="75000"/>
        <a:buFont typeface="Wingdings"/>
        <a:buChar char="n"/>
        <a:defRPr kumimoji="1" sz="2400" baseline="0">
          <a:solidFill>
            <a:schemeClr val="tx2"/>
          </a:solidFill>
          <a:latin typeface="+mn-lt"/>
          <a:ea typeface="+mn-ea"/>
          <a:cs typeface="B Nazanin" pitchFamily="2" charset="-78"/>
        </a:defRPr>
      </a:lvl3pPr>
      <a:lvl4pPr marL="1600200" indent="-228600" algn="r" rtl="1" eaLnBrk="1" latinLnBrk="0" hangingPunct="1">
        <a:spcBef>
          <a:spcPct val="20000"/>
        </a:spcBef>
        <a:buClr>
          <a:schemeClr val="accent6">
            <a:shade val="50000"/>
          </a:schemeClr>
        </a:buClr>
        <a:buSzPct val="75000"/>
        <a:buFont typeface="Wingdings"/>
        <a:buChar char="n"/>
        <a:defRPr kumimoji="1" sz="2000" baseline="0">
          <a:solidFill>
            <a:schemeClr val="tx2"/>
          </a:solidFill>
          <a:latin typeface="+mn-lt"/>
          <a:ea typeface="+mn-ea"/>
          <a:cs typeface="B Nazanin" pitchFamily="2" charset="-78"/>
        </a:defRPr>
      </a:lvl4pPr>
      <a:lvl5pPr marL="2057400" indent="-228600" algn="r" rtl="1" eaLnBrk="1" latinLnBrk="0" hangingPunct="1">
        <a:spcBef>
          <a:spcPct val="20000"/>
        </a:spcBef>
        <a:buClr>
          <a:schemeClr val="accent3">
            <a:shade val="50000"/>
          </a:schemeClr>
        </a:buClr>
        <a:buSzPct val="70000"/>
        <a:buFont typeface="Wingdings"/>
        <a:buChar char="n"/>
        <a:defRPr kumimoji="1" sz="2000" baseline="0">
          <a:solidFill>
            <a:schemeClr val="tx2"/>
          </a:solidFill>
          <a:latin typeface="+mn-lt"/>
          <a:ea typeface="+mn-ea"/>
          <a:cs typeface="B Nazanin" pitchFamily="2" charset="-78"/>
        </a:defRPr>
      </a:lvl5pPr>
      <a:lvl6pPr marL="2514600" indent="-228600" algn="l" rtl="0" eaLnBrk="1" latinLnBrk="0" hangingPunct="1">
        <a:spcBef>
          <a:spcPct val="20000"/>
        </a:spcBef>
        <a:buClr>
          <a:schemeClr val="accent1">
            <a:shade val="50000"/>
          </a:schemeClr>
        </a:buClr>
        <a:buSzPct val="60000"/>
        <a:buFont typeface="Wingdings"/>
        <a:buChar char="n"/>
        <a:defRPr kumimoji="1" sz="2000">
          <a:solidFill>
            <a:schemeClr val="tx2"/>
          </a:solidFill>
          <a:latin typeface="+mn-lt"/>
          <a:ea typeface="+mn-ea"/>
          <a:cs typeface="+mn-cs"/>
        </a:defRPr>
      </a:lvl6pPr>
      <a:lvl7pPr marL="2971800" indent="-228600" algn="l" rtl="0" eaLnBrk="1" latinLnBrk="0" hangingPunct="1">
        <a:spcBef>
          <a:spcPct val="20000"/>
        </a:spcBef>
        <a:buClr>
          <a:schemeClr val="accent2">
            <a:shade val="50000"/>
          </a:schemeClr>
        </a:buClr>
        <a:buSzPct val="60000"/>
        <a:buFont typeface="Wingdings"/>
        <a:buChar char="n"/>
        <a:defRPr kumimoji="1" sz="2000">
          <a:solidFill>
            <a:schemeClr val="tx2"/>
          </a:solidFill>
          <a:latin typeface="+mn-lt"/>
          <a:ea typeface="+mn-ea"/>
          <a:cs typeface="+mn-cs"/>
        </a:defRPr>
      </a:lvl7pPr>
      <a:lvl8pPr marL="3429000" indent="-228600" algn="l" rtl="0" eaLnBrk="1" latinLnBrk="0" hangingPunct="1">
        <a:spcBef>
          <a:spcPct val="20000"/>
        </a:spcBef>
        <a:buClr>
          <a:schemeClr val="accent5">
            <a:shade val="50000"/>
          </a:schemeClr>
        </a:buClr>
        <a:buSzPct val="60000"/>
        <a:buFont typeface="Wingdings"/>
        <a:buChar char="n"/>
        <a:defRPr kumimoji="1" sz="2000">
          <a:solidFill>
            <a:schemeClr val="tx2"/>
          </a:solidFill>
          <a:latin typeface="+mn-lt"/>
          <a:ea typeface="+mn-ea"/>
          <a:cs typeface="+mn-cs"/>
        </a:defRPr>
      </a:lvl8pPr>
      <a:lvl9pPr marL="3886200" indent="-228600" algn="l" rtl="0" eaLnBrk="1" latinLnBrk="0" hangingPunct="1">
        <a:spcBef>
          <a:spcPct val="20000"/>
        </a:spcBef>
        <a:buClr>
          <a:schemeClr val="tx1"/>
        </a:buClr>
        <a:buSzPct val="50000"/>
        <a:buFont typeface="Wingdings"/>
        <a:buChar char="n"/>
        <a:defRPr kumimoji="1" sz="2000">
          <a:solidFill>
            <a:schemeClr val="tx2"/>
          </a:solidFill>
          <a:latin typeface="+mn-lt"/>
          <a:ea typeface="+mn-ea"/>
          <a:cs typeface="+mn-cs"/>
        </a:defRPr>
      </a:lvl9pPr>
    </p:bodyStyle>
    <p:otherStyle>
      <a:lvl1pPr marL="0" algn="l" rtl="0" eaLnBrk="1" hangingPunct="1">
        <a:defRPr kumimoji="1">
          <a:solidFill>
            <a:schemeClr val="tx1"/>
          </a:solidFill>
          <a:latin typeface="+mn-lt"/>
          <a:ea typeface="+mn-ea"/>
          <a:cs typeface="+mn-cs"/>
        </a:defRPr>
      </a:lvl1pPr>
      <a:lvl2pPr marL="457200" algn="l" rtl="0" eaLnBrk="1" hangingPunct="1">
        <a:defRPr kumimoji="1">
          <a:solidFill>
            <a:schemeClr val="tx1"/>
          </a:solidFill>
          <a:latin typeface="+mn-lt"/>
          <a:ea typeface="+mn-ea"/>
          <a:cs typeface="+mn-cs"/>
        </a:defRPr>
      </a:lvl2pPr>
      <a:lvl3pPr marL="914400" algn="l" rtl="0" eaLnBrk="1" hangingPunct="1">
        <a:defRPr kumimoji="1">
          <a:solidFill>
            <a:schemeClr val="tx1"/>
          </a:solidFill>
          <a:latin typeface="+mn-lt"/>
          <a:ea typeface="+mn-ea"/>
          <a:cs typeface="+mn-cs"/>
        </a:defRPr>
      </a:lvl3pPr>
      <a:lvl4pPr marL="1371600" algn="l" rtl="0" eaLnBrk="1" hangingPunct="1">
        <a:defRPr kumimoji="1">
          <a:solidFill>
            <a:schemeClr val="tx1"/>
          </a:solidFill>
          <a:latin typeface="+mn-lt"/>
          <a:ea typeface="+mn-ea"/>
          <a:cs typeface="+mn-cs"/>
        </a:defRPr>
      </a:lvl4pPr>
      <a:lvl5pPr marL="1828800" algn="l" rtl="0" eaLnBrk="1" hangingPunct="1">
        <a:defRPr kumimoji="1">
          <a:solidFill>
            <a:schemeClr val="tx1"/>
          </a:solidFill>
          <a:latin typeface="+mn-lt"/>
          <a:ea typeface="+mn-ea"/>
          <a:cs typeface="+mn-cs"/>
        </a:defRPr>
      </a:lvl5pPr>
      <a:lvl6pPr marL="2286000" algn="l" rtl="0" eaLnBrk="1" hangingPunct="1">
        <a:defRPr kumimoji="1">
          <a:solidFill>
            <a:schemeClr val="tx1"/>
          </a:solidFill>
          <a:latin typeface="+mn-lt"/>
          <a:ea typeface="+mn-ea"/>
          <a:cs typeface="+mn-cs"/>
        </a:defRPr>
      </a:lvl6pPr>
      <a:lvl7pPr marL="2743200" algn="l" rtl="0" eaLnBrk="1" hangingPunct="1">
        <a:defRPr kumimoji="1">
          <a:solidFill>
            <a:schemeClr val="tx1"/>
          </a:solidFill>
          <a:latin typeface="+mn-lt"/>
          <a:ea typeface="+mn-ea"/>
          <a:cs typeface="+mn-cs"/>
        </a:defRPr>
      </a:lvl7pPr>
      <a:lvl8pPr marL="3200400" algn="l" rtl="0" eaLnBrk="1" hangingPunct="1">
        <a:defRPr kumimoji="1">
          <a:solidFill>
            <a:schemeClr val="tx1"/>
          </a:solidFill>
          <a:latin typeface="+mn-lt"/>
          <a:ea typeface="+mn-ea"/>
          <a:cs typeface="+mn-cs"/>
        </a:defRPr>
      </a:lvl8pPr>
      <a:lvl9pPr marL="3657600" algn="l" rtl="0" eaLnBrk="1" hangingPunct="1">
        <a:defRPr kumimoji="1">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679420644"/>
      </p:ext>
    </p:extLst>
  </p:cSld>
  <p:clrMapOvr>
    <a:masterClrMapping/>
  </p:clrMapOvr>
  <p:transition>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28662" y="3025775"/>
            <a:ext cx="7172348" cy="1470025"/>
          </a:xfrm>
        </p:spPr>
        <p:txBody>
          <a:bodyPr>
            <a:noAutofit/>
          </a:bodyPr>
          <a:lstStyle/>
          <a:p>
            <a:r>
              <a:rPr lang="fa-IR" sz="5400" dirty="0" smtClean="0"/>
              <a:t>علامت دهی</a:t>
            </a:r>
            <a:br>
              <a:rPr lang="fa-IR" sz="5400" dirty="0" smtClean="0"/>
            </a:br>
            <a:r>
              <a:rPr lang="en-US" sz="4000" dirty="0" smtClean="0"/>
              <a:t>Signaling</a:t>
            </a:r>
            <a:endParaRPr lang="en-US" sz="5400" dirty="0"/>
          </a:p>
        </p:txBody>
      </p:sp>
    </p:spTree>
  </p:cSld>
  <p:clrMapOvr>
    <a:masterClrMapping/>
  </p:clrMapOvr>
  <p:transition>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تقارن / عدم تقارن اطلاعات</a:t>
            </a:r>
            <a:endParaRPr lang="en-US" dirty="0"/>
          </a:p>
        </p:txBody>
      </p:sp>
      <p:sp>
        <p:nvSpPr>
          <p:cNvPr id="3" name="Content Placeholder 2"/>
          <p:cNvSpPr>
            <a:spLocks noGrp="1"/>
          </p:cNvSpPr>
          <p:nvPr>
            <p:ph idx="1"/>
          </p:nvPr>
        </p:nvSpPr>
        <p:spPr/>
        <p:txBody>
          <a:bodyPr/>
          <a:lstStyle/>
          <a:p>
            <a:r>
              <a:rPr lang="fa-IR" dirty="0" smtClean="0"/>
              <a:t>یکی از فروض ضمنی تئوری های بنیادی رفاه:</a:t>
            </a:r>
          </a:p>
          <a:p>
            <a:endParaRPr lang="fa-IR" dirty="0" smtClean="0"/>
          </a:p>
          <a:p>
            <a:pPr lvl="1" algn="ctr">
              <a:buNone/>
            </a:pPr>
            <a:r>
              <a:rPr lang="fa-IR" dirty="0" smtClean="0"/>
              <a:t>”همه طرف های شرکت کننده در بازار می توانند ویژگی های کالا را مشاهده کنند“</a:t>
            </a:r>
          </a:p>
          <a:p>
            <a:pPr lvl="1">
              <a:buNone/>
            </a:pPr>
            <a:endParaRPr lang="fa-IR" dirty="0" smtClean="0"/>
          </a:p>
          <a:p>
            <a:pPr marL="285750" lvl="1"/>
            <a:r>
              <a:rPr lang="fa-IR" sz="3200" dirty="0" smtClean="0"/>
              <a:t>اما در حقیقت، شرکت کنندگان در بازار، اطلاعات مربوط به ویژگی کالاها را به صورت نامتقارن نگهداری می کنند.</a:t>
            </a:r>
          </a:p>
        </p:txBody>
      </p:sp>
      <p:sp>
        <p:nvSpPr>
          <p:cNvPr id="4" name="Rectangle 3"/>
          <p:cNvSpPr/>
          <p:nvPr/>
        </p:nvSpPr>
        <p:spPr>
          <a:xfrm>
            <a:off x="6688026" y="6172200"/>
            <a:ext cx="2015295" cy="369332"/>
          </a:xfrm>
          <a:prstGeom prst="rect">
            <a:avLst/>
          </a:prstGeom>
        </p:spPr>
        <p:txBody>
          <a:bodyPr wrap="none">
            <a:spAutoFit/>
          </a:bodyPr>
          <a:lstStyle/>
          <a:p>
            <a:pPr algn="r" rtl="1"/>
            <a:r>
              <a:rPr lang="fa-IR" dirty="0" smtClean="0">
                <a:cs typeface="B Nazanin" pitchFamily="2" charset="-78"/>
              </a:rPr>
              <a:t>منبع: جعفر عبادی، 1390</a:t>
            </a:r>
            <a:endParaRPr lang="en-US" dirty="0">
              <a:cs typeface="B Nazanin" pitchFamily="2" charset="-78"/>
            </a:endParaRPr>
          </a:p>
        </p:txBody>
      </p:sp>
      <p:sp>
        <p:nvSpPr>
          <p:cNvPr id="5" name="Rectangle 4"/>
          <p:cNvSpPr/>
          <p:nvPr/>
        </p:nvSpPr>
        <p:spPr>
          <a:xfrm>
            <a:off x="533400" y="6172200"/>
            <a:ext cx="3923125" cy="369332"/>
          </a:xfrm>
          <a:prstGeom prst="rect">
            <a:avLst/>
          </a:prstGeom>
        </p:spPr>
        <p:txBody>
          <a:bodyPr wrap="none">
            <a:spAutoFit/>
          </a:bodyPr>
          <a:lstStyle/>
          <a:p>
            <a:r>
              <a:rPr lang="en-US" dirty="0" smtClean="0">
                <a:cs typeface="B Nazanin" pitchFamily="2" charset="-78"/>
              </a:rPr>
              <a:t> </a:t>
            </a:r>
            <a:r>
              <a:rPr lang="fa-IR" dirty="0" smtClean="0">
                <a:cs typeface="B Nazanin" pitchFamily="2" charset="-78"/>
              </a:rPr>
              <a:t>عدم تقارن اطلاعات </a:t>
            </a:r>
            <a:r>
              <a:rPr lang="en-US" dirty="0" smtClean="0">
                <a:cs typeface="B Nazanin" pitchFamily="2" charset="-78"/>
              </a:rPr>
              <a:t> Information Asymmetry</a:t>
            </a:r>
            <a:endParaRPr lang="en-US" dirty="0">
              <a:cs typeface="B Nazanin" pitchFamily="2" charset="-78"/>
            </a:endParaRPr>
          </a:p>
        </p:txBody>
      </p:sp>
    </p:spTree>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تقارن / عدم تقارن اطلاعات </a:t>
            </a:r>
            <a:r>
              <a:rPr lang="fa-IR" sz="3200" dirty="0" smtClean="0"/>
              <a:t>(برخی مثال ها)</a:t>
            </a:r>
            <a:endParaRPr lang="en-US" dirty="0"/>
          </a:p>
        </p:txBody>
      </p:sp>
      <p:sp>
        <p:nvSpPr>
          <p:cNvPr id="3" name="Content Placeholder 2"/>
          <p:cNvSpPr>
            <a:spLocks noGrp="1"/>
          </p:cNvSpPr>
          <p:nvPr>
            <p:ph idx="1"/>
          </p:nvPr>
        </p:nvSpPr>
        <p:spPr/>
        <p:txBody>
          <a:bodyPr/>
          <a:lstStyle/>
          <a:p>
            <a:pPr algn="ctr">
              <a:buNone/>
            </a:pPr>
            <a:r>
              <a:rPr lang="fa-IR" u="sng" dirty="0" smtClean="0"/>
              <a:t>بازار ماشین های دست دوم</a:t>
            </a:r>
          </a:p>
          <a:p>
            <a:endParaRPr lang="fa-IR" dirty="0" smtClean="0"/>
          </a:p>
          <a:p>
            <a:r>
              <a:rPr lang="fa-IR" dirty="0" smtClean="0"/>
              <a:t>فروشنده از کیفیت ماشین مورد معامله اطلاع دارد</a:t>
            </a:r>
          </a:p>
          <a:p>
            <a:r>
              <a:rPr lang="fa-IR" dirty="0" smtClean="0"/>
              <a:t>خریداران از کیفیت ماشین اطلاع چندانی ندارند</a:t>
            </a:r>
          </a:p>
          <a:p>
            <a:r>
              <a:rPr lang="fa-IR" dirty="0" smtClean="0"/>
              <a:t>بدین ترتیب ممکن است ماشین های خوب در بازار، معامله نشوند</a:t>
            </a:r>
            <a:endParaRPr lang="en-US" dirty="0"/>
          </a:p>
        </p:txBody>
      </p:sp>
    </p:spTree>
  </p:cSld>
  <p:clrMapOvr>
    <a:masterClrMapping/>
  </p:clrMapOvr>
  <p:transition>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تقارن / عدم تقارن اطلاعات </a:t>
            </a:r>
            <a:r>
              <a:rPr lang="fa-IR" sz="3200" dirty="0" smtClean="0"/>
              <a:t>(برخی مثال ها)</a:t>
            </a:r>
            <a:endParaRPr lang="en-US" dirty="0"/>
          </a:p>
        </p:txBody>
      </p:sp>
      <p:sp>
        <p:nvSpPr>
          <p:cNvPr id="3" name="Content Placeholder 2"/>
          <p:cNvSpPr>
            <a:spLocks noGrp="1"/>
          </p:cNvSpPr>
          <p:nvPr>
            <p:ph idx="1"/>
          </p:nvPr>
        </p:nvSpPr>
        <p:spPr/>
        <p:txBody>
          <a:bodyPr/>
          <a:lstStyle/>
          <a:p>
            <a:pPr algn="ctr">
              <a:buNone/>
            </a:pPr>
            <a:r>
              <a:rPr lang="fa-IR" u="sng" dirty="0" smtClean="0"/>
              <a:t>بازار استخدام نیروی کار</a:t>
            </a:r>
          </a:p>
          <a:p>
            <a:endParaRPr lang="fa-IR" dirty="0" smtClean="0"/>
          </a:p>
          <a:p>
            <a:r>
              <a:rPr lang="fa-IR" dirty="0" smtClean="0"/>
              <a:t>کارفرما از بازدهی کارگری که قرار است استخدام کند اطلاع ندارد</a:t>
            </a:r>
          </a:p>
          <a:p>
            <a:r>
              <a:rPr lang="fa-IR" dirty="0" smtClean="0"/>
              <a:t>بدین ترتیب ممکن است وی کارگر تنبلی را به عنوان کارگری سخت کوش استخدام کند</a:t>
            </a:r>
            <a:endParaRPr lang="en-US" dirty="0"/>
          </a:p>
        </p:txBody>
      </p:sp>
    </p:spTree>
  </p:cSld>
  <p:clrMapOvr>
    <a:masterClrMapping/>
  </p:clrMapOvr>
  <p:transition>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تقارن / عدم تقارن اطلاعات </a:t>
            </a:r>
            <a:r>
              <a:rPr lang="fa-IR" sz="3200" dirty="0" smtClean="0"/>
              <a:t>(برخی مثال ها)</a:t>
            </a:r>
            <a:endParaRPr lang="en-US" dirty="0"/>
          </a:p>
        </p:txBody>
      </p:sp>
      <p:sp>
        <p:nvSpPr>
          <p:cNvPr id="3" name="Content Placeholder 2"/>
          <p:cNvSpPr>
            <a:spLocks noGrp="1"/>
          </p:cNvSpPr>
          <p:nvPr>
            <p:ph idx="1"/>
          </p:nvPr>
        </p:nvSpPr>
        <p:spPr/>
        <p:txBody>
          <a:bodyPr/>
          <a:lstStyle/>
          <a:p>
            <a:pPr algn="ctr">
              <a:buNone/>
            </a:pPr>
            <a:r>
              <a:rPr lang="fa-IR" u="sng" dirty="0" smtClean="0"/>
              <a:t>بازار بیمه اتومبیل</a:t>
            </a:r>
          </a:p>
          <a:p>
            <a:endParaRPr lang="fa-IR" dirty="0" smtClean="0"/>
          </a:p>
          <a:p>
            <a:r>
              <a:rPr lang="fa-IR" dirty="0" smtClean="0"/>
              <a:t>شرکت بیمه گر نمی داند کسی که می خواهد اتومبیل خود را بیمه کند، محتاط است یا بی احتیاط؟</a:t>
            </a:r>
          </a:p>
          <a:p>
            <a:endParaRPr lang="fa-IR" dirty="0" smtClean="0"/>
          </a:p>
          <a:p>
            <a:r>
              <a:rPr lang="fa-IR" dirty="0" smtClean="0"/>
              <a:t>بدین ترتیب ممکن است بیمه گر، فرد بی احتیاطی را به عنوان راننده محتاط بیمه کرده و موجب ضرر بیمه گر شود.</a:t>
            </a:r>
            <a:endParaRPr lang="en-US" dirty="0"/>
          </a:p>
        </p:txBody>
      </p:sp>
    </p:spTree>
  </p:cSld>
  <p:clrMapOvr>
    <a:masterClrMapping/>
  </p:clrMapOvr>
  <p:transition>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590800"/>
            <a:ext cx="8229600" cy="3535363"/>
          </a:xfrm>
        </p:spPr>
        <p:txBody>
          <a:bodyPr/>
          <a:lstStyle/>
          <a:p>
            <a:r>
              <a:rPr lang="fa-IR" dirty="0" smtClean="0"/>
              <a:t>در شرایط فوق، تعادل بازار را چگونه می توان توصیف کرد؟</a:t>
            </a:r>
          </a:p>
          <a:p>
            <a:endParaRPr lang="fa-IR" dirty="0" smtClean="0"/>
          </a:p>
          <a:p>
            <a:r>
              <a:rPr lang="fa-IR" dirty="0" smtClean="0"/>
              <a:t>آیا ممکن است در این گونه بازارها، افراد مطلع راه هایی برای مشاهده خصوصیات نامشهود، پیدا کنند؟</a:t>
            </a:r>
          </a:p>
        </p:txBody>
      </p:sp>
    </p:spTree>
  </p:cSld>
  <p:clrMapOvr>
    <a:masterClrMapping/>
  </p:clrMapOvr>
  <p:transition>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قانون گریشام (</a:t>
            </a:r>
            <a:r>
              <a:rPr lang="en-US" sz="2700" dirty="0" smtClean="0"/>
              <a:t>Gresham’s law</a:t>
            </a:r>
            <a:r>
              <a:rPr lang="fa-IR" dirty="0" smtClean="0"/>
              <a:t>)</a:t>
            </a:r>
            <a:endParaRPr lang="en-US" dirty="0"/>
          </a:p>
        </p:txBody>
      </p:sp>
      <p:sp>
        <p:nvSpPr>
          <p:cNvPr id="3" name="Content Placeholder 2"/>
          <p:cNvSpPr>
            <a:spLocks noGrp="1"/>
          </p:cNvSpPr>
          <p:nvPr>
            <p:ph idx="1"/>
          </p:nvPr>
        </p:nvSpPr>
        <p:spPr/>
        <p:txBody>
          <a:bodyPr>
            <a:normAutofit/>
          </a:bodyPr>
          <a:lstStyle/>
          <a:p>
            <a:pPr algn="ctr" rtl="0">
              <a:buNone/>
            </a:pPr>
            <a:r>
              <a:rPr lang="fa-IR"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Bad money drives out good</a:t>
            </a:r>
            <a:r>
              <a:rPr lang="fa-IR" dirty="0" smtClean="0">
                <a:latin typeface="Times New Roman" pitchFamily="18" charset="0"/>
                <a:cs typeface="Times New Roman" pitchFamily="18" charset="0"/>
              </a:rPr>
              <a:t>“</a:t>
            </a:r>
          </a:p>
          <a:p>
            <a:pPr algn="ctr">
              <a:buNone/>
            </a:pPr>
            <a:r>
              <a:rPr lang="fa-IR" dirty="0" smtClean="0"/>
              <a:t>پول بد، پول خوب را از بازار خارج می کند.</a:t>
            </a:r>
          </a:p>
          <a:p>
            <a:pPr algn="r"/>
            <a:endParaRPr lang="fa-IR" dirty="0" smtClean="0"/>
          </a:p>
          <a:p>
            <a:pPr algn="r"/>
            <a:r>
              <a:rPr lang="fa-IR" dirty="0" smtClean="0"/>
              <a:t>مثال: دارنده سکه طلا قادر است اندکی از طلا را بتراشد. سپس با طلاهای تراشیده شده، سکه جدیدی می سازد.</a:t>
            </a:r>
          </a:p>
          <a:p>
            <a:pPr algn="r"/>
            <a:r>
              <a:rPr lang="fa-IR" dirty="0" smtClean="0"/>
              <a:t>بنابراین این شخص، از مبادله سکه سالم (تراشیده نشده) خودداری می کند و تنها سکه های تراشیده شده به چرخش در می آیند.</a:t>
            </a:r>
          </a:p>
          <a:p>
            <a:pPr algn="r"/>
            <a:r>
              <a:rPr lang="fa-IR" dirty="0" smtClean="0"/>
              <a:t>پس از مدتی، آنچه در بازار مشاهده می شود؛ تنها سکه های تراشیده شده (بد) است.</a:t>
            </a:r>
          </a:p>
          <a:p>
            <a:pPr algn="r"/>
            <a:endParaRPr lang="en-US" dirty="0"/>
          </a:p>
        </p:txBody>
      </p:sp>
      <p:sp>
        <p:nvSpPr>
          <p:cNvPr id="4" name="Rectangle 3"/>
          <p:cNvSpPr/>
          <p:nvPr/>
        </p:nvSpPr>
        <p:spPr>
          <a:xfrm>
            <a:off x="6688026" y="6172200"/>
            <a:ext cx="2015295" cy="369332"/>
          </a:xfrm>
          <a:prstGeom prst="rect">
            <a:avLst/>
          </a:prstGeom>
        </p:spPr>
        <p:txBody>
          <a:bodyPr wrap="none">
            <a:spAutoFit/>
          </a:bodyPr>
          <a:lstStyle/>
          <a:p>
            <a:pPr algn="r" rtl="1"/>
            <a:r>
              <a:rPr lang="fa-IR" dirty="0" smtClean="0">
                <a:cs typeface="B Nazanin" pitchFamily="2" charset="-78"/>
              </a:rPr>
              <a:t>منبع: جعفر عبادی، 1390</a:t>
            </a:r>
            <a:endParaRPr lang="en-US" dirty="0">
              <a:cs typeface="B Nazanin" pitchFamily="2" charset="-78"/>
            </a:endParaRPr>
          </a:p>
        </p:txBody>
      </p:sp>
    </p:spTree>
  </p:cSld>
  <p:clrMapOvr>
    <a:masterClrMapping/>
  </p:clrMapOvr>
  <p:transition>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قانون گریشام (</a:t>
            </a:r>
            <a:r>
              <a:rPr lang="fa-IR" sz="2700" dirty="0" smtClean="0"/>
              <a:t>ادامه</a:t>
            </a:r>
            <a:r>
              <a:rPr lang="fa-IR" dirty="0" smtClean="0"/>
              <a:t>)</a:t>
            </a:r>
            <a:endParaRPr lang="en-US" dirty="0"/>
          </a:p>
        </p:txBody>
      </p:sp>
      <p:sp>
        <p:nvSpPr>
          <p:cNvPr id="3" name="Content Placeholder 2"/>
          <p:cNvSpPr>
            <a:spLocks noGrp="1"/>
          </p:cNvSpPr>
          <p:nvPr>
            <p:ph idx="1"/>
          </p:nvPr>
        </p:nvSpPr>
        <p:spPr/>
        <p:txBody>
          <a:bodyPr>
            <a:normAutofit fontScale="92500" lnSpcReduction="20000"/>
          </a:bodyPr>
          <a:lstStyle/>
          <a:p>
            <a:pPr algn="r"/>
            <a:r>
              <a:rPr lang="fa-IR" dirty="0" smtClean="0"/>
              <a:t>به عنوان مثال: </a:t>
            </a:r>
          </a:p>
          <a:p>
            <a:pPr algn="l" rtl="0"/>
            <a:r>
              <a:rPr lang="en-US" dirty="0" smtClean="0">
                <a:latin typeface="Times New Roman" pitchFamily="18" charset="0"/>
                <a:cs typeface="Times New Roman" pitchFamily="18" charset="0"/>
              </a:rPr>
              <a:t>During the period from 1792 to 1834 the United States maintained an exchange ratio between silver and gold of 15:1, while ratios in Europe ranged from 15.5:1 to 16.06:1.</a:t>
            </a:r>
          </a:p>
          <a:p>
            <a:pPr algn="l" rtl="0"/>
            <a:r>
              <a:rPr lang="en-US" dirty="0" smtClean="0">
                <a:latin typeface="Times New Roman" pitchFamily="18" charset="0"/>
                <a:cs typeface="Times New Roman" pitchFamily="18" charset="0"/>
              </a:rPr>
              <a:t>This made it profitable for owners of gold to sell their gold in the European market and take their silver to the United States mint.</a:t>
            </a:r>
            <a:endParaRPr lang="fa-IR" dirty="0" smtClean="0">
              <a:latin typeface="Times New Roman" pitchFamily="18" charset="0"/>
              <a:cs typeface="Times New Roman" pitchFamily="18" charset="0"/>
            </a:endParaRPr>
          </a:p>
          <a:p>
            <a:pPr algn="l" rtl="0"/>
            <a:r>
              <a:rPr lang="en-US" dirty="0" smtClean="0">
                <a:latin typeface="Times New Roman" pitchFamily="18" charset="0"/>
                <a:cs typeface="Times New Roman" pitchFamily="18" charset="0"/>
              </a:rPr>
              <a:t>The effect was that gold was withdrawn from domestic American circulation; the “inferior” money had driven it out.</a:t>
            </a:r>
            <a:endParaRPr lang="fa-IR" dirty="0" smtClean="0">
              <a:latin typeface="Times New Roman" pitchFamily="18" charset="0"/>
              <a:cs typeface="Times New Roman" pitchFamily="18" charset="0"/>
            </a:endParaRPr>
          </a:p>
          <a:p>
            <a:pPr algn="r"/>
            <a:endParaRPr lang="en-US" dirty="0"/>
          </a:p>
        </p:txBody>
      </p:sp>
    </p:spTree>
  </p:cSld>
  <p:clrMapOvr>
    <a:masterClrMapping/>
  </p:clrMapOvr>
  <p:transition>
    <p:fade thruBlk="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مثال عددی: بازار ماشین های دست دوم</a:t>
            </a:r>
            <a:endParaRPr lang="en-US" dirty="0"/>
          </a:p>
        </p:txBody>
      </p:sp>
      <p:sp>
        <p:nvSpPr>
          <p:cNvPr id="3" name="Content Placeholder 2"/>
          <p:cNvSpPr>
            <a:spLocks noGrp="1"/>
          </p:cNvSpPr>
          <p:nvPr>
            <p:ph idx="1"/>
          </p:nvPr>
        </p:nvSpPr>
        <p:spPr/>
        <p:txBody>
          <a:bodyPr/>
          <a:lstStyle/>
          <a:p>
            <a:r>
              <a:rPr lang="fa-IR" dirty="0" smtClean="0"/>
              <a:t>در بازار ماشین های دست دوم، ماشین های بد، ماشین های خوب را از بازار خارج خواهند کرد.</a:t>
            </a:r>
          </a:p>
          <a:p>
            <a:r>
              <a:rPr lang="fa-IR" dirty="0" smtClean="0"/>
              <a:t>فرض ها:</a:t>
            </a:r>
            <a:endParaRPr lang="en-US" dirty="0" smtClean="0"/>
          </a:p>
          <a:p>
            <a:pPr>
              <a:buNone/>
            </a:pPr>
            <a:r>
              <a:rPr lang="fa-IR" dirty="0" smtClean="0"/>
              <a:t>1. عرضه ماشین خوب ثابت، ولی تقاضا نامحدود است، قیمت تعادلی ماشین خوب 3000 است.</a:t>
            </a:r>
          </a:p>
          <a:p>
            <a:pPr>
              <a:buNone/>
            </a:pPr>
            <a:r>
              <a:rPr lang="fa-IR" dirty="0" smtClean="0"/>
              <a:t>2. تعداد ماشین های بد، دو برابر ماشین های خوب است.</a:t>
            </a:r>
          </a:p>
          <a:p>
            <a:pPr>
              <a:buNone/>
            </a:pPr>
            <a:endParaRPr lang="fa-IR" dirty="0" smtClean="0"/>
          </a:p>
          <a:p>
            <a:endParaRPr lang="fa-IR" dirty="0" smtClean="0"/>
          </a:p>
          <a:p>
            <a:endParaRPr lang="en-US" dirty="0"/>
          </a:p>
        </p:txBody>
      </p:sp>
      <p:graphicFrame>
        <p:nvGraphicFramePr>
          <p:cNvPr id="4" name="Table 3"/>
          <p:cNvGraphicFramePr>
            <a:graphicFrameLocks noGrp="1"/>
          </p:cNvGraphicFramePr>
          <p:nvPr/>
        </p:nvGraphicFramePr>
        <p:xfrm>
          <a:off x="1447800" y="5516880"/>
          <a:ext cx="6096000" cy="1112520"/>
        </p:xfrm>
        <a:graphic>
          <a:graphicData uri="http://schemas.openxmlformats.org/drawingml/2006/table">
            <a:tbl>
              <a:tblPr firstRow="1" bandRow="1">
                <a:tableStyleId>{5C22544A-7EE6-4342-B048-85BDC9FD1C3A}</a:tableStyleId>
              </a:tblPr>
              <a:tblGrid>
                <a:gridCol w="2032000"/>
                <a:gridCol w="2032000"/>
                <a:gridCol w="2032000"/>
              </a:tblGrid>
              <a:tr h="370840">
                <a:tc>
                  <a:txBody>
                    <a:bodyPr/>
                    <a:lstStyle/>
                    <a:p>
                      <a:pPr algn="ctr" rtl="1"/>
                      <a:r>
                        <a:rPr lang="fa-IR" dirty="0" smtClean="0">
                          <a:cs typeface="B Nazanin" pitchFamily="2" charset="-78"/>
                        </a:rPr>
                        <a:t>ماشین خوب (</a:t>
                      </a:r>
                      <a:r>
                        <a:rPr lang="en-US" dirty="0" smtClean="0">
                          <a:cs typeface="B Nazanin" pitchFamily="2" charset="-78"/>
                        </a:rPr>
                        <a:t>Peach</a:t>
                      </a:r>
                      <a:r>
                        <a:rPr lang="fa-IR" dirty="0" smtClean="0">
                          <a:cs typeface="B Nazanin" pitchFamily="2" charset="-78"/>
                        </a:rPr>
                        <a:t>)</a:t>
                      </a:r>
                      <a:endParaRPr lang="en-US" dirty="0">
                        <a:cs typeface="B Nazanin" pitchFamily="2" charset="-78"/>
                      </a:endParaRPr>
                    </a:p>
                  </a:txBody>
                  <a:tcPr/>
                </a:tc>
                <a:tc>
                  <a:txBody>
                    <a:bodyPr/>
                    <a:lstStyle/>
                    <a:p>
                      <a:pPr algn="ctr" rtl="1"/>
                      <a:r>
                        <a:rPr lang="fa-IR" dirty="0" smtClean="0">
                          <a:cs typeface="B Nazanin" pitchFamily="2" charset="-78"/>
                        </a:rPr>
                        <a:t>ماشین بد (</a:t>
                      </a:r>
                      <a:r>
                        <a:rPr lang="en-US" dirty="0" smtClean="0">
                          <a:cs typeface="B Nazanin" pitchFamily="2" charset="-78"/>
                        </a:rPr>
                        <a:t>Lemon</a:t>
                      </a:r>
                      <a:r>
                        <a:rPr lang="fa-IR" dirty="0" smtClean="0">
                          <a:cs typeface="B Nazanin" pitchFamily="2" charset="-78"/>
                        </a:rPr>
                        <a:t>)</a:t>
                      </a:r>
                      <a:endParaRPr lang="en-US" dirty="0">
                        <a:cs typeface="B Nazanin" pitchFamily="2" charset="-78"/>
                      </a:endParaRPr>
                    </a:p>
                  </a:txBody>
                  <a:tcPr/>
                </a:tc>
                <a:tc>
                  <a:txBody>
                    <a:bodyPr/>
                    <a:lstStyle/>
                    <a:p>
                      <a:pPr algn="ctr" rtl="1"/>
                      <a:endParaRPr lang="en-US" dirty="0">
                        <a:cs typeface="B Nazanin" pitchFamily="2" charset="-78"/>
                      </a:endParaRPr>
                    </a:p>
                  </a:txBody>
                  <a:tcPr/>
                </a:tc>
              </a:tr>
              <a:tr h="370840">
                <a:tc>
                  <a:txBody>
                    <a:bodyPr/>
                    <a:lstStyle/>
                    <a:p>
                      <a:pPr algn="ctr" rtl="1"/>
                      <a:r>
                        <a:rPr lang="en-US" dirty="0" smtClean="0">
                          <a:cs typeface="B Nazanin" pitchFamily="2" charset="-78"/>
                        </a:rPr>
                        <a:t>2500</a:t>
                      </a:r>
                      <a:endParaRPr lang="en-US" dirty="0">
                        <a:cs typeface="B Nazanin" pitchFamily="2" charset="-78"/>
                      </a:endParaRPr>
                    </a:p>
                  </a:txBody>
                  <a:tcPr/>
                </a:tc>
                <a:tc>
                  <a:txBody>
                    <a:bodyPr/>
                    <a:lstStyle/>
                    <a:p>
                      <a:pPr algn="ctr" rtl="1"/>
                      <a:r>
                        <a:rPr lang="en-US" dirty="0" smtClean="0">
                          <a:cs typeface="B Nazanin" pitchFamily="2" charset="-78"/>
                        </a:rPr>
                        <a:t>1000</a:t>
                      </a:r>
                      <a:endParaRPr lang="en-US" dirty="0">
                        <a:cs typeface="B Nazanin" pitchFamily="2" charset="-78"/>
                      </a:endParaRPr>
                    </a:p>
                  </a:txBody>
                  <a:tcPr/>
                </a:tc>
                <a:tc>
                  <a:txBody>
                    <a:bodyPr/>
                    <a:lstStyle/>
                    <a:p>
                      <a:pPr algn="ctr" rtl="1"/>
                      <a:r>
                        <a:rPr lang="fa-IR" dirty="0" smtClean="0">
                          <a:cs typeface="B Nazanin" pitchFamily="2" charset="-78"/>
                        </a:rPr>
                        <a:t>فروشنده</a:t>
                      </a:r>
                      <a:endParaRPr lang="en-US" dirty="0">
                        <a:cs typeface="B Nazanin" pitchFamily="2" charset="-78"/>
                      </a:endParaRPr>
                    </a:p>
                  </a:txBody>
                  <a:tcPr/>
                </a:tc>
              </a:tr>
              <a:tr h="370840">
                <a:tc>
                  <a:txBody>
                    <a:bodyPr/>
                    <a:lstStyle/>
                    <a:p>
                      <a:pPr algn="ctr" rtl="1"/>
                      <a:r>
                        <a:rPr lang="en-US" dirty="0" smtClean="0">
                          <a:cs typeface="B Nazanin" pitchFamily="2" charset="-78"/>
                        </a:rPr>
                        <a:t>3000</a:t>
                      </a:r>
                      <a:endParaRPr lang="en-US" dirty="0">
                        <a:cs typeface="B Nazanin" pitchFamily="2" charset="-78"/>
                      </a:endParaRPr>
                    </a:p>
                  </a:txBody>
                  <a:tcPr/>
                </a:tc>
                <a:tc>
                  <a:txBody>
                    <a:bodyPr/>
                    <a:lstStyle/>
                    <a:p>
                      <a:pPr algn="ctr" rtl="1"/>
                      <a:r>
                        <a:rPr lang="en-US" dirty="0" smtClean="0">
                          <a:cs typeface="B Nazanin" pitchFamily="2" charset="-78"/>
                        </a:rPr>
                        <a:t>2000</a:t>
                      </a:r>
                      <a:endParaRPr lang="en-US" dirty="0">
                        <a:cs typeface="B Nazanin" pitchFamily="2" charset="-78"/>
                      </a:endParaRPr>
                    </a:p>
                  </a:txBody>
                  <a:tcPr/>
                </a:tc>
                <a:tc>
                  <a:txBody>
                    <a:bodyPr/>
                    <a:lstStyle/>
                    <a:p>
                      <a:pPr algn="ctr" rtl="1"/>
                      <a:r>
                        <a:rPr lang="fa-IR" dirty="0" smtClean="0">
                          <a:cs typeface="B Nazanin" pitchFamily="2" charset="-78"/>
                        </a:rPr>
                        <a:t>خریدار</a:t>
                      </a:r>
                      <a:endParaRPr lang="en-US" dirty="0">
                        <a:cs typeface="B Nazanin" pitchFamily="2" charset="-78"/>
                      </a:endParaRPr>
                    </a:p>
                  </a:txBody>
                  <a:tcPr/>
                </a:tc>
              </a:tr>
            </a:tbl>
          </a:graphicData>
        </a:graphic>
      </p:graphicFrame>
      <p:sp>
        <p:nvSpPr>
          <p:cNvPr id="5" name="Rectangle 4"/>
          <p:cNvSpPr/>
          <p:nvPr/>
        </p:nvSpPr>
        <p:spPr>
          <a:xfrm>
            <a:off x="3276600" y="5059680"/>
            <a:ext cx="2111475" cy="369332"/>
          </a:xfrm>
          <a:prstGeom prst="rect">
            <a:avLst/>
          </a:prstGeom>
        </p:spPr>
        <p:txBody>
          <a:bodyPr wrap="none">
            <a:spAutoFit/>
          </a:bodyPr>
          <a:lstStyle/>
          <a:p>
            <a:r>
              <a:rPr lang="fa-IR" b="1" dirty="0" smtClean="0">
                <a:cs typeface="B Nazanin" pitchFamily="2" charset="-78"/>
              </a:rPr>
              <a:t>تمایل فروشنده و خریدار</a:t>
            </a:r>
            <a:endParaRPr lang="en-US" b="1" dirty="0">
              <a:cs typeface="B Nazanin" pitchFamily="2" charset="-78"/>
            </a:endParaRPr>
          </a:p>
        </p:txBody>
      </p:sp>
    </p:spTree>
  </p:cSld>
  <p:clrMapOvr>
    <a:masterClrMapping/>
  </p:clrMapOvr>
  <p:transition>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بازار ماشین های دست دوم (ادامه)</a:t>
            </a:r>
            <a:endParaRPr lang="en-US" dirty="0"/>
          </a:p>
        </p:txBody>
      </p:sp>
      <p:sp>
        <p:nvSpPr>
          <p:cNvPr id="3" name="Content Placeholder 2"/>
          <p:cNvSpPr>
            <a:spLocks noGrp="1"/>
          </p:cNvSpPr>
          <p:nvPr>
            <p:ph idx="1"/>
          </p:nvPr>
        </p:nvSpPr>
        <p:spPr/>
        <p:txBody>
          <a:bodyPr/>
          <a:lstStyle/>
          <a:p>
            <a:r>
              <a:rPr lang="fa-IR" dirty="0" smtClean="0"/>
              <a:t>اگر فروشنده و خریدار قادر به بازدید ماشین باشند، ماشین های خوب در 3000 و ماشین های بد در 2000 به فروش می رسند.</a:t>
            </a:r>
          </a:p>
          <a:p>
            <a:pPr>
              <a:buNone/>
            </a:pPr>
            <a:endParaRPr lang="fa-IR" dirty="0" smtClean="0"/>
          </a:p>
          <a:p>
            <a:endParaRPr lang="fa-IR" dirty="0" smtClean="0"/>
          </a:p>
          <a:p>
            <a:endParaRPr lang="en-US" dirty="0"/>
          </a:p>
        </p:txBody>
      </p:sp>
      <p:graphicFrame>
        <p:nvGraphicFramePr>
          <p:cNvPr id="4" name="Table 3"/>
          <p:cNvGraphicFramePr>
            <a:graphicFrameLocks noGrp="1"/>
          </p:cNvGraphicFramePr>
          <p:nvPr/>
        </p:nvGraphicFramePr>
        <p:xfrm>
          <a:off x="1447800" y="4572000"/>
          <a:ext cx="6096000" cy="1112520"/>
        </p:xfrm>
        <a:graphic>
          <a:graphicData uri="http://schemas.openxmlformats.org/drawingml/2006/table">
            <a:tbl>
              <a:tblPr firstRow="1" bandRow="1">
                <a:tableStyleId>{5C22544A-7EE6-4342-B048-85BDC9FD1C3A}</a:tableStyleId>
              </a:tblPr>
              <a:tblGrid>
                <a:gridCol w="2032000"/>
                <a:gridCol w="2032000"/>
                <a:gridCol w="2032000"/>
              </a:tblGrid>
              <a:tr h="370840">
                <a:tc>
                  <a:txBody>
                    <a:bodyPr/>
                    <a:lstStyle/>
                    <a:p>
                      <a:pPr algn="ctr" rtl="1"/>
                      <a:r>
                        <a:rPr lang="fa-IR" dirty="0" smtClean="0">
                          <a:cs typeface="B Nazanin" pitchFamily="2" charset="-78"/>
                        </a:rPr>
                        <a:t>ماشین خوب (</a:t>
                      </a:r>
                      <a:r>
                        <a:rPr lang="en-US" dirty="0" smtClean="0">
                          <a:cs typeface="B Nazanin" pitchFamily="2" charset="-78"/>
                        </a:rPr>
                        <a:t>Peach</a:t>
                      </a:r>
                      <a:r>
                        <a:rPr lang="fa-IR" dirty="0" smtClean="0">
                          <a:cs typeface="B Nazanin" pitchFamily="2" charset="-78"/>
                        </a:rPr>
                        <a:t>)</a:t>
                      </a:r>
                      <a:endParaRPr lang="en-US" dirty="0">
                        <a:cs typeface="B Nazanin" pitchFamily="2" charset="-78"/>
                      </a:endParaRPr>
                    </a:p>
                  </a:txBody>
                  <a:tcPr/>
                </a:tc>
                <a:tc>
                  <a:txBody>
                    <a:bodyPr/>
                    <a:lstStyle/>
                    <a:p>
                      <a:pPr algn="ctr" rtl="1"/>
                      <a:r>
                        <a:rPr lang="fa-IR" dirty="0" smtClean="0">
                          <a:cs typeface="B Nazanin" pitchFamily="2" charset="-78"/>
                        </a:rPr>
                        <a:t>ماشین بد (</a:t>
                      </a:r>
                      <a:r>
                        <a:rPr lang="en-US" dirty="0" smtClean="0">
                          <a:cs typeface="B Nazanin" pitchFamily="2" charset="-78"/>
                        </a:rPr>
                        <a:t>Lemon</a:t>
                      </a:r>
                      <a:r>
                        <a:rPr lang="fa-IR" dirty="0" smtClean="0">
                          <a:cs typeface="B Nazanin" pitchFamily="2" charset="-78"/>
                        </a:rPr>
                        <a:t>)</a:t>
                      </a:r>
                      <a:endParaRPr lang="en-US" dirty="0">
                        <a:cs typeface="B Nazanin" pitchFamily="2" charset="-78"/>
                      </a:endParaRPr>
                    </a:p>
                  </a:txBody>
                  <a:tcPr/>
                </a:tc>
                <a:tc>
                  <a:txBody>
                    <a:bodyPr/>
                    <a:lstStyle/>
                    <a:p>
                      <a:pPr algn="ctr" rtl="1"/>
                      <a:endParaRPr lang="en-US" dirty="0">
                        <a:cs typeface="B Nazanin" pitchFamily="2" charset="-78"/>
                      </a:endParaRPr>
                    </a:p>
                  </a:txBody>
                  <a:tcPr/>
                </a:tc>
              </a:tr>
              <a:tr h="370840">
                <a:tc>
                  <a:txBody>
                    <a:bodyPr/>
                    <a:lstStyle/>
                    <a:p>
                      <a:pPr algn="ctr" rtl="1"/>
                      <a:r>
                        <a:rPr lang="en-US" dirty="0" smtClean="0">
                          <a:cs typeface="B Nazanin" pitchFamily="2" charset="-78"/>
                        </a:rPr>
                        <a:t>2500</a:t>
                      </a:r>
                      <a:endParaRPr lang="en-US" dirty="0">
                        <a:cs typeface="B Nazanin" pitchFamily="2" charset="-78"/>
                      </a:endParaRPr>
                    </a:p>
                  </a:txBody>
                  <a:tcPr/>
                </a:tc>
                <a:tc>
                  <a:txBody>
                    <a:bodyPr/>
                    <a:lstStyle/>
                    <a:p>
                      <a:pPr algn="ctr" rtl="1"/>
                      <a:r>
                        <a:rPr lang="en-US" dirty="0" smtClean="0">
                          <a:cs typeface="B Nazanin" pitchFamily="2" charset="-78"/>
                        </a:rPr>
                        <a:t>1000</a:t>
                      </a:r>
                      <a:endParaRPr lang="en-US" dirty="0">
                        <a:cs typeface="B Nazanin" pitchFamily="2" charset="-78"/>
                      </a:endParaRPr>
                    </a:p>
                  </a:txBody>
                  <a:tcPr/>
                </a:tc>
                <a:tc>
                  <a:txBody>
                    <a:bodyPr/>
                    <a:lstStyle/>
                    <a:p>
                      <a:pPr algn="ctr" rtl="1"/>
                      <a:r>
                        <a:rPr lang="fa-IR" dirty="0" smtClean="0">
                          <a:cs typeface="B Nazanin" pitchFamily="2" charset="-78"/>
                        </a:rPr>
                        <a:t>فروشنده</a:t>
                      </a:r>
                      <a:endParaRPr lang="en-US" dirty="0">
                        <a:cs typeface="B Nazanin" pitchFamily="2" charset="-78"/>
                      </a:endParaRPr>
                    </a:p>
                  </a:txBody>
                  <a:tcPr/>
                </a:tc>
              </a:tr>
              <a:tr h="370840">
                <a:tc>
                  <a:txBody>
                    <a:bodyPr/>
                    <a:lstStyle/>
                    <a:p>
                      <a:pPr algn="ctr" rtl="1"/>
                      <a:r>
                        <a:rPr lang="en-US" dirty="0" smtClean="0">
                          <a:cs typeface="B Nazanin" pitchFamily="2" charset="-78"/>
                        </a:rPr>
                        <a:t>3000</a:t>
                      </a:r>
                      <a:endParaRPr lang="en-US" dirty="0">
                        <a:cs typeface="B Nazanin" pitchFamily="2" charset="-78"/>
                      </a:endParaRPr>
                    </a:p>
                  </a:txBody>
                  <a:tcPr/>
                </a:tc>
                <a:tc>
                  <a:txBody>
                    <a:bodyPr/>
                    <a:lstStyle/>
                    <a:p>
                      <a:pPr algn="ctr" rtl="1"/>
                      <a:r>
                        <a:rPr lang="en-US" dirty="0" smtClean="0">
                          <a:cs typeface="B Nazanin" pitchFamily="2" charset="-78"/>
                        </a:rPr>
                        <a:t>2000</a:t>
                      </a:r>
                      <a:endParaRPr lang="en-US" dirty="0">
                        <a:cs typeface="B Nazanin" pitchFamily="2" charset="-78"/>
                      </a:endParaRPr>
                    </a:p>
                  </a:txBody>
                  <a:tcPr/>
                </a:tc>
                <a:tc>
                  <a:txBody>
                    <a:bodyPr/>
                    <a:lstStyle/>
                    <a:p>
                      <a:pPr algn="ctr" rtl="1"/>
                      <a:r>
                        <a:rPr lang="fa-IR" dirty="0" smtClean="0">
                          <a:cs typeface="B Nazanin" pitchFamily="2" charset="-78"/>
                        </a:rPr>
                        <a:t>خریدار</a:t>
                      </a:r>
                      <a:endParaRPr lang="en-US" dirty="0">
                        <a:cs typeface="B Nazanin" pitchFamily="2" charset="-78"/>
                      </a:endParaRPr>
                    </a:p>
                  </a:txBody>
                  <a:tcPr/>
                </a:tc>
              </a:tr>
            </a:tbl>
          </a:graphicData>
        </a:graphic>
      </p:graphicFrame>
      <p:sp>
        <p:nvSpPr>
          <p:cNvPr id="5" name="Rectangle 4"/>
          <p:cNvSpPr/>
          <p:nvPr/>
        </p:nvSpPr>
        <p:spPr>
          <a:xfrm>
            <a:off x="3276600" y="4114800"/>
            <a:ext cx="2111475" cy="369332"/>
          </a:xfrm>
          <a:prstGeom prst="rect">
            <a:avLst/>
          </a:prstGeom>
        </p:spPr>
        <p:txBody>
          <a:bodyPr wrap="none">
            <a:spAutoFit/>
          </a:bodyPr>
          <a:lstStyle/>
          <a:p>
            <a:r>
              <a:rPr lang="fa-IR" b="1" dirty="0" smtClean="0">
                <a:cs typeface="B Nazanin" pitchFamily="2" charset="-78"/>
              </a:rPr>
              <a:t>تمایل فروشنده و خریدار</a:t>
            </a:r>
            <a:endParaRPr lang="en-US" b="1" dirty="0">
              <a:cs typeface="B Nazanin" pitchFamily="2" charset="-78"/>
            </a:endParaRPr>
          </a:p>
        </p:txBody>
      </p:sp>
    </p:spTree>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بازار ماشین های دست دوم (ادامه)</a:t>
            </a:r>
            <a:endParaRPr lang="en-US" dirty="0"/>
          </a:p>
        </p:txBody>
      </p:sp>
      <p:sp>
        <p:nvSpPr>
          <p:cNvPr id="3" name="Content Placeholder 2"/>
          <p:cNvSpPr>
            <a:spLocks noGrp="1"/>
          </p:cNvSpPr>
          <p:nvPr>
            <p:ph idx="1"/>
          </p:nvPr>
        </p:nvSpPr>
        <p:spPr/>
        <p:txBody>
          <a:bodyPr>
            <a:normAutofit/>
          </a:bodyPr>
          <a:lstStyle/>
          <a:p>
            <a:r>
              <a:rPr lang="fa-IR" sz="2800" dirty="0" smtClean="0"/>
              <a:t>اگر نه خریدار و نه فروشنده از نوع ماشین باخبر نباشند، فرض ریسک خنثی بوجود خواهد آمد:</a:t>
            </a:r>
          </a:p>
          <a:p>
            <a:r>
              <a:rPr lang="fa-IR" sz="2800" dirty="0" smtClean="0"/>
              <a:t>ارزش انتظاری ماشین برای فروشنده:</a:t>
            </a:r>
          </a:p>
          <a:p>
            <a:pPr algn="l" rtl="0">
              <a:buNone/>
            </a:pPr>
            <a:r>
              <a:rPr lang="en-US" sz="2800" dirty="0" smtClean="0"/>
              <a:t>1/3 x(2500)+2/3x(1000) = 1500 </a:t>
            </a:r>
            <a:r>
              <a:rPr lang="fa-IR" sz="2800" dirty="0" smtClean="0"/>
              <a:t>واحد</a:t>
            </a:r>
          </a:p>
          <a:p>
            <a:r>
              <a:rPr lang="fa-IR" sz="2800" dirty="0" smtClean="0"/>
              <a:t>ارزش انتظاری ماشین برای خریدار:</a:t>
            </a:r>
          </a:p>
          <a:p>
            <a:pPr algn="l" rtl="0">
              <a:buNone/>
            </a:pPr>
            <a:r>
              <a:rPr lang="en-US" sz="2800" dirty="0" smtClean="0"/>
              <a:t>1/3 x(3000)+2/3x(2000) = 2333 </a:t>
            </a:r>
            <a:r>
              <a:rPr lang="fa-IR" sz="2800" dirty="0" smtClean="0"/>
              <a:t>واحد</a:t>
            </a:r>
          </a:p>
          <a:p>
            <a:endParaRPr lang="fa-IR" sz="2800" dirty="0" smtClean="0"/>
          </a:p>
        </p:txBody>
      </p:sp>
      <p:graphicFrame>
        <p:nvGraphicFramePr>
          <p:cNvPr id="4" name="Table 3"/>
          <p:cNvGraphicFramePr>
            <a:graphicFrameLocks noGrp="1"/>
          </p:cNvGraphicFramePr>
          <p:nvPr/>
        </p:nvGraphicFramePr>
        <p:xfrm>
          <a:off x="304800" y="5440680"/>
          <a:ext cx="6096000" cy="1112520"/>
        </p:xfrm>
        <a:graphic>
          <a:graphicData uri="http://schemas.openxmlformats.org/drawingml/2006/table">
            <a:tbl>
              <a:tblPr firstRow="1" bandRow="1">
                <a:tableStyleId>{5C22544A-7EE6-4342-B048-85BDC9FD1C3A}</a:tableStyleId>
              </a:tblPr>
              <a:tblGrid>
                <a:gridCol w="2032000"/>
                <a:gridCol w="2032000"/>
                <a:gridCol w="2032000"/>
              </a:tblGrid>
              <a:tr h="370840">
                <a:tc>
                  <a:txBody>
                    <a:bodyPr/>
                    <a:lstStyle/>
                    <a:p>
                      <a:pPr algn="ctr" rtl="1"/>
                      <a:r>
                        <a:rPr lang="fa-IR" dirty="0" smtClean="0">
                          <a:cs typeface="B Nazanin" pitchFamily="2" charset="-78"/>
                        </a:rPr>
                        <a:t>ماشین خوب (</a:t>
                      </a:r>
                      <a:r>
                        <a:rPr lang="en-US" dirty="0" smtClean="0">
                          <a:cs typeface="B Nazanin" pitchFamily="2" charset="-78"/>
                        </a:rPr>
                        <a:t>Peach</a:t>
                      </a:r>
                      <a:r>
                        <a:rPr lang="fa-IR" dirty="0" smtClean="0">
                          <a:cs typeface="B Nazanin" pitchFamily="2" charset="-78"/>
                        </a:rPr>
                        <a:t>)</a:t>
                      </a:r>
                      <a:endParaRPr lang="en-US" dirty="0">
                        <a:cs typeface="B Nazanin" pitchFamily="2" charset="-78"/>
                      </a:endParaRPr>
                    </a:p>
                  </a:txBody>
                  <a:tcPr/>
                </a:tc>
                <a:tc>
                  <a:txBody>
                    <a:bodyPr/>
                    <a:lstStyle/>
                    <a:p>
                      <a:pPr algn="ctr" rtl="1"/>
                      <a:r>
                        <a:rPr lang="fa-IR" dirty="0" smtClean="0">
                          <a:cs typeface="B Nazanin" pitchFamily="2" charset="-78"/>
                        </a:rPr>
                        <a:t>ماشین بد (</a:t>
                      </a:r>
                      <a:r>
                        <a:rPr lang="en-US" dirty="0" smtClean="0">
                          <a:cs typeface="B Nazanin" pitchFamily="2" charset="-78"/>
                        </a:rPr>
                        <a:t>Lemon</a:t>
                      </a:r>
                      <a:r>
                        <a:rPr lang="fa-IR" dirty="0" smtClean="0">
                          <a:cs typeface="B Nazanin" pitchFamily="2" charset="-78"/>
                        </a:rPr>
                        <a:t>)</a:t>
                      </a:r>
                      <a:endParaRPr lang="en-US" dirty="0">
                        <a:cs typeface="B Nazanin" pitchFamily="2" charset="-78"/>
                      </a:endParaRPr>
                    </a:p>
                  </a:txBody>
                  <a:tcPr/>
                </a:tc>
                <a:tc>
                  <a:txBody>
                    <a:bodyPr/>
                    <a:lstStyle/>
                    <a:p>
                      <a:pPr algn="ctr" rtl="1"/>
                      <a:endParaRPr lang="en-US" dirty="0">
                        <a:cs typeface="B Nazanin" pitchFamily="2" charset="-78"/>
                      </a:endParaRPr>
                    </a:p>
                  </a:txBody>
                  <a:tcPr/>
                </a:tc>
              </a:tr>
              <a:tr h="370840">
                <a:tc>
                  <a:txBody>
                    <a:bodyPr/>
                    <a:lstStyle/>
                    <a:p>
                      <a:pPr algn="ctr" rtl="1"/>
                      <a:r>
                        <a:rPr lang="en-US" dirty="0" smtClean="0">
                          <a:cs typeface="B Nazanin" pitchFamily="2" charset="-78"/>
                        </a:rPr>
                        <a:t>2500</a:t>
                      </a:r>
                      <a:endParaRPr lang="en-US" dirty="0">
                        <a:cs typeface="B Nazanin" pitchFamily="2" charset="-78"/>
                      </a:endParaRPr>
                    </a:p>
                  </a:txBody>
                  <a:tcPr/>
                </a:tc>
                <a:tc>
                  <a:txBody>
                    <a:bodyPr/>
                    <a:lstStyle/>
                    <a:p>
                      <a:pPr algn="ctr" rtl="1"/>
                      <a:r>
                        <a:rPr lang="en-US" dirty="0" smtClean="0">
                          <a:cs typeface="B Nazanin" pitchFamily="2" charset="-78"/>
                        </a:rPr>
                        <a:t>1000</a:t>
                      </a:r>
                      <a:endParaRPr lang="en-US" dirty="0">
                        <a:cs typeface="B Nazanin" pitchFamily="2" charset="-78"/>
                      </a:endParaRPr>
                    </a:p>
                  </a:txBody>
                  <a:tcPr/>
                </a:tc>
                <a:tc>
                  <a:txBody>
                    <a:bodyPr/>
                    <a:lstStyle/>
                    <a:p>
                      <a:pPr algn="ctr" rtl="1"/>
                      <a:r>
                        <a:rPr lang="fa-IR" dirty="0" smtClean="0">
                          <a:cs typeface="B Nazanin" pitchFamily="2" charset="-78"/>
                        </a:rPr>
                        <a:t>فروشنده</a:t>
                      </a:r>
                      <a:endParaRPr lang="en-US" dirty="0">
                        <a:cs typeface="B Nazanin" pitchFamily="2" charset="-78"/>
                      </a:endParaRPr>
                    </a:p>
                  </a:txBody>
                  <a:tcPr/>
                </a:tc>
              </a:tr>
              <a:tr h="370840">
                <a:tc>
                  <a:txBody>
                    <a:bodyPr/>
                    <a:lstStyle/>
                    <a:p>
                      <a:pPr algn="ctr" rtl="1"/>
                      <a:r>
                        <a:rPr lang="en-US" dirty="0" smtClean="0">
                          <a:cs typeface="B Nazanin" pitchFamily="2" charset="-78"/>
                        </a:rPr>
                        <a:t>3000</a:t>
                      </a:r>
                      <a:endParaRPr lang="en-US" dirty="0">
                        <a:cs typeface="B Nazanin" pitchFamily="2" charset="-78"/>
                      </a:endParaRPr>
                    </a:p>
                  </a:txBody>
                  <a:tcPr/>
                </a:tc>
                <a:tc>
                  <a:txBody>
                    <a:bodyPr/>
                    <a:lstStyle/>
                    <a:p>
                      <a:pPr algn="ctr" rtl="1"/>
                      <a:r>
                        <a:rPr lang="en-US" dirty="0" smtClean="0">
                          <a:cs typeface="B Nazanin" pitchFamily="2" charset="-78"/>
                        </a:rPr>
                        <a:t>2000</a:t>
                      </a:r>
                      <a:endParaRPr lang="en-US" dirty="0">
                        <a:cs typeface="B Nazanin" pitchFamily="2" charset="-78"/>
                      </a:endParaRPr>
                    </a:p>
                  </a:txBody>
                  <a:tcPr/>
                </a:tc>
                <a:tc>
                  <a:txBody>
                    <a:bodyPr/>
                    <a:lstStyle/>
                    <a:p>
                      <a:pPr algn="ctr" rtl="1"/>
                      <a:r>
                        <a:rPr lang="fa-IR" dirty="0" smtClean="0">
                          <a:cs typeface="B Nazanin" pitchFamily="2" charset="-78"/>
                        </a:rPr>
                        <a:t>خریدار</a:t>
                      </a:r>
                      <a:endParaRPr lang="en-US" dirty="0">
                        <a:cs typeface="B Nazanin" pitchFamily="2" charset="-78"/>
                      </a:endParaRPr>
                    </a:p>
                  </a:txBody>
                  <a:tcPr/>
                </a:tc>
              </a:tr>
            </a:tbl>
          </a:graphicData>
        </a:graphic>
      </p:graphicFrame>
      <p:sp>
        <p:nvSpPr>
          <p:cNvPr id="5" name="Rectangle 4"/>
          <p:cNvSpPr/>
          <p:nvPr/>
        </p:nvSpPr>
        <p:spPr>
          <a:xfrm>
            <a:off x="2133600" y="4983480"/>
            <a:ext cx="2111475" cy="369332"/>
          </a:xfrm>
          <a:prstGeom prst="rect">
            <a:avLst/>
          </a:prstGeom>
        </p:spPr>
        <p:txBody>
          <a:bodyPr wrap="none">
            <a:spAutoFit/>
          </a:bodyPr>
          <a:lstStyle/>
          <a:p>
            <a:r>
              <a:rPr lang="fa-IR" b="1" dirty="0" smtClean="0">
                <a:cs typeface="B Nazanin" pitchFamily="2" charset="-78"/>
              </a:rPr>
              <a:t>تمایل فروشنده و خریدار</a:t>
            </a:r>
            <a:endParaRPr lang="en-US" b="1" dirty="0">
              <a:cs typeface="B Nazanin" pitchFamily="2" charset="-78"/>
            </a:endParaRPr>
          </a:p>
        </p:txBody>
      </p:sp>
      <p:sp>
        <p:nvSpPr>
          <p:cNvPr id="6" name="Rectangle 5"/>
          <p:cNvSpPr/>
          <p:nvPr/>
        </p:nvSpPr>
        <p:spPr>
          <a:xfrm>
            <a:off x="6553200" y="5678269"/>
            <a:ext cx="2362200" cy="646331"/>
          </a:xfrm>
          <a:prstGeom prst="rect">
            <a:avLst/>
          </a:prstGeom>
        </p:spPr>
        <p:txBody>
          <a:bodyPr wrap="square">
            <a:spAutoFit/>
          </a:bodyPr>
          <a:lstStyle/>
          <a:p>
            <a:pPr algn="ctr" rtl="1"/>
            <a:r>
              <a:rPr lang="fa-IR" b="1" dirty="0" smtClean="0">
                <a:cs typeface="B Nazanin" pitchFamily="2" charset="-78"/>
              </a:rPr>
              <a:t>بازار در قیمت 2333 تسویه می شود</a:t>
            </a:r>
            <a:endParaRPr lang="en-US" b="1" dirty="0">
              <a:cs typeface="B Nazanin" pitchFamily="2" charset="-78"/>
            </a:endParaRPr>
          </a:p>
        </p:txBody>
      </p:sp>
    </p:spTree>
  </p:cSld>
  <p:clrMapOvr>
    <a:masterClrMapping/>
  </p:clrMapOvr>
  <p:transition>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بازار ماشین های دست دوم (ادامه)</a:t>
            </a:r>
            <a:endParaRPr lang="en-US" dirty="0"/>
          </a:p>
        </p:txBody>
      </p:sp>
      <p:sp>
        <p:nvSpPr>
          <p:cNvPr id="3" name="Content Placeholder 2"/>
          <p:cNvSpPr>
            <a:spLocks noGrp="1"/>
          </p:cNvSpPr>
          <p:nvPr>
            <p:ph idx="1"/>
          </p:nvPr>
        </p:nvSpPr>
        <p:spPr/>
        <p:txBody>
          <a:bodyPr>
            <a:normAutofit/>
          </a:bodyPr>
          <a:lstStyle/>
          <a:p>
            <a:r>
              <a:rPr lang="fa-IR" sz="2800" dirty="0" smtClean="0"/>
              <a:t>در واقعیت، فروشنده از وضعیت خودرو آگاه است و خریدار اطلاعات بسیار ناچیزی دارد.</a:t>
            </a:r>
          </a:p>
          <a:p>
            <a:r>
              <a:rPr lang="fa-IR" sz="2800" dirty="0" smtClean="0"/>
              <a:t>فرض کنید تمامی خودروها در قیمتی بالاتر از 1000 واحد ارائه می شوند. بنابراین تمام ماشین های بد در بازار ارائه خواهند شد. زیرا خودروهای خوب در قیمتی بالاتر از 2500 واحد بفروش می رسند.</a:t>
            </a:r>
          </a:p>
          <a:p>
            <a:r>
              <a:rPr lang="fa-IR" sz="2800" dirty="0" smtClean="0"/>
              <a:t>در بازه قیمتی 1000 تا 2500، خریدار می داند که ماشین خوب در بازار موجود نیست، بنابراین ماشین ها برای وی تنها 2000 واحد ارزش دارند.</a:t>
            </a:r>
          </a:p>
        </p:txBody>
      </p:sp>
      <p:graphicFrame>
        <p:nvGraphicFramePr>
          <p:cNvPr id="4" name="Table 3"/>
          <p:cNvGraphicFramePr>
            <a:graphicFrameLocks noGrp="1"/>
          </p:cNvGraphicFramePr>
          <p:nvPr/>
        </p:nvGraphicFramePr>
        <p:xfrm>
          <a:off x="1524000" y="5486400"/>
          <a:ext cx="6096000" cy="1112520"/>
        </p:xfrm>
        <a:graphic>
          <a:graphicData uri="http://schemas.openxmlformats.org/drawingml/2006/table">
            <a:tbl>
              <a:tblPr firstRow="1" bandRow="1">
                <a:tableStyleId>{5C22544A-7EE6-4342-B048-85BDC9FD1C3A}</a:tableStyleId>
              </a:tblPr>
              <a:tblGrid>
                <a:gridCol w="2032000"/>
                <a:gridCol w="2032000"/>
                <a:gridCol w="2032000"/>
              </a:tblGrid>
              <a:tr h="370840">
                <a:tc>
                  <a:txBody>
                    <a:bodyPr/>
                    <a:lstStyle/>
                    <a:p>
                      <a:pPr algn="ctr" rtl="1"/>
                      <a:r>
                        <a:rPr lang="fa-IR" dirty="0" smtClean="0">
                          <a:cs typeface="B Nazanin" pitchFamily="2" charset="-78"/>
                        </a:rPr>
                        <a:t>ماشین خوب (</a:t>
                      </a:r>
                      <a:r>
                        <a:rPr lang="en-US" dirty="0" smtClean="0">
                          <a:cs typeface="B Nazanin" pitchFamily="2" charset="-78"/>
                        </a:rPr>
                        <a:t>Peach</a:t>
                      </a:r>
                      <a:r>
                        <a:rPr lang="fa-IR" dirty="0" smtClean="0">
                          <a:cs typeface="B Nazanin" pitchFamily="2" charset="-78"/>
                        </a:rPr>
                        <a:t>)</a:t>
                      </a:r>
                      <a:endParaRPr lang="en-US" dirty="0">
                        <a:cs typeface="B Nazanin" pitchFamily="2" charset="-78"/>
                      </a:endParaRPr>
                    </a:p>
                  </a:txBody>
                  <a:tcPr/>
                </a:tc>
                <a:tc>
                  <a:txBody>
                    <a:bodyPr/>
                    <a:lstStyle/>
                    <a:p>
                      <a:pPr algn="ctr" rtl="1"/>
                      <a:r>
                        <a:rPr lang="fa-IR" dirty="0" smtClean="0">
                          <a:cs typeface="B Nazanin" pitchFamily="2" charset="-78"/>
                        </a:rPr>
                        <a:t>ماشین بد (</a:t>
                      </a:r>
                      <a:r>
                        <a:rPr lang="en-US" dirty="0" smtClean="0">
                          <a:cs typeface="B Nazanin" pitchFamily="2" charset="-78"/>
                        </a:rPr>
                        <a:t>Lemon</a:t>
                      </a:r>
                      <a:r>
                        <a:rPr lang="fa-IR" dirty="0" smtClean="0">
                          <a:cs typeface="B Nazanin" pitchFamily="2" charset="-78"/>
                        </a:rPr>
                        <a:t>)</a:t>
                      </a:r>
                      <a:endParaRPr lang="en-US" dirty="0">
                        <a:cs typeface="B Nazanin" pitchFamily="2" charset="-78"/>
                      </a:endParaRPr>
                    </a:p>
                  </a:txBody>
                  <a:tcPr/>
                </a:tc>
                <a:tc>
                  <a:txBody>
                    <a:bodyPr/>
                    <a:lstStyle/>
                    <a:p>
                      <a:pPr algn="ctr" rtl="1"/>
                      <a:endParaRPr lang="en-US" dirty="0">
                        <a:cs typeface="B Nazanin" pitchFamily="2" charset="-78"/>
                      </a:endParaRPr>
                    </a:p>
                  </a:txBody>
                  <a:tcPr/>
                </a:tc>
              </a:tr>
              <a:tr h="370840">
                <a:tc>
                  <a:txBody>
                    <a:bodyPr/>
                    <a:lstStyle/>
                    <a:p>
                      <a:pPr algn="ctr" rtl="1"/>
                      <a:r>
                        <a:rPr lang="en-US" dirty="0" smtClean="0">
                          <a:cs typeface="B Nazanin" pitchFamily="2" charset="-78"/>
                        </a:rPr>
                        <a:t>2500</a:t>
                      </a:r>
                      <a:endParaRPr lang="en-US" dirty="0">
                        <a:cs typeface="B Nazanin" pitchFamily="2" charset="-78"/>
                      </a:endParaRPr>
                    </a:p>
                  </a:txBody>
                  <a:tcPr/>
                </a:tc>
                <a:tc>
                  <a:txBody>
                    <a:bodyPr/>
                    <a:lstStyle/>
                    <a:p>
                      <a:pPr algn="ctr" rtl="1"/>
                      <a:r>
                        <a:rPr lang="en-US" dirty="0" smtClean="0">
                          <a:cs typeface="B Nazanin" pitchFamily="2" charset="-78"/>
                        </a:rPr>
                        <a:t>1000</a:t>
                      </a:r>
                      <a:endParaRPr lang="en-US" dirty="0">
                        <a:cs typeface="B Nazanin" pitchFamily="2" charset="-78"/>
                      </a:endParaRPr>
                    </a:p>
                  </a:txBody>
                  <a:tcPr/>
                </a:tc>
                <a:tc>
                  <a:txBody>
                    <a:bodyPr/>
                    <a:lstStyle/>
                    <a:p>
                      <a:pPr algn="ctr" rtl="1"/>
                      <a:r>
                        <a:rPr lang="fa-IR" dirty="0" smtClean="0">
                          <a:cs typeface="B Nazanin" pitchFamily="2" charset="-78"/>
                        </a:rPr>
                        <a:t>فروشنده</a:t>
                      </a:r>
                      <a:endParaRPr lang="en-US" dirty="0">
                        <a:cs typeface="B Nazanin" pitchFamily="2" charset="-78"/>
                      </a:endParaRPr>
                    </a:p>
                  </a:txBody>
                  <a:tcPr/>
                </a:tc>
              </a:tr>
              <a:tr h="370840">
                <a:tc>
                  <a:txBody>
                    <a:bodyPr/>
                    <a:lstStyle/>
                    <a:p>
                      <a:pPr algn="ctr" rtl="1"/>
                      <a:r>
                        <a:rPr lang="en-US" dirty="0" smtClean="0">
                          <a:cs typeface="B Nazanin" pitchFamily="2" charset="-78"/>
                        </a:rPr>
                        <a:t>3000</a:t>
                      </a:r>
                      <a:endParaRPr lang="en-US" dirty="0">
                        <a:cs typeface="B Nazanin" pitchFamily="2" charset="-78"/>
                      </a:endParaRPr>
                    </a:p>
                  </a:txBody>
                  <a:tcPr/>
                </a:tc>
                <a:tc>
                  <a:txBody>
                    <a:bodyPr/>
                    <a:lstStyle/>
                    <a:p>
                      <a:pPr algn="ctr" rtl="1"/>
                      <a:r>
                        <a:rPr lang="en-US" dirty="0" smtClean="0">
                          <a:cs typeface="B Nazanin" pitchFamily="2" charset="-78"/>
                        </a:rPr>
                        <a:t>2000</a:t>
                      </a:r>
                      <a:endParaRPr lang="en-US" dirty="0">
                        <a:cs typeface="B Nazanin" pitchFamily="2" charset="-78"/>
                      </a:endParaRPr>
                    </a:p>
                  </a:txBody>
                  <a:tcPr/>
                </a:tc>
                <a:tc>
                  <a:txBody>
                    <a:bodyPr/>
                    <a:lstStyle/>
                    <a:p>
                      <a:pPr algn="ctr" rtl="1"/>
                      <a:r>
                        <a:rPr lang="fa-IR" dirty="0" smtClean="0">
                          <a:cs typeface="B Nazanin" pitchFamily="2" charset="-78"/>
                        </a:rPr>
                        <a:t>خریدار</a:t>
                      </a:r>
                      <a:endParaRPr lang="en-US" dirty="0">
                        <a:cs typeface="B Nazanin" pitchFamily="2" charset="-78"/>
                      </a:endParaRPr>
                    </a:p>
                  </a:txBody>
                  <a:tcPr/>
                </a:tc>
              </a:tr>
            </a:tbl>
          </a:graphicData>
        </a:graphic>
      </p:graphicFrame>
      <p:sp>
        <p:nvSpPr>
          <p:cNvPr id="5" name="Rectangle 4"/>
          <p:cNvSpPr/>
          <p:nvPr/>
        </p:nvSpPr>
        <p:spPr>
          <a:xfrm>
            <a:off x="3352800" y="5029200"/>
            <a:ext cx="2111475" cy="369332"/>
          </a:xfrm>
          <a:prstGeom prst="rect">
            <a:avLst/>
          </a:prstGeom>
        </p:spPr>
        <p:txBody>
          <a:bodyPr wrap="none">
            <a:spAutoFit/>
          </a:bodyPr>
          <a:lstStyle/>
          <a:p>
            <a:r>
              <a:rPr lang="fa-IR" b="1" dirty="0" smtClean="0">
                <a:cs typeface="B Nazanin" pitchFamily="2" charset="-78"/>
              </a:rPr>
              <a:t>تمایل فروشنده و خریدار</a:t>
            </a:r>
            <a:endParaRPr lang="en-US" b="1" dirty="0">
              <a:cs typeface="B Nazanin" pitchFamily="2" charset="-78"/>
            </a:endParaRPr>
          </a:p>
        </p:txBody>
      </p:sp>
    </p:spTree>
  </p:cSld>
  <p:clrMapOvr>
    <a:masterClrMapping/>
  </p:clrMapOvr>
  <p:transition>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بازار ماشین های دست دوم (ادامه)</a:t>
            </a:r>
            <a:endParaRPr lang="en-US" dirty="0"/>
          </a:p>
        </p:txBody>
      </p:sp>
      <p:sp>
        <p:nvSpPr>
          <p:cNvPr id="3" name="Content Placeholder 2"/>
          <p:cNvSpPr>
            <a:spLocks noGrp="1"/>
          </p:cNvSpPr>
          <p:nvPr>
            <p:ph idx="1"/>
          </p:nvPr>
        </p:nvSpPr>
        <p:spPr/>
        <p:txBody>
          <a:bodyPr>
            <a:normAutofit/>
          </a:bodyPr>
          <a:lstStyle/>
          <a:p>
            <a:r>
              <a:rPr lang="fa-IR" sz="2800" dirty="0" smtClean="0"/>
              <a:t>در قیمت های بالاتر از 2500 واحد، ارزش انتظاری ماشین برای خریدار عبارتست از:</a:t>
            </a:r>
          </a:p>
          <a:p>
            <a:pPr algn="l" rtl="0">
              <a:buNone/>
            </a:pPr>
            <a:r>
              <a:rPr lang="en-US" sz="2800" dirty="0" smtClean="0"/>
              <a:t>1/3 x(3000)+2/3x(2000) = 2333 </a:t>
            </a:r>
            <a:r>
              <a:rPr lang="fa-IR" sz="2800" dirty="0" smtClean="0"/>
              <a:t>واحد </a:t>
            </a:r>
            <a:r>
              <a:rPr lang="en-US" sz="2800" dirty="0" smtClean="0"/>
              <a:t> &lt; 2500</a:t>
            </a:r>
            <a:endParaRPr lang="fa-IR" sz="2800" dirty="0" smtClean="0"/>
          </a:p>
          <a:p>
            <a:pPr algn="r"/>
            <a:endParaRPr lang="fa-IR" sz="2800" dirty="0" smtClean="0"/>
          </a:p>
          <a:p>
            <a:pPr algn="r"/>
            <a:r>
              <a:rPr lang="fa-IR" sz="2800" dirty="0" smtClean="0"/>
              <a:t>بنابراین باز هم ماشین خوبی به بازار عرضه نخواهد شد و ماشین های بد در قیمت 2000 واحد فروخته خواهد شد.</a:t>
            </a:r>
          </a:p>
        </p:txBody>
      </p:sp>
      <p:graphicFrame>
        <p:nvGraphicFramePr>
          <p:cNvPr id="4" name="Table 3"/>
          <p:cNvGraphicFramePr>
            <a:graphicFrameLocks noGrp="1"/>
          </p:cNvGraphicFramePr>
          <p:nvPr/>
        </p:nvGraphicFramePr>
        <p:xfrm>
          <a:off x="1524000" y="5257800"/>
          <a:ext cx="6096000" cy="1112520"/>
        </p:xfrm>
        <a:graphic>
          <a:graphicData uri="http://schemas.openxmlformats.org/drawingml/2006/table">
            <a:tbl>
              <a:tblPr firstRow="1" bandRow="1">
                <a:tableStyleId>{5C22544A-7EE6-4342-B048-85BDC9FD1C3A}</a:tableStyleId>
              </a:tblPr>
              <a:tblGrid>
                <a:gridCol w="2032000"/>
                <a:gridCol w="2032000"/>
                <a:gridCol w="2032000"/>
              </a:tblGrid>
              <a:tr h="370840">
                <a:tc>
                  <a:txBody>
                    <a:bodyPr/>
                    <a:lstStyle/>
                    <a:p>
                      <a:pPr algn="ctr" rtl="1"/>
                      <a:r>
                        <a:rPr lang="fa-IR" dirty="0" smtClean="0">
                          <a:cs typeface="B Nazanin" pitchFamily="2" charset="-78"/>
                        </a:rPr>
                        <a:t>ماشین خوب (</a:t>
                      </a:r>
                      <a:r>
                        <a:rPr lang="en-US" dirty="0" smtClean="0">
                          <a:cs typeface="B Nazanin" pitchFamily="2" charset="-78"/>
                        </a:rPr>
                        <a:t>Peach</a:t>
                      </a:r>
                      <a:r>
                        <a:rPr lang="fa-IR" dirty="0" smtClean="0">
                          <a:cs typeface="B Nazanin" pitchFamily="2" charset="-78"/>
                        </a:rPr>
                        <a:t>)</a:t>
                      </a:r>
                      <a:endParaRPr lang="en-US" dirty="0">
                        <a:cs typeface="B Nazanin" pitchFamily="2" charset="-78"/>
                      </a:endParaRPr>
                    </a:p>
                  </a:txBody>
                  <a:tcPr/>
                </a:tc>
                <a:tc>
                  <a:txBody>
                    <a:bodyPr/>
                    <a:lstStyle/>
                    <a:p>
                      <a:pPr algn="ctr" rtl="1"/>
                      <a:r>
                        <a:rPr lang="fa-IR" dirty="0" smtClean="0">
                          <a:cs typeface="B Nazanin" pitchFamily="2" charset="-78"/>
                        </a:rPr>
                        <a:t>ماشین بد (</a:t>
                      </a:r>
                      <a:r>
                        <a:rPr lang="en-US" dirty="0" smtClean="0">
                          <a:cs typeface="B Nazanin" pitchFamily="2" charset="-78"/>
                        </a:rPr>
                        <a:t>Lemon</a:t>
                      </a:r>
                      <a:r>
                        <a:rPr lang="fa-IR" dirty="0" smtClean="0">
                          <a:cs typeface="B Nazanin" pitchFamily="2" charset="-78"/>
                        </a:rPr>
                        <a:t>)</a:t>
                      </a:r>
                      <a:endParaRPr lang="en-US" dirty="0">
                        <a:cs typeface="B Nazanin" pitchFamily="2" charset="-78"/>
                      </a:endParaRPr>
                    </a:p>
                  </a:txBody>
                  <a:tcPr/>
                </a:tc>
                <a:tc>
                  <a:txBody>
                    <a:bodyPr/>
                    <a:lstStyle/>
                    <a:p>
                      <a:pPr algn="ctr" rtl="1"/>
                      <a:endParaRPr lang="en-US" dirty="0">
                        <a:cs typeface="B Nazanin" pitchFamily="2" charset="-78"/>
                      </a:endParaRPr>
                    </a:p>
                  </a:txBody>
                  <a:tcPr/>
                </a:tc>
              </a:tr>
              <a:tr h="370840">
                <a:tc>
                  <a:txBody>
                    <a:bodyPr/>
                    <a:lstStyle/>
                    <a:p>
                      <a:pPr algn="ctr" rtl="1"/>
                      <a:r>
                        <a:rPr lang="en-US" dirty="0" smtClean="0">
                          <a:cs typeface="B Nazanin" pitchFamily="2" charset="-78"/>
                        </a:rPr>
                        <a:t>2500</a:t>
                      </a:r>
                      <a:endParaRPr lang="en-US" dirty="0">
                        <a:cs typeface="B Nazanin" pitchFamily="2" charset="-78"/>
                      </a:endParaRPr>
                    </a:p>
                  </a:txBody>
                  <a:tcPr/>
                </a:tc>
                <a:tc>
                  <a:txBody>
                    <a:bodyPr/>
                    <a:lstStyle/>
                    <a:p>
                      <a:pPr algn="ctr" rtl="1"/>
                      <a:r>
                        <a:rPr lang="en-US" dirty="0" smtClean="0">
                          <a:cs typeface="B Nazanin" pitchFamily="2" charset="-78"/>
                        </a:rPr>
                        <a:t>1000</a:t>
                      </a:r>
                      <a:endParaRPr lang="en-US" dirty="0">
                        <a:cs typeface="B Nazanin" pitchFamily="2" charset="-78"/>
                      </a:endParaRPr>
                    </a:p>
                  </a:txBody>
                  <a:tcPr/>
                </a:tc>
                <a:tc>
                  <a:txBody>
                    <a:bodyPr/>
                    <a:lstStyle/>
                    <a:p>
                      <a:pPr algn="ctr" rtl="1"/>
                      <a:r>
                        <a:rPr lang="fa-IR" dirty="0" smtClean="0">
                          <a:cs typeface="B Nazanin" pitchFamily="2" charset="-78"/>
                        </a:rPr>
                        <a:t>فروشنده</a:t>
                      </a:r>
                      <a:endParaRPr lang="en-US" dirty="0">
                        <a:cs typeface="B Nazanin" pitchFamily="2" charset="-78"/>
                      </a:endParaRPr>
                    </a:p>
                  </a:txBody>
                  <a:tcPr/>
                </a:tc>
              </a:tr>
              <a:tr h="370840">
                <a:tc>
                  <a:txBody>
                    <a:bodyPr/>
                    <a:lstStyle/>
                    <a:p>
                      <a:pPr algn="ctr" rtl="1"/>
                      <a:r>
                        <a:rPr lang="en-US" dirty="0" smtClean="0">
                          <a:cs typeface="B Nazanin" pitchFamily="2" charset="-78"/>
                        </a:rPr>
                        <a:t>3000</a:t>
                      </a:r>
                      <a:endParaRPr lang="en-US" dirty="0">
                        <a:cs typeface="B Nazanin" pitchFamily="2" charset="-78"/>
                      </a:endParaRPr>
                    </a:p>
                  </a:txBody>
                  <a:tcPr/>
                </a:tc>
                <a:tc>
                  <a:txBody>
                    <a:bodyPr/>
                    <a:lstStyle/>
                    <a:p>
                      <a:pPr algn="ctr" rtl="1"/>
                      <a:r>
                        <a:rPr lang="en-US" dirty="0" smtClean="0">
                          <a:cs typeface="B Nazanin" pitchFamily="2" charset="-78"/>
                        </a:rPr>
                        <a:t>2000</a:t>
                      </a:r>
                      <a:endParaRPr lang="en-US" dirty="0">
                        <a:cs typeface="B Nazanin" pitchFamily="2" charset="-78"/>
                      </a:endParaRPr>
                    </a:p>
                  </a:txBody>
                  <a:tcPr/>
                </a:tc>
                <a:tc>
                  <a:txBody>
                    <a:bodyPr/>
                    <a:lstStyle/>
                    <a:p>
                      <a:pPr algn="ctr" rtl="1"/>
                      <a:r>
                        <a:rPr lang="fa-IR" dirty="0" smtClean="0">
                          <a:cs typeface="B Nazanin" pitchFamily="2" charset="-78"/>
                        </a:rPr>
                        <a:t>خریدار</a:t>
                      </a:r>
                      <a:endParaRPr lang="en-US" dirty="0">
                        <a:cs typeface="B Nazanin" pitchFamily="2" charset="-78"/>
                      </a:endParaRPr>
                    </a:p>
                  </a:txBody>
                  <a:tcPr/>
                </a:tc>
              </a:tr>
            </a:tbl>
          </a:graphicData>
        </a:graphic>
      </p:graphicFrame>
      <p:sp>
        <p:nvSpPr>
          <p:cNvPr id="5" name="Rectangle 4"/>
          <p:cNvSpPr/>
          <p:nvPr/>
        </p:nvSpPr>
        <p:spPr>
          <a:xfrm>
            <a:off x="3352800" y="4800600"/>
            <a:ext cx="2111475" cy="369332"/>
          </a:xfrm>
          <a:prstGeom prst="rect">
            <a:avLst/>
          </a:prstGeom>
        </p:spPr>
        <p:txBody>
          <a:bodyPr wrap="none">
            <a:spAutoFit/>
          </a:bodyPr>
          <a:lstStyle/>
          <a:p>
            <a:r>
              <a:rPr lang="fa-IR" b="1" dirty="0" smtClean="0">
                <a:cs typeface="B Nazanin" pitchFamily="2" charset="-78"/>
              </a:rPr>
              <a:t>تمایل فروشنده و خریدار</a:t>
            </a:r>
            <a:endParaRPr lang="en-US" b="1" dirty="0">
              <a:cs typeface="B Nazanin" pitchFamily="2" charset="-78"/>
            </a:endParaRPr>
          </a:p>
        </p:txBody>
      </p:sp>
    </p:spTree>
  </p:cSld>
  <p:clrMapOvr>
    <a:masterClrMapping/>
  </p:clrMapOvr>
  <p:transition>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انتخاب معکوس</a:t>
            </a:r>
            <a:endParaRPr lang="en-US" dirty="0"/>
          </a:p>
        </p:txBody>
      </p:sp>
      <p:sp>
        <p:nvSpPr>
          <p:cNvPr id="3" name="Content Placeholder 2"/>
          <p:cNvSpPr>
            <a:spLocks noGrp="1"/>
          </p:cNvSpPr>
          <p:nvPr>
            <p:ph idx="1"/>
          </p:nvPr>
        </p:nvSpPr>
        <p:spPr/>
        <p:txBody>
          <a:bodyPr/>
          <a:lstStyle/>
          <a:p>
            <a:r>
              <a:rPr lang="fa-IR" dirty="0" smtClean="0"/>
              <a:t>اگر از یک کالای خاص، کیفیت های متعددی وجود داشته باشد و در مبادله، یک طرف از قبل از کیفیت کالا مطلع و طرف دیگر بی اطلاع باشد، برای کسی که اطلاعی از کیفیت کالا ندارد، خطر </a:t>
            </a:r>
            <a:r>
              <a:rPr lang="fa-IR" b="1" dirty="0" smtClean="0"/>
              <a:t>انتخاب معکوس</a:t>
            </a:r>
            <a:r>
              <a:rPr lang="fa-IR" dirty="0" smtClean="0"/>
              <a:t> وجود دارد.</a:t>
            </a:r>
          </a:p>
          <a:p>
            <a:endParaRPr lang="fa-IR" dirty="0" smtClean="0"/>
          </a:p>
          <a:p>
            <a:r>
              <a:rPr lang="fa-IR" dirty="0" smtClean="0"/>
              <a:t>مثال </a:t>
            </a:r>
            <a:r>
              <a:rPr lang="fa-IR" b="1" dirty="0" smtClean="0"/>
              <a:t>بیمه سلامت</a:t>
            </a:r>
            <a:r>
              <a:rPr lang="fa-IR" dirty="0" smtClean="0"/>
              <a:t> (زندگی): برقراری حق بیمه در نرخ های عادلانه ولی به صورت یکسان، برای کل جمعیت، مورد رضایت افراد سالم نیست و آن ها از خرید بیمه، خودداری می کنند.</a:t>
            </a:r>
            <a:endParaRPr lang="en-US" dirty="0"/>
          </a:p>
        </p:txBody>
      </p:sp>
      <p:sp>
        <p:nvSpPr>
          <p:cNvPr id="4" name="Rectangle 3"/>
          <p:cNvSpPr/>
          <p:nvPr/>
        </p:nvSpPr>
        <p:spPr>
          <a:xfrm>
            <a:off x="6688026" y="6172200"/>
            <a:ext cx="2015295" cy="369332"/>
          </a:xfrm>
          <a:prstGeom prst="rect">
            <a:avLst/>
          </a:prstGeom>
        </p:spPr>
        <p:txBody>
          <a:bodyPr wrap="none">
            <a:spAutoFit/>
          </a:bodyPr>
          <a:lstStyle/>
          <a:p>
            <a:pPr algn="r" rtl="1"/>
            <a:r>
              <a:rPr lang="fa-IR" dirty="0" smtClean="0">
                <a:cs typeface="B Nazanin" pitchFamily="2" charset="-78"/>
              </a:rPr>
              <a:t>منبع: جعفر عبادی، 1390</a:t>
            </a:r>
            <a:endParaRPr lang="en-US" dirty="0">
              <a:cs typeface="B Nazanin" pitchFamily="2" charset="-78"/>
            </a:endParaRPr>
          </a:p>
        </p:txBody>
      </p:sp>
      <p:sp>
        <p:nvSpPr>
          <p:cNvPr id="5" name="Rectangle 4"/>
          <p:cNvSpPr/>
          <p:nvPr/>
        </p:nvSpPr>
        <p:spPr>
          <a:xfrm>
            <a:off x="533400" y="6172200"/>
            <a:ext cx="3016980" cy="369332"/>
          </a:xfrm>
          <a:prstGeom prst="rect">
            <a:avLst/>
          </a:prstGeom>
        </p:spPr>
        <p:txBody>
          <a:bodyPr wrap="none">
            <a:spAutoFit/>
          </a:bodyPr>
          <a:lstStyle/>
          <a:p>
            <a:r>
              <a:rPr lang="en-US" dirty="0" smtClean="0">
                <a:cs typeface="B Nazanin" pitchFamily="2" charset="-78"/>
              </a:rPr>
              <a:t> </a:t>
            </a:r>
            <a:r>
              <a:rPr lang="fa-IR" dirty="0" smtClean="0">
                <a:cs typeface="B Nazanin" pitchFamily="2" charset="-78"/>
              </a:rPr>
              <a:t>انتخاب معکوس</a:t>
            </a:r>
            <a:r>
              <a:rPr lang="en-US" dirty="0" smtClean="0">
                <a:cs typeface="B Nazanin" pitchFamily="2" charset="-78"/>
              </a:rPr>
              <a:t> Reverse Selection</a:t>
            </a:r>
            <a:endParaRPr lang="en-US" dirty="0">
              <a:cs typeface="B Nazanin" pitchFamily="2" charset="-78"/>
            </a:endParaRPr>
          </a:p>
        </p:txBody>
      </p:sp>
    </p:spTree>
  </p:cSld>
  <p:clrMapOvr>
    <a:masterClrMapping/>
  </p:clrMapOvr>
  <p:transition>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علامت دهی (علامت دادن) چیست؟</a:t>
            </a:r>
            <a:endParaRPr lang="en-US" dirty="0"/>
          </a:p>
        </p:txBody>
      </p:sp>
      <p:sp>
        <p:nvSpPr>
          <p:cNvPr id="3" name="Content Placeholder 2"/>
          <p:cNvSpPr>
            <a:spLocks noGrp="1"/>
          </p:cNvSpPr>
          <p:nvPr>
            <p:ph idx="1"/>
          </p:nvPr>
        </p:nvSpPr>
        <p:spPr/>
        <p:txBody>
          <a:bodyPr>
            <a:normAutofit lnSpcReduction="10000"/>
          </a:bodyPr>
          <a:lstStyle/>
          <a:p>
            <a:r>
              <a:rPr lang="fa-IR" dirty="0" smtClean="0">
                <a:solidFill>
                  <a:schemeClr val="tx1"/>
                </a:solidFill>
              </a:rPr>
              <a:t>اقدامی که توسط فرد مطلع انجام می شود تا برای فرد کم مطلع در مبادله، اطلاعاتی بفرستد تا از این طریق از بروز انتخاب نامناسب، جلوگیری شود.</a:t>
            </a:r>
          </a:p>
          <a:p>
            <a:endParaRPr lang="fa-IR" dirty="0" smtClean="0">
              <a:solidFill>
                <a:schemeClr val="tx1"/>
              </a:solidFill>
            </a:endParaRPr>
          </a:p>
          <a:p>
            <a:r>
              <a:rPr lang="fa-IR" dirty="0" smtClean="0">
                <a:solidFill>
                  <a:schemeClr val="tx1"/>
                </a:solidFill>
              </a:rPr>
              <a:t>به عنوان مثال، در بازار کالاهای مستعمل، فروشنده که از کیفیت کالا باخبر است، تلاش می کند با علامت دادن، به خریداران اطلاعات دهد.</a:t>
            </a:r>
          </a:p>
          <a:p>
            <a:r>
              <a:rPr lang="fa-IR" dirty="0" smtClean="0">
                <a:solidFill>
                  <a:schemeClr val="tx1"/>
                </a:solidFill>
              </a:rPr>
              <a:t>و یا کارگران در هنگام استخدام تلاش می کنند به کارفرما نشان دهند که آن ها از توانایی لازم برخوردارند.</a:t>
            </a:r>
            <a:endParaRPr lang="en-US" dirty="0" smtClean="0">
              <a:solidFill>
                <a:schemeClr val="tx1"/>
              </a:solidFill>
            </a:endParaRPr>
          </a:p>
        </p:txBody>
      </p:sp>
      <p:sp>
        <p:nvSpPr>
          <p:cNvPr id="4" name="Rectangle 3"/>
          <p:cNvSpPr/>
          <p:nvPr/>
        </p:nvSpPr>
        <p:spPr>
          <a:xfrm>
            <a:off x="381000" y="6260068"/>
            <a:ext cx="2148345" cy="369332"/>
          </a:xfrm>
          <a:prstGeom prst="rect">
            <a:avLst/>
          </a:prstGeom>
        </p:spPr>
        <p:txBody>
          <a:bodyPr wrap="none">
            <a:spAutoFit/>
          </a:bodyPr>
          <a:lstStyle/>
          <a:p>
            <a:pPr algn="r" rtl="1"/>
            <a:r>
              <a:rPr lang="fa-IR" b="1" dirty="0" smtClean="0">
                <a:cs typeface="B Nazanin" pitchFamily="2" charset="-78"/>
              </a:rPr>
              <a:t>علامت دهی</a:t>
            </a:r>
            <a:r>
              <a:rPr lang="en-US" b="1" dirty="0" smtClean="0">
                <a:cs typeface="B Nazanin" pitchFamily="2" charset="-78"/>
              </a:rPr>
              <a:t>Signaling - </a:t>
            </a:r>
            <a:endParaRPr lang="en-US" b="1" dirty="0">
              <a:cs typeface="B Nazanin" pitchFamily="2" charset="-78"/>
            </a:endParaRPr>
          </a:p>
        </p:txBody>
      </p:sp>
      <p:sp>
        <p:nvSpPr>
          <p:cNvPr id="5" name="Rectangle 4"/>
          <p:cNvSpPr/>
          <p:nvPr/>
        </p:nvSpPr>
        <p:spPr>
          <a:xfrm>
            <a:off x="6595052" y="6172200"/>
            <a:ext cx="2108269" cy="369332"/>
          </a:xfrm>
          <a:prstGeom prst="rect">
            <a:avLst/>
          </a:prstGeom>
        </p:spPr>
        <p:txBody>
          <a:bodyPr wrap="none">
            <a:spAutoFit/>
          </a:bodyPr>
          <a:lstStyle/>
          <a:p>
            <a:pPr algn="r" rtl="1"/>
            <a:r>
              <a:rPr lang="fa-IR" dirty="0" smtClean="0">
                <a:cs typeface="B Nazanin" pitchFamily="2" charset="-78"/>
              </a:rPr>
              <a:t>منبع: عباس شاکری، 1385</a:t>
            </a:r>
            <a:endParaRPr lang="en-US" dirty="0">
              <a:cs typeface="B Nazanin" pitchFamily="2" charset="-78"/>
            </a:endParaRPr>
          </a:p>
        </p:txBody>
      </p:sp>
    </p:spTree>
  </p:cSld>
  <p:clrMapOvr>
    <a:masterClrMapping/>
  </p:clrMapOvr>
  <p:transition>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علامت دهی: مثال</a:t>
            </a:r>
            <a:endParaRPr lang="en-US" dirty="0"/>
          </a:p>
        </p:txBody>
      </p:sp>
      <p:sp>
        <p:nvSpPr>
          <p:cNvPr id="3" name="Content Placeholder 2"/>
          <p:cNvSpPr>
            <a:spLocks noGrp="1"/>
          </p:cNvSpPr>
          <p:nvPr>
            <p:ph idx="1"/>
          </p:nvPr>
        </p:nvSpPr>
        <p:spPr/>
        <p:txBody>
          <a:bodyPr>
            <a:normAutofit fontScale="92500" lnSpcReduction="20000"/>
          </a:bodyPr>
          <a:lstStyle/>
          <a:p>
            <a:r>
              <a:rPr lang="fa-IR" dirty="0" smtClean="0">
                <a:solidFill>
                  <a:schemeClr val="tx1"/>
                </a:solidFill>
              </a:rPr>
              <a:t>در بازار کالاهای مستعمل: فروشنده که از کیفیت کالا باخبر است، تلاش می کند با علامت دادن، به خریداران اطلاعات اضافی دهد. مثلا </a:t>
            </a:r>
            <a:r>
              <a:rPr lang="fa-IR" u="sng" dirty="0" smtClean="0">
                <a:solidFill>
                  <a:schemeClr val="tx1"/>
                </a:solidFill>
              </a:rPr>
              <a:t>ارائه گارانتی 6 ماهه، ارائه برچسب و نشان تجاری</a:t>
            </a:r>
            <a:r>
              <a:rPr lang="fa-IR" dirty="0" smtClean="0">
                <a:solidFill>
                  <a:schemeClr val="tx1"/>
                </a:solidFill>
              </a:rPr>
              <a:t>.</a:t>
            </a:r>
          </a:p>
          <a:p>
            <a:endParaRPr lang="fa-IR" dirty="0" smtClean="0">
              <a:solidFill>
                <a:schemeClr val="tx1"/>
              </a:solidFill>
            </a:endParaRPr>
          </a:p>
          <a:p>
            <a:r>
              <a:rPr lang="fa-IR" dirty="0" smtClean="0">
                <a:solidFill>
                  <a:schemeClr val="tx1"/>
                </a:solidFill>
              </a:rPr>
              <a:t>کارگران در هنگام استخدام تلاش می کنند به کارفرما نشان دهند که آن ها از توانایی لازم برخوردارند. مثلا </a:t>
            </a:r>
            <a:r>
              <a:rPr lang="fa-IR" u="sng" dirty="0" smtClean="0">
                <a:solidFill>
                  <a:schemeClr val="tx1"/>
                </a:solidFill>
              </a:rPr>
              <a:t>ارائه مدرک تحصیلی</a:t>
            </a:r>
            <a:r>
              <a:rPr lang="fa-IR" dirty="0" smtClean="0">
                <a:solidFill>
                  <a:schemeClr val="tx1"/>
                </a:solidFill>
              </a:rPr>
              <a:t>، </a:t>
            </a:r>
            <a:r>
              <a:rPr lang="fa-IR" u="sng" dirty="0" smtClean="0">
                <a:solidFill>
                  <a:schemeClr val="tx1"/>
                </a:solidFill>
              </a:rPr>
              <a:t>لباس مناسب و آراسته، نجویدن آدامس</a:t>
            </a:r>
            <a:r>
              <a:rPr lang="fa-IR" dirty="0" smtClean="0">
                <a:solidFill>
                  <a:schemeClr val="tx1"/>
                </a:solidFill>
              </a:rPr>
              <a:t>.</a:t>
            </a:r>
          </a:p>
          <a:p>
            <a:endParaRPr lang="fa-IR" dirty="0" smtClean="0">
              <a:solidFill>
                <a:schemeClr val="tx1"/>
              </a:solidFill>
            </a:endParaRPr>
          </a:p>
          <a:p>
            <a:r>
              <a:rPr lang="fa-IR" dirty="0" smtClean="0">
                <a:solidFill>
                  <a:schemeClr val="tx1"/>
                </a:solidFill>
              </a:rPr>
              <a:t>مشتریان بیمه زندگی، با آوردن </a:t>
            </a:r>
            <a:r>
              <a:rPr lang="fa-IR" u="sng" dirty="0" smtClean="0">
                <a:solidFill>
                  <a:schemeClr val="tx1"/>
                </a:solidFill>
              </a:rPr>
              <a:t>آزمایش پزشکی</a:t>
            </a:r>
            <a:r>
              <a:rPr lang="fa-IR" dirty="0" smtClean="0">
                <a:solidFill>
                  <a:schemeClr val="tx1"/>
                </a:solidFill>
              </a:rPr>
              <a:t>، به شرکت های بیمه علامت می دهند که از سلامتی برخوردارند.</a:t>
            </a:r>
            <a:endParaRPr lang="en-US" dirty="0" smtClean="0">
              <a:solidFill>
                <a:schemeClr val="tx1"/>
              </a:solidFill>
            </a:endParaRPr>
          </a:p>
        </p:txBody>
      </p:sp>
      <p:sp>
        <p:nvSpPr>
          <p:cNvPr id="5" name="Rectangle 4"/>
          <p:cNvSpPr/>
          <p:nvPr/>
        </p:nvSpPr>
        <p:spPr>
          <a:xfrm>
            <a:off x="6595052" y="6172200"/>
            <a:ext cx="2108269" cy="369332"/>
          </a:xfrm>
          <a:prstGeom prst="rect">
            <a:avLst/>
          </a:prstGeom>
        </p:spPr>
        <p:txBody>
          <a:bodyPr wrap="none">
            <a:spAutoFit/>
          </a:bodyPr>
          <a:lstStyle/>
          <a:p>
            <a:pPr algn="r" rtl="1"/>
            <a:r>
              <a:rPr lang="fa-IR" dirty="0" smtClean="0">
                <a:cs typeface="B Nazanin" pitchFamily="2" charset="-78"/>
              </a:rPr>
              <a:t>منبع: عباس شاکری، 1385</a:t>
            </a:r>
            <a:endParaRPr lang="en-US" dirty="0">
              <a:cs typeface="B Nazanin" pitchFamily="2" charset="-78"/>
            </a:endParaRPr>
          </a:p>
        </p:txBody>
      </p:sp>
    </p:spTree>
  </p:cSld>
  <p:clrMapOvr>
    <a:masterClrMapping/>
  </p:clrMapOvr>
  <p:transition>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علامت دهی: مدل اسپنس (</a:t>
            </a:r>
            <a:r>
              <a:rPr lang="en-US" sz="3600" dirty="0" smtClean="0"/>
              <a:t>Spence, 1973</a:t>
            </a:r>
            <a:r>
              <a:rPr lang="fa-IR" dirty="0" smtClean="0"/>
              <a:t>)</a:t>
            </a:r>
            <a:endParaRPr lang="en-US" dirty="0"/>
          </a:p>
        </p:txBody>
      </p:sp>
      <p:sp>
        <p:nvSpPr>
          <p:cNvPr id="3" name="Content Placeholder 2"/>
          <p:cNvSpPr>
            <a:spLocks noGrp="1"/>
          </p:cNvSpPr>
          <p:nvPr>
            <p:ph idx="1"/>
          </p:nvPr>
        </p:nvSpPr>
        <p:spPr/>
        <p:txBody>
          <a:bodyPr>
            <a:normAutofit fontScale="92500" lnSpcReduction="10000"/>
          </a:bodyPr>
          <a:lstStyle/>
          <a:p>
            <a:r>
              <a:rPr lang="fa-IR" dirty="0" smtClean="0">
                <a:solidFill>
                  <a:schemeClr val="tx1"/>
                </a:solidFill>
              </a:rPr>
              <a:t>کارگران در هنگام استخدام علامت دهی می کنند: ارائه مدرک تحصیلی، لباس مناسب و آراسته، نجویدن آدامس، سر موقع حاضر شدن و غیره.</a:t>
            </a:r>
          </a:p>
          <a:p>
            <a:endParaRPr lang="fa-IR" dirty="0" smtClean="0">
              <a:solidFill>
                <a:schemeClr val="tx1"/>
              </a:solidFill>
            </a:endParaRPr>
          </a:p>
          <a:p>
            <a:r>
              <a:rPr lang="fa-IR" dirty="0" smtClean="0">
                <a:solidFill>
                  <a:schemeClr val="tx1"/>
                </a:solidFill>
              </a:rPr>
              <a:t>فرض کنید کارگران در 2 گروه تقسیم شوند:</a:t>
            </a:r>
          </a:p>
          <a:p>
            <a:pPr lvl="1"/>
            <a:r>
              <a:rPr lang="fa-IR" dirty="0" smtClean="0">
                <a:solidFill>
                  <a:schemeClr val="tx1"/>
                </a:solidFill>
              </a:rPr>
              <a:t>کارگر با بهره وری بالا</a:t>
            </a:r>
          </a:p>
          <a:p>
            <a:pPr lvl="1"/>
            <a:r>
              <a:rPr lang="fa-IR" dirty="0" smtClean="0">
                <a:solidFill>
                  <a:schemeClr val="tx1"/>
                </a:solidFill>
              </a:rPr>
              <a:t>کارگر با بهره وری پایین</a:t>
            </a:r>
          </a:p>
          <a:p>
            <a:endParaRPr lang="fa-IR" dirty="0" smtClean="0">
              <a:solidFill>
                <a:schemeClr val="tx1"/>
              </a:solidFill>
            </a:endParaRPr>
          </a:p>
          <a:p>
            <a:r>
              <a:rPr lang="fa-IR" dirty="0" smtClean="0">
                <a:solidFill>
                  <a:schemeClr val="tx1"/>
                </a:solidFill>
              </a:rPr>
              <a:t>کارفرما نمی تواند پیش بینی کند که متقاضیان کار، در کدام یک از دسته های فوق قرار می گیرند تا متناسب با آن، دستمزد پرداخت کنند.</a:t>
            </a:r>
          </a:p>
        </p:txBody>
      </p:sp>
      <p:sp>
        <p:nvSpPr>
          <p:cNvPr id="5" name="Rectangle 4"/>
          <p:cNvSpPr/>
          <p:nvPr/>
        </p:nvSpPr>
        <p:spPr>
          <a:xfrm>
            <a:off x="6595052" y="6172200"/>
            <a:ext cx="2108269" cy="369332"/>
          </a:xfrm>
          <a:prstGeom prst="rect">
            <a:avLst/>
          </a:prstGeom>
        </p:spPr>
        <p:txBody>
          <a:bodyPr wrap="none">
            <a:spAutoFit/>
          </a:bodyPr>
          <a:lstStyle/>
          <a:p>
            <a:pPr algn="r" rtl="1"/>
            <a:r>
              <a:rPr lang="fa-IR" dirty="0" smtClean="0">
                <a:cs typeface="B Nazanin" pitchFamily="2" charset="-78"/>
              </a:rPr>
              <a:t>منبع: عباس شاکری، 1385</a:t>
            </a:r>
            <a:endParaRPr lang="en-US" dirty="0">
              <a:cs typeface="B Nazanin" pitchFamily="2" charset="-78"/>
            </a:endParaRPr>
          </a:p>
        </p:txBody>
      </p:sp>
    </p:spTree>
  </p:cSld>
  <p:clrMapOvr>
    <a:masterClrMapping/>
  </p:clrMapOvr>
  <p:transition>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علامت دهی: مدل اسپنس (</a:t>
            </a:r>
            <a:r>
              <a:rPr lang="fa-IR" sz="4000" dirty="0" smtClean="0"/>
              <a:t>ادامه</a:t>
            </a:r>
            <a:r>
              <a:rPr lang="fa-IR" dirty="0" smtClean="0"/>
              <a:t>)</a:t>
            </a:r>
            <a:endParaRPr lang="en-US" dirty="0"/>
          </a:p>
        </p:txBody>
      </p:sp>
      <p:sp>
        <p:nvSpPr>
          <p:cNvPr id="3" name="Content Placeholder 2"/>
          <p:cNvSpPr>
            <a:spLocks noGrp="1"/>
          </p:cNvSpPr>
          <p:nvPr>
            <p:ph idx="1"/>
          </p:nvPr>
        </p:nvSpPr>
        <p:spPr/>
        <p:txBody>
          <a:bodyPr>
            <a:normAutofit/>
          </a:bodyPr>
          <a:lstStyle/>
          <a:p>
            <a:r>
              <a:rPr lang="fa-IR" dirty="0" smtClean="0">
                <a:solidFill>
                  <a:schemeClr val="tx1"/>
                </a:solidFill>
              </a:rPr>
              <a:t>کارفرما: میزان آموزش به عنوان شاخص بهره وری</a:t>
            </a:r>
          </a:p>
          <a:p>
            <a:endParaRPr lang="fa-IR" dirty="0" smtClean="0">
              <a:solidFill>
                <a:schemeClr val="tx1"/>
              </a:solidFill>
            </a:endParaRPr>
          </a:p>
          <a:p>
            <a:r>
              <a:rPr lang="fa-IR" dirty="0" smtClean="0">
                <a:solidFill>
                  <a:schemeClr val="tx1"/>
                </a:solidFill>
              </a:rPr>
              <a:t>بنابراین فرض می شود که هر متقاضی که دارای مدرک دانشگاهی است، دارای بهره وری بالاتری است، و برعکس.</a:t>
            </a:r>
          </a:p>
          <a:p>
            <a:endParaRPr lang="fa-IR" dirty="0" smtClean="0">
              <a:solidFill>
                <a:schemeClr val="tx1"/>
              </a:solidFill>
            </a:endParaRPr>
          </a:p>
          <a:p>
            <a:r>
              <a:rPr lang="fa-IR" dirty="0" smtClean="0">
                <a:solidFill>
                  <a:schemeClr val="tx1"/>
                </a:solidFill>
              </a:rPr>
              <a:t>کارگر: اگر مدرک تحصیلی بالاتری بدست آورند، دستمزد بالاتری خواهند داشت.</a:t>
            </a:r>
          </a:p>
        </p:txBody>
      </p:sp>
    </p:spTree>
  </p:cSld>
  <p:clrMapOvr>
    <a:masterClrMapping/>
  </p:clrMapOvr>
  <p:transition>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علامت دهی: مدل اسپنس (</a:t>
            </a:r>
            <a:r>
              <a:rPr lang="fa-IR" sz="4000" dirty="0" smtClean="0"/>
              <a:t>ادامه</a:t>
            </a:r>
            <a:r>
              <a:rPr lang="fa-IR" dirty="0" smtClean="0"/>
              <a:t>)</a:t>
            </a:r>
            <a:endParaRPr lang="en-US" dirty="0"/>
          </a:p>
        </p:txBody>
      </p:sp>
      <p:sp>
        <p:nvSpPr>
          <p:cNvPr id="3" name="Content Placeholder 2"/>
          <p:cNvSpPr>
            <a:spLocks noGrp="1"/>
          </p:cNvSpPr>
          <p:nvPr>
            <p:ph idx="1"/>
          </p:nvPr>
        </p:nvSpPr>
        <p:spPr/>
        <p:txBody>
          <a:bodyPr>
            <a:normAutofit/>
          </a:bodyPr>
          <a:lstStyle/>
          <a:p>
            <a:r>
              <a:rPr lang="fa-IR" dirty="0" smtClean="0">
                <a:solidFill>
                  <a:schemeClr val="tx1"/>
                </a:solidFill>
              </a:rPr>
              <a:t>فرض:</a:t>
            </a:r>
          </a:p>
          <a:p>
            <a:pPr marL="514350" indent="-514350">
              <a:buAutoNum type="arabicPeriod"/>
            </a:pPr>
            <a:r>
              <a:rPr lang="fa-IR" dirty="0" smtClean="0">
                <a:solidFill>
                  <a:schemeClr val="tx1"/>
                </a:solidFill>
              </a:rPr>
              <a:t>کارگران می دانند که اگر مدرک تحصیلی داشته باشند، 100 واحد به دستمزدشان اضافه می گردد.</a:t>
            </a:r>
          </a:p>
          <a:p>
            <a:pPr marL="514350" indent="-514350">
              <a:buAutoNum type="arabicPeriod"/>
            </a:pPr>
            <a:r>
              <a:rPr lang="fa-IR" dirty="0" smtClean="0">
                <a:solidFill>
                  <a:schemeClr val="tx1"/>
                </a:solidFill>
              </a:rPr>
              <a:t>کارگران تیزهوش و سخت کوش، دارای هزینه تحصیل 75 واحد و کارگران باخلاقیت و تلاش کمتر، دارای هزینه تحصیل 115 واحد هستند. زیرا کندتر درس را فرا می گیرند.</a:t>
            </a:r>
          </a:p>
          <a:p>
            <a:pPr marL="514350" indent="-514350">
              <a:buAutoNum type="arabicPeriod"/>
            </a:pPr>
            <a:endParaRPr lang="fa-IR" dirty="0" smtClean="0">
              <a:solidFill>
                <a:schemeClr val="tx1"/>
              </a:solidFill>
            </a:endParaRPr>
          </a:p>
          <a:p>
            <a:pPr marL="514350" indent="-514350">
              <a:tabLst>
                <a:tab pos="6748463" algn="l"/>
              </a:tabLst>
            </a:pPr>
            <a:r>
              <a:rPr lang="fa-IR" dirty="0" smtClean="0">
                <a:solidFill>
                  <a:schemeClr val="tx1"/>
                </a:solidFill>
              </a:rPr>
              <a:t>طبیعتا گروه دوم از پرداختن به تحصیل منصرف می شوند (هزنه تحصیل &gt; عایدی درآمد)</a:t>
            </a:r>
          </a:p>
        </p:txBody>
      </p:sp>
    </p:spTree>
  </p:cSld>
  <p:clrMapOvr>
    <a:masterClrMapping/>
  </p:clrMapOvr>
  <p:transition>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علامت دهی: مدل اسپنس (</a:t>
            </a:r>
            <a:r>
              <a:rPr lang="fa-IR" sz="4000" dirty="0" smtClean="0"/>
              <a:t>ادامه</a:t>
            </a:r>
            <a:r>
              <a:rPr lang="fa-IR" dirty="0" smtClean="0"/>
              <a:t>)</a:t>
            </a:r>
            <a:endParaRPr lang="en-US" dirty="0"/>
          </a:p>
        </p:txBody>
      </p:sp>
      <p:sp>
        <p:nvSpPr>
          <p:cNvPr id="3" name="Content Placeholder 2"/>
          <p:cNvSpPr>
            <a:spLocks noGrp="1"/>
          </p:cNvSpPr>
          <p:nvPr>
            <p:ph idx="1"/>
          </p:nvPr>
        </p:nvSpPr>
        <p:spPr/>
        <p:txBody>
          <a:bodyPr>
            <a:normAutofit/>
          </a:bodyPr>
          <a:lstStyle/>
          <a:p>
            <a:r>
              <a:rPr lang="fa-IR" dirty="0" smtClean="0">
                <a:solidFill>
                  <a:schemeClr val="tx1"/>
                </a:solidFill>
              </a:rPr>
              <a:t>در نتیجه بنگاه ها تصمیم می گیرند که برای فائق آمدن بر مشکل اطلاعات نامتقارن، از </a:t>
            </a:r>
            <a:r>
              <a:rPr lang="fa-IR" b="1" dirty="0" smtClean="0">
                <a:solidFill>
                  <a:schemeClr val="tx1"/>
                </a:solidFill>
              </a:rPr>
              <a:t>تحصیلات </a:t>
            </a:r>
            <a:r>
              <a:rPr lang="fa-IR" dirty="0" smtClean="0">
                <a:solidFill>
                  <a:schemeClr val="tx1"/>
                </a:solidFill>
              </a:rPr>
              <a:t>به عنوان یک </a:t>
            </a:r>
            <a:r>
              <a:rPr lang="fa-IR" b="1" dirty="0" smtClean="0">
                <a:solidFill>
                  <a:schemeClr val="tx1"/>
                </a:solidFill>
              </a:rPr>
              <a:t>علامت </a:t>
            </a:r>
            <a:r>
              <a:rPr lang="fa-IR" dirty="0" smtClean="0">
                <a:solidFill>
                  <a:schemeClr val="tx1"/>
                </a:solidFill>
              </a:rPr>
              <a:t>استفاده کنند.</a:t>
            </a:r>
          </a:p>
          <a:p>
            <a:endParaRPr lang="fa-IR" dirty="0" smtClean="0">
              <a:solidFill>
                <a:schemeClr val="tx1"/>
              </a:solidFill>
            </a:endParaRPr>
          </a:p>
          <a:p>
            <a:r>
              <a:rPr lang="fa-IR" dirty="0" smtClean="0">
                <a:solidFill>
                  <a:schemeClr val="tx1"/>
                </a:solidFill>
              </a:rPr>
              <a:t>از طرفی، این رفتار بنگاه نیز به افراد علامت می دهد که در صورت داشتن استعداد، به تحصیلات دانشگاهی بپردازند.</a:t>
            </a:r>
          </a:p>
        </p:txBody>
      </p:sp>
    </p:spTree>
  </p:cSld>
  <p:clrMapOvr>
    <a:masterClrMapping/>
  </p:clrMapOvr>
  <p:transition>
    <p:fade thruBlk="1"/>
  </p:transition>
  <p:timing>
    <p:tnLst>
      <p:par>
        <p:cTn id="1" dur="indefinite" restart="never" nodeType="tmRoot"/>
      </p:par>
    </p:tnLst>
  </p:timing>
</p:sld>
</file>

<file path=ppt/theme/_rels/them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YamatoPainting">
  <a:themeElements>
    <a:clrScheme name="Yamato Painting">
      <a:dk1>
        <a:sysClr val="windowText" lastClr="000000"/>
      </a:dk1>
      <a:lt1>
        <a:sysClr val="window" lastClr="FFFFFF"/>
      </a:lt1>
      <a:dk2>
        <a:srgbClr val="3F2D32"/>
      </a:dk2>
      <a:lt2>
        <a:srgbClr val="FEDD00"/>
      </a:lt2>
      <a:accent1>
        <a:srgbClr val="C24400"/>
      </a:accent1>
      <a:accent2>
        <a:srgbClr val="3F7228"/>
      </a:accent2>
      <a:accent3>
        <a:srgbClr val="516086"/>
      </a:accent3>
      <a:accent4>
        <a:srgbClr val="956A86"/>
      </a:accent4>
      <a:accent5>
        <a:srgbClr val="E87981"/>
      </a:accent5>
      <a:accent6>
        <a:srgbClr val="8D8628"/>
      </a:accent6>
      <a:hlink>
        <a:srgbClr val="0000FF"/>
      </a:hlink>
      <a:folHlink>
        <a:srgbClr val="800080"/>
      </a:folHlink>
    </a:clrScheme>
    <a:fontScheme name="Yamato Painting">
      <a:majorFont>
        <a:latin typeface="Calibri"/>
        <a:ea typeface=""/>
        <a:cs typeface=""/>
        <a:font script="Jpan" typeface="ＭＳ Ｐゴシック"/>
        <a:font script="Hang" typeface="맑은 고딕"/>
        <a:font script="Hans" typeface="黑体"/>
        <a:font script="Hant" typeface="微軟正黑體"/>
        <a:font script="Arab" typeface="Tahoma"/>
        <a:font script="Hebr" typeface="Tahoma"/>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alibri"/>
        <a:ea typeface=""/>
        <a:cs typeface=""/>
        <a:font script="Jpan" typeface="ＭＳ Ｐゴシック"/>
        <a:font script="Hang" typeface="맑은 고딕"/>
        <a:font script="Hans" typeface="宋体"/>
        <a:font script="Hant" typeface="微軟正黑體"/>
        <a:font script="Arab" typeface="Tahoma"/>
        <a:font script="Hebr" typeface="Tahoma"/>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Yamato Painting">
      <a:fillStyleLst>
        <a:solidFill>
          <a:schemeClr val="phClr">
            <a:tint val="100000"/>
          </a:schemeClr>
        </a:solidFill>
        <a:gradFill>
          <a:gsLst>
            <a:gs pos="0">
              <a:schemeClr val="phClr">
                <a:tint val="100000"/>
              </a:schemeClr>
            </a:gs>
            <a:gs pos="100000">
              <a:schemeClr val="phClr">
                <a:tint val="100000"/>
                <a:shade val="20000"/>
              </a:schemeClr>
            </a:gs>
          </a:gsLst>
          <a:lin ang="5400000" scaled="1"/>
        </a:gradFill>
        <a:blipFill>
          <a:blip xmlns:r="http://schemas.openxmlformats.org/officeDocument/2006/relationships" r:embed="rId1">
            <a:duotone>
              <a:srgbClr val="000000"/>
              <a:schemeClr val="phClr">
                <a:tint val="100000"/>
              </a:schemeClr>
            </a:duotone>
          </a:blip>
          <a:tile tx="0" ty="0" sx="35000" sy="35000" flip="none" algn="tl"/>
        </a:blipFill>
      </a:fillStyleLst>
      <a:lnStyleLst>
        <a:ln w="9525" cap="flat" cmpd="sng" algn="ctr">
          <a:solidFill>
            <a:schemeClr val="phClr">
              <a:alpha val="60000"/>
            </a:schemeClr>
          </a:solidFill>
          <a:prstDash val="solid"/>
        </a:ln>
        <a:ln w="19525" cap="flat" cmpd="sng" algn="ctr">
          <a:solidFill>
            <a:schemeClr val="phClr">
              <a:alpha val="90000"/>
            </a:schemeClr>
          </a:solidFill>
          <a:prstDash val="solid"/>
        </a:ln>
        <a:ln w="38100" cap="flat" cmpd="sng" algn="ctr">
          <a:solidFill>
            <a:schemeClr val="phClr">
              <a:alpha val="100000"/>
            </a:schemeClr>
          </a:solidFill>
          <a:prstDash val="solid"/>
        </a:ln>
      </a:lnStyleLst>
      <a:effectStyleLst>
        <a:effectStyle>
          <a:effectLst>
            <a:outerShdw blurRad="50800" algn="tl" rotWithShape="0">
              <a:srgbClr val="000000">
                <a:alpha val="64000"/>
              </a:srgbClr>
            </a:outerShdw>
          </a:effectLst>
        </a:effectStyle>
        <a:effectStyle>
          <a:effectLst>
            <a:outerShdw blurRad="50800" algn="tl" rotWithShape="0">
              <a:srgbClr val="000000">
                <a:alpha val="64000"/>
              </a:srgbClr>
            </a:outerShdw>
          </a:effectLst>
          <a:scene3d>
            <a:camera prst="orthographicFront"/>
            <a:lightRig rig="soft" dir="tl">
              <a:rot lat="0" lon="0" rev="0"/>
            </a:lightRig>
          </a:scene3d>
          <a:sp3d>
            <a:bevelT prst="angle"/>
            <a:bevelB w="304800" h="44450"/>
            <a:contourClr>
              <a:schemeClr val="phClr">
                <a:shade val="60000"/>
                <a:satMod val="110000"/>
              </a:schemeClr>
            </a:contourClr>
          </a:sp3d>
        </a:effectStyle>
        <a:effectStyle>
          <a:effectLst>
            <a:glow rad="51600">
              <a:schemeClr val="phClr">
                <a:alpha val="60000"/>
              </a:schemeClr>
            </a:glow>
          </a:effectLst>
          <a:scene3d>
            <a:camera prst="orthographicFront"/>
            <a:lightRig rig="threePt" dir="t"/>
          </a:scene3d>
          <a:sp3d>
            <a:bevelT w="165100" prst="coolSlant"/>
            <a:contourClr>
              <a:schemeClr val="phClr">
                <a:shade val="60000"/>
                <a:satMod val="110000"/>
              </a:schemeClr>
            </a:contourClr>
          </a:sp3d>
        </a:effectStyle>
      </a:effectStyleLst>
      <a:bgFillStyleLst>
        <a:solidFill>
          <a:schemeClr val="phClr">
            <a:shade val="90000"/>
          </a:schemeClr>
        </a:solidFill>
        <a:blipFill>
          <a:blip xmlns:r="http://schemas.openxmlformats.org/officeDocument/2006/relationships" r:embed="rId2">
            <a:duotone>
              <a:schemeClr val="phClr">
                <a:tint val="100000"/>
                <a:shade val="5000"/>
              </a:schemeClr>
              <a:schemeClr val="phClr">
                <a:shade val="100000"/>
              </a:schemeClr>
            </a:duotone>
          </a:blip>
          <a:tile tx="0" ty="0" sx="120000" sy="120000" flip="xy" algn="t"/>
        </a:blipFill>
        <a:blipFill rotWithShape="0">
          <a:blip xmlns:r="http://schemas.openxmlformats.org/officeDocument/2006/relationships" r:embed="rId3">
            <a:duotone>
              <a:schemeClr val="phClr">
                <a:tint val="100000"/>
                <a:shade val="5000"/>
              </a:schemeClr>
              <a:schemeClr val="phClr">
                <a:shade val="100000"/>
              </a:schemeClr>
            </a:duotone>
          </a:blip>
          <a:srcRect/>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YamatoPainting</Template>
  <TotalTime>2566</TotalTime>
  <Words>1466</Words>
  <Application>Microsoft Office PowerPoint</Application>
  <PresentationFormat>On-screen Show (4:3)</PresentationFormat>
  <Paragraphs>183</Paragraphs>
  <Slides>21</Slides>
  <Notes>20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YamatoPainting</vt:lpstr>
      <vt:lpstr>بنام خدا</vt:lpstr>
      <vt:lpstr>علامت دهی Signaling</vt:lpstr>
      <vt:lpstr>تقارن / عدم تقارن اطلاعات</vt:lpstr>
      <vt:lpstr>تقارن / عدم تقارن اطلاعات (برخی مثال ها)</vt:lpstr>
      <vt:lpstr>تقارن / عدم تقارن اطلاعات (برخی مثال ها)</vt:lpstr>
      <vt:lpstr>تقارن / عدم تقارن اطلاعات (برخی مثال ها)</vt:lpstr>
      <vt:lpstr>PowerPoint Presentation</vt:lpstr>
      <vt:lpstr>قانون گریشام (Gresham’s law)</vt:lpstr>
      <vt:lpstr>قانون گریشام (ادامه)</vt:lpstr>
      <vt:lpstr>مثال عددی: بازار ماشین های دست دوم</vt:lpstr>
      <vt:lpstr>بازار ماشین های دست دوم (ادامه)</vt:lpstr>
      <vt:lpstr>بازار ماشین های دست دوم (ادامه)</vt:lpstr>
      <vt:lpstr>بازار ماشین های دست دوم (ادامه)</vt:lpstr>
      <vt:lpstr>بازار ماشین های دست دوم (ادامه)</vt:lpstr>
      <vt:lpstr>انتخاب معکوس</vt:lpstr>
      <vt:lpstr>علامت دهی (علامت دادن) چیست؟</vt:lpstr>
      <vt:lpstr>علامت دهی: مثال</vt:lpstr>
      <vt:lpstr>علامت دهی: مدل اسپنس (Spence, 1973)</vt:lpstr>
      <vt:lpstr>علامت دهی: مدل اسپنس (ادامه)</vt:lpstr>
      <vt:lpstr>علامت دهی: مدل اسپنس (ادامه)</vt:lpstr>
      <vt:lpstr>علامت دهی: مدل اسپنس (ادامه)</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Alireza</dc:creator>
  <cp:lastModifiedBy>Windows User</cp:lastModifiedBy>
  <cp:revision>778</cp:revision>
  <dcterms:created xsi:type="dcterms:W3CDTF">2012-02-15T16:17:17Z</dcterms:created>
  <dcterms:modified xsi:type="dcterms:W3CDTF">2020-06-01T02:11:03Z</dcterms:modified>
</cp:coreProperties>
</file>