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73" r:id="rId11"/>
    <p:sldId id="272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2473" autoAdjust="0"/>
  </p:normalViewPr>
  <p:slideViewPr>
    <p:cSldViewPr>
      <p:cViewPr>
        <p:scale>
          <a:sx n="64" d="100"/>
          <a:sy n="64" d="100"/>
        </p:scale>
        <p:origin x="-156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F31EBF-AECC-447A-84F7-BB401CB97375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C0A0A8-A6F9-4F21-9044-A0A18D5665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745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دنیا را چه دیدی  که این گونه  ز ارگشتی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24CC0B-9AFD-46C1-BC25-73FFE96813A0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817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10260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7"/>
                <a:gridCol w="990600"/>
                <a:gridCol w="1219200"/>
                <a:gridCol w="1066800"/>
                <a:gridCol w="990600"/>
                <a:gridCol w="1219200"/>
                <a:gridCol w="1066800"/>
                <a:gridCol w="838199"/>
              </a:tblGrid>
              <a:tr h="1041400">
                <a:tc gridSpan="8">
                  <a:txBody>
                    <a:bodyPr/>
                    <a:lstStyle/>
                    <a:p>
                      <a:pPr algn="ctr"/>
                      <a:r>
                        <a:rPr lang="fa-IR" sz="54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طرح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اول 1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3699">
                <a:tc gridSpan="5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بنویسیم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تم1-تم8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تم15-تم22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درس13 (ص87)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نگاره9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نیایش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(ص115)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صفحه14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صفحه17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صفحه22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یاد خدا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ارتباط با خدا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40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تم13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 (ص105)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</a:t>
                      </a: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رس3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صفحه27و28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صفحه47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صفحه54و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55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تشکر، صداقت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40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تم4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7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-</a:t>
                      </a:r>
                      <a:endParaRPr lang="en-US" sz="7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صفحه44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خوشرویی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40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تم17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نگاره1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صفحه3</a:t>
                      </a: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0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صفحه34و35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خانواده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4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12394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7"/>
                <a:gridCol w="990600"/>
                <a:gridCol w="1219200"/>
                <a:gridCol w="1066800"/>
                <a:gridCol w="990600"/>
                <a:gridCol w="1219200"/>
                <a:gridCol w="1066800"/>
                <a:gridCol w="838199"/>
              </a:tblGrid>
              <a:tr h="1041400">
                <a:tc gridSpan="8">
                  <a:txBody>
                    <a:bodyPr/>
                    <a:lstStyle/>
                    <a:p>
                      <a:pPr algn="ctr"/>
                      <a:r>
                        <a:rPr lang="fa-IR" sz="54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اول 2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3699">
                <a:tc gridSpan="5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بنویسیم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دنیای گرم و سرد(ص7</a:t>
                      </a: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7)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تم5-تم7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تم10-تم12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تم14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ببین و بگو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(ص39)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شادی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هیجانات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bg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bg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تم23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مشورت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تصمیم گیری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رعایت بهداشت و تمیزی(ص20و21)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تم2-تم9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تم11-تم16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تم19-تم21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درس9 (ص73)  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درس20 (ص121)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صفحه59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4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نظم</a:t>
                      </a:r>
                      <a:endParaRPr lang="en-US" sz="3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نظم اجتماعی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7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از آب چه استفاده هایی می کنیم (ص43)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ازگرما نگهداری کنیم(ص77)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تم25</a:t>
                      </a:r>
                      <a:endParaRPr lang="en-US" sz="2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تمرینات دورهای(ص99)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ببین و بگو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(ص15)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قناعت</a:t>
                      </a:r>
                      <a:endParaRPr lang="en-US" sz="2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عزّت نفس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8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591679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609607"/>
                <a:gridCol w="914400"/>
                <a:gridCol w="838200"/>
                <a:gridCol w="685800"/>
                <a:gridCol w="914400"/>
                <a:gridCol w="990600"/>
                <a:gridCol w="838200"/>
                <a:gridCol w="990600"/>
                <a:gridCol w="990600"/>
                <a:gridCol w="838199"/>
              </a:tblGrid>
              <a:tr h="761998">
                <a:tc gridSpan="10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دوم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صفحه1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3699">
                <a:tc gridSpan="7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ورزش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هنر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 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وفای به عهد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43293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مساله7 ص20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1درس 5درس 8درس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14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7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10درس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11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18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ادب، مهرورزی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20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21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16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شجاعت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شرافت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مفهوم طول ص83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مساله3ص137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مساله12ص156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15</a:t>
                      </a:r>
                      <a:endParaRPr lang="en-US" sz="1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16 </a:t>
                      </a:r>
                      <a:endParaRPr lang="en-US" sz="1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14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17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درس10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درس12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احسان،     صله رحم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3"/>
          <a:ext cx="8610606" cy="614643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609607"/>
                <a:gridCol w="914400"/>
                <a:gridCol w="838200"/>
                <a:gridCol w="685800"/>
                <a:gridCol w="914400"/>
                <a:gridCol w="990600"/>
                <a:gridCol w="838200"/>
                <a:gridCol w="990600"/>
                <a:gridCol w="990600"/>
                <a:gridCol w="838199"/>
              </a:tblGrid>
              <a:tr h="848896">
                <a:tc gridSpan="10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دوم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صفحه2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24448">
                <a:tc gridSpan="7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367855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ورزش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هنر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1643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 13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غم، مدیریت خشم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هیجانات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20405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2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8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9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ورزش ها و بازی های گروهی مانند فوتبال، هفت سنگ، وسطی و...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13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22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قانون مداری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انضباط اجتماعی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721626">
                <a:tc gridSpan="10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451725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43007"/>
                <a:gridCol w="914400"/>
                <a:gridCol w="990600"/>
                <a:gridCol w="914400"/>
                <a:gridCol w="990600"/>
                <a:gridCol w="838200"/>
                <a:gridCol w="990600"/>
                <a:gridCol w="990600"/>
                <a:gridCol w="838199"/>
              </a:tblGrid>
              <a:tr h="761998">
                <a:tc gridSpan="9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سوم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صفحه1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3699">
                <a:tc gridSpan="6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685798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اجتماعی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 smtClean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مساله4ص148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درس18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درس19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درس22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درس27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درس9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درس10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درس19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صفحه 74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صفحه 113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خیر خواهی، امانت داری</a:t>
                      </a:r>
                      <a:endParaRPr lang="en-US" sz="18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20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86677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درس7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حُسن ظن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درس5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حیا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شرافت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800" dirty="0" smtClean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خانواده آقای هاشمی صفحه5</a:t>
                      </a:r>
                      <a:endParaRPr lang="en-US" sz="1600" dirty="0" smtClean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درس3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 65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دوستی، مدارا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31254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0"/>
                <a:gridCol w="914400"/>
                <a:gridCol w="990600"/>
                <a:gridCol w="914400"/>
                <a:gridCol w="990600"/>
                <a:gridCol w="838200"/>
                <a:gridCol w="990600"/>
                <a:gridCol w="990600"/>
                <a:gridCol w="838199"/>
              </a:tblGrid>
              <a:tr h="839216">
                <a:tc gridSpan="9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سوم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صفحه2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9608">
                <a:tc gridSpan="6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643399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اجتماعی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 smtClean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 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1367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خبر مهم (ص3)</a:t>
                      </a:r>
                      <a:endParaRPr lang="en-US" sz="16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به سوی شیراز (ص11)</a:t>
                      </a:r>
                      <a:endParaRPr lang="en-US" sz="16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800" dirty="0" smtClean="0">
                          <a:ea typeface="Times New Roman"/>
                          <a:cs typeface="B Titr" pitchFamily="2" charset="-78"/>
                        </a:rPr>
                        <a:t>محیط زیست(ص50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فصل1</a:t>
                      </a:r>
                      <a:endParaRPr lang="en-US" sz="2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فصل7</a:t>
                      </a:r>
                      <a:endParaRPr lang="en-US" sz="2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2400" dirty="0" smtClean="0">
                          <a:ea typeface="Times New Roman"/>
                          <a:cs typeface="B Titr" pitchFamily="2" charset="-78"/>
                        </a:rPr>
                        <a:t>فصل8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مساله2ص17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مساله2و5ص87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مساله8ص171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600" dirty="0" smtClean="0">
                          <a:ea typeface="Times New Roman"/>
                          <a:cs typeface="B Titr" pitchFamily="2" charset="-78"/>
                        </a:rPr>
                        <a:t>مساله29ص191 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درس3-درس4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درس5-درس11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درس12-درس13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درس14-درس15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درس16-درس18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درس22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درس13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صفحه65</a:t>
                      </a:r>
                      <a:endParaRPr lang="en-US" sz="2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مشارکت، مسئولیت پذیری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انضباط اجتماعی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145277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خبر مهم (ص3)</a:t>
                      </a:r>
                      <a:endParaRPr lang="en-US" sz="14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به سوی شیراز (ص11)</a:t>
                      </a:r>
                      <a:endParaRPr lang="en-US" sz="14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6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محیط زیست(ص50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فصل1</a:t>
                      </a:r>
                      <a:endParaRPr lang="en-US" sz="18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فصل7</a:t>
                      </a:r>
                      <a:endParaRPr lang="en-US" sz="18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20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فصل8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مساله2ص17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مساله2و5ص87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مساله8ص171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4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مساله29ص191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 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درس20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درس14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مناعت طبع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عزّت نفس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503529">
                <a:tc gridSpan="9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  <a:lnB w="9525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s2.picofile.com/file/7226993010/Untitle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-228600"/>
            <a:ext cx="93726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/>
                <a:gridCol w="2819399"/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0"/>
          <a:ext cx="8610600" cy="677722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68580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تاریخ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مکمل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7 – انجام مصاحبه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81</a:t>
                      </a: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چهارم ( پیامبران )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6 –  پژوهش در قرآن</a:t>
                      </a:r>
                      <a:endParaRPr lang="en-US" sz="4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98</a:t>
                      </a:r>
                      <a:endParaRPr lang="en-US" sz="4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هفتم ( اشکانیان )</a:t>
                      </a:r>
                      <a:endParaRPr lang="en-US" sz="4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6 –  پژوهش در قرآن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104</a:t>
                      </a: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نهم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/>
                <a:gridCol w="2819399"/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-199365"/>
          <a:ext cx="8610600" cy="6752565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606927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مدنی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121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مکمل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286421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شرافت  واحد کار عفت و غیرتمندی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شرافت  واحد کار غیرتمندی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شماره 1 قصه گویی اذان نا بهنگام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شماره 7 پژوهش و تحقیق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117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مسجد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1286421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6 ضرب المثل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128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 ملت ایران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50571">
                <a:tc gridSpan="5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/>
                <a:gridCol w="2819399"/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0"/>
          <a:ext cx="8610600" cy="639622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68580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علوم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016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</a:t>
                      </a:r>
                      <a:r>
                        <a:rPr lang="fa-IR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        </a:t>
                      </a: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مکمل</a:t>
                      </a: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1 قصه گویی- انتخاب قاضی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 5 (مخلوط ها)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1104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شماره7 – فکر کن و بساز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47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بخش9( سنگ ها) جمع آوری اطلاعات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3 شعر خوانی ( برگ درختان سبز )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83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بخش10( منظومه شمسی)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/>
                <a:gridCol w="2819399"/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1"/>
          <a:ext cx="8610600" cy="5760221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549526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ریاضی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4768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</a:t>
                      </a:r>
                      <a:r>
                        <a:rPr lang="fa-IR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        </a:t>
                      </a: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مکمل</a:t>
                      </a: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56632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مهارت عزت نفس واحد کار رضایتمندی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مهارت تصمیم گیری واحد کار دور اندیشی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5 مسابقه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5 مسابقه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93-92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تقسیم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842813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شماره10 نقل حکایت اولین تخت خواب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114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واحد اندازه گیری مایعات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  <a:tr h="68166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"/>
          <a:ext cx="9144000" cy="6629506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048000"/>
                <a:gridCol w="3048000"/>
                <a:gridCol w="3048000"/>
              </a:tblGrid>
              <a:tr h="1135486">
                <a:tc gridSpan="3">
                  <a:txBody>
                    <a:bodyPr/>
                    <a:lstStyle/>
                    <a:p>
                      <a:pPr algn="ctr"/>
                      <a:r>
                        <a:rPr lang="fa-IR" sz="72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کلاس</a:t>
                      </a:r>
                      <a:r>
                        <a:rPr lang="fa-IR" sz="7200" baseline="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 پنجم صفحه 1</a:t>
                      </a:r>
                      <a:endParaRPr lang="en-US" sz="72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دروس مرتبط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واحد کار 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ردیف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02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هدیه-درس 20 تلافی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بخوانیم –روان خوانی فصل ششم داستان زال وسیمرغ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>
                          <a:latin typeface="Calibri"/>
                          <a:ea typeface="Times New Roman"/>
                          <a:cs typeface="B Titr" pitchFamily="2" charset="-78"/>
                        </a:rPr>
                        <a:t>توبه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6569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 درس13 نگین- درس 2 خورشید در چاه درس 15 دست در دست دوست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بخوانیم-با هم بخوانیم بوی نرگس – چشمه سنگ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قرآن قصه بشارت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14 طوفان نوح 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امیدواری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  <a:tr h="6917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هدیه –درس 9کتاب کار قصه سوم –درس 21کتاب کار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درس22 گل هایی از گلزار ادب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latin typeface="Calibri"/>
                          <a:ea typeface="Times New Roman"/>
                          <a:cs typeface="B Titr" pitchFamily="2" charset="-78"/>
                        </a:rPr>
                        <a:t>آبرو داری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cs typeface="B Titr" pitchFamily="2" charset="-78"/>
                      </a:endParaRPr>
                    </a:p>
                  </a:txBody>
                  <a:tcPr/>
                </a:tc>
              </a:tr>
              <a:tr h="113548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5 شجاعت-روان خوانی فصل دوم –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حل مساله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48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"/>
          <a:ext cx="9144000" cy="7329904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048000"/>
                <a:gridCol w="3048000"/>
                <a:gridCol w="3048000"/>
              </a:tblGrid>
              <a:tr h="1135486">
                <a:tc gridSpan="3">
                  <a:txBody>
                    <a:bodyPr/>
                    <a:lstStyle/>
                    <a:p>
                      <a:pPr algn="ctr"/>
                      <a:r>
                        <a:rPr lang="fa-IR" sz="72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کلاس</a:t>
                      </a:r>
                      <a:r>
                        <a:rPr lang="fa-IR" sz="7200" baseline="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 پنجم صفحه 2</a:t>
                      </a:r>
                      <a:endParaRPr lang="en-US" sz="72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دروس مرتبط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واحد کار 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ردیف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02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تاریخ- درس 15 انقلاب شکوهمند اسلامی ایران –درس 2-گسترش اسلام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14 طوفان نوح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توکل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5</a:t>
                      </a:r>
                      <a:endParaRPr lang="en-US" sz="4800" b="1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1291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 درس10 میراث پیامبر-درس 22 حق مردم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 روانخوانی فصل پنجم قصه حضرت عیسی وسگ مرده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تاریخ –درس 4 جامعه اسلامی بعداز پیامبر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انصاف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6</a:t>
                      </a:r>
                      <a:endParaRPr lang="en-US" sz="4800" b="1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442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 –درس 12 قایق چوبی –درس 19 باغ سری درس 23 بهترین روز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روزی که باران می بارید- درس 8 خدمت به مردم عبادت است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مدنی- درس 8 تعاون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امر به معروف ونهی از منکر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7</a:t>
                      </a:r>
                      <a:endParaRPr lang="en-US" sz="4800" b="1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917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هدیه- درس 16 کتاب کار-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بخوانیم درس 16 آریو برزن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تاریخ-درس 5 خلافت حضرت علی –درس 6 خلافت امام حسن وقیام امام حسین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مدنی درس 1 استقلال آزادی  جمهوری اسلامی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>
                          <a:latin typeface="Calibri"/>
                          <a:ea typeface="Times New Roman"/>
                          <a:cs typeface="B Titr" pitchFamily="2" charset="-78"/>
                        </a:rPr>
                        <a:t>آزادگی</a:t>
                      </a:r>
                      <a:endParaRPr lang="en-US" sz="2400" b="1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cs typeface="B Titr" pitchFamily="2" charset="-78"/>
                        </a:rPr>
                        <a:t>8</a:t>
                      </a:r>
                      <a:endParaRPr lang="en-US" sz="4800" b="1" dirty="0">
                        <a:cs typeface="B Titr" pitchFamily="2" charset="-78"/>
                      </a:endParaRPr>
                    </a:p>
                  </a:txBody>
                  <a:tcPr/>
                </a:tc>
              </a:tr>
              <a:tr h="113548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هدیه-درس18 من معتقدم- درس 21 بازی شیرها وپلنگ ها- درس 20 تلافی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 –درس 10 داستان یک بیمارستان -درس 12 دو ستاره درخشان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تفکر نقاد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9</a:t>
                      </a:r>
                      <a:endParaRPr lang="en-US" sz="4800" b="1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137</TotalTime>
  <Words>1039</Words>
  <Application>Microsoft Office PowerPoint</Application>
  <PresentationFormat>On-screen Show (4:3)</PresentationFormat>
  <Paragraphs>457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Equity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HASHEM</dc:creator>
  <cp:lastModifiedBy>Windows User</cp:lastModifiedBy>
  <cp:revision>32</cp:revision>
  <dcterms:created xsi:type="dcterms:W3CDTF">2012-02-16T13:58:23Z</dcterms:created>
  <dcterms:modified xsi:type="dcterms:W3CDTF">2020-06-13T13:09:10Z</dcterms:modified>
</cp:coreProperties>
</file>