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slides/slide37.xml" ContentType="application/vnd.openxmlformats-officedocument.presentationml.slide+xml"/>
  <Override PartName="/ppt/slides/slide38.xml" ContentType="application/vnd.openxmlformats-officedocument.presentationml.slide+xml"/>
  <Override PartName="/ppt/slides/slide39.xml" ContentType="application/vnd.openxmlformats-officedocument.presentationml.slide+xml"/>
  <Override PartName="/ppt/slides/slide40.xml" ContentType="application/vnd.openxmlformats-officedocument.presentationml.slide+xml"/>
  <Override PartName="/ppt/slides/slide41.xml" ContentType="application/vnd.openxmlformats-officedocument.presentationml.slide+xml"/>
  <Override PartName="/ppt/slides/slide42.xml" ContentType="application/vnd.openxmlformats-officedocument.presentationml.slide+xml"/>
  <Override PartName="/ppt/slides/slide43.xml" ContentType="application/vnd.openxmlformats-officedocument.presentationml.slide+xml"/>
  <Override PartName="/ppt/slides/slide44.xml" ContentType="application/vnd.openxmlformats-officedocument.presentationml.slide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diagrams/data1.xml" ContentType="application/vnd.openxmlformats-officedocument.drawingml.diagramData+xml"/>
  <Override PartName="/ppt/diagrams/layout1.xml" ContentType="application/vnd.openxmlformats-officedocument.drawingml.diagramLayout+xml"/>
  <Override PartName="/ppt/diagrams/quickStyle1.xml" ContentType="application/vnd.openxmlformats-officedocument.drawingml.diagramStyle+xml"/>
  <Override PartName="/ppt/diagrams/colors1.xml" ContentType="application/vnd.openxmlformats-officedocument.drawingml.diagramColors+xml"/>
  <Override PartName="/ppt/diagrams/drawing1.xml" ContentType="application/vnd.ms-office.drawingml.diagramDrawing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rtl="1" saveSubsetFonts="1">
  <p:sldMasterIdLst>
    <p:sldMasterId id="2147483660" r:id="rId1"/>
  </p:sldMasterIdLst>
  <p:handoutMasterIdLst>
    <p:handoutMasterId r:id="rId46"/>
  </p:handoutMasterIdLst>
  <p:sldIdLst>
    <p:sldId id="297" r:id="rId2"/>
    <p:sldId id="257" r:id="rId3"/>
    <p:sldId id="258" r:id="rId4"/>
    <p:sldId id="259" r:id="rId5"/>
    <p:sldId id="295" r:id="rId6"/>
    <p:sldId id="260" r:id="rId7"/>
    <p:sldId id="264" r:id="rId8"/>
    <p:sldId id="261" r:id="rId9"/>
    <p:sldId id="262" r:id="rId10"/>
    <p:sldId id="263" r:id="rId11"/>
    <p:sldId id="265" r:id="rId12"/>
    <p:sldId id="287" r:id="rId13"/>
    <p:sldId id="266" r:id="rId14"/>
    <p:sldId id="267" r:id="rId15"/>
    <p:sldId id="268" r:id="rId16"/>
    <p:sldId id="269" r:id="rId17"/>
    <p:sldId id="270" r:id="rId18"/>
    <p:sldId id="271" r:id="rId19"/>
    <p:sldId id="272" r:id="rId20"/>
    <p:sldId id="273" r:id="rId21"/>
    <p:sldId id="274" r:id="rId22"/>
    <p:sldId id="275" r:id="rId23"/>
    <p:sldId id="289" r:id="rId24"/>
    <p:sldId id="288" r:id="rId25"/>
    <p:sldId id="290" r:id="rId26"/>
    <p:sldId id="291" r:id="rId27"/>
    <p:sldId id="292" r:id="rId28"/>
    <p:sldId id="293" r:id="rId29"/>
    <p:sldId id="277" r:id="rId30"/>
    <p:sldId id="298" r:id="rId31"/>
    <p:sldId id="299" r:id="rId32"/>
    <p:sldId id="300" r:id="rId33"/>
    <p:sldId id="301" r:id="rId34"/>
    <p:sldId id="302" r:id="rId35"/>
    <p:sldId id="276" r:id="rId36"/>
    <p:sldId id="294" r:id="rId37"/>
    <p:sldId id="280" r:id="rId38"/>
    <p:sldId id="281" r:id="rId39"/>
    <p:sldId id="282" r:id="rId40"/>
    <p:sldId id="283" r:id="rId41"/>
    <p:sldId id="284" r:id="rId42"/>
    <p:sldId id="285" r:id="rId43"/>
    <p:sldId id="286" r:id="rId44"/>
    <p:sldId id="296" r:id="rId45"/>
  </p:sldIdLst>
  <p:sldSz cx="9144000" cy="6858000" type="screen4x3"/>
  <p:notesSz cx="6858000" cy="9144000"/>
  <p:defaultTextStyle>
    <a:defPPr>
      <a:defRPr lang="fa-IR"/>
    </a:defPPr>
    <a:lvl1pPr marL="0" algn="r" defTabSz="914400" rtl="1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r" defTabSz="914400" rtl="1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r" defTabSz="914400" rtl="1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r" defTabSz="914400" rtl="1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r" defTabSz="914400" rtl="1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r" defTabSz="914400" rtl="1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r" defTabSz="914400" rtl="1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r" defTabSz="914400" rtl="1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r" defTabSz="914400" rtl="1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84380"/>
    <p:restoredTop sz="94660"/>
  </p:normalViewPr>
  <p:slideViewPr>
    <p:cSldViewPr>
      <p:cViewPr varScale="1">
        <p:scale>
          <a:sx n="68" d="100"/>
          <a:sy n="68" d="100"/>
        </p:scale>
        <p:origin x="1008" y="72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9" Type="http://schemas.openxmlformats.org/officeDocument/2006/relationships/slide" Target="slides/slide38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34" Type="http://schemas.openxmlformats.org/officeDocument/2006/relationships/slide" Target="slides/slide33.xml"/><Relationship Id="rId42" Type="http://schemas.openxmlformats.org/officeDocument/2006/relationships/slide" Target="slides/slide41.xml"/><Relationship Id="rId47" Type="http://schemas.openxmlformats.org/officeDocument/2006/relationships/presProps" Target="presProps.xml"/><Relationship Id="rId50" Type="http://schemas.openxmlformats.org/officeDocument/2006/relationships/tableStyles" Target="tableStyle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slide" Target="slides/slide37.xml"/><Relationship Id="rId46" Type="http://schemas.openxmlformats.org/officeDocument/2006/relationships/handoutMaster" Target="handoutMasters/handoutMaster1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41" Type="http://schemas.openxmlformats.org/officeDocument/2006/relationships/slide" Target="slides/slide40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slide" Target="slides/slide36.xml"/><Relationship Id="rId40" Type="http://schemas.openxmlformats.org/officeDocument/2006/relationships/slide" Target="slides/slide39.xml"/><Relationship Id="rId45" Type="http://schemas.openxmlformats.org/officeDocument/2006/relationships/slide" Target="slides/slide44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slide" Target="slides/slide35.xml"/><Relationship Id="rId49" Type="http://schemas.openxmlformats.org/officeDocument/2006/relationships/theme" Target="theme/theme1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4" Type="http://schemas.openxmlformats.org/officeDocument/2006/relationships/slide" Target="slides/slide43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slide" Target="slides/slide34.xml"/><Relationship Id="rId43" Type="http://schemas.openxmlformats.org/officeDocument/2006/relationships/slide" Target="slides/slide42.xml"/><Relationship Id="rId48" Type="http://schemas.openxmlformats.org/officeDocument/2006/relationships/viewProps" Target="viewProps.xml"/><Relationship Id="rId8" Type="http://schemas.openxmlformats.org/officeDocument/2006/relationships/slide" Target="slides/slide7.xml"/></Relationships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FE3E321B-FDA1-400E-813D-DF23DE97F51F}" type="doc">
      <dgm:prSet loTypeId="urn:microsoft.com/office/officeart/2005/8/layout/cycle2" loCatId="cycle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endParaRPr lang="en-US"/>
        </a:p>
      </dgm:t>
    </dgm:pt>
    <dgm:pt modelId="{B0705D76-C5BC-421C-8BA9-F6E35140BDFA}">
      <dgm:prSet phldrT="[Text]" custT="1"/>
      <dgm:spPr>
        <a:solidFill>
          <a:schemeClr val="accent2">
            <a:lumMod val="20000"/>
            <a:lumOff val="80000"/>
          </a:schemeClr>
        </a:solidFill>
        <a:ln>
          <a:solidFill>
            <a:schemeClr val="bg2">
              <a:lumMod val="50000"/>
            </a:schemeClr>
          </a:solidFill>
        </a:ln>
      </dgm:spPr>
      <dgm:t>
        <a:bodyPr/>
        <a:lstStyle/>
        <a:p>
          <a:r>
            <a:rPr lang="fa-IR" sz="2000" b="1" dirty="0" smtClean="0">
              <a:solidFill>
                <a:schemeClr val="tx1"/>
              </a:solidFill>
              <a:cs typeface="B Nazanin" pitchFamily="2" charset="-78"/>
            </a:rPr>
            <a:t>هدف</a:t>
          </a:r>
          <a:endParaRPr lang="en-US" sz="2000" b="1" dirty="0">
            <a:solidFill>
              <a:schemeClr val="tx1"/>
            </a:solidFill>
            <a:cs typeface="B Nazanin" pitchFamily="2" charset="-78"/>
          </a:endParaRPr>
        </a:p>
      </dgm:t>
    </dgm:pt>
    <dgm:pt modelId="{37CDCB74-C34F-4E1A-98FB-0D8176715038}" type="parTrans" cxnId="{E9F882D0-C43E-431B-8F0D-915D2BA4A986}">
      <dgm:prSet/>
      <dgm:spPr/>
      <dgm:t>
        <a:bodyPr/>
        <a:lstStyle/>
        <a:p>
          <a:endParaRPr lang="en-US"/>
        </a:p>
      </dgm:t>
    </dgm:pt>
    <dgm:pt modelId="{EA1B6EA2-F894-412D-BAA0-CB4499AB1DCD}" type="sibTrans" cxnId="{E9F882D0-C43E-431B-8F0D-915D2BA4A986}">
      <dgm:prSet custT="1"/>
      <dgm:spPr>
        <a:solidFill>
          <a:schemeClr val="bg2">
            <a:lumMod val="50000"/>
          </a:schemeClr>
        </a:solidFill>
        <a:ln>
          <a:solidFill>
            <a:schemeClr val="bg2">
              <a:lumMod val="50000"/>
            </a:schemeClr>
          </a:solidFill>
        </a:ln>
      </dgm:spPr>
      <dgm:t>
        <a:bodyPr/>
        <a:lstStyle/>
        <a:p>
          <a:endParaRPr lang="en-US" sz="2000" b="1">
            <a:solidFill>
              <a:schemeClr val="tx1"/>
            </a:solidFill>
            <a:cs typeface="B Nazanin" pitchFamily="2" charset="-78"/>
          </a:endParaRPr>
        </a:p>
      </dgm:t>
    </dgm:pt>
    <dgm:pt modelId="{9953A79B-9125-479F-A060-6E712BC073E8}">
      <dgm:prSet phldrT="[Text]" custT="1"/>
      <dgm:spPr>
        <a:solidFill>
          <a:schemeClr val="accent2">
            <a:lumMod val="20000"/>
            <a:lumOff val="80000"/>
          </a:schemeClr>
        </a:solidFill>
        <a:ln>
          <a:solidFill>
            <a:schemeClr val="bg2">
              <a:lumMod val="50000"/>
            </a:schemeClr>
          </a:solidFill>
        </a:ln>
      </dgm:spPr>
      <dgm:t>
        <a:bodyPr/>
        <a:lstStyle/>
        <a:p>
          <a:r>
            <a:rPr lang="fa-IR" sz="2000" b="1" dirty="0" smtClean="0">
              <a:solidFill>
                <a:schemeClr val="tx1"/>
              </a:solidFill>
              <a:cs typeface="B Nazanin" pitchFamily="2" charset="-78"/>
            </a:rPr>
            <a:t>مخاطب	</a:t>
          </a:r>
          <a:endParaRPr lang="en-US" sz="2000" b="1" dirty="0">
            <a:solidFill>
              <a:schemeClr val="tx1"/>
            </a:solidFill>
            <a:cs typeface="B Nazanin" pitchFamily="2" charset="-78"/>
          </a:endParaRPr>
        </a:p>
      </dgm:t>
    </dgm:pt>
    <dgm:pt modelId="{77919863-5794-4B29-BEFB-466F5EAF5453}" type="parTrans" cxnId="{6DB27CAB-3F08-41CF-AEE6-CEDC91340A9B}">
      <dgm:prSet/>
      <dgm:spPr/>
      <dgm:t>
        <a:bodyPr/>
        <a:lstStyle/>
        <a:p>
          <a:endParaRPr lang="en-US"/>
        </a:p>
      </dgm:t>
    </dgm:pt>
    <dgm:pt modelId="{BE07B6A4-EAEB-4D58-9324-7CAB8C96134E}" type="sibTrans" cxnId="{6DB27CAB-3F08-41CF-AEE6-CEDC91340A9B}">
      <dgm:prSet custT="1"/>
      <dgm:spPr>
        <a:solidFill>
          <a:schemeClr val="bg2">
            <a:lumMod val="50000"/>
          </a:schemeClr>
        </a:solidFill>
        <a:ln>
          <a:solidFill>
            <a:schemeClr val="bg2">
              <a:lumMod val="50000"/>
            </a:schemeClr>
          </a:solidFill>
        </a:ln>
      </dgm:spPr>
      <dgm:t>
        <a:bodyPr/>
        <a:lstStyle/>
        <a:p>
          <a:endParaRPr lang="en-US" sz="2000" b="1">
            <a:solidFill>
              <a:schemeClr val="tx1"/>
            </a:solidFill>
            <a:cs typeface="B Nazanin" pitchFamily="2" charset="-78"/>
          </a:endParaRPr>
        </a:p>
      </dgm:t>
    </dgm:pt>
    <dgm:pt modelId="{497AF5F7-8BDF-4719-AA00-ED276CF76FA0}">
      <dgm:prSet phldrT="[Text]" custT="1"/>
      <dgm:spPr>
        <a:solidFill>
          <a:schemeClr val="accent2">
            <a:lumMod val="20000"/>
            <a:lumOff val="80000"/>
          </a:schemeClr>
        </a:solidFill>
        <a:ln>
          <a:solidFill>
            <a:schemeClr val="bg2">
              <a:lumMod val="50000"/>
            </a:schemeClr>
          </a:solidFill>
        </a:ln>
      </dgm:spPr>
      <dgm:t>
        <a:bodyPr/>
        <a:lstStyle/>
        <a:p>
          <a:r>
            <a:rPr lang="fa-IR" sz="2000" b="1" dirty="0" smtClean="0">
              <a:solidFill>
                <a:schemeClr val="tx1"/>
              </a:solidFill>
              <a:cs typeface="B Nazanin" pitchFamily="2" charset="-78"/>
            </a:rPr>
            <a:t>محتوا</a:t>
          </a:r>
          <a:endParaRPr lang="en-US" sz="2000" b="1" dirty="0">
            <a:solidFill>
              <a:schemeClr val="tx1"/>
            </a:solidFill>
            <a:cs typeface="B Nazanin" pitchFamily="2" charset="-78"/>
          </a:endParaRPr>
        </a:p>
      </dgm:t>
    </dgm:pt>
    <dgm:pt modelId="{7650C442-A9BC-4DA9-BF00-DC892BE564CA}" type="parTrans" cxnId="{73D14A43-2C3C-45D1-845C-71BEA0077247}">
      <dgm:prSet/>
      <dgm:spPr/>
      <dgm:t>
        <a:bodyPr/>
        <a:lstStyle/>
        <a:p>
          <a:endParaRPr lang="en-US"/>
        </a:p>
      </dgm:t>
    </dgm:pt>
    <dgm:pt modelId="{379A8181-A32A-4915-B0A7-267A77CB5F0B}" type="sibTrans" cxnId="{73D14A43-2C3C-45D1-845C-71BEA0077247}">
      <dgm:prSet custT="1"/>
      <dgm:spPr>
        <a:solidFill>
          <a:schemeClr val="bg2">
            <a:lumMod val="50000"/>
          </a:schemeClr>
        </a:solidFill>
        <a:ln>
          <a:solidFill>
            <a:schemeClr val="bg2">
              <a:lumMod val="50000"/>
            </a:schemeClr>
          </a:solidFill>
        </a:ln>
      </dgm:spPr>
      <dgm:t>
        <a:bodyPr/>
        <a:lstStyle/>
        <a:p>
          <a:endParaRPr lang="en-US" sz="2000" b="1">
            <a:solidFill>
              <a:schemeClr val="tx1"/>
            </a:solidFill>
            <a:cs typeface="B Nazanin" pitchFamily="2" charset="-78"/>
          </a:endParaRPr>
        </a:p>
      </dgm:t>
    </dgm:pt>
    <dgm:pt modelId="{B8AF0D18-FC2F-4870-8EE0-1F5AEABDA190}">
      <dgm:prSet phldrT="[Text]" custT="1"/>
      <dgm:spPr>
        <a:solidFill>
          <a:schemeClr val="accent2">
            <a:lumMod val="20000"/>
            <a:lumOff val="80000"/>
          </a:schemeClr>
        </a:solidFill>
        <a:ln>
          <a:solidFill>
            <a:schemeClr val="bg2">
              <a:lumMod val="50000"/>
            </a:schemeClr>
          </a:solidFill>
        </a:ln>
      </dgm:spPr>
      <dgm:t>
        <a:bodyPr/>
        <a:lstStyle/>
        <a:p>
          <a:r>
            <a:rPr lang="fa-IR" sz="2000" b="1" dirty="0" smtClean="0">
              <a:solidFill>
                <a:schemeClr val="tx1"/>
              </a:solidFill>
              <a:cs typeface="B Nazanin" pitchFamily="2" charset="-78"/>
            </a:rPr>
            <a:t>سازمان</a:t>
          </a:r>
          <a:endParaRPr lang="en-US" sz="2000" b="1" dirty="0">
            <a:solidFill>
              <a:schemeClr val="tx1"/>
            </a:solidFill>
            <a:cs typeface="B Nazanin" pitchFamily="2" charset="-78"/>
          </a:endParaRPr>
        </a:p>
      </dgm:t>
    </dgm:pt>
    <dgm:pt modelId="{BAFF6B9E-4719-4E15-9F7A-013921BC85F1}" type="parTrans" cxnId="{75B44F60-B61F-47D5-B467-DDF90B51F90E}">
      <dgm:prSet/>
      <dgm:spPr/>
      <dgm:t>
        <a:bodyPr/>
        <a:lstStyle/>
        <a:p>
          <a:endParaRPr lang="en-US"/>
        </a:p>
      </dgm:t>
    </dgm:pt>
    <dgm:pt modelId="{DAF0DDCA-E408-4346-999D-5BB331600EDE}" type="sibTrans" cxnId="{75B44F60-B61F-47D5-B467-DDF90B51F90E}">
      <dgm:prSet custT="1"/>
      <dgm:spPr>
        <a:solidFill>
          <a:schemeClr val="bg2">
            <a:lumMod val="50000"/>
          </a:schemeClr>
        </a:solidFill>
        <a:ln>
          <a:solidFill>
            <a:schemeClr val="bg2">
              <a:lumMod val="50000"/>
            </a:schemeClr>
          </a:solidFill>
        </a:ln>
      </dgm:spPr>
      <dgm:t>
        <a:bodyPr/>
        <a:lstStyle/>
        <a:p>
          <a:endParaRPr lang="en-US" sz="2000" b="1">
            <a:solidFill>
              <a:schemeClr val="tx1"/>
            </a:solidFill>
            <a:cs typeface="B Nazanin" pitchFamily="2" charset="-78"/>
          </a:endParaRPr>
        </a:p>
      </dgm:t>
    </dgm:pt>
    <dgm:pt modelId="{104EF036-1A12-444A-B426-B3D5AF54A740}">
      <dgm:prSet phldrT="[Text]" custT="1"/>
      <dgm:spPr>
        <a:solidFill>
          <a:schemeClr val="accent2">
            <a:lumMod val="20000"/>
            <a:lumOff val="80000"/>
          </a:schemeClr>
        </a:solidFill>
        <a:ln>
          <a:solidFill>
            <a:schemeClr val="bg2">
              <a:lumMod val="50000"/>
            </a:schemeClr>
          </a:solidFill>
        </a:ln>
      </dgm:spPr>
      <dgm:t>
        <a:bodyPr/>
        <a:lstStyle/>
        <a:p>
          <a:r>
            <a:rPr lang="fa-IR" sz="2000" b="1" dirty="0" smtClean="0">
              <a:solidFill>
                <a:schemeClr val="tx1"/>
              </a:solidFill>
              <a:cs typeface="B Nazanin" pitchFamily="2" charset="-78"/>
            </a:rPr>
            <a:t>وسيله</a:t>
          </a:r>
          <a:endParaRPr lang="en-US" sz="2000" b="1" dirty="0">
            <a:solidFill>
              <a:schemeClr val="tx1"/>
            </a:solidFill>
            <a:cs typeface="B Nazanin" pitchFamily="2" charset="-78"/>
          </a:endParaRPr>
        </a:p>
      </dgm:t>
    </dgm:pt>
    <dgm:pt modelId="{184D6CFA-461F-495C-9F26-803D115E1F88}" type="parTrans" cxnId="{03BF27CF-63A2-4C69-B31E-17DC80DD7654}">
      <dgm:prSet/>
      <dgm:spPr/>
      <dgm:t>
        <a:bodyPr/>
        <a:lstStyle/>
        <a:p>
          <a:endParaRPr lang="en-US"/>
        </a:p>
      </dgm:t>
    </dgm:pt>
    <dgm:pt modelId="{4AE4D37E-D263-4C90-B50C-AA6C2A06CDE9}" type="sibTrans" cxnId="{03BF27CF-63A2-4C69-B31E-17DC80DD7654}">
      <dgm:prSet custT="1"/>
      <dgm:spPr>
        <a:solidFill>
          <a:schemeClr val="bg2">
            <a:lumMod val="50000"/>
          </a:schemeClr>
        </a:solidFill>
        <a:ln>
          <a:solidFill>
            <a:schemeClr val="bg2">
              <a:lumMod val="50000"/>
            </a:schemeClr>
          </a:solidFill>
        </a:ln>
      </dgm:spPr>
      <dgm:t>
        <a:bodyPr/>
        <a:lstStyle/>
        <a:p>
          <a:endParaRPr lang="en-US" sz="2000" b="1">
            <a:solidFill>
              <a:schemeClr val="tx1"/>
            </a:solidFill>
            <a:cs typeface="B Nazanin" pitchFamily="2" charset="-78"/>
          </a:endParaRPr>
        </a:p>
      </dgm:t>
    </dgm:pt>
    <dgm:pt modelId="{0744E26C-B369-4D73-B7E9-7A2A81463F28}">
      <dgm:prSet phldrT="[Text]" custT="1"/>
      <dgm:spPr>
        <a:solidFill>
          <a:schemeClr val="accent2">
            <a:lumMod val="20000"/>
            <a:lumOff val="80000"/>
          </a:schemeClr>
        </a:solidFill>
        <a:ln>
          <a:solidFill>
            <a:schemeClr val="bg2">
              <a:lumMod val="50000"/>
            </a:schemeClr>
          </a:solidFill>
        </a:ln>
      </dgm:spPr>
      <dgm:t>
        <a:bodyPr/>
        <a:lstStyle/>
        <a:p>
          <a:r>
            <a:rPr lang="fa-IR" sz="2000" b="1" dirty="0" smtClean="0">
              <a:solidFill>
                <a:schemeClr val="tx1"/>
              </a:solidFill>
              <a:cs typeface="B Nazanin" pitchFamily="2" charset="-78"/>
            </a:rPr>
            <a:t>ارائه</a:t>
          </a:r>
          <a:endParaRPr lang="en-US" sz="2000" b="1" dirty="0">
            <a:solidFill>
              <a:schemeClr val="tx1"/>
            </a:solidFill>
            <a:cs typeface="B Nazanin" pitchFamily="2" charset="-78"/>
          </a:endParaRPr>
        </a:p>
      </dgm:t>
    </dgm:pt>
    <dgm:pt modelId="{C9F5E3C2-8091-4BD2-AE7A-5C4CFA8268CE}" type="parTrans" cxnId="{2D2FFCBE-5189-4FA5-91BC-202B1C567324}">
      <dgm:prSet/>
      <dgm:spPr/>
      <dgm:t>
        <a:bodyPr/>
        <a:lstStyle/>
        <a:p>
          <a:endParaRPr lang="en-US"/>
        </a:p>
      </dgm:t>
    </dgm:pt>
    <dgm:pt modelId="{55AEC622-9060-44FC-B95C-2415FEEBBF3F}" type="sibTrans" cxnId="{2D2FFCBE-5189-4FA5-91BC-202B1C567324}">
      <dgm:prSet custT="1"/>
      <dgm:spPr>
        <a:solidFill>
          <a:schemeClr val="bg2">
            <a:lumMod val="50000"/>
          </a:schemeClr>
        </a:solidFill>
        <a:ln>
          <a:solidFill>
            <a:schemeClr val="bg2">
              <a:lumMod val="50000"/>
            </a:schemeClr>
          </a:solidFill>
        </a:ln>
      </dgm:spPr>
      <dgm:t>
        <a:bodyPr/>
        <a:lstStyle/>
        <a:p>
          <a:endParaRPr lang="en-US" sz="2000" b="1">
            <a:solidFill>
              <a:schemeClr val="tx1"/>
            </a:solidFill>
            <a:cs typeface="B Nazanin" pitchFamily="2" charset="-78"/>
          </a:endParaRPr>
        </a:p>
      </dgm:t>
    </dgm:pt>
    <dgm:pt modelId="{EBEC44A1-F87C-4E01-840D-82AEEE501332}">
      <dgm:prSet phldrT="[Text]" custT="1"/>
      <dgm:spPr>
        <a:solidFill>
          <a:schemeClr val="accent2">
            <a:lumMod val="20000"/>
            <a:lumOff val="80000"/>
          </a:schemeClr>
        </a:solidFill>
        <a:ln>
          <a:solidFill>
            <a:schemeClr val="bg2">
              <a:lumMod val="50000"/>
            </a:schemeClr>
          </a:solidFill>
        </a:ln>
      </dgm:spPr>
      <dgm:t>
        <a:bodyPr/>
        <a:lstStyle/>
        <a:p>
          <a:r>
            <a:rPr lang="fa-IR" sz="2000" b="0" dirty="0" smtClean="0">
              <a:solidFill>
                <a:schemeClr val="tx1"/>
              </a:solidFill>
              <a:cs typeface="B Nazanin" pitchFamily="2" charset="-78"/>
            </a:rPr>
            <a:t>ارزشيابي</a:t>
          </a:r>
          <a:endParaRPr lang="en-US" sz="2000" b="0" dirty="0">
            <a:solidFill>
              <a:schemeClr val="tx1"/>
            </a:solidFill>
            <a:cs typeface="B Nazanin" pitchFamily="2" charset="-78"/>
          </a:endParaRPr>
        </a:p>
      </dgm:t>
    </dgm:pt>
    <dgm:pt modelId="{68E4F7B0-F11E-4CA9-A5CA-7860FAB7CEB2}" type="parTrans" cxnId="{6976F917-C199-4294-92EE-5A41C329FCF2}">
      <dgm:prSet/>
      <dgm:spPr/>
      <dgm:t>
        <a:bodyPr/>
        <a:lstStyle/>
        <a:p>
          <a:endParaRPr lang="en-US"/>
        </a:p>
      </dgm:t>
    </dgm:pt>
    <dgm:pt modelId="{26CFB499-B56A-4D3F-95A9-B611249AB083}" type="sibTrans" cxnId="{6976F917-C199-4294-92EE-5A41C329FCF2}">
      <dgm:prSet custT="1"/>
      <dgm:spPr>
        <a:solidFill>
          <a:schemeClr val="bg2">
            <a:lumMod val="50000"/>
          </a:schemeClr>
        </a:solidFill>
        <a:ln>
          <a:solidFill>
            <a:schemeClr val="bg2">
              <a:lumMod val="50000"/>
            </a:schemeClr>
          </a:solidFill>
        </a:ln>
      </dgm:spPr>
      <dgm:t>
        <a:bodyPr/>
        <a:lstStyle/>
        <a:p>
          <a:endParaRPr lang="en-US" sz="2000" b="1">
            <a:solidFill>
              <a:schemeClr val="tx1"/>
            </a:solidFill>
            <a:cs typeface="B Nazanin" pitchFamily="2" charset="-78"/>
          </a:endParaRPr>
        </a:p>
      </dgm:t>
    </dgm:pt>
    <dgm:pt modelId="{126AF653-C692-457B-A775-FBCFB6258FA6}" type="pres">
      <dgm:prSet presAssocID="{FE3E321B-FDA1-400E-813D-DF23DE97F51F}" presName="cycle" presStyleCnt="0">
        <dgm:presLayoutVars>
          <dgm:dir/>
          <dgm:resizeHandles val="exact"/>
        </dgm:presLayoutVars>
      </dgm:prSet>
      <dgm:spPr/>
      <dgm:t>
        <a:bodyPr/>
        <a:lstStyle/>
        <a:p>
          <a:endParaRPr lang="en-US"/>
        </a:p>
      </dgm:t>
    </dgm:pt>
    <dgm:pt modelId="{76D73B98-8F4B-4F72-881E-546760854263}" type="pres">
      <dgm:prSet presAssocID="{B0705D76-C5BC-421C-8BA9-F6E35140BDFA}" presName="node" presStyleLbl="node1" presStyleIdx="0" presStyleCnt="7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531D448B-2D10-4A0B-A0C3-22160445D234}" type="pres">
      <dgm:prSet presAssocID="{EA1B6EA2-F894-412D-BAA0-CB4499AB1DCD}" presName="sibTrans" presStyleLbl="sibTrans2D1" presStyleIdx="0" presStyleCnt="7"/>
      <dgm:spPr/>
      <dgm:t>
        <a:bodyPr/>
        <a:lstStyle/>
        <a:p>
          <a:endParaRPr lang="en-US"/>
        </a:p>
      </dgm:t>
    </dgm:pt>
    <dgm:pt modelId="{BD6BD488-5B1F-479D-89E1-F6ACDCBA3B72}" type="pres">
      <dgm:prSet presAssocID="{EA1B6EA2-F894-412D-BAA0-CB4499AB1DCD}" presName="connectorText" presStyleLbl="sibTrans2D1" presStyleIdx="0" presStyleCnt="7"/>
      <dgm:spPr/>
      <dgm:t>
        <a:bodyPr/>
        <a:lstStyle/>
        <a:p>
          <a:endParaRPr lang="en-US"/>
        </a:p>
      </dgm:t>
    </dgm:pt>
    <dgm:pt modelId="{EA667795-885F-4D0D-91A3-8C175BA791AE}" type="pres">
      <dgm:prSet presAssocID="{9953A79B-9125-479F-A060-6E712BC073E8}" presName="node" presStyleLbl="node1" presStyleIdx="1" presStyleCnt="7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ECA6343E-E11B-4958-9465-4921618C7059}" type="pres">
      <dgm:prSet presAssocID="{BE07B6A4-EAEB-4D58-9324-7CAB8C96134E}" presName="sibTrans" presStyleLbl="sibTrans2D1" presStyleIdx="1" presStyleCnt="7"/>
      <dgm:spPr/>
      <dgm:t>
        <a:bodyPr/>
        <a:lstStyle/>
        <a:p>
          <a:endParaRPr lang="en-US"/>
        </a:p>
      </dgm:t>
    </dgm:pt>
    <dgm:pt modelId="{46370063-AACF-49FA-83B0-F444B8396BF7}" type="pres">
      <dgm:prSet presAssocID="{BE07B6A4-EAEB-4D58-9324-7CAB8C96134E}" presName="connectorText" presStyleLbl="sibTrans2D1" presStyleIdx="1" presStyleCnt="7"/>
      <dgm:spPr/>
      <dgm:t>
        <a:bodyPr/>
        <a:lstStyle/>
        <a:p>
          <a:endParaRPr lang="en-US"/>
        </a:p>
      </dgm:t>
    </dgm:pt>
    <dgm:pt modelId="{9D6530FD-B606-4C04-8054-1418D8D83A88}" type="pres">
      <dgm:prSet presAssocID="{497AF5F7-8BDF-4719-AA00-ED276CF76FA0}" presName="node" presStyleLbl="node1" presStyleIdx="2" presStyleCnt="7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2F160746-A379-4B6F-BA75-54BE61B17AC0}" type="pres">
      <dgm:prSet presAssocID="{379A8181-A32A-4915-B0A7-267A77CB5F0B}" presName="sibTrans" presStyleLbl="sibTrans2D1" presStyleIdx="2" presStyleCnt="7"/>
      <dgm:spPr/>
      <dgm:t>
        <a:bodyPr/>
        <a:lstStyle/>
        <a:p>
          <a:endParaRPr lang="en-US"/>
        </a:p>
      </dgm:t>
    </dgm:pt>
    <dgm:pt modelId="{42A53529-5A3E-4D35-83A7-F77C54BE81E0}" type="pres">
      <dgm:prSet presAssocID="{379A8181-A32A-4915-B0A7-267A77CB5F0B}" presName="connectorText" presStyleLbl="sibTrans2D1" presStyleIdx="2" presStyleCnt="7"/>
      <dgm:spPr/>
      <dgm:t>
        <a:bodyPr/>
        <a:lstStyle/>
        <a:p>
          <a:endParaRPr lang="en-US"/>
        </a:p>
      </dgm:t>
    </dgm:pt>
    <dgm:pt modelId="{D1EFBCFD-0887-4326-9598-ED3FBA79AFCA}" type="pres">
      <dgm:prSet presAssocID="{B8AF0D18-FC2F-4870-8EE0-1F5AEABDA190}" presName="node" presStyleLbl="node1" presStyleIdx="3" presStyleCnt="7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127D45A3-5423-4B0E-90DD-AD0F736AD5BA}" type="pres">
      <dgm:prSet presAssocID="{DAF0DDCA-E408-4346-999D-5BB331600EDE}" presName="sibTrans" presStyleLbl="sibTrans2D1" presStyleIdx="3" presStyleCnt="7"/>
      <dgm:spPr/>
      <dgm:t>
        <a:bodyPr/>
        <a:lstStyle/>
        <a:p>
          <a:endParaRPr lang="en-US"/>
        </a:p>
      </dgm:t>
    </dgm:pt>
    <dgm:pt modelId="{E1CBF04E-A73F-400B-9E57-E268277A6558}" type="pres">
      <dgm:prSet presAssocID="{DAF0DDCA-E408-4346-999D-5BB331600EDE}" presName="connectorText" presStyleLbl="sibTrans2D1" presStyleIdx="3" presStyleCnt="7"/>
      <dgm:spPr/>
      <dgm:t>
        <a:bodyPr/>
        <a:lstStyle/>
        <a:p>
          <a:endParaRPr lang="en-US"/>
        </a:p>
      </dgm:t>
    </dgm:pt>
    <dgm:pt modelId="{441D97CB-7D2E-4DF2-9DF2-1768A2A095EE}" type="pres">
      <dgm:prSet presAssocID="{104EF036-1A12-444A-B426-B3D5AF54A740}" presName="node" presStyleLbl="node1" presStyleIdx="4" presStyleCnt="7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015F9F8C-6E8B-4D8C-9DD0-4339B67FB475}" type="pres">
      <dgm:prSet presAssocID="{4AE4D37E-D263-4C90-B50C-AA6C2A06CDE9}" presName="sibTrans" presStyleLbl="sibTrans2D1" presStyleIdx="4" presStyleCnt="7"/>
      <dgm:spPr/>
      <dgm:t>
        <a:bodyPr/>
        <a:lstStyle/>
        <a:p>
          <a:endParaRPr lang="en-US"/>
        </a:p>
      </dgm:t>
    </dgm:pt>
    <dgm:pt modelId="{DB11F3AF-B4D9-4E46-A9AB-07E07408ABE2}" type="pres">
      <dgm:prSet presAssocID="{4AE4D37E-D263-4C90-B50C-AA6C2A06CDE9}" presName="connectorText" presStyleLbl="sibTrans2D1" presStyleIdx="4" presStyleCnt="7"/>
      <dgm:spPr/>
      <dgm:t>
        <a:bodyPr/>
        <a:lstStyle/>
        <a:p>
          <a:endParaRPr lang="en-US"/>
        </a:p>
      </dgm:t>
    </dgm:pt>
    <dgm:pt modelId="{C52DF3A9-73DD-4594-B257-782B74433488}" type="pres">
      <dgm:prSet presAssocID="{0744E26C-B369-4D73-B7E9-7A2A81463F28}" presName="node" presStyleLbl="node1" presStyleIdx="5" presStyleCnt="7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DABE1E07-ED41-483E-8AC6-C8FB155FEA2F}" type="pres">
      <dgm:prSet presAssocID="{55AEC622-9060-44FC-B95C-2415FEEBBF3F}" presName="sibTrans" presStyleLbl="sibTrans2D1" presStyleIdx="5" presStyleCnt="7"/>
      <dgm:spPr/>
      <dgm:t>
        <a:bodyPr/>
        <a:lstStyle/>
        <a:p>
          <a:endParaRPr lang="en-US"/>
        </a:p>
      </dgm:t>
    </dgm:pt>
    <dgm:pt modelId="{1A23A1D9-7E7B-4A4B-A023-EB33263C60D2}" type="pres">
      <dgm:prSet presAssocID="{55AEC622-9060-44FC-B95C-2415FEEBBF3F}" presName="connectorText" presStyleLbl="sibTrans2D1" presStyleIdx="5" presStyleCnt="7"/>
      <dgm:spPr/>
      <dgm:t>
        <a:bodyPr/>
        <a:lstStyle/>
        <a:p>
          <a:endParaRPr lang="en-US"/>
        </a:p>
      </dgm:t>
    </dgm:pt>
    <dgm:pt modelId="{170B0C59-2625-4F8C-A83F-D375A026DCDA}" type="pres">
      <dgm:prSet presAssocID="{EBEC44A1-F87C-4E01-840D-82AEEE501332}" presName="node" presStyleLbl="node1" presStyleIdx="6" presStyleCnt="7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A7113396-395D-49CA-9FCE-D3304873D058}" type="pres">
      <dgm:prSet presAssocID="{26CFB499-B56A-4D3F-95A9-B611249AB083}" presName="sibTrans" presStyleLbl="sibTrans2D1" presStyleIdx="6" presStyleCnt="7"/>
      <dgm:spPr/>
      <dgm:t>
        <a:bodyPr/>
        <a:lstStyle/>
        <a:p>
          <a:endParaRPr lang="en-US"/>
        </a:p>
      </dgm:t>
    </dgm:pt>
    <dgm:pt modelId="{4F0F2707-B963-42C9-BBD0-695EDE0A7A2E}" type="pres">
      <dgm:prSet presAssocID="{26CFB499-B56A-4D3F-95A9-B611249AB083}" presName="connectorText" presStyleLbl="sibTrans2D1" presStyleIdx="6" presStyleCnt="7"/>
      <dgm:spPr/>
      <dgm:t>
        <a:bodyPr/>
        <a:lstStyle/>
        <a:p>
          <a:endParaRPr lang="en-US"/>
        </a:p>
      </dgm:t>
    </dgm:pt>
  </dgm:ptLst>
  <dgm:cxnLst>
    <dgm:cxn modelId="{544C5EA0-A9A6-48B2-B8CF-C79E62FFE358}" type="presOf" srcId="{BE07B6A4-EAEB-4D58-9324-7CAB8C96134E}" destId="{46370063-AACF-49FA-83B0-F444B8396BF7}" srcOrd="1" destOrd="0" presId="urn:microsoft.com/office/officeart/2005/8/layout/cycle2"/>
    <dgm:cxn modelId="{106F137D-29ED-4DF3-A7C9-AB3125DEE4DC}" type="presOf" srcId="{B0705D76-C5BC-421C-8BA9-F6E35140BDFA}" destId="{76D73B98-8F4B-4F72-881E-546760854263}" srcOrd="0" destOrd="0" presId="urn:microsoft.com/office/officeart/2005/8/layout/cycle2"/>
    <dgm:cxn modelId="{2D2FFCBE-5189-4FA5-91BC-202B1C567324}" srcId="{FE3E321B-FDA1-400E-813D-DF23DE97F51F}" destId="{0744E26C-B369-4D73-B7E9-7A2A81463F28}" srcOrd="5" destOrd="0" parTransId="{C9F5E3C2-8091-4BD2-AE7A-5C4CFA8268CE}" sibTransId="{55AEC622-9060-44FC-B95C-2415FEEBBF3F}"/>
    <dgm:cxn modelId="{B11F01FB-F8CD-4BD0-838B-4D2C4DC004B8}" type="presOf" srcId="{4AE4D37E-D263-4C90-B50C-AA6C2A06CDE9}" destId="{DB11F3AF-B4D9-4E46-A9AB-07E07408ABE2}" srcOrd="1" destOrd="0" presId="urn:microsoft.com/office/officeart/2005/8/layout/cycle2"/>
    <dgm:cxn modelId="{03BF27CF-63A2-4C69-B31E-17DC80DD7654}" srcId="{FE3E321B-FDA1-400E-813D-DF23DE97F51F}" destId="{104EF036-1A12-444A-B426-B3D5AF54A740}" srcOrd="4" destOrd="0" parTransId="{184D6CFA-461F-495C-9F26-803D115E1F88}" sibTransId="{4AE4D37E-D263-4C90-B50C-AA6C2A06CDE9}"/>
    <dgm:cxn modelId="{6DB27CAB-3F08-41CF-AEE6-CEDC91340A9B}" srcId="{FE3E321B-FDA1-400E-813D-DF23DE97F51F}" destId="{9953A79B-9125-479F-A060-6E712BC073E8}" srcOrd="1" destOrd="0" parTransId="{77919863-5794-4B29-BEFB-466F5EAF5453}" sibTransId="{BE07B6A4-EAEB-4D58-9324-7CAB8C96134E}"/>
    <dgm:cxn modelId="{0261CB22-A9BE-4186-A451-4F0CBCEE695F}" type="presOf" srcId="{EBEC44A1-F87C-4E01-840D-82AEEE501332}" destId="{170B0C59-2625-4F8C-A83F-D375A026DCDA}" srcOrd="0" destOrd="0" presId="urn:microsoft.com/office/officeart/2005/8/layout/cycle2"/>
    <dgm:cxn modelId="{A4A4C16A-E680-4644-AA8D-6FF6ED5114FF}" type="presOf" srcId="{379A8181-A32A-4915-B0A7-267A77CB5F0B}" destId="{2F160746-A379-4B6F-BA75-54BE61B17AC0}" srcOrd="0" destOrd="0" presId="urn:microsoft.com/office/officeart/2005/8/layout/cycle2"/>
    <dgm:cxn modelId="{75B44F60-B61F-47D5-B467-DDF90B51F90E}" srcId="{FE3E321B-FDA1-400E-813D-DF23DE97F51F}" destId="{B8AF0D18-FC2F-4870-8EE0-1F5AEABDA190}" srcOrd="3" destOrd="0" parTransId="{BAFF6B9E-4719-4E15-9F7A-013921BC85F1}" sibTransId="{DAF0DDCA-E408-4346-999D-5BB331600EDE}"/>
    <dgm:cxn modelId="{4CEA9556-3A4A-4023-B05F-C5AACA65EBCE}" type="presOf" srcId="{EA1B6EA2-F894-412D-BAA0-CB4499AB1DCD}" destId="{BD6BD488-5B1F-479D-89E1-F6ACDCBA3B72}" srcOrd="1" destOrd="0" presId="urn:microsoft.com/office/officeart/2005/8/layout/cycle2"/>
    <dgm:cxn modelId="{2D9A51DF-A999-4A05-B81A-CA82E3FBB4EF}" type="presOf" srcId="{BE07B6A4-EAEB-4D58-9324-7CAB8C96134E}" destId="{ECA6343E-E11B-4958-9465-4921618C7059}" srcOrd="0" destOrd="0" presId="urn:microsoft.com/office/officeart/2005/8/layout/cycle2"/>
    <dgm:cxn modelId="{E9F882D0-C43E-431B-8F0D-915D2BA4A986}" srcId="{FE3E321B-FDA1-400E-813D-DF23DE97F51F}" destId="{B0705D76-C5BC-421C-8BA9-F6E35140BDFA}" srcOrd="0" destOrd="0" parTransId="{37CDCB74-C34F-4E1A-98FB-0D8176715038}" sibTransId="{EA1B6EA2-F894-412D-BAA0-CB4499AB1DCD}"/>
    <dgm:cxn modelId="{9927D585-759C-47C5-8687-882849D2F22C}" type="presOf" srcId="{379A8181-A32A-4915-B0A7-267A77CB5F0B}" destId="{42A53529-5A3E-4D35-83A7-F77C54BE81E0}" srcOrd="1" destOrd="0" presId="urn:microsoft.com/office/officeart/2005/8/layout/cycle2"/>
    <dgm:cxn modelId="{E37B59D3-D80F-43B1-AEFF-6A128E11D4D4}" type="presOf" srcId="{DAF0DDCA-E408-4346-999D-5BB331600EDE}" destId="{E1CBF04E-A73F-400B-9E57-E268277A6558}" srcOrd="1" destOrd="0" presId="urn:microsoft.com/office/officeart/2005/8/layout/cycle2"/>
    <dgm:cxn modelId="{EDBD48EC-8463-4F90-B239-D30930038F4C}" type="presOf" srcId="{FE3E321B-FDA1-400E-813D-DF23DE97F51F}" destId="{126AF653-C692-457B-A775-FBCFB6258FA6}" srcOrd="0" destOrd="0" presId="urn:microsoft.com/office/officeart/2005/8/layout/cycle2"/>
    <dgm:cxn modelId="{90D77B17-82AE-4714-B3B2-0BFF5C2673BD}" type="presOf" srcId="{104EF036-1A12-444A-B426-B3D5AF54A740}" destId="{441D97CB-7D2E-4DF2-9DF2-1768A2A095EE}" srcOrd="0" destOrd="0" presId="urn:microsoft.com/office/officeart/2005/8/layout/cycle2"/>
    <dgm:cxn modelId="{73D14A43-2C3C-45D1-845C-71BEA0077247}" srcId="{FE3E321B-FDA1-400E-813D-DF23DE97F51F}" destId="{497AF5F7-8BDF-4719-AA00-ED276CF76FA0}" srcOrd="2" destOrd="0" parTransId="{7650C442-A9BC-4DA9-BF00-DC892BE564CA}" sibTransId="{379A8181-A32A-4915-B0A7-267A77CB5F0B}"/>
    <dgm:cxn modelId="{B6EF41F7-52A6-4271-A3F0-060180C2EA69}" type="presOf" srcId="{DAF0DDCA-E408-4346-999D-5BB331600EDE}" destId="{127D45A3-5423-4B0E-90DD-AD0F736AD5BA}" srcOrd="0" destOrd="0" presId="urn:microsoft.com/office/officeart/2005/8/layout/cycle2"/>
    <dgm:cxn modelId="{6C6F828F-90F6-4AE1-88C8-469AF1328AA6}" type="presOf" srcId="{26CFB499-B56A-4D3F-95A9-B611249AB083}" destId="{4F0F2707-B963-42C9-BBD0-695EDE0A7A2E}" srcOrd="1" destOrd="0" presId="urn:microsoft.com/office/officeart/2005/8/layout/cycle2"/>
    <dgm:cxn modelId="{281E0342-A0BB-4EC7-AF95-6F2D4DEDDDEE}" type="presOf" srcId="{4AE4D37E-D263-4C90-B50C-AA6C2A06CDE9}" destId="{015F9F8C-6E8B-4D8C-9DD0-4339B67FB475}" srcOrd="0" destOrd="0" presId="urn:microsoft.com/office/officeart/2005/8/layout/cycle2"/>
    <dgm:cxn modelId="{E203C078-3DB2-4B8A-BBA4-0136EB4E5954}" type="presOf" srcId="{55AEC622-9060-44FC-B95C-2415FEEBBF3F}" destId="{DABE1E07-ED41-483E-8AC6-C8FB155FEA2F}" srcOrd="0" destOrd="0" presId="urn:microsoft.com/office/officeart/2005/8/layout/cycle2"/>
    <dgm:cxn modelId="{6A9B5E2E-D313-4F43-96AB-B178C0DC33E9}" type="presOf" srcId="{497AF5F7-8BDF-4719-AA00-ED276CF76FA0}" destId="{9D6530FD-B606-4C04-8054-1418D8D83A88}" srcOrd="0" destOrd="0" presId="urn:microsoft.com/office/officeart/2005/8/layout/cycle2"/>
    <dgm:cxn modelId="{2589EAD5-EEB7-45BC-B895-9C5C6100487D}" type="presOf" srcId="{EA1B6EA2-F894-412D-BAA0-CB4499AB1DCD}" destId="{531D448B-2D10-4A0B-A0C3-22160445D234}" srcOrd="0" destOrd="0" presId="urn:microsoft.com/office/officeart/2005/8/layout/cycle2"/>
    <dgm:cxn modelId="{B9625D99-301E-4F18-B6A6-39651CA0DD5D}" type="presOf" srcId="{9953A79B-9125-479F-A060-6E712BC073E8}" destId="{EA667795-885F-4D0D-91A3-8C175BA791AE}" srcOrd="0" destOrd="0" presId="urn:microsoft.com/office/officeart/2005/8/layout/cycle2"/>
    <dgm:cxn modelId="{09322734-5107-4E24-8387-BAC6D307F1A5}" type="presOf" srcId="{B8AF0D18-FC2F-4870-8EE0-1F5AEABDA190}" destId="{D1EFBCFD-0887-4326-9598-ED3FBA79AFCA}" srcOrd="0" destOrd="0" presId="urn:microsoft.com/office/officeart/2005/8/layout/cycle2"/>
    <dgm:cxn modelId="{3B4BB585-36C8-4590-BCFE-F45A60F7A198}" type="presOf" srcId="{26CFB499-B56A-4D3F-95A9-B611249AB083}" destId="{A7113396-395D-49CA-9FCE-D3304873D058}" srcOrd="0" destOrd="0" presId="urn:microsoft.com/office/officeart/2005/8/layout/cycle2"/>
    <dgm:cxn modelId="{6976F917-C199-4294-92EE-5A41C329FCF2}" srcId="{FE3E321B-FDA1-400E-813D-DF23DE97F51F}" destId="{EBEC44A1-F87C-4E01-840D-82AEEE501332}" srcOrd="6" destOrd="0" parTransId="{68E4F7B0-F11E-4CA9-A5CA-7860FAB7CEB2}" sibTransId="{26CFB499-B56A-4D3F-95A9-B611249AB083}"/>
    <dgm:cxn modelId="{1BE255CA-D836-4656-9DD1-076A8D45C676}" type="presOf" srcId="{55AEC622-9060-44FC-B95C-2415FEEBBF3F}" destId="{1A23A1D9-7E7B-4A4B-A023-EB33263C60D2}" srcOrd="1" destOrd="0" presId="urn:microsoft.com/office/officeart/2005/8/layout/cycle2"/>
    <dgm:cxn modelId="{A3E0AC0D-5303-43A1-A9B3-4BC1C4B9CCC5}" type="presOf" srcId="{0744E26C-B369-4D73-B7E9-7A2A81463F28}" destId="{C52DF3A9-73DD-4594-B257-782B74433488}" srcOrd="0" destOrd="0" presId="urn:microsoft.com/office/officeart/2005/8/layout/cycle2"/>
    <dgm:cxn modelId="{30525ACF-7AEF-4D45-A235-24DA287BB380}" type="presParOf" srcId="{126AF653-C692-457B-A775-FBCFB6258FA6}" destId="{76D73B98-8F4B-4F72-881E-546760854263}" srcOrd="0" destOrd="0" presId="urn:microsoft.com/office/officeart/2005/8/layout/cycle2"/>
    <dgm:cxn modelId="{4E261C62-5BCE-420C-A537-7A951C3DCB23}" type="presParOf" srcId="{126AF653-C692-457B-A775-FBCFB6258FA6}" destId="{531D448B-2D10-4A0B-A0C3-22160445D234}" srcOrd="1" destOrd="0" presId="urn:microsoft.com/office/officeart/2005/8/layout/cycle2"/>
    <dgm:cxn modelId="{AFD804ED-CBF3-4607-95B5-2F3506EFEB4F}" type="presParOf" srcId="{531D448B-2D10-4A0B-A0C3-22160445D234}" destId="{BD6BD488-5B1F-479D-89E1-F6ACDCBA3B72}" srcOrd="0" destOrd="0" presId="urn:microsoft.com/office/officeart/2005/8/layout/cycle2"/>
    <dgm:cxn modelId="{825B8AF8-D20F-4BD6-AE60-3E8FB6442508}" type="presParOf" srcId="{126AF653-C692-457B-A775-FBCFB6258FA6}" destId="{EA667795-885F-4D0D-91A3-8C175BA791AE}" srcOrd="2" destOrd="0" presId="urn:microsoft.com/office/officeart/2005/8/layout/cycle2"/>
    <dgm:cxn modelId="{97ED8D93-A8D6-4B4A-B586-1D1FA87C7651}" type="presParOf" srcId="{126AF653-C692-457B-A775-FBCFB6258FA6}" destId="{ECA6343E-E11B-4958-9465-4921618C7059}" srcOrd="3" destOrd="0" presId="urn:microsoft.com/office/officeart/2005/8/layout/cycle2"/>
    <dgm:cxn modelId="{36439BAC-B8AD-4221-BD55-7E3E1775762D}" type="presParOf" srcId="{ECA6343E-E11B-4958-9465-4921618C7059}" destId="{46370063-AACF-49FA-83B0-F444B8396BF7}" srcOrd="0" destOrd="0" presId="urn:microsoft.com/office/officeart/2005/8/layout/cycle2"/>
    <dgm:cxn modelId="{BD4FDE72-EB49-47FD-8782-F239A2767A2D}" type="presParOf" srcId="{126AF653-C692-457B-A775-FBCFB6258FA6}" destId="{9D6530FD-B606-4C04-8054-1418D8D83A88}" srcOrd="4" destOrd="0" presId="urn:microsoft.com/office/officeart/2005/8/layout/cycle2"/>
    <dgm:cxn modelId="{0F84BD20-AF47-4593-83B6-85215F7C6F11}" type="presParOf" srcId="{126AF653-C692-457B-A775-FBCFB6258FA6}" destId="{2F160746-A379-4B6F-BA75-54BE61B17AC0}" srcOrd="5" destOrd="0" presId="urn:microsoft.com/office/officeart/2005/8/layout/cycle2"/>
    <dgm:cxn modelId="{A577D7B6-00F6-4966-8EFF-3002A65BA390}" type="presParOf" srcId="{2F160746-A379-4B6F-BA75-54BE61B17AC0}" destId="{42A53529-5A3E-4D35-83A7-F77C54BE81E0}" srcOrd="0" destOrd="0" presId="urn:microsoft.com/office/officeart/2005/8/layout/cycle2"/>
    <dgm:cxn modelId="{28E8BCC4-FD65-4662-9E08-E31C5C572568}" type="presParOf" srcId="{126AF653-C692-457B-A775-FBCFB6258FA6}" destId="{D1EFBCFD-0887-4326-9598-ED3FBA79AFCA}" srcOrd="6" destOrd="0" presId="urn:microsoft.com/office/officeart/2005/8/layout/cycle2"/>
    <dgm:cxn modelId="{8F6B77E2-4E14-4C11-BE44-743985F9550E}" type="presParOf" srcId="{126AF653-C692-457B-A775-FBCFB6258FA6}" destId="{127D45A3-5423-4B0E-90DD-AD0F736AD5BA}" srcOrd="7" destOrd="0" presId="urn:microsoft.com/office/officeart/2005/8/layout/cycle2"/>
    <dgm:cxn modelId="{589B16DE-B906-4AA8-96E1-F0BFB0E25EF0}" type="presParOf" srcId="{127D45A3-5423-4B0E-90DD-AD0F736AD5BA}" destId="{E1CBF04E-A73F-400B-9E57-E268277A6558}" srcOrd="0" destOrd="0" presId="urn:microsoft.com/office/officeart/2005/8/layout/cycle2"/>
    <dgm:cxn modelId="{867D47B9-CEE4-44E1-BEF2-59AECA09BCF0}" type="presParOf" srcId="{126AF653-C692-457B-A775-FBCFB6258FA6}" destId="{441D97CB-7D2E-4DF2-9DF2-1768A2A095EE}" srcOrd="8" destOrd="0" presId="urn:microsoft.com/office/officeart/2005/8/layout/cycle2"/>
    <dgm:cxn modelId="{E791F02C-5A21-47A4-B2C2-6FFC7366D605}" type="presParOf" srcId="{126AF653-C692-457B-A775-FBCFB6258FA6}" destId="{015F9F8C-6E8B-4D8C-9DD0-4339B67FB475}" srcOrd="9" destOrd="0" presId="urn:microsoft.com/office/officeart/2005/8/layout/cycle2"/>
    <dgm:cxn modelId="{14E1FD0A-7DAA-4E8A-853E-2A09D415F18E}" type="presParOf" srcId="{015F9F8C-6E8B-4D8C-9DD0-4339B67FB475}" destId="{DB11F3AF-B4D9-4E46-A9AB-07E07408ABE2}" srcOrd="0" destOrd="0" presId="urn:microsoft.com/office/officeart/2005/8/layout/cycle2"/>
    <dgm:cxn modelId="{77938B75-079B-48F4-A3AF-F816539255EC}" type="presParOf" srcId="{126AF653-C692-457B-A775-FBCFB6258FA6}" destId="{C52DF3A9-73DD-4594-B257-782B74433488}" srcOrd="10" destOrd="0" presId="urn:microsoft.com/office/officeart/2005/8/layout/cycle2"/>
    <dgm:cxn modelId="{C6CD49ED-8306-4DFD-950F-7E78A2204280}" type="presParOf" srcId="{126AF653-C692-457B-A775-FBCFB6258FA6}" destId="{DABE1E07-ED41-483E-8AC6-C8FB155FEA2F}" srcOrd="11" destOrd="0" presId="urn:microsoft.com/office/officeart/2005/8/layout/cycle2"/>
    <dgm:cxn modelId="{363AB811-9F66-40E7-A4E3-4AA60C0B9FD6}" type="presParOf" srcId="{DABE1E07-ED41-483E-8AC6-C8FB155FEA2F}" destId="{1A23A1D9-7E7B-4A4B-A023-EB33263C60D2}" srcOrd="0" destOrd="0" presId="urn:microsoft.com/office/officeart/2005/8/layout/cycle2"/>
    <dgm:cxn modelId="{DF31E714-714F-4A24-A1FF-05A644EDF0F5}" type="presParOf" srcId="{126AF653-C692-457B-A775-FBCFB6258FA6}" destId="{170B0C59-2625-4F8C-A83F-D375A026DCDA}" srcOrd="12" destOrd="0" presId="urn:microsoft.com/office/officeart/2005/8/layout/cycle2"/>
    <dgm:cxn modelId="{EA00A6F6-67F7-49B7-8621-4EB9D96116A5}" type="presParOf" srcId="{126AF653-C692-457B-A775-FBCFB6258FA6}" destId="{A7113396-395D-49CA-9FCE-D3304873D058}" srcOrd="13" destOrd="0" presId="urn:microsoft.com/office/officeart/2005/8/layout/cycle2"/>
    <dgm:cxn modelId="{614716BD-6630-4188-8A88-3F16DECB95B6}" type="presParOf" srcId="{A7113396-395D-49CA-9FCE-D3304873D058}" destId="{4F0F2707-B963-42C9-BBD0-695EDE0A7A2E}" srcOrd="0" destOrd="0" presId="urn:microsoft.com/office/officeart/2005/8/layout/cycle2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5/8/layout/cycle2">
  <dgm:title val=""/>
  <dgm:desc val=""/>
  <dgm:catLst>
    <dgm:cat type="cycle" pri="1000"/>
    <dgm:cat type="convert" pri="10000"/>
  </dgm:catLst>
  <dgm:sampData>
    <dgm:dataModel>
      <dgm:ptLst>
        <dgm:pt modelId="0" type="doc"/>
        <dgm:pt modelId="1">
          <dgm:prSet phldr="1"/>
        </dgm:pt>
        <dgm:pt modelId="2">
          <dgm:prSet phldr="1"/>
        </dgm:pt>
        <dgm:pt modelId="3">
          <dgm:prSet phldr="1"/>
        </dgm:pt>
        <dgm:pt modelId="4">
          <dgm:prSet phldr="1"/>
        </dgm:pt>
        <dgm:pt modelId="5">
          <dgm:prSet phldr="1"/>
        </dgm:pt>
      </dgm:ptLst>
      <dgm:cxnLst>
        <dgm:cxn modelId="6" srcId="0" destId="1" srcOrd="0" destOrd="0"/>
        <dgm:cxn modelId="7" srcId="0" destId="2" srcOrd="1" destOrd="0"/>
        <dgm:cxn modelId="8" srcId="0" destId="3" srcOrd="2" destOrd="0"/>
        <dgm:cxn modelId="9" srcId="0" destId="4" srcOrd="3" destOrd="0"/>
        <dgm:cxn modelId="10" srcId="0" destId="5" srcOrd="4" destOrd="0"/>
      </dgm:cxnLst>
      <dgm:bg/>
      <dgm:whole/>
    </dgm:dataModel>
  </dgm:sampData>
  <dgm:styleData>
    <dgm:dataModel>
      <dgm:ptLst>
        <dgm:pt modelId="0" type="doc"/>
        <dgm:pt modelId="1"/>
        <dgm:pt modelId="2"/>
        <dgm:pt modelId="3"/>
      </dgm:ptLst>
      <dgm:cxnLst>
        <dgm:cxn modelId="4" srcId="0" destId="1" srcOrd="0" destOrd="0"/>
        <dgm:cxn modelId="5" srcId="0" destId="2" srcOrd="1" destOrd="0"/>
        <dgm:cxn modelId="6" srcId="0" destId="3" srcOrd="2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  <dgm:pt modelId="5"/>
        <dgm:pt modelId="6"/>
      </dgm:ptLst>
      <dgm:cxnLst>
        <dgm:cxn modelId="7" srcId="0" destId="1" srcOrd="0" destOrd="0"/>
        <dgm:cxn modelId="8" srcId="0" destId="2" srcOrd="1" destOrd="0"/>
        <dgm:cxn modelId="9" srcId="0" destId="3" srcOrd="2" destOrd="0"/>
        <dgm:cxn modelId="10" srcId="0" destId="4" srcOrd="3" destOrd="0"/>
        <dgm:cxn modelId="11" srcId="0" destId="5" srcOrd="4" destOrd="0"/>
        <dgm:cxn modelId="12" srcId="0" destId="6" srcOrd="5" destOrd="0"/>
      </dgm:cxnLst>
      <dgm:bg/>
      <dgm:whole/>
    </dgm:dataModel>
  </dgm:clrData>
  <dgm:layoutNode name="cycle">
    <dgm:varLst>
      <dgm:dir/>
      <dgm:resizeHandles val="exact"/>
    </dgm:varLst>
    <dgm:choose name="Name0">
      <dgm:if name="Name1" func="var" arg="dir" op="equ" val="norm">
        <dgm:choose name="Name2">
          <dgm:if name="Name3" axis="ch" ptType="node" func="cnt" op="gt" val="2">
            <dgm:alg type="cycle">
              <dgm:param type="stAng" val="0"/>
              <dgm:param type="spanAng" val="360"/>
            </dgm:alg>
          </dgm:if>
          <dgm:else name="Name4">
            <dgm:alg type="cycle">
              <dgm:param type="stAng" val="-90"/>
              <dgm:param type="spanAng" val="360"/>
            </dgm:alg>
          </dgm:else>
        </dgm:choose>
      </dgm:if>
      <dgm:else name="Name5">
        <dgm:choose name="Name6">
          <dgm:if name="Name7" axis="ch" ptType="node" func="cnt" op="gt" val="2">
            <dgm:alg type="cycle">
              <dgm:param type="stAng" val="0"/>
              <dgm:param type="spanAng" val="-360"/>
            </dgm:alg>
          </dgm:if>
          <dgm:else name="Name8">
            <dgm:alg type="cycle">
              <dgm:param type="stAng" val="90"/>
              <dgm:param type="spanAng" val="-360"/>
            </dgm:alg>
          </dgm:else>
        </dgm:choose>
      </dgm:else>
    </dgm:choose>
    <dgm:shape xmlns:r="http://schemas.openxmlformats.org/officeDocument/2006/relationships" r:blip="">
      <dgm:adjLst/>
    </dgm:shape>
    <dgm:presOf/>
    <dgm:constrLst>
      <dgm:constr type="w" for="ch" ptType="node" refType="w"/>
      <dgm:constr type="w" for="ch" ptType="sibTrans" refType="w" refFor="ch" refPtType="node" op="equ" fact="0.25"/>
      <dgm:constr type="sibSp" refType="w" refFor="ch" refPtType="node" fact="0.5"/>
      <dgm:constr type="primFontSz" for="ch" ptType="node" op="equ" val="65"/>
      <dgm:constr type="primFontSz" for="des" forName="connectorText" op="equ" val="55"/>
      <dgm:constr type="primFontSz" for="des" forName="connectorText" refType="primFontSz" refFor="ch" refPtType="node" op="lte" fact="0.8"/>
    </dgm:constrLst>
    <dgm:ruleLst/>
    <dgm:forEach name="nodesForEach" axis="ch" ptType="node">
      <dgm:layoutNode name="node">
        <dgm:varLst>
          <dgm:bulletEnabled val="1"/>
        </dgm:varLst>
        <dgm:alg type="tx">
          <dgm:param type="txAnchorVertCh" val="mid"/>
        </dgm:alg>
        <dgm:shape xmlns:r="http://schemas.openxmlformats.org/officeDocument/2006/relationships" type="ellipse" r:blip="">
          <dgm:adjLst/>
        </dgm:shape>
        <dgm:presOf axis="desOrSelf" ptType="node"/>
        <dgm:constrLst>
          <dgm:constr type="h" refType="w"/>
          <dgm:constr type="lMarg" refType="primFontSz" fact="0.1"/>
          <dgm:constr type="rMarg" refType="primFontSz" fact="0.1"/>
          <dgm:constr type="tMarg" refType="primFontSz" fact="0.1"/>
          <dgm:constr type="bMarg" refType="primFontSz" fact="0.1"/>
        </dgm:constrLst>
        <dgm:ruleLst>
          <dgm:rule type="primFontSz" val="5" fact="NaN" max="NaN"/>
        </dgm:ruleLst>
      </dgm:layoutNode>
      <dgm:choose name="Name9">
        <dgm:if name="Name10" axis="par ch" ptType="doc node" func="cnt" op="gt" val="1">
          <dgm:forEach name="sibTransForEach" axis="followSib" ptType="sibTrans" hideLastTrans="0" cnt="1">
            <dgm:layoutNode name="sibTrans">
              <dgm:choose name="Name11">
                <dgm:if name="Name12" axis="par ch" ptType="doc node" func="cnt" op="lt" val="3">
                  <dgm:alg type="conn">
                    <dgm:param type="begPts" val="radial"/>
                    <dgm:param type="endPts" val="radial"/>
                  </dgm:alg>
                </dgm:if>
                <dgm:else name="Name13">
                  <dgm:alg type="conn">
                    <dgm:param type="begPts" val="auto"/>
                    <dgm:param type="endPts" val="auto"/>
                  </dgm:alg>
                </dgm:else>
              </dgm:choose>
              <dgm:shape xmlns:r="http://schemas.openxmlformats.org/officeDocument/2006/relationships" type="conn" r:blip="">
                <dgm:adjLst/>
              </dgm:shape>
              <dgm:presOf axis="self"/>
              <dgm:constrLst>
                <dgm:constr type="h" refType="w" fact="1.35"/>
                <dgm:constr type="connDist"/>
                <dgm:constr type="w" for="ch" refType="connDist" fact="0.45"/>
                <dgm:constr type="h" for="ch" refType="h"/>
              </dgm:constrLst>
              <dgm:ruleLst/>
              <dgm:layoutNode name="connectorText">
                <dgm:alg type="tx">
                  <dgm:param type="autoTxRot" val="grav"/>
                </dgm:alg>
                <dgm:shape xmlns:r="http://schemas.openxmlformats.org/officeDocument/2006/relationships" type="conn" r:blip="" hideGeom="1">
                  <dgm:adjLst/>
                </dgm:shape>
                <dgm:presOf axis="self"/>
                <dgm:constrLst>
                  <dgm:constr type="lMarg"/>
                  <dgm:constr type="rMarg"/>
                  <dgm:constr type="tMarg"/>
                  <dgm:constr type="bMarg"/>
                </dgm:constrLst>
                <dgm:ruleLst>
                  <dgm:rule type="primFontSz" val="5" fact="NaN" max="NaN"/>
                </dgm:ruleLst>
              </dgm:layoutNode>
            </dgm:layoutNode>
          </dgm:forEach>
        </dgm:if>
        <dgm:else name="Name14"/>
      </dgm:choose>
    </dgm:forEach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quarter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ECDA0377-19B0-4534-BD35-D7AEC2397A66}" type="datetimeFigureOut">
              <a:rPr lang="en-US" smtClean="0"/>
              <a:pPr/>
              <a:t>8/13/2023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2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3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8933F460-0AC3-459E-BE74-D02758878A07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810095851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Title 13"/>
          <p:cNvSpPr>
            <a:spLocks noGrp="1"/>
          </p:cNvSpPr>
          <p:nvPr>
            <p:ph type="ctrTitle"/>
          </p:nvPr>
        </p:nvSpPr>
        <p:spPr>
          <a:xfrm>
            <a:off x="1432560" y="359898"/>
            <a:ext cx="7406640" cy="1472184"/>
          </a:xfrm>
        </p:spPr>
        <p:txBody>
          <a:bodyPr anchor="b"/>
          <a:lstStyle>
            <a:lvl1pPr algn="l">
              <a:defRPr/>
            </a:lvl1pPr>
            <a:extLst/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22" name="Subtitle 21"/>
          <p:cNvSpPr>
            <a:spLocks noGrp="1"/>
          </p:cNvSpPr>
          <p:nvPr>
            <p:ph type="subTitle" idx="1"/>
          </p:nvPr>
        </p:nvSpPr>
        <p:spPr>
          <a:xfrm>
            <a:off x="1432560" y="1850064"/>
            <a:ext cx="7406640" cy="1752600"/>
          </a:xfrm>
        </p:spPr>
        <p:txBody>
          <a:bodyPr tIns="0"/>
          <a:lstStyle>
            <a:lvl1pPr marL="27432" indent="0" algn="l">
              <a:buNone/>
              <a:defRPr sz="2600">
                <a:solidFill>
                  <a:schemeClr val="tx2">
                    <a:shade val="30000"/>
                    <a:satMod val="150000"/>
                  </a:schemeClr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  <a:extLst/>
          </a:lstStyle>
          <a:p>
            <a:r>
              <a:rPr kumimoji="0" lang="en-US" smtClean="0"/>
              <a:t>Click to edit Master subtitle style</a:t>
            </a:r>
            <a:endParaRPr kumimoji="0"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0ACF7690-0057-48BB-B3DA-8A816603A4FA}" type="datetimeFigureOut">
              <a:rPr lang="fa-IR" smtClean="0"/>
              <a:pPr/>
              <a:t>27/01/1445</a:t>
            </a:fld>
            <a:endParaRPr lang="fa-IR"/>
          </a:p>
        </p:txBody>
      </p:sp>
      <p:sp>
        <p:nvSpPr>
          <p:cNvPr id="20" name="Footer Placeholder 19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fa-IR"/>
          </a:p>
        </p:txBody>
      </p:sp>
      <p:sp>
        <p:nvSpPr>
          <p:cNvPr id="10" name="Slide Number Placeholder 9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68DBAABD-65BC-40B6-994F-60FF29A63573}" type="slidenum">
              <a:rPr lang="fa-IR" smtClean="0"/>
              <a:pPr/>
              <a:t>‹#›</a:t>
            </a:fld>
            <a:endParaRPr lang="fa-IR"/>
          </a:p>
        </p:txBody>
      </p:sp>
      <p:sp>
        <p:nvSpPr>
          <p:cNvPr id="8" name="Oval 7"/>
          <p:cNvSpPr/>
          <p:nvPr/>
        </p:nvSpPr>
        <p:spPr>
          <a:xfrm>
            <a:off x="921433" y="1413802"/>
            <a:ext cx="210312" cy="210312"/>
          </a:xfrm>
          <a:prstGeom prst="ellipse">
            <a:avLst/>
          </a:prstGeom>
          <a:gradFill rotWithShape="1">
            <a:gsLst>
              <a:gs pos="0">
                <a:schemeClr val="accent1">
                  <a:tint val="20000"/>
                  <a:satMod val="450000"/>
                  <a:alpha val="95000"/>
                </a:schemeClr>
              </a:gs>
              <a:gs pos="50000">
                <a:schemeClr val="accent1">
                  <a:tint val="38000"/>
                  <a:satMod val="250000"/>
                  <a:alpha val="90000"/>
                </a:schemeClr>
              </a:gs>
              <a:gs pos="95000">
                <a:schemeClr val="accent1">
                  <a:tint val="75000"/>
                  <a:satMod val="255000"/>
                  <a:alpha val="88000"/>
                </a:schemeClr>
              </a:gs>
              <a:gs pos="100000">
                <a:schemeClr val="accent1">
                  <a:tint val="100000"/>
                  <a:shade val="90000"/>
                  <a:satMod val="255000"/>
                  <a:alpha val="85000"/>
                </a:schemeClr>
              </a:gs>
            </a:gsLst>
            <a:path path="circle">
              <a:fillToRect l="25000" t="12500" r="75000" b="87500"/>
            </a:path>
          </a:gradFill>
          <a:ln w="2000" cap="rnd" cmpd="sng" algn="ctr">
            <a:solidFill>
              <a:schemeClr val="accent1">
                <a:shade val="90000"/>
                <a:satMod val="110000"/>
                <a:alpha val="60000"/>
              </a:schemeClr>
            </a:solidFill>
            <a:prstDash val="solid"/>
          </a:ln>
          <a:effectLst/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9" name="Oval 8"/>
          <p:cNvSpPr/>
          <p:nvPr/>
        </p:nvSpPr>
        <p:spPr>
          <a:xfrm>
            <a:off x="1157176" y="1345016"/>
            <a:ext cx="64008" cy="64008"/>
          </a:xfrm>
          <a:prstGeom prst="ellipse">
            <a:avLst/>
          </a:prstGeom>
          <a:noFill/>
          <a:ln w="12700" cap="rnd" cmpd="sng" algn="ctr">
            <a:solidFill>
              <a:schemeClr val="accent1">
                <a:shade val="75000"/>
                <a:alpha val="60000"/>
              </a:schemeClr>
            </a:solidFill>
            <a:prstDash val="solid"/>
          </a:ln>
          <a:effectLst/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extLst/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>
            <a:extLst/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0ACF7690-0057-48BB-B3DA-8A816603A4FA}" type="datetimeFigureOut">
              <a:rPr lang="fa-IR" smtClean="0"/>
              <a:pPr/>
              <a:t>27/01/1445</a:t>
            </a:fld>
            <a:endParaRPr lang="fa-I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fa-I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68DBAABD-65BC-40B6-994F-60FF29A63573}" type="slidenum">
              <a:rPr lang="fa-IR" smtClean="0"/>
              <a:pPr/>
              <a:t>‹#›</a:t>
            </a:fld>
            <a:endParaRPr lang="fa-IR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/>
        </p:nvSpPr>
        <p:spPr>
          <a:xfrm>
            <a:off x="2282890" y="-54"/>
            <a:ext cx="6858000" cy="6858054"/>
          </a:xfrm>
          <a:prstGeom prst="rect">
            <a:avLst/>
          </a:prstGeom>
          <a:solidFill>
            <a:schemeClr val="bg1"/>
          </a:solidFill>
          <a:ln w="254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578392" y="2600325"/>
            <a:ext cx="6400800" cy="2286000"/>
          </a:xfrm>
        </p:spPr>
        <p:txBody>
          <a:bodyPr anchor="t"/>
          <a:lstStyle>
            <a:lvl1pPr algn="l">
              <a:lnSpc>
                <a:spcPts val="4500"/>
              </a:lnSpc>
              <a:buNone/>
              <a:defRPr sz="4000" b="1" cap="all"/>
            </a:lvl1pPr>
            <a:extLst/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2578392" y="1066800"/>
            <a:ext cx="6400800" cy="1509712"/>
          </a:xfrm>
        </p:spPr>
        <p:txBody>
          <a:bodyPr anchor="b"/>
          <a:lstStyle>
            <a:lvl1pPr marL="18288" indent="0">
              <a:lnSpc>
                <a:spcPts val="2300"/>
              </a:lnSpc>
              <a:spcBef>
                <a:spcPts val="0"/>
              </a:spcBef>
              <a:buNone/>
              <a:defRPr sz="2000">
                <a:solidFill>
                  <a:schemeClr val="tx2">
                    <a:shade val="30000"/>
                    <a:satMod val="150000"/>
                  </a:schemeClr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extLst/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0ACF7690-0057-48BB-B3DA-8A816603A4FA}" type="datetimeFigureOut">
              <a:rPr lang="fa-IR" smtClean="0"/>
              <a:pPr/>
              <a:t>27/01/1445</a:t>
            </a:fld>
            <a:endParaRPr lang="fa-I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fa-I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68DBAABD-65BC-40B6-994F-60FF29A63573}" type="slidenum">
              <a:rPr lang="fa-IR" smtClean="0"/>
              <a:pPr/>
              <a:t>‹#›</a:t>
            </a:fld>
            <a:endParaRPr lang="fa-IR"/>
          </a:p>
        </p:txBody>
      </p:sp>
      <p:sp>
        <p:nvSpPr>
          <p:cNvPr id="10" name="Rectangle 9"/>
          <p:cNvSpPr/>
          <p:nvPr/>
        </p:nvSpPr>
        <p:spPr bwMode="invGray">
          <a:xfrm>
            <a:off x="2286000" y="0"/>
            <a:ext cx="76200" cy="6858054"/>
          </a:xfrm>
          <a:prstGeom prst="rect">
            <a:avLst/>
          </a:prstGeom>
          <a:solidFill>
            <a:schemeClr val="bg1"/>
          </a:solidFill>
          <a:ln w="25400" cap="rnd" cmpd="sng" algn="ctr">
            <a:noFill/>
            <a:prstDash val="solid"/>
          </a:ln>
          <a:effectLst>
            <a:outerShdw blurRad="38550" dist="38000" dir="10800000" algn="tl" rotWithShape="0">
              <a:schemeClr val="bg2">
                <a:shade val="20000"/>
                <a:satMod val="110000"/>
                <a:alpha val="25000"/>
              </a:scheme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8" name="Oval 7"/>
          <p:cNvSpPr/>
          <p:nvPr/>
        </p:nvSpPr>
        <p:spPr>
          <a:xfrm>
            <a:off x="2172321" y="2814656"/>
            <a:ext cx="210312" cy="210312"/>
          </a:xfrm>
          <a:prstGeom prst="ellipse">
            <a:avLst/>
          </a:prstGeom>
          <a:gradFill rotWithShape="1">
            <a:gsLst>
              <a:gs pos="0">
                <a:schemeClr val="accent1">
                  <a:tint val="20000"/>
                  <a:satMod val="450000"/>
                  <a:alpha val="95000"/>
                </a:schemeClr>
              </a:gs>
              <a:gs pos="50000">
                <a:schemeClr val="accent1">
                  <a:tint val="38000"/>
                  <a:satMod val="250000"/>
                  <a:alpha val="90000"/>
                </a:schemeClr>
              </a:gs>
              <a:gs pos="95000">
                <a:schemeClr val="accent1">
                  <a:tint val="75000"/>
                  <a:satMod val="255000"/>
                  <a:alpha val="88000"/>
                </a:schemeClr>
              </a:gs>
              <a:gs pos="100000">
                <a:schemeClr val="accent1">
                  <a:tint val="100000"/>
                  <a:shade val="90000"/>
                  <a:satMod val="255000"/>
                  <a:alpha val="85000"/>
                </a:schemeClr>
              </a:gs>
            </a:gsLst>
            <a:path path="circle">
              <a:fillToRect l="25000" t="12500" r="75000" b="87500"/>
            </a:path>
          </a:gradFill>
          <a:ln w="2000" cap="rnd" cmpd="sng" algn="ctr">
            <a:solidFill>
              <a:schemeClr val="accent1">
                <a:shade val="90000"/>
                <a:satMod val="110000"/>
                <a:alpha val="60000"/>
              </a:schemeClr>
            </a:solidFill>
            <a:prstDash val="solid"/>
          </a:ln>
          <a:effectLst/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9" name="Oval 8"/>
          <p:cNvSpPr/>
          <p:nvPr/>
        </p:nvSpPr>
        <p:spPr>
          <a:xfrm>
            <a:off x="2408064" y="2745870"/>
            <a:ext cx="64008" cy="64008"/>
          </a:xfrm>
          <a:prstGeom prst="ellipse">
            <a:avLst/>
          </a:prstGeom>
          <a:noFill/>
          <a:ln w="12700" cap="rnd" cmpd="sng" algn="ctr">
            <a:solidFill>
              <a:schemeClr val="accent1">
                <a:shade val="75000"/>
                <a:alpha val="60000"/>
              </a:schemeClr>
            </a:solidFill>
            <a:prstDash val="solid"/>
          </a:ln>
          <a:effectLst/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435608" y="274320"/>
            <a:ext cx="7498080" cy="1143000"/>
          </a:xfrm>
        </p:spPr>
        <p:txBody>
          <a:bodyPr/>
          <a:lstStyle>
            <a:extLst/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1435608" y="1524000"/>
            <a:ext cx="3657600" cy="466344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extLst/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5276088" y="1524000"/>
            <a:ext cx="3657600" cy="466344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extLst/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0ACF7690-0057-48BB-B3DA-8A816603A4FA}" type="datetimeFigureOut">
              <a:rPr lang="fa-IR" smtClean="0"/>
              <a:pPr/>
              <a:t>27/01/1445</a:t>
            </a:fld>
            <a:endParaRPr lang="fa-I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fa-I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68DBAABD-65BC-40B6-994F-60FF29A63573}" type="slidenum">
              <a:rPr lang="fa-IR" smtClean="0"/>
              <a:pPr/>
              <a:t>‹#›</a:t>
            </a:fld>
            <a:endParaRPr lang="fa-IR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5160336"/>
            <a:ext cx="8229600" cy="1143000"/>
          </a:xfrm>
        </p:spPr>
        <p:txBody>
          <a:bodyPr anchor="ctr"/>
          <a:lstStyle>
            <a:lvl1pPr algn="ctr">
              <a:defRPr sz="4500" b="1" cap="none" baseline="0"/>
            </a:lvl1pPr>
            <a:extLst/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328278"/>
            <a:ext cx="4023360" cy="640080"/>
          </a:xfrm>
          <a:solidFill>
            <a:schemeClr val="bg1"/>
          </a:solidFill>
          <a:ln w="10795">
            <a:solidFill>
              <a:schemeClr val="bg1"/>
            </a:solidFill>
            <a:miter lim="800000"/>
          </a:ln>
        </p:spPr>
        <p:txBody>
          <a:bodyPr anchor="ctr"/>
          <a:lstStyle>
            <a:lvl1pPr marL="64008" indent="0" algn="l">
              <a:lnSpc>
                <a:spcPct val="100000"/>
              </a:lnSpc>
              <a:spcBef>
                <a:spcPts val="100"/>
              </a:spcBef>
              <a:buNone/>
              <a:defRPr sz="1900" b="0">
                <a:solidFill>
                  <a:schemeClr val="tx1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  <a:extLst/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3"/>
          </p:nvPr>
        </p:nvSpPr>
        <p:spPr>
          <a:xfrm>
            <a:off x="4663440" y="328278"/>
            <a:ext cx="4023360" cy="640080"/>
          </a:xfrm>
          <a:solidFill>
            <a:schemeClr val="bg1"/>
          </a:solidFill>
          <a:ln w="10795">
            <a:solidFill>
              <a:schemeClr val="bg1"/>
            </a:solidFill>
            <a:miter lim="800000"/>
          </a:ln>
        </p:spPr>
        <p:txBody>
          <a:bodyPr anchor="ctr"/>
          <a:lstStyle>
            <a:lvl1pPr marL="64008" indent="0" algn="l">
              <a:lnSpc>
                <a:spcPct val="100000"/>
              </a:lnSpc>
              <a:spcBef>
                <a:spcPts val="100"/>
              </a:spcBef>
              <a:buNone/>
              <a:defRPr sz="1900" b="0">
                <a:solidFill>
                  <a:schemeClr val="tx1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  <a:extLst/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  <p:sp>
        <p:nvSpPr>
          <p:cNvPr id="5" name="Content Placeholder 4"/>
          <p:cNvSpPr>
            <a:spLocks noGrp="1"/>
          </p:cNvSpPr>
          <p:nvPr>
            <p:ph sz="quarter" idx="2"/>
          </p:nvPr>
        </p:nvSpPr>
        <p:spPr>
          <a:xfrm>
            <a:off x="457200" y="969336"/>
            <a:ext cx="4023360" cy="4114800"/>
          </a:xfrm>
          <a:ln w="10795">
            <a:solidFill>
              <a:schemeClr val="bg1"/>
            </a:solidFill>
            <a:prstDash val="dash"/>
            <a:miter lim="800000"/>
          </a:ln>
        </p:spPr>
        <p:txBody>
          <a:bodyPr/>
          <a:lstStyle>
            <a:lvl1pPr marL="393192" indent="-274320">
              <a:lnSpc>
                <a:spcPct val="100000"/>
              </a:lnSpc>
              <a:spcBef>
                <a:spcPts val="700"/>
              </a:spcBef>
              <a:defRPr sz="2400"/>
            </a:lvl1pPr>
            <a:lvl2pPr>
              <a:lnSpc>
                <a:spcPct val="100000"/>
              </a:lnSpc>
              <a:spcBef>
                <a:spcPts val="700"/>
              </a:spcBef>
              <a:defRPr sz="2000"/>
            </a:lvl2pPr>
            <a:lvl3pPr>
              <a:lnSpc>
                <a:spcPct val="100000"/>
              </a:lnSpc>
              <a:spcBef>
                <a:spcPts val="700"/>
              </a:spcBef>
              <a:defRPr sz="1800"/>
            </a:lvl3pPr>
            <a:lvl4pPr>
              <a:lnSpc>
                <a:spcPct val="100000"/>
              </a:lnSpc>
              <a:spcBef>
                <a:spcPts val="700"/>
              </a:spcBef>
              <a:defRPr sz="1600"/>
            </a:lvl4pPr>
            <a:lvl5pPr>
              <a:lnSpc>
                <a:spcPct val="100000"/>
              </a:lnSpc>
              <a:spcBef>
                <a:spcPts val="700"/>
              </a:spcBef>
              <a:defRPr sz="1600"/>
            </a:lvl5pPr>
            <a:extLst/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63440" y="969336"/>
            <a:ext cx="4023360" cy="4114800"/>
          </a:xfrm>
          <a:ln w="10795">
            <a:solidFill>
              <a:schemeClr val="bg1"/>
            </a:solidFill>
            <a:prstDash val="dash"/>
            <a:miter lim="800000"/>
          </a:ln>
        </p:spPr>
        <p:txBody>
          <a:bodyPr/>
          <a:lstStyle>
            <a:lvl1pPr marL="393192" indent="-274320">
              <a:lnSpc>
                <a:spcPct val="100000"/>
              </a:lnSpc>
              <a:spcBef>
                <a:spcPts val="700"/>
              </a:spcBef>
              <a:defRPr sz="2400"/>
            </a:lvl1pPr>
            <a:lvl2pPr>
              <a:lnSpc>
                <a:spcPct val="100000"/>
              </a:lnSpc>
              <a:spcBef>
                <a:spcPts val="700"/>
              </a:spcBef>
              <a:defRPr sz="2000"/>
            </a:lvl2pPr>
            <a:lvl3pPr>
              <a:lnSpc>
                <a:spcPct val="100000"/>
              </a:lnSpc>
              <a:spcBef>
                <a:spcPts val="700"/>
              </a:spcBef>
              <a:defRPr sz="1800"/>
            </a:lvl3pPr>
            <a:lvl4pPr>
              <a:lnSpc>
                <a:spcPct val="100000"/>
              </a:lnSpc>
              <a:spcBef>
                <a:spcPts val="700"/>
              </a:spcBef>
              <a:defRPr sz="1600"/>
            </a:lvl4pPr>
            <a:lvl5pPr>
              <a:lnSpc>
                <a:spcPct val="100000"/>
              </a:lnSpc>
              <a:spcBef>
                <a:spcPts val="700"/>
              </a:spcBef>
              <a:defRPr sz="1600"/>
            </a:lvl5pPr>
            <a:extLst/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0ACF7690-0057-48BB-B3DA-8A816603A4FA}" type="datetimeFigureOut">
              <a:rPr lang="fa-IR" smtClean="0"/>
              <a:pPr/>
              <a:t>27/01/1445</a:t>
            </a:fld>
            <a:endParaRPr lang="fa-IR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fa-IR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68DBAABD-65BC-40B6-994F-60FF29A63573}" type="slidenum">
              <a:rPr lang="fa-IR" smtClean="0"/>
              <a:pPr/>
              <a:t>‹#›</a:t>
            </a:fld>
            <a:endParaRPr lang="fa-IR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435608" y="274320"/>
            <a:ext cx="7498080" cy="1143000"/>
          </a:xfrm>
        </p:spPr>
        <p:txBody>
          <a:bodyPr anchor="ctr"/>
          <a:lstStyle>
            <a:extLst/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0ACF7690-0057-48BB-B3DA-8A816603A4FA}" type="datetimeFigureOut">
              <a:rPr lang="fa-IR" smtClean="0"/>
              <a:pPr/>
              <a:t>27/01/1445</a:t>
            </a:fld>
            <a:endParaRPr lang="fa-IR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fa-IR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68DBAABD-65BC-40B6-994F-60FF29A63573}" type="slidenum">
              <a:rPr lang="fa-IR" smtClean="0"/>
              <a:pPr/>
              <a:t>‹#›</a:t>
            </a:fld>
            <a:endParaRPr lang="fa-IR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 4"/>
          <p:cNvSpPr/>
          <p:nvPr/>
        </p:nvSpPr>
        <p:spPr>
          <a:xfrm>
            <a:off x="1014984" y="0"/>
            <a:ext cx="8129016" cy="6858000"/>
          </a:xfrm>
          <a:prstGeom prst="rect">
            <a:avLst/>
          </a:prstGeom>
          <a:solidFill>
            <a:schemeClr val="bg1"/>
          </a:solidFill>
          <a:ln w="254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0ACF7690-0057-48BB-B3DA-8A816603A4FA}" type="datetimeFigureOut">
              <a:rPr lang="fa-IR" smtClean="0"/>
              <a:pPr/>
              <a:t>27/01/1445</a:t>
            </a:fld>
            <a:endParaRPr lang="fa-IR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fa-IR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68DBAABD-65BC-40B6-994F-60FF29A63573}" type="slidenum">
              <a:rPr lang="fa-IR" smtClean="0"/>
              <a:pPr/>
              <a:t>‹#›</a:t>
            </a:fld>
            <a:endParaRPr lang="fa-IR"/>
          </a:p>
        </p:txBody>
      </p:sp>
      <p:sp>
        <p:nvSpPr>
          <p:cNvPr id="6" name="Rectangle 5"/>
          <p:cNvSpPr/>
          <p:nvPr/>
        </p:nvSpPr>
        <p:spPr bwMode="invGray">
          <a:xfrm>
            <a:off x="1014984" y="-54"/>
            <a:ext cx="73152" cy="6858054"/>
          </a:xfrm>
          <a:prstGeom prst="rect">
            <a:avLst/>
          </a:prstGeom>
          <a:solidFill>
            <a:schemeClr val="bg1"/>
          </a:solidFill>
          <a:ln w="25400" cap="rnd" cmpd="sng" algn="ctr">
            <a:noFill/>
            <a:prstDash val="solid"/>
          </a:ln>
          <a:effectLst>
            <a:outerShdw blurRad="38550" dist="38000" dir="10800000" algn="tl" rotWithShape="0">
              <a:schemeClr val="bg2">
                <a:shade val="20000"/>
                <a:satMod val="110000"/>
                <a:alpha val="25000"/>
              </a:scheme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16778"/>
            <a:ext cx="3810000" cy="1162050"/>
          </a:xfrm>
          <a:ln>
            <a:noFill/>
          </a:ln>
        </p:spPr>
        <p:txBody>
          <a:bodyPr anchor="b"/>
          <a:lstStyle>
            <a:lvl1pPr algn="l">
              <a:lnSpc>
                <a:spcPts val="2000"/>
              </a:lnSpc>
              <a:buNone/>
              <a:defRPr sz="2200" b="1" cap="all" baseline="0"/>
            </a:lvl1pPr>
            <a:extLst/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2"/>
          </p:nvPr>
        </p:nvSpPr>
        <p:spPr>
          <a:xfrm>
            <a:off x="457200" y="1406964"/>
            <a:ext cx="3810000" cy="698500"/>
          </a:xfrm>
        </p:spPr>
        <p:txBody>
          <a:bodyPr/>
          <a:lstStyle>
            <a:lvl1pPr marL="45720" indent="0">
              <a:lnSpc>
                <a:spcPct val="100000"/>
              </a:lnSpc>
              <a:spcBef>
                <a:spcPts val="0"/>
              </a:spcBef>
              <a:buNone/>
              <a:defRPr sz="1400"/>
            </a:lvl1pPr>
            <a:lvl2pPr>
              <a:buNone/>
              <a:defRPr sz="1200"/>
            </a:lvl2pPr>
            <a:lvl3pPr>
              <a:buNone/>
              <a:defRPr sz="1000"/>
            </a:lvl3pPr>
            <a:lvl4pPr>
              <a:buNone/>
              <a:defRPr sz="900"/>
            </a:lvl4pPr>
            <a:lvl5pPr>
              <a:buNone/>
              <a:defRPr sz="900"/>
            </a:lvl5pPr>
            <a:extLst/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1"/>
          </p:nvPr>
        </p:nvSpPr>
        <p:spPr>
          <a:xfrm>
            <a:off x="457200" y="2133600"/>
            <a:ext cx="8153400" cy="399256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extLst/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0ACF7690-0057-48BB-B3DA-8A816603A4FA}" type="datetimeFigureOut">
              <a:rPr lang="fa-IR" smtClean="0"/>
              <a:pPr/>
              <a:t>27/01/1445</a:t>
            </a:fld>
            <a:endParaRPr lang="fa-I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fa-I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68DBAABD-65BC-40B6-994F-60FF29A63573}" type="slidenum">
              <a:rPr lang="fa-IR" smtClean="0"/>
              <a:pPr/>
              <a:t>‹#›</a:t>
            </a:fld>
            <a:endParaRPr lang="fa-IR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886896" y="1066800"/>
            <a:ext cx="2743200" cy="1981200"/>
          </a:xfrm>
        </p:spPr>
        <p:txBody>
          <a:bodyPr anchor="b">
            <a:noAutofit/>
          </a:bodyPr>
          <a:lstStyle>
            <a:lvl1pPr algn="l">
              <a:buNone/>
              <a:defRPr sz="2100" b="1">
                <a:effectLst/>
              </a:defRPr>
            </a:lvl1pPr>
            <a:extLst/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0ACF7690-0057-48BB-B3DA-8A816603A4FA}" type="datetimeFigureOut">
              <a:rPr lang="fa-IR" smtClean="0"/>
              <a:pPr/>
              <a:t>27/01/1445</a:t>
            </a:fld>
            <a:endParaRPr lang="fa-I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fa-I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68DBAABD-65BC-40B6-994F-60FF29A63573}" type="slidenum">
              <a:rPr lang="fa-IR" smtClean="0"/>
              <a:pPr/>
              <a:t>‹#›</a:t>
            </a:fld>
            <a:endParaRPr lang="fa-IR"/>
          </a:p>
        </p:txBody>
      </p:sp>
      <p:sp>
        <p:nvSpPr>
          <p:cNvPr id="8" name="Rectangle 7"/>
          <p:cNvSpPr/>
          <p:nvPr/>
        </p:nvSpPr>
        <p:spPr>
          <a:xfrm>
            <a:off x="762000" y="1066800"/>
            <a:ext cx="4572000" cy="4572000"/>
          </a:xfrm>
          <a:prstGeom prst="rect">
            <a:avLst/>
          </a:prstGeom>
          <a:solidFill>
            <a:srgbClr val="FFFFFF"/>
          </a:solidFill>
          <a:ln w="88900" cap="sq">
            <a:solidFill>
              <a:srgbClr val="FFFFFF"/>
            </a:solidFill>
            <a:miter lim="800000"/>
          </a:ln>
          <a:effectLst>
            <a:outerShdw blurRad="55500" dist="18500" dir="5400000" algn="tl" rotWithShape="0">
              <a:srgbClr val="000000">
                <a:alpha val="35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 contourW="635">
            <a:bevelT w="25400" h="19050"/>
            <a:contourClr>
              <a:srgbClr val="969696"/>
            </a:contourClr>
          </a:sp3d>
        </p:spPr>
        <p:txBody>
          <a:bodyPr lIns="91440" tIns="274320" rtlCol="0" anchor="t">
            <a:normAutofit/>
          </a:bodyPr>
          <a:lstStyle>
            <a:extLst/>
          </a:lstStyle>
          <a:p>
            <a:pPr marL="0" indent="-283464" algn="l" rtl="0" eaLnBrk="1" latinLnBrk="0" hangingPunct="1">
              <a:lnSpc>
                <a:spcPts val="3000"/>
              </a:lnSpc>
              <a:spcBef>
                <a:spcPts val="600"/>
              </a:spcBef>
              <a:buClr>
                <a:schemeClr val="accent1"/>
              </a:buClr>
              <a:buSzPct val="80000"/>
              <a:buFont typeface="Wingdings 2"/>
              <a:buNone/>
            </a:pPr>
            <a:endParaRPr kumimoji="0" lang="en-US" sz="3200" kern="1200">
              <a:solidFill>
                <a:schemeClr val="tx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838200" y="1143003"/>
            <a:ext cx="4419600" cy="3514531"/>
          </a:xfrm>
          <a:prstGeom prst="roundRect">
            <a:avLst>
              <a:gd name="adj" fmla="val 783"/>
            </a:avLst>
          </a:prstGeom>
          <a:solidFill>
            <a:schemeClr val="bg2"/>
          </a:solidFill>
          <a:ln w="127000">
            <a:noFill/>
            <a:miter lim="800000"/>
          </a:ln>
          <a:effectLst/>
        </p:spPr>
        <p:txBody>
          <a:bodyPr lIns="91440" tIns="274320" anchor="t"/>
          <a:lstStyle>
            <a:lvl1pPr indent="0">
              <a:buNone/>
              <a:defRPr sz="3200"/>
            </a:lvl1pPr>
            <a:extLst/>
          </a:lstStyle>
          <a:p>
            <a:pPr marL="0" algn="l" eaLnBrk="1" latinLnBrk="0" hangingPunct="1"/>
            <a:r>
              <a:rPr kumimoji="0" lang="en-US" smtClean="0"/>
              <a:t>Click icon to add picture</a:t>
            </a:r>
            <a:endParaRPr kumimoji="0" lang="en-US" dirty="0"/>
          </a:p>
        </p:txBody>
      </p:sp>
      <p:sp>
        <p:nvSpPr>
          <p:cNvPr id="9" name="Flowchart: Process 8"/>
          <p:cNvSpPr/>
          <p:nvPr/>
        </p:nvSpPr>
        <p:spPr>
          <a:xfrm rot="19468671">
            <a:off x="396725" y="954341"/>
            <a:ext cx="685800" cy="204310"/>
          </a:xfrm>
          <a:prstGeom prst="flowChartProcess">
            <a:avLst/>
          </a:prstGeom>
          <a:solidFill>
            <a:srgbClr val="FBFBFB">
              <a:alpha val="45098"/>
            </a:srgbClr>
          </a:solidFill>
          <a:ln w="6350" cap="rnd" cmpd="sng" algn="ctr">
            <a:solidFill>
              <a:srgbClr val="FFFFFF">
                <a:alpha val="100000"/>
              </a:srgbClr>
            </a:solidFill>
            <a:prstDash val="solid"/>
          </a:ln>
          <a:effectLst>
            <a:outerShdw blurRad="25400" dist="25400" dir="3300000" sx="96000" sy="96000" algn="tl" rotWithShape="0">
              <a:schemeClr val="bg2">
                <a:shade val="90000"/>
                <a:satMod val="200000"/>
                <a:alpha val="40000"/>
              </a:scheme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10" name="Flowchart: Process 9"/>
          <p:cNvSpPr/>
          <p:nvPr/>
        </p:nvSpPr>
        <p:spPr>
          <a:xfrm rot="2103354" flipH="1">
            <a:off x="5003667" y="936786"/>
            <a:ext cx="649224" cy="204310"/>
          </a:xfrm>
          <a:prstGeom prst="flowChartProcess">
            <a:avLst/>
          </a:prstGeom>
          <a:solidFill>
            <a:srgbClr val="FBFBFB">
              <a:alpha val="45098"/>
            </a:srgbClr>
          </a:solidFill>
          <a:ln w="6350" cap="rnd" cmpd="sng" algn="ctr">
            <a:solidFill>
              <a:srgbClr val="FFFFFF">
                <a:alpha val="100000"/>
              </a:srgbClr>
            </a:solidFill>
            <a:prstDash val="solid"/>
          </a:ln>
          <a:effectLst>
            <a:outerShdw blurRad="25400" dist="25400" dir="3300000" sx="96000" sy="96000" algn="tl" rotWithShape="0">
              <a:schemeClr val="bg2">
                <a:alpha val="20000"/>
              </a:scheme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8200" y="4800600"/>
            <a:ext cx="4419600" cy="762000"/>
          </a:xfrm>
        </p:spPr>
        <p:txBody>
          <a:bodyPr anchor="ctr"/>
          <a:lstStyle>
            <a:lvl1pPr marL="0" indent="0" algn="l">
              <a:lnSpc>
                <a:spcPts val="1600"/>
              </a:lnSpc>
              <a:spcBef>
                <a:spcPts val="0"/>
              </a:spcBef>
              <a:buNone/>
              <a:defRPr sz="1400">
                <a:solidFill>
                  <a:srgbClr val="777777"/>
                </a:solidFill>
              </a:defRPr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  <a:extLst/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extLst/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>
            <a:extLst/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0ACF7690-0057-48BB-B3DA-8A816603A4FA}" type="datetimeFigureOut">
              <a:rPr lang="fa-IR" smtClean="0"/>
              <a:pPr/>
              <a:t>27/01/1445</a:t>
            </a:fld>
            <a:endParaRPr lang="fa-I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fa-I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68DBAABD-65BC-40B6-994F-60FF29A63573}" type="slidenum">
              <a:rPr lang="fa-IR" smtClean="0"/>
              <a:pPr/>
              <a:t>‹#›</a:t>
            </a:fld>
            <a:endParaRPr lang="fa-IR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858000" y="274639"/>
            <a:ext cx="1828800" cy="5851525"/>
          </a:xfrm>
        </p:spPr>
        <p:txBody>
          <a:bodyPr vert="eaVert"/>
          <a:lstStyle>
            <a:extLst/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1143000" y="274640"/>
            <a:ext cx="5562600" cy="5851525"/>
          </a:xfrm>
        </p:spPr>
        <p:txBody>
          <a:bodyPr vert="eaVert"/>
          <a:lstStyle>
            <a:extLst/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0ACF7690-0057-48BB-B3DA-8A816603A4FA}" type="datetimeFigureOut">
              <a:rPr lang="fa-IR" smtClean="0"/>
              <a:pPr/>
              <a:t>27/01/1445</a:t>
            </a:fld>
            <a:endParaRPr lang="fa-I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fa-I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68DBAABD-65BC-40B6-994F-60FF29A63573}" type="slidenum">
              <a:rPr lang="fa-IR" smtClean="0"/>
              <a:pPr/>
              <a:t>‹#›</a:t>
            </a:fld>
            <a:endParaRPr lang="fa-IR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Pie 6"/>
          <p:cNvSpPr/>
          <p:nvPr/>
        </p:nvSpPr>
        <p:spPr>
          <a:xfrm>
            <a:off x="-815927" y="-815922"/>
            <a:ext cx="1638887" cy="1638887"/>
          </a:xfrm>
          <a:prstGeom prst="pie">
            <a:avLst>
              <a:gd name="adj1" fmla="val 0"/>
              <a:gd name="adj2" fmla="val 5402120"/>
            </a:avLst>
          </a:prstGeom>
          <a:solidFill>
            <a:schemeClr val="bg2">
              <a:tint val="18000"/>
              <a:satMod val="220000"/>
              <a:alpha val="33000"/>
            </a:schemeClr>
          </a:solidFill>
          <a:ln w="3175" cap="rnd" cmpd="sng" algn="ctr">
            <a:solidFill>
              <a:schemeClr val="bg2">
                <a:shade val="70000"/>
                <a:satMod val="200000"/>
                <a:alpha val="100000"/>
              </a:schemeClr>
            </a:solidFill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8" name="Oval 7"/>
          <p:cNvSpPr/>
          <p:nvPr/>
        </p:nvSpPr>
        <p:spPr>
          <a:xfrm>
            <a:off x="168816" y="21102"/>
            <a:ext cx="1702191" cy="1702191"/>
          </a:xfrm>
          <a:prstGeom prst="ellipse">
            <a:avLst/>
          </a:prstGeom>
          <a:noFill/>
          <a:ln w="27305" cap="rnd" cmpd="sng" algn="ctr">
            <a:solidFill>
              <a:schemeClr val="bg2">
                <a:tint val="45000"/>
                <a:satMod val="325000"/>
                <a:alpha val="100000"/>
              </a:schemeClr>
            </a:solidFill>
            <a:prstDash val="solid"/>
          </a:ln>
          <a:effectLst>
            <a:outerShdw blurRad="25400" dist="25400" dir="5400000" algn="tl" rotWithShape="0">
              <a:schemeClr val="bg2">
                <a:shade val="50000"/>
                <a:satMod val="150000"/>
                <a:alpha val="85000"/>
              </a:scheme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11" name="Donut 10"/>
          <p:cNvSpPr/>
          <p:nvPr/>
        </p:nvSpPr>
        <p:spPr>
          <a:xfrm rot="2315675">
            <a:off x="182881" y="1055077"/>
            <a:ext cx="1125717" cy="1102624"/>
          </a:xfrm>
          <a:prstGeom prst="donut">
            <a:avLst>
              <a:gd name="adj" fmla="val 11833"/>
            </a:avLst>
          </a:prstGeom>
          <a:gradFill rotWithShape="1">
            <a:gsLst>
              <a:gs pos="0">
                <a:schemeClr val="bg2">
                  <a:tint val="10000"/>
                  <a:shade val="99000"/>
                  <a:satMod val="355000"/>
                  <a:alpha val="70000"/>
                </a:schemeClr>
              </a:gs>
              <a:gs pos="70000">
                <a:schemeClr val="bg2">
                  <a:tint val="6000"/>
                  <a:shade val="100000"/>
                  <a:satMod val="400000"/>
                  <a:alpha val="55000"/>
                </a:schemeClr>
              </a:gs>
              <a:gs pos="100000">
                <a:schemeClr val="bg2">
                  <a:tint val="100000"/>
                  <a:shade val="75000"/>
                  <a:satMod val="370000"/>
                  <a:alpha val="60000"/>
                </a:schemeClr>
              </a:gs>
            </a:gsLst>
            <a:path path="circle">
              <a:fillToRect l="-407500" t="-50000" r="507500" b="150000"/>
            </a:path>
          </a:gradFill>
          <a:ln w="7350" cap="rnd" cmpd="sng" algn="ctr">
            <a:solidFill>
              <a:schemeClr val="bg2">
                <a:shade val="60000"/>
                <a:satMod val="220000"/>
                <a:alpha val="100000"/>
              </a:schemeClr>
            </a:solidFill>
            <a:prstDash val="solid"/>
          </a:ln>
          <a:effectLst>
            <a:outerShdw blurRad="12700" dist="15000" dir="4500000" algn="tl" rotWithShape="0">
              <a:schemeClr val="bg2">
                <a:shade val="10000"/>
                <a:satMod val="200000"/>
                <a:alpha val="35000"/>
              </a:scheme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12" name="Rectangle 11"/>
          <p:cNvSpPr/>
          <p:nvPr/>
        </p:nvSpPr>
        <p:spPr>
          <a:xfrm>
            <a:off x="1012873" y="-54"/>
            <a:ext cx="8131127" cy="6858054"/>
          </a:xfrm>
          <a:prstGeom prst="rect">
            <a:avLst/>
          </a:prstGeom>
          <a:solidFill>
            <a:schemeClr val="bg1"/>
          </a:solidFill>
          <a:ln w="254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5" name="Title Placeholder 4"/>
          <p:cNvSpPr>
            <a:spLocks noGrp="1"/>
          </p:cNvSpPr>
          <p:nvPr>
            <p:ph type="title"/>
          </p:nvPr>
        </p:nvSpPr>
        <p:spPr>
          <a:xfrm>
            <a:off x="1435608" y="274638"/>
            <a:ext cx="7498080" cy="1143000"/>
          </a:xfrm>
          <a:prstGeom prst="rect">
            <a:avLst/>
          </a:prstGeom>
        </p:spPr>
        <p:txBody>
          <a:bodyPr anchor="ctr">
            <a:normAutofit/>
          </a:bodyPr>
          <a:lstStyle>
            <a:extLst/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9" name="Text Placeholder 8"/>
          <p:cNvSpPr>
            <a:spLocks noGrp="1"/>
          </p:cNvSpPr>
          <p:nvPr>
            <p:ph type="body" idx="1"/>
          </p:nvPr>
        </p:nvSpPr>
        <p:spPr>
          <a:xfrm>
            <a:off x="1435608" y="1447800"/>
            <a:ext cx="7498080" cy="4800600"/>
          </a:xfrm>
          <a:prstGeom prst="rect">
            <a:avLst/>
          </a:prstGeom>
        </p:spPr>
        <p:txBody>
          <a:bodyPr>
            <a:normAutofit/>
          </a:bodyPr>
          <a:lstStyle>
            <a:extLst/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  <a:p>
            <a:pPr lvl="1" eaLnBrk="1" latinLnBrk="0" hangingPunct="1"/>
            <a:r>
              <a:rPr kumimoji="0" lang="en-US" smtClean="0"/>
              <a:t>Second level</a:t>
            </a:r>
          </a:p>
          <a:p>
            <a:pPr lvl="2" eaLnBrk="1" latinLnBrk="0" hangingPunct="1"/>
            <a:r>
              <a:rPr kumimoji="0" lang="en-US" smtClean="0"/>
              <a:t>Third level</a:t>
            </a:r>
          </a:p>
          <a:p>
            <a:pPr lvl="3" eaLnBrk="1" latinLnBrk="0" hangingPunct="1"/>
            <a:r>
              <a:rPr kumimoji="0" lang="en-US" smtClean="0"/>
              <a:t>Fourth level</a:t>
            </a:r>
          </a:p>
          <a:p>
            <a:pPr lvl="4" eaLnBrk="1" latinLnBrk="0" hangingPunct="1"/>
            <a:r>
              <a:rPr kumimoji="0" lang="en-US" smtClean="0"/>
              <a:t>Fifth level</a:t>
            </a:r>
            <a:endParaRPr kumimoji="0" lang="en-US"/>
          </a:p>
        </p:txBody>
      </p:sp>
      <p:sp>
        <p:nvSpPr>
          <p:cNvPr id="24" name="Date Placeholder 23"/>
          <p:cNvSpPr>
            <a:spLocks noGrp="1"/>
          </p:cNvSpPr>
          <p:nvPr>
            <p:ph type="dt" sz="half" idx="2"/>
          </p:nvPr>
        </p:nvSpPr>
        <p:spPr>
          <a:xfrm>
            <a:off x="3581400" y="6305550"/>
            <a:ext cx="2133600" cy="476250"/>
          </a:xfrm>
          <a:prstGeom prst="rect">
            <a:avLst/>
          </a:prstGeom>
        </p:spPr>
        <p:txBody>
          <a:bodyPr anchor="b"/>
          <a:lstStyle>
            <a:lvl1pPr algn="r" eaLnBrk="1" latinLnBrk="0" hangingPunct="1">
              <a:defRPr kumimoji="0" sz="1200">
                <a:solidFill>
                  <a:schemeClr val="bg2">
                    <a:shade val="50000"/>
                    <a:satMod val="200000"/>
                  </a:schemeClr>
                </a:solidFill>
              </a:defRPr>
            </a:lvl1pPr>
            <a:extLst/>
          </a:lstStyle>
          <a:p>
            <a:fld id="{0ACF7690-0057-48BB-B3DA-8A816603A4FA}" type="datetimeFigureOut">
              <a:rPr lang="fa-IR" smtClean="0"/>
              <a:pPr/>
              <a:t>27/01/1445</a:t>
            </a:fld>
            <a:endParaRPr lang="fa-IR"/>
          </a:p>
        </p:txBody>
      </p:sp>
      <p:sp>
        <p:nvSpPr>
          <p:cNvPr id="10" name="Footer Placeholder 9"/>
          <p:cNvSpPr>
            <a:spLocks noGrp="1"/>
          </p:cNvSpPr>
          <p:nvPr>
            <p:ph type="ftr" sz="quarter" idx="3"/>
          </p:nvPr>
        </p:nvSpPr>
        <p:spPr>
          <a:xfrm>
            <a:off x="5715000" y="6305550"/>
            <a:ext cx="2895600" cy="476250"/>
          </a:xfrm>
          <a:prstGeom prst="rect">
            <a:avLst/>
          </a:prstGeom>
        </p:spPr>
        <p:txBody>
          <a:bodyPr anchor="b"/>
          <a:lstStyle>
            <a:lvl1pPr eaLnBrk="1" latinLnBrk="0" hangingPunct="1">
              <a:defRPr kumimoji="0" sz="1200">
                <a:solidFill>
                  <a:schemeClr val="bg2">
                    <a:shade val="50000"/>
                    <a:satMod val="200000"/>
                  </a:schemeClr>
                </a:solidFill>
                <a:effectLst/>
              </a:defRPr>
            </a:lvl1pPr>
            <a:extLst/>
          </a:lstStyle>
          <a:p>
            <a:endParaRPr lang="fa-IR"/>
          </a:p>
        </p:txBody>
      </p:sp>
      <p:sp>
        <p:nvSpPr>
          <p:cNvPr id="22" name="Slide Number Placeholder 21"/>
          <p:cNvSpPr>
            <a:spLocks noGrp="1"/>
          </p:cNvSpPr>
          <p:nvPr>
            <p:ph type="sldNum" sz="quarter" idx="4"/>
          </p:nvPr>
        </p:nvSpPr>
        <p:spPr>
          <a:xfrm>
            <a:off x="8613648" y="6305550"/>
            <a:ext cx="457200" cy="476250"/>
          </a:xfrm>
          <a:prstGeom prst="rect">
            <a:avLst/>
          </a:prstGeom>
        </p:spPr>
        <p:txBody>
          <a:bodyPr anchor="b"/>
          <a:lstStyle>
            <a:lvl1pPr algn="ctr" eaLnBrk="1" latinLnBrk="0" hangingPunct="1">
              <a:defRPr kumimoji="0" sz="1200">
                <a:solidFill>
                  <a:schemeClr val="bg2">
                    <a:shade val="50000"/>
                    <a:satMod val="200000"/>
                  </a:schemeClr>
                </a:solidFill>
                <a:effectLst/>
              </a:defRPr>
            </a:lvl1pPr>
            <a:extLst/>
          </a:lstStyle>
          <a:p>
            <a:fld id="{68DBAABD-65BC-40B6-994F-60FF29A63573}" type="slidenum">
              <a:rPr lang="fa-IR" smtClean="0"/>
              <a:pPr/>
              <a:t>‹#›</a:t>
            </a:fld>
            <a:endParaRPr lang="fa-IR"/>
          </a:p>
        </p:txBody>
      </p:sp>
      <p:sp>
        <p:nvSpPr>
          <p:cNvPr id="15" name="Rectangle 14"/>
          <p:cNvSpPr/>
          <p:nvPr/>
        </p:nvSpPr>
        <p:spPr bwMode="invGray">
          <a:xfrm>
            <a:off x="1014984" y="-54"/>
            <a:ext cx="73152" cy="6858054"/>
          </a:xfrm>
          <a:prstGeom prst="rect">
            <a:avLst/>
          </a:prstGeom>
          <a:solidFill>
            <a:schemeClr val="bg1"/>
          </a:solidFill>
          <a:ln w="25400" cap="rnd" cmpd="sng" algn="ctr">
            <a:noFill/>
            <a:prstDash val="solid"/>
          </a:ln>
          <a:effectLst>
            <a:outerShdw blurRad="38550" dist="38000" dir="10800000" algn="tl" rotWithShape="0">
              <a:schemeClr val="bg2">
                <a:shade val="20000"/>
                <a:satMod val="110000"/>
                <a:alpha val="25000"/>
              </a:scheme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l" rtl="1" eaLnBrk="1" latinLnBrk="0" hangingPunct="1">
        <a:spcBef>
          <a:spcPct val="0"/>
        </a:spcBef>
        <a:buNone/>
        <a:defRPr kumimoji="0" sz="4300" kern="1200">
          <a:solidFill>
            <a:schemeClr val="tx2">
              <a:satMod val="130000"/>
            </a:schemeClr>
          </a:solidFill>
          <a:effectLst>
            <a:outerShdw blurRad="50000" dist="30000" dir="5400000" algn="tl" rotWithShape="0">
              <a:srgbClr val="000000">
                <a:alpha val="30000"/>
              </a:srgbClr>
            </a:outerShdw>
          </a:effectLst>
          <a:latin typeface="+mj-lt"/>
          <a:ea typeface="+mj-ea"/>
          <a:cs typeface="+mj-cs"/>
        </a:defRPr>
      </a:lvl1pPr>
      <a:extLst/>
    </p:titleStyle>
    <p:bodyStyle>
      <a:lvl1pPr marL="365760" indent="-283464" algn="r" rtl="1" eaLnBrk="1" latinLnBrk="0" hangingPunct="1">
        <a:lnSpc>
          <a:spcPct val="100000"/>
        </a:lnSpc>
        <a:spcBef>
          <a:spcPts val="600"/>
        </a:spcBef>
        <a:buClr>
          <a:schemeClr val="accent1"/>
        </a:buClr>
        <a:buSzPct val="80000"/>
        <a:buFont typeface="Wingdings 2"/>
        <a:buChar char=""/>
        <a:defRPr kumimoji="0"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640080" indent="-237744" algn="r" rtl="1" eaLnBrk="1" latinLnBrk="0" hangingPunct="1">
        <a:lnSpc>
          <a:spcPct val="100000"/>
        </a:lnSpc>
        <a:spcBef>
          <a:spcPts val="550"/>
        </a:spcBef>
        <a:buClr>
          <a:schemeClr val="accent1"/>
        </a:buClr>
        <a:buFont typeface="Verdana"/>
        <a:buChar char="◦"/>
        <a:defRPr kumimoji="0"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886968" indent="-228600" algn="r" rtl="1" eaLnBrk="1" latinLnBrk="0" hangingPunct="1">
        <a:lnSpc>
          <a:spcPct val="100000"/>
        </a:lnSpc>
        <a:spcBef>
          <a:spcPct val="20000"/>
        </a:spcBef>
        <a:buClr>
          <a:schemeClr val="accent2"/>
        </a:buClr>
        <a:buFont typeface="Wingdings 2"/>
        <a:buChar char=""/>
        <a:defRPr kumimoji="0"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097280" indent="-173736" algn="r" rtl="1" eaLnBrk="1" latinLnBrk="0" hangingPunct="1">
        <a:lnSpc>
          <a:spcPct val="100000"/>
        </a:lnSpc>
        <a:spcBef>
          <a:spcPct val="20000"/>
        </a:spcBef>
        <a:buClr>
          <a:schemeClr val="accent3"/>
        </a:buClr>
        <a:buFont typeface="Wingdings 2"/>
        <a:buChar char="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1298448" indent="-182880" algn="r" rtl="1" eaLnBrk="1" latinLnBrk="0" hangingPunct="1">
        <a:lnSpc>
          <a:spcPct val="100000"/>
        </a:lnSpc>
        <a:spcBef>
          <a:spcPct val="20000"/>
        </a:spcBef>
        <a:buClr>
          <a:schemeClr val="accent4"/>
        </a:buClr>
        <a:buFont typeface="Wingdings 2"/>
        <a:buChar char="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1508760" indent="-182880" algn="r" rtl="1" eaLnBrk="1" latinLnBrk="0" hangingPunct="1">
        <a:lnSpc>
          <a:spcPct val="100000"/>
        </a:lnSpc>
        <a:spcBef>
          <a:spcPct val="20000"/>
        </a:spcBef>
        <a:buClr>
          <a:schemeClr val="accent5"/>
        </a:buClr>
        <a:buFont typeface="Wingdings 2"/>
        <a:buChar char="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1719072" indent="-182880" algn="r" rtl="1" eaLnBrk="1" latinLnBrk="0" hangingPunct="1">
        <a:lnSpc>
          <a:spcPct val="100000"/>
        </a:lnSpc>
        <a:spcBef>
          <a:spcPct val="20000"/>
        </a:spcBef>
        <a:buClr>
          <a:schemeClr val="accent6"/>
        </a:buClr>
        <a:buFont typeface="Wingdings 2"/>
        <a:buChar char="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1920240" indent="-182880" algn="r" rtl="1" eaLnBrk="1" latinLnBrk="0" hangingPunct="1">
        <a:lnSpc>
          <a:spcPct val="100000"/>
        </a:lnSpc>
        <a:spcBef>
          <a:spcPct val="20000"/>
        </a:spcBef>
        <a:buClr>
          <a:schemeClr val="accent6"/>
        </a:buClr>
        <a:buFont typeface="Wingdings 2"/>
        <a:buChar char="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2130552" indent="-182880" algn="r" rtl="1" eaLnBrk="1" latinLnBrk="0" hangingPunct="1">
        <a:lnSpc>
          <a:spcPct val="100000"/>
        </a:lnSpc>
        <a:spcBef>
          <a:spcPct val="20000"/>
        </a:spcBef>
        <a:buClr>
          <a:schemeClr val="accent6"/>
        </a:buClr>
        <a:buFont typeface="Wingdings 2"/>
        <a:buChar char="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9pPr>
      <a:extLst/>
    </p:bodyStyle>
    <p:otherStyle>
      <a:lvl1pPr marL="0" algn="r" rtl="1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r" rtl="1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r" rtl="1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r" rtl="1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r" rtl="1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r" rtl="1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r" rtl="1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r" rtl="1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r" rtl="1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  <a:extLst/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1.xml"/><Relationship Id="rId2" Type="http://schemas.openxmlformats.org/officeDocument/2006/relationships/diagramData" Target="../diagrams/data1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1.xml"/><Relationship Id="rId5" Type="http://schemas.openxmlformats.org/officeDocument/2006/relationships/diagramColors" Target="../diagrams/colors1.xml"/><Relationship Id="rId4" Type="http://schemas.openxmlformats.org/officeDocument/2006/relationships/diagramQuickStyle" Target="../diagrams/quickStyle1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/Relationships>
</file>

<file path=ppt/slides/_rels/slide1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/Relationships>
</file>

<file path=ppt/slides/_rels/slide1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/Relationships>
</file>

<file path=ppt/slides/_rels/slide4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/Relationships>
</file>

<file path=ppt/slides/_rels/slide4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4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435608" y="3286124"/>
            <a:ext cx="6065350" cy="2962276"/>
          </a:xfrm>
        </p:spPr>
        <p:txBody>
          <a:bodyPr/>
          <a:lstStyle/>
          <a:p>
            <a:pPr algn="ctr"/>
            <a:r>
              <a:rPr lang="fa-IR" b="1" dirty="0" smtClean="0">
                <a:cs typeface="B Nazanin" pitchFamily="2" charset="-78"/>
              </a:rPr>
              <a:t>طراحي و برنامه ریزی منظم آموزشی</a:t>
            </a:r>
            <a:endParaRPr lang="fa-IR" dirty="0"/>
          </a:p>
        </p:txBody>
      </p:sp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214414" y="285728"/>
            <a:ext cx="7498080" cy="1143000"/>
          </a:xfrm>
        </p:spPr>
        <p:txBody>
          <a:bodyPr>
            <a:normAutofit/>
          </a:bodyPr>
          <a:lstStyle/>
          <a:p>
            <a:pPr algn="r"/>
            <a:r>
              <a:rPr lang="fa-IR" sz="3200" b="1" dirty="0" smtClean="0">
                <a:cs typeface="B Nazanin" pitchFamily="2" charset="-78"/>
              </a:rPr>
              <a:t>طراحي و برنامه ریزی منظم آموزشی</a:t>
            </a:r>
            <a:endParaRPr lang="fa-IR" sz="3200" b="1" dirty="0">
              <a:cs typeface="B Nazanin" pitchFamily="2" charset="-78"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142976" y="1447800"/>
            <a:ext cx="7790712" cy="4800600"/>
          </a:xfrm>
        </p:spPr>
        <p:txBody>
          <a:bodyPr>
            <a:normAutofit/>
          </a:bodyPr>
          <a:lstStyle/>
          <a:p>
            <a:r>
              <a:rPr lang="fa-IR" sz="2800" dirty="0" smtClean="0">
                <a:cs typeface="B Nazanin" pitchFamily="2" charset="-78"/>
              </a:rPr>
              <a:t>اجراي هر برنامه آموزشي به طرح ريزي قبلي احتياج دارد.</a:t>
            </a:r>
          </a:p>
          <a:p>
            <a:r>
              <a:rPr lang="fa-IR" sz="2800" dirty="0" smtClean="0">
                <a:cs typeface="B Nazanin" pitchFamily="2" charset="-78"/>
              </a:rPr>
              <a:t>اگر طرح ريزي مناسب نباشد: برنامه به طور مطلوب اجرا نمي شود.</a:t>
            </a:r>
            <a:endParaRPr lang="en-US" sz="2800" dirty="0" smtClean="0">
              <a:cs typeface="B Nazanin" pitchFamily="2" charset="-78"/>
            </a:endParaRPr>
          </a:p>
          <a:p>
            <a:r>
              <a:rPr lang="fa-IR" sz="2800" dirty="0" smtClean="0">
                <a:cs typeface="B Nazanin" pitchFamily="2" charset="-78"/>
              </a:rPr>
              <a:t>رسيدن به هدف برنامه نياز به طرح ريزي مناسب دارد.</a:t>
            </a:r>
          </a:p>
          <a:p>
            <a:endParaRPr lang="en-US" sz="2800" dirty="0" smtClean="0">
              <a:cs typeface="B Nazanin" pitchFamily="2" charset="-78"/>
            </a:endParaRPr>
          </a:p>
          <a:p>
            <a:pPr>
              <a:buNone/>
            </a:pPr>
            <a:r>
              <a:rPr lang="fa-IR" sz="2800" dirty="0" smtClean="0">
                <a:cs typeface="B Nazanin" pitchFamily="2" charset="-78"/>
              </a:rPr>
              <a:t>هر برنامه آموزشي بايد 4 موضوع را توصيف نمايد:</a:t>
            </a:r>
          </a:p>
          <a:p>
            <a:pPr>
              <a:buNone/>
            </a:pPr>
            <a:r>
              <a:rPr lang="fa-IR" sz="2800" dirty="0" smtClean="0">
                <a:cs typeface="B Nazanin" pitchFamily="2" charset="-78"/>
              </a:rPr>
              <a:t>1- موضوع آموزش</a:t>
            </a:r>
          </a:p>
          <a:p>
            <a:pPr>
              <a:buNone/>
            </a:pPr>
            <a:r>
              <a:rPr lang="fa-IR" sz="2800" dirty="0" smtClean="0">
                <a:cs typeface="B Nazanin" pitchFamily="2" charset="-78"/>
              </a:rPr>
              <a:t>2- روش آموزش</a:t>
            </a:r>
          </a:p>
          <a:p>
            <a:pPr>
              <a:buNone/>
            </a:pPr>
            <a:r>
              <a:rPr lang="fa-IR" sz="2800" dirty="0" smtClean="0">
                <a:cs typeface="B Nazanin" pitchFamily="2" charset="-78"/>
              </a:rPr>
              <a:t>3- ترتيب زماني آموزش</a:t>
            </a:r>
          </a:p>
          <a:p>
            <a:pPr>
              <a:buNone/>
            </a:pPr>
            <a:r>
              <a:rPr lang="fa-IR" sz="2800" dirty="0" smtClean="0">
                <a:cs typeface="B Nazanin" pitchFamily="2" charset="-78"/>
              </a:rPr>
              <a:t>4- ابزار ارزشيابي ميزان دستيابي به هدف</a:t>
            </a:r>
            <a:endParaRPr lang="fa-IR" sz="2800" dirty="0">
              <a:cs typeface="B Nazanin" pitchFamily="2" charset="-78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algn="r"/>
            <a:r>
              <a:rPr lang="fa-IR" sz="3200" b="1" dirty="0" smtClean="0">
                <a:cs typeface="B Nazanin" pitchFamily="2" charset="-78"/>
              </a:rPr>
              <a:t>الگوهاي طراحي منظم آموزشي</a:t>
            </a:r>
            <a:endParaRPr lang="fa-IR" sz="3200" b="1" dirty="0">
              <a:cs typeface="B Nazanin" pitchFamily="2" charset="-78"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>
              <a:buNone/>
            </a:pPr>
            <a:r>
              <a:rPr lang="fa-IR" sz="2800" dirty="0" smtClean="0">
                <a:cs typeface="B Nazanin" pitchFamily="2" charset="-78"/>
              </a:rPr>
              <a:t>انواع الگوهاي طراحي منظم آموزشي:</a:t>
            </a:r>
            <a:endParaRPr lang="en-US" sz="2800" dirty="0" smtClean="0">
              <a:cs typeface="B Nazanin" pitchFamily="2" charset="-78"/>
            </a:endParaRPr>
          </a:p>
          <a:p>
            <a:pPr>
              <a:buNone/>
            </a:pPr>
            <a:endParaRPr lang="fa-IR" sz="2800" dirty="0" smtClean="0">
              <a:cs typeface="B Nazanin" pitchFamily="2" charset="-78"/>
            </a:endParaRPr>
          </a:p>
          <a:p>
            <a:pPr marL="596646" indent="-514350">
              <a:buFont typeface="+mj-lt"/>
              <a:buAutoNum type="arabicPeriod"/>
            </a:pPr>
            <a:r>
              <a:rPr lang="fa-IR" sz="2800" dirty="0" smtClean="0">
                <a:cs typeface="B Nazanin" pitchFamily="2" charset="-78"/>
              </a:rPr>
              <a:t>الگوي طراحي آموزشي دانشگاه اينديانا</a:t>
            </a:r>
          </a:p>
          <a:p>
            <a:pPr marL="596646" indent="-514350">
              <a:buFont typeface="+mj-lt"/>
              <a:buAutoNum type="arabicPeriod"/>
            </a:pPr>
            <a:r>
              <a:rPr lang="fa-IR" sz="2800" dirty="0" smtClean="0">
                <a:cs typeface="B Nazanin" pitchFamily="2" charset="-78"/>
              </a:rPr>
              <a:t>الگوي طراحي آموزشي بر اساس عوامل 4 گانه</a:t>
            </a:r>
          </a:p>
          <a:p>
            <a:pPr marL="596646" indent="-514350">
              <a:buFont typeface="+mj-lt"/>
              <a:buAutoNum type="arabicPeriod"/>
            </a:pPr>
            <a:r>
              <a:rPr lang="fa-IR" sz="2800" dirty="0" smtClean="0">
                <a:cs typeface="B Nazanin" pitchFamily="2" charset="-78"/>
              </a:rPr>
              <a:t>الگوي طرح درس سالانه</a:t>
            </a:r>
          </a:p>
          <a:p>
            <a:pPr marL="596646" indent="-514350">
              <a:buFont typeface="+mj-lt"/>
              <a:buAutoNum type="arabicPeriod"/>
            </a:pPr>
            <a:r>
              <a:rPr lang="fa-IR" sz="2800" dirty="0" smtClean="0">
                <a:cs typeface="B Nazanin" pitchFamily="2" charset="-78"/>
              </a:rPr>
              <a:t>الگوي طرح درس روزانه</a:t>
            </a:r>
          </a:p>
          <a:p>
            <a:endParaRPr lang="fa-IR" sz="2800" dirty="0" smtClean="0">
              <a:cs typeface="B Nazanin" pitchFamily="2" charset="-78"/>
            </a:endParaRPr>
          </a:p>
          <a:p>
            <a:endParaRPr lang="fa-IR" sz="2800" dirty="0">
              <a:cs typeface="B Nazanin" pitchFamily="2" charset="-78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285852" y="500042"/>
            <a:ext cx="7498080" cy="1011222"/>
          </a:xfrm>
        </p:spPr>
        <p:txBody>
          <a:bodyPr>
            <a:normAutofit fontScale="90000"/>
          </a:bodyPr>
          <a:lstStyle/>
          <a:p>
            <a:pPr algn="r"/>
            <a:r>
              <a:rPr lang="fa-IR" sz="3200" b="1" dirty="0" smtClean="0">
                <a:cs typeface="B Nazanin" pitchFamily="2" charset="-78"/>
              </a:rPr>
              <a:t>الگوي طراحي آموزشي دانشگاه اينديانا</a:t>
            </a:r>
            <a:br>
              <a:rPr lang="fa-IR" sz="3200" b="1" dirty="0" smtClean="0">
                <a:cs typeface="B Nazanin" pitchFamily="2" charset="-78"/>
              </a:rPr>
            </a:br>
            <a:endParaRPr lang="fa-IR" sz="3200" b="1" dirty="0">
              <a:cs typeface="B Nazanin" pitchFamily="2" charset="-78"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071538" y="1447800"/>
            <a:ext cx="7862150" cy="5195910"/>
          </a:xfrm>
        </p:spPr>
        <p:txBody>
          <a:bodyPr>
            <a:noAutofit/>
          </a:bodyPr>
          <a:lstStyle/>
          <a:p>
            <a:r>
              <a:rPr lang="fa-IR" sz="2800" dirty="0" smtClean="0">
                <a:cs typeface="B Nazanin" pitchFamily="2" charset="-78"/>
              </a:rPr>
              <a:t>يكي از الگوهاي مهم در طراحي آموزشي است</a:t>
            </a:r>
            <a:r>
              <a:rPr lang="en-US" sz="2800" dirty="0" smtClean="0">
                <a:cs typeface="B Nazanin" pitchFamily="2" charset="-78"/>
              </a:rPr>
              <a:t>.</a:t>
            </a:r>
          </a:p>
          <a:p>
            <a:endParaRPr lang="fa-IR" sz="2800" dirty="0" smtClean="0">
              <a:cs typeface="B Nazanin" pitchFamily="2" charset="-78"/>
            </a:endParaRPr>
          </a:p>
          <a:p>
            <a:pPr>
              <a:buNone/>
            </a:pPr>
            <a:r>
              <a:rPr lang="fa-IR" sz="2800" dirty="0" smtClean="0">
                <a:cs typeface="B Nazanin" pitchFamily="2" charset="-78"/>
              </a:rPr>
              <a:t>7 مرحله دارد:</a:t>
            </a:r>
          </a:p>
          <a:p>
            <a:pPr marL="596646" indent="-514350">
              <a:buFont typeface="+mj-lt"/>
              <a:buAutoNum type="arabicPeriod"/>
            </a:pPr>
            <a:r>
              <a:rPr lang="fa-IR" sz="2800" dirty="0" smtClean="0">
                <a:cs typeface="B Nazanin" pitchFamily="2" charset="-78"/>
              </a:rPr>
              <a:t>تعيين اهداف</a:t>
            </a:r>
          </a:p>
          <a:p>
            <a:pPr marL="596646" indent="-514350">
              <a:buFont typeface="+mj-lt"/>
              <a:buAutoNum type="arabicPeriod"/>
            </a:pPr>
            <a:r>
              <a:rPr lang="fa-IR" sz="2800" dirty="0" smtClean="0">
                <a:cs typeface="B Nazanin" pitchFamily="2" charset="-78"/>
              </a:rPr>
              <a:t>تحليل و شناخت فراگيران</a:t>
            </a:r>
          </a:p>
          <a:p>
            <a:pPr marL="596646" indent="-514350">
              <a:buFont typeface="+mj-lt"/>
              <a:buAutoNum type="arabicPeriod"/>
            </a:pPr>
            <a:r>
              <a:rPr lang="fa-IR" sz="2800" dirty="0" smtClean="0">
                <a:cs typeface="B Nazanin" pitchFamily="2" charset="-78"/>
              </a:rPr>
              <a:t>تحليل و انتخاب محتواي برنامه و فعاليت هاي آموزشي </a:t>
            </a:r>
          </a:p>
          <a:p>
            <a:pPr marL="596646" indent="-514350">
              <a:buFont typeface="+mj-lt"/>
              <a:buAutoNum type="arabicPeriod"/>
            </a:pPr>
            <a:r>
              <a:rPr lang="fa-IR" sz="2800" dirty="0" smtClean="0">
                <a:cs typeface="B Nazanin" pitchFamily="2" charset="-78"/>
              </a:rPr>
              <a:t>سازماندهي و تنظيم محتواي برنامه</a:t>
            </a:r>
          </a:p>
          <a:p>
            <a:pPr marL="596646" indent="-514350">
              <a:buFont typeface="+mj-lt"/>
              <a:buAutoNum type="arabicPeriod"/>
            </a:pPr>
            <a:r>
              <a:rPr lang="fa-IR" sz="2800" dirty="0" smtClean="0">
                <a:cs typeface="B Nazanin" pitchFamily="2" charset="-78"/>
              </a:rPr>
              <a:t>تعيين وسايل كمك آموزشي با توجه به هدف و محتواي آموزش</a:t>
            </a:r>
          </a:p>
          <a:p>
            <a:pPr marL="596646" indent="-514350">
              <a:buFont typeface="+mj-lt"/>
              <a:buAutoNum type="arabicPeriod"/>
            </a:pPr>
            <a:r>
              <a:rPr lang="fa-IR" sz="2800" dirty="0" smtClean="0">
                <a:cs typeface="B Nazanin" pitchFamily="2" charset="-78"/>
              </a:rPr>
              <a:t>تحليل چگونگي اجراي برنامه</a:t>
            </a:r>
          </a:p>
          <a:p>
            <a:pPr marL="596646" indent="-514350">
              <a:buFont typeface="+mj-lt"/>
              <a:buAutoNum type="arabicPeriod"/>
            </a:pPr>
            <a:r>
              <a:rPr lang="fa-IR" sz="2800" dirty="0" smtClean="0">
                <a:cs typeface="B Nazanin" pitchFamily="2" charset="-78"/>
              </a:rPr>
              <a:t>ارزشيابي 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fa-IR" sz="4400" b="1" dirty="0" smtClean="0">
                <a:cs typeface="B Nazanin" pitchFamily="2" charset="-78"/>
              </a:rPr>
              <a:t>الگوي طراحي آموزشي دانشگاه اينديانا</a:t>
            </a:r>
            <a:endParaRPr lang="en-US" dirty="0"/>
          </a:p>
        </p:txBody>
      </p:sp>
      <p:graphicFrame>
        <p:nvGraphicFramePr>
          <p:cNvPr id="4" name="Content Placeholder 3"/>
          <p:cNvGraphicFramePr>
            <a:graphicFrameLocks noGrp="1"/>
          </p:cNvGraphicFramePr>
          <p:nvPr>
            <p:ph idx="1"/>
          </p:nvPr>
        </p:nvGraphicFramePr>
        <p:xfrm>
          <a:off x="1435100" y="1447800"/>
          <a:ext cx="7499350" cy="4800600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algn="r"/>
            <a:r>
              <a:rPr lang="fa-IR" sz="3200" b="1" dirty="0" smtClean="0">
                <a:cs typeface="B Nazanin" pitchFamily="2" charset="-78"/>
              </a:rPr>
              <a:t>الگوي طراحي آموزشي بر اساس عوامل 4 گانه</a:t>
            </a:r>
            <a:br>
              <a:rPr lang="fa-IR" sz="3200" b="1" dirty="0" smtClean="0">
                <a:cs typeface="B Nazanin" pitchFamily="2" charset="-78"/>
              </a:rPr>
            </a:br>
            <a:endParaRPr lang="fa-IR" sz="3200" b="1" dirty="0">
              <a:cs typeface="B Nazanin" pitchFamily="2" charset="-78"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 lnSpcReduction="10000"/>
          </a:bodyPr>
          <a:lstStyle/>
          <a:p>
            <a:r>
              <a:rPr lang="fa-IR" sz="2800" dirty="0" smtClean="0">
                <a:cs typeface="B Nazanin" pitchFamily="2" charset="-78"/>
              </a:rPr>
              <a:t>توسط جيمز براون و همكاران</a:t>
            </a:r>
            <a:endParaRPr lang="en-US" sz="2800" dirty="0" smtClean="0">
              <a:cs typeface="B Nazanin" pitchFamily="2" charset="-78"/>
            </a:endParaRPr>
          </a:p>
          <a:p>
            <a:endParaRPr lang="fa-IR" sz="2800" dirty="0" smtClean="0">
              <a:cs typeface="B Nazanin" pitchFamily="2" charset="-78"/>
            </a:endParaRPr>
          </a:p>
          <a:p>
            <a:r>
              <a:rPr lang="fa-IR" sz="2800" dirty="0" smtClean="0">
                <a:cs typeface="B Nazanin" pitchFamily="2" charset="-78"/>
              </a:rPr>
              <a:t>در اين الگو فراگيرنده كانون اصلي توجه و فعاليت مربي است: شناخت كامل فراگيران از نظر استعداد و توانايي ها</a:t>
            </a:r>
            <a:endParaRPr lang="en-US" sz="2800" dirty="0" smtClean="0">
              <a:cs typeface="B Nazanin" pitchFamily="2" charset="-78"/>
            </a:endParaRPr>
          </a:p>
          <a:p>
            <a:endParaRPr lang="fa-IR" sz="2800" dirty="0" smtClean="0">
              <a:cs typeface="B Nazanin" pitchFamily="2" charset="-78"/>
            </a:endParaRPr>
          </a:p>
          <a:p>
            <a:r>
              <a:rPr lang="fa-IR" sz="2800" dirty="0" smtClean="0">
                <a:cs typeface="B Nazanin" pitchFamily="2" charset="-78"/>
              </a:rPr>
              <a:t>مراحل:</a:t>
            </a:r>
          </a:p>
          <a:p>
            <a:pPr marL="596646" indent="-514350">
              <a:buFont typeface="+mj-lt"/>
              <a:buAutoNum type="arabicPeriod"/>
            </a:pPr>
            <a:r>
              <a:rPr lang="fa-IR" sz="2800" dirty="0" smtClean="0">
                <a:cs typeface="B Nazanin" pitchFamily="2" charset="-78"/>
              </a:rPr>
              <a:t> اهداف</a:t>
            </a:r>
          </a:p>
          <a:p>
            <a:pPr marL="596646" indent="-514350">
              <a:buFont typeface="+mj-lt"/>
              <a:buAutoNum type="arabicPeriod"/>
            </a:pPr>
            <a:r>
              <a:rPr lang="fa-IR" sz="2800" dirty="0" smtClean="0">
                <a:cs typeface="B Nazanin" pitchFamily="2" charset="-78"/>
              </a:rPr>
              <a:t>شرايط</a:t>
            </a:r>
          </a:p>
          <a:p>
            <a:pPr marL="596646" indent="-514350">
              <a:buFont typeface="+mj-lt"/>
              <a:buAutoNum type="arabicPeriod"/>
            </a:pPr>
            <a:r>
              <a:rPr lang="fa-IR" sz="2800" dirty="0" smtClean="0">
                <a:cs typeface="B Nazanin" pitchFamily="2" charset="-78"/>
              </a:rPr>
              <a:t>منابع</a:t>
            </a:r>
          </a:p>
          <a:p>
            <a:pPr marL="596646" indent="-514350">
              <a:buFont typeface="+mj-lt"/>
              <a:buAutoNum type="arabicPeriod"/>
            </a:pPr>
            <a:r>
              <a:rPr lang="fa-IR" sz="2800" dirty="0" smtClean="0">
                <a:cs typeface="B Nazanin" pitchFamily="2" charset="-78"/>
              </a:rPr>
              <a:t>بازده</a:t>
            </a:r>
          </a:p>
          <a:p>
            <a:endParaRPr lang="fa-IR" sz="2800" dirty="0" smtClean="0">
              <a:cs typeface="B Nazanin" pitchFamily="2" charset="-78"/>
            </a:endParaRPr>
          </a:p>
          <a:p>
            <a:endParaRPr lang="fa-IR" sz="2800" dirty="0">
              <a:cs typeface="B Nazanin" pitchFamily="2" charset="-78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algn="r"/>
            <a:r>
              <a:rPr lang="fa-IR" sz="3200" b="1" dirty="0" smtClean="0">
                <a:cs typeface="B Nazanin" pitchFamily="2" charset="-78"/>
              </a:rPr>
              <a:t>اهداف آموزشي</a:t>
            </a:r>
            <a:endParaRPr lang="fa-IR" sz="3200" b="1" dirty="0">
              <a:cs typeface="B Nazanin" pitchFamily="2" charset="-78"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 fontScale="92500" lnSpcReduction="20000"/>
          </a:bodyPr>
          <a:lstStyle/>
          <a:p>
            <a:r>
              <a:rPr lang="fa-IR" b="1" dirty="0" smtClean="0">
                <a:cs typeface="B Nazanin" pitchFamily="2" charset="-78"/>
              </a:rPr>
              <a:t>هدف</a:t>
            </a:r>
            <a:r>
              <a:rPr lang="fa-IR" dirty="0" smtClean="0">
                <a:cs typeface="B Nazanin" pitchFamily="2" charset="-78"/>
              </a:rPr>
              <a:t>: </a:t>
            </a:r>
          </a:p>
          <a:p>
            <a:r>
              <a:rPr lang="fa-IR" u="sng" dirty="0" smtClean="0">
                <a:cs typeface="B Nazanin" pitchFamily="2" charset="-78"/>
              </a:rPr>
              <a:t>جان ديوئي</a:t>
            </a:r>
            <a:r>
              <a:rPr lang="fa-IR" dirty="0" smtClean="0">
                <a:cs typeface="B Nazanin" pitchFamily="2" charset="-78"/>
              </a:rPr>
              <a:t>: وسيله است كه به فعاليت فرد جهت مي دهد.</a:t>
            </a:r>
            <a:endParaRPr lang="en-US" dirty="0" smtClean="0">
              <a:cs typeface="B Nazanin" pitchFamily="2" charset="-78"/>
            </a:endParaRPr>
          </a:p>
          <a:p>
            <a:endParaRPr lang="fa-IR" dirty="0" smtClean="0">
              <a:cs typeface="B Nazanin" pitchFamily="2" charset="-78"/>
            </a:endParaRPr>
          </a:p>
          <a:p>
            <a:r>
              <a:rPr lang="fa-IR" u="sng" dirty="0" smtClean="0">
                <a:cs typeface="B Nazanin" pitchFamily="2" charset="-78"/>
              </a:rPr>
              <a:t>ميگر</a:t>
            </a:r>
            <a:r>
              <a:rPr lang="fa-IR" dirty="0" smtClean="0">
                <a:cs typeface="B Nazanin" pitchFamily="2" charset="-78"/>
              </a:rPr>
              <a:t>: هدف موقعيتي است كه مي خواهيم به آن برسيم، اشتياق رسيدن به آن محرك فعاليت هايي است كه وصول آن را ممكن مي سازد.</a:t>
            </a:r>
          </a:p>
          <a:p>
            <a:endParaRPr lang="fa-IR" b="1" dirty="0" smtClean="0">
              <a:cs typeface="B Nazanin" pitchFamily="2" charset="-78"/>
            </a:endParaRPr>
          </a:p>
          <a:p>
            <a:r>
              <a:rPr lang="fa-IR" b="1" dirty="0" smtClean="0">
                <a:cs typeface="B Nazanin" pitchFamily="2" charset="-78"/>
              </a:rPr>
              <a:t>هدف آموزشي</a:t>
            </a:r>
            <a:r>
              <a:rPr lang="fa-IR" dirty="0" smtClean="0">
                <a:cs typeface="B Nazanin" pitchFamily="2" charset="-78"/>
              </a:rPr>
              <a:t>: </a:t>
            </a:r>
          </a:p>
          <a:p>
            <a:r>
              <a:rPr lang="fa-IR" u="sng" dirty="0" smtClean="0">
                <a:cs typeface="B Nazanin" pitchFamily="2" charset="-78"/>
              </a:rPr>
              <a:t>بلوم</a:t>
            </a:r>
            <a:r>
              <a:rPr lang="fa-IR" dirty="0" smtClean="0">
                <a:cs typeface="B Nazanin" pitchFamily="2" charset="-78"/>
              </a:rPr>
              <a:t>: هدف هاي آموزشي بيان صريح روشهايي است كه با استفاده از آن مي توان  انتظار داشت كه رفتار فراگيرنده تغيير كند.</a:t>
            </a:r>
            <a:endParaRPr lang="en-US" dirty="0" smtClean="0">
              <a:cs typeface="B Nazanin" pitchFamily="2" charset="-78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000100" y="1214422"/>
            <a:ext cx="7712394" cy="3571900"/>
          </a:xfrm>
        </p:spPr>
        <p:txBody>
          <a:bodyPr>
            <a:noAutofit/>
          </a:bodyPr>
          <a:lstStyle/>
          <a:p>
            <a:pPr algn="just"/>
            <a:r>
              <a:rPr lang="fa-IR" sz="2800" dirty="0" smtClean="0">
                <a:cs typeface="B Nazanin" pitchFamily="2" charset="-78"/>
              </a:rPr>
              <a:t>هدفهاي آموزشي محتواي درس را توضيح نمي دهد</a:t>
            </a:r>
            <a:r>
              <a:rPr lang="en-US" sz="2800" dirty="0" smtClean="0">
                <a:cs typeface="B Nazanin" pitchFamily="2" charset="-78"/>
              </a:rPr>
              <a:t>.</a:t>
            </a:r>
          </a:p>
          <a:p>
            <a:pPr algn="just"/>
            <a:endParaRPr lang="fa-IR" sz="2800" dirty="0" smtClean="0">
              <a:cs typeface="B Nazanin" pitchFamily="2" charset="-78"/>
            </a:endParaRPr>
          </a:p>
          <a:p>
            <a:pPr algn="just"/>
            <a:r>
              <a:rPr lang="fa-IR" sz="2800" dirty="0" smtClean="0">
                <a:cs typeface="B Nazanin" pitchFamily="2" charset="-78"/>
              </a:rPr>
              <a:t>بلكه عملكردهايي را كه از فراگيران انتظار مي رود توضيح مي دهد.</a:t>
            </a:r>
          </a:p>
          <a:p>
            <a:pPr algn="just"/>
            <a:endParaRPr lang="en-US" sz="2800" dirty="0" smtClean="0">
              <a:cs typeface="B Nazanin" pitchFamily="2" charset="-78"/>
            </a:endParaRPr>
          </a:p>
          <a:p>
            <a:pPr algn="just"/>
            <a:r>
              <a:rPr lang="fa-IR" sz="2800" dirty="0" smtClean="0">
                <a:cs typeface="B Nazanin" pitchFamily="2" charset="-78"/>
              </a:rPr>
              <a:t>فراگيرنده بايد بتواند بعد از آموزش كارهايي را انجام دهد كه تا قبل از آن نمي توانسته انجام دهد.</a:t>
            </a:r>
          </a:p>
          <a:p>
            <a:pPr algn="just">
              <a:buNone/>
            </a:pPr>
            <a:endParaRPr lang="en-US" sz="2800" dirty="0" smtClean="0">
              <a:cs typeface="B Nazanin" pitchFamily="2" charset="-78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929190" y="285728"/>
            <a:ext cx="3497552" cy="1143000"/>
          </a:xfrm>
        </p:spPr>
        <p:txBody>
          <a:bodyPr>
            <a:normAutofit/>
          </a:bodyPr>
          <a:lstStyle/>
          <a:p>
            <a:pPr algn="r"/>
            <a:r>
              <a:rPr lang="fa-IR" sz="3200" b="1" dirty="0" smtClean="0">
                <a:cs typeface="B Nazanin" pitchFamily="2" charset="-78"/>
              </a:rPr>
              <a:t>مثال:</a:t>
            </a:r>
            <a:endParaRPr lang="fa-IR" sz="3200" b="1" dirty="0">
              <a:cs typeface="B Nazanin" pitchFamily="2" charset="-78"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>
              <a:buNone/>
            </a:pPr>
            <a:r>
              <a:rPr lang="fa-IR" sz="2800" dirty="0" smtClean="0">
                <a:cs typeface="B Nazanin" pitchFamily="2" charset="-78"/>
              </a:rPr>
              <a:t>در پايان بخش اكسيژن درماني بتواند:</a:t>
            </a:r>
            <a:endParaRPr lang="en-US" sz="2800" dirty="0" smtClean="0">
              <a:cs typeface="B Nazanin" pitchFamily="2" charset="-78"/>
            </a:endParaRPr>
          </a:p>
          <a:p>
            <a:pPr>
              <a:buNone/>
            </a:pPr>
            <a:endParaRPr lang="fa-IR" sz="2800" dirty="0" smtClean="0">
              <a:cs typeface="B Nazanin" pitchFamily="2" charset="-78"/>
            </a:endParaRPr>
          </a:p>
          <a:p>
            <a:r>
              <a:rPr lang="fa-IR" sz="2800" dirty="0" smtClean="0">
                <a:cs typeface="B Nazanin" pitchFamily="2" charset="-78"/>
              </a:rPr>
              <a:t>عوارض اكسيژن درماني را شرح دهد.</a:t>
            </a:r>
          </a:p>
          <a:p>
            <a:r>
              <a:rPr lang="fa-IR" sz="2800" dirty="0" smtClean="0">
                <a:cs typeface="B Nazanin" pitchFamily="2" charset="-78"/>
              </a:rPr>
              <a:t>علائم مسموميت با اكسيژن را شرح دهد.</a:t>
            </a:r>
          </a:p>
          <a:p>
            <a:r>
              <a:rPr lang="fa-IR" sz="2800" dirty="0" smtClean="0">
                <a:cs typeface="B Nazanin" pitchFamily="2" charset="-78"/>
              </a:rPr>
              <a:t>روشهاي تجويز اكسيژن را توضيح دهد</a:t>
            </a:r>
          </a:p>
          <a:p>
            <a:r>
              <a:rPr lang="fa-IR" sz="2800" dirty="0" smtClean="0">
                <a:cs typeface="B Nazanin" pitchFamily="2" charset="-78"/>
              </a:rPr>
              <a:t>مزايا و معايب روشهاي تجويز اكسيژن را شرح دهد.</a:t>
            </a:r>
          </a:p>
          <a:p>
            <a:endParaRPr lang="fa-IR" sz="2800" dirty="0">
              <a:cs typeface="B Nazanin" pitchFamily="2" charset="-78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algn="r"/>
            <a:r>
              <a:rPr lang="fa-IR" sz="3200" b="1" dirty="0" smtClean="0">
                <a:cs typeface="B Nazanin" pitchFamily="2" charset="-78"/>
              </a:rPr>
              <a:t>اصول مورد توجه در تعيين اهداف آموزشي</a:t>
            </a:r>
            <a:endParaRPr lang="fa-IR" sz="3200" b="1" dirty="0">
              <a:cs typeface="B Nazanin" pitchFamily="2" charset="-78"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marL="596646" indent="-514350">
              <a:buFont typeface="+mj-lt"/>
              <a:buAutoNum type="arabicPeriod"/>
            </a:pPr>
            <a:r>
              <a:rPr lang="fa-IR" sz="2800" dirty="0" smtClean="0">
                <a:cs typeface="B Nazanin" pitchFamily="2" charset="-78"/>
              </a:rPr>
              <a:t>هدف بايد انعطاف پذير باشد: ‌از شرايط واقعي نتيجه بگيرد.</a:t>
            </a:r>
          </a:p>
          <a:p>
            <a:pPr marL="596646" indent="-514350">
              <a:buFont typeface="+mj-lt"/>
              <a:buAutoNum type="arabicPeriod"/>
            </a:pPr>
            <a:r>
              <a:rPr lang="fa-IR" sz="2800" dirty="0" smtClean="0">
                <a:cs typeface="B Nazanin" pitchFamily="2" charset="-78"/>
              </a:rPr>
              <a:t>هدف بايد فرد را به فعاليت برانگيزد و به فعاليت جهت دهد.</a:t>
            </a:r>
          </a:p>
          <a:p>
            <a:pPr marL="596646" indent="-514350">
              <a:buFont typeface="+mj-lt"/>
              <a:buAutoNum type="arabicPeriod"/>
            </a:pPr>
            <a:r>
              <a:rPr lang="fa-IR" sz="2800" dirty="0" smtClean="0">
                <a:cs typeface="B Nazanin" pitchFamily="2" charset="-78"/>
              </a:rPr>
              <a:t>هدف بايد متناسب با اوضاع و احوال و امكانات باشد.</a:t>
            </a:r>
          </a:p>
          <a:p>
            <a:pPr marL="596646" indent="-514350">
              <a:buFont typeface="+mj-lt"/>
              <a:buAutoNum type="arabicPeriod"/>
            </a:pPr>
            <a:r>
              <a:rPr lang="fa-IR" sz="2800" dirty="0" smtClean="0">
                <a:cs typeface="B Nazanin" pitchFamily="2" charset="-78"/>
              </a:rPr>
              <a:t>هدف بايد قابل وصول باشد.</a:t>
            </a:r>
            <a:endParaRPr lang="en-US" sz="2800" dirty="0" smtClean="0">
              <a:cs typeface="B Nazanin" pitchFamily="2" charset="-78"/>
            </a:endParaRPr>
          </a:p>
          <a:p>
            <a:pPr marL="596646" indent="-514350">
              <a:buFont typeface="+mj-lt"/>
              <a:buAutoNum type="arabicPeriod"/>
            </a:pPr>
            <a:r>
              <a:rPr lang="fa-IR" sz="2800" dirty="0" smtClean="0">
                <a:cs typeface="B Nazanin" pitchFamily="2" charset="-78"/>
              </a:rPr>
              <a:t>روش و وسيله بايد متناسب با هدف انتخاب شود.</a:t>
            </a:r>
          </a:p>
          <a:p>
            <a:pPr marL="596646" indent="-514350">
              <a:buNone/>
            </a:pPr>
            <a:endParaRPr lang="fa-IR" sz="2800" dirty="0" smtClean="0">
              <a:cs typeface="B Nazanin" pitchFamily="2" charset="-78"/>
            </a:endParaRPr>
          </a:p>
          <a:p>
            <a:endParaRPr lang="fa-IR" sz="2800" dirty="0" smtClean="0">
              <a:cs typeface="B Nazanin" pitchFamily="2" charset="-78"/>
            </a:endParaRPr>
          </a:p>
          <a:p>
            <a:endParaRPr lang="fa-IR" sz="2800" dirty="0">
              <a:cs typeface="B Nazanin" pitchFamily="2" charset="-78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285852" y="285728"/>
            <a:ext cx="7498080" cy="1143000"/>
          </a:xfrm>
        </p:spPr>
        <p:txBody>
          <a:bodyPr>
            <a:normAutofit/>
          </a:bodyPr>
          <a:lstStyle/>
          <a:p>
            <a:pPr algn="r"/>
            <a:r>
              <a:rPr lang="fa-IR" sz="3200" b="1" dirty="0" smtClean="0">
                <a:cs typeface="B Nazanin" pitchFamily="2" charset="-78"/>
              </a:rPr>
              <a:t>نقش اهداف آموزشي</a:t>
            </a:r>
            <a:endParaRPr lang="fa-IR" sz="3200" b="1" dirty="0">
              <a:cs typeface="B Nazanin" pitchFamily="2" charset="-78"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marL="596646" indent="-514350">
              <a:buFont typeface="+mj-lt"/>
              <a:buAutoNum type="arabicPeriod"/>
            </a:pPr>
            <a:r>
              <a:rPr lang="fa-IR" sz="2800" dirty="0" smtClean="0">
                <a:cs typeface="B Nazanin" pitchFamily="2" charset="-78"/>
              </a:rPr>
              <a:t>آسان پيداكردن مسير و جهت حركت</a:t>
            </a:r>
          </a:p>
          <a:p>
            <a:pPr marL="596646" indent="-514350">
              <a:buFont typeface="+mj-lt"/>
              <a:buAutoNum type="arabicPeriod"/>
            </a:pPr>
            <a:r>
              <a:rPr lang="fa-IR" sz="2800" dirty="0" smtClean="0">
                <a:cs typeface="B Nazanin" pitchFamily="2" charset="-78"/>
              </a:rPr>
              <a:t>اجراي بهتر فرآيند ياددهي و يادگيري</a:t>
            </a:r>
          </a:p>
          <a:p>
            <a:pPr marL="596646" indent="-514350">
              <a:buFont typeface="+mj-lt"/>
              <a:buAutoNum type="arabicPeriod"/>
            </a:pPr>
            <a:r>
              <a:rPr lang="fa-IR" sz="2800" dirty="0" smtClean="0">
                <a:cs typeface="B Nazanin" pitchFamily="2" charset="-78"/>
              </a:rPr>
              <a:t>كسب نتايج مؤثرتر و مطلوب تر يادگيري</a:t>
            </a:r>
          </a:p>
          <a:p>
            <a:pPr marL="596646" indent="-514350">
              <a:buFont typeface="+mj-lt"/>
              <a:buAutoNum type="arabicPeriod"/>
            </a:pPr>
            <a:r>
              <a:rPr lang="fa-IR" sz="2800" dirty="0" smtClean="0">
                <a:cs typeface="B Nazanin" pitchFamily="2" charset="-78"/>
              </a:rPr>
              <a:t>انجام ارزشيابي با كيفيت بهتر</a:t>
            </a:r>
          </a:p>
          <a:p>
            <a:pPr marL="596646" indent="-514350">
              <a:buFont typeface="+mj-lt"/>
              <a:buAutoNum type="arabicPeriod"/>
            </a:pPr>
            <a:r>
              <a:rPr lang="fa-IR" sz="2800" dirty="0" smtClean="0">
                <a:cs typeface="B Nazanin" pitchFamily="2" charset="-78"/>
              </a:rPr>
              <a:t>اجراي بهتر خود ارزشيابي توسط فراگيران</a:t>
            </a:r>
            <a:endParaRPr lang="fa-IR" sz="2800" dirty="0">
              <a:cs typeface="B Nazanin" pitchFamily="2" charset="-78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algn="r"/>
            <a:r>
              <a:rPr lang="fa-IR" sz="3200" b="1" dirty="0" smtClean="0">
                <a:cs typeface="B Nazanin" pitchFamily="2" charset="-78"/>
              </a:rPr>
              <a:t>منابع تعيين اهداف آموزشي</a:t>
            </a:r>
            <a:endParaRPr lang="fa-IR" sz="3200" b="1" dirty="0">
              <a:cs typeface="B Nazanin" pitchFamily="2" charset="-78"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fa-IR" sz="2800" dirty="0" smtClean="0">
                <a:cs typeface="B Nazanin" pitchFamily="2" charset="-78"/>
              </a:rPr>
              <a:t>1- نيازهاي فراگيران: با بررسي دقيق فراگيران</a:t>
            </a:r>
          </a:p>
          <a:p>
            <a:r>
              <a:rPr lang="fa-IR" sz="2800" dirty="0" smtClean="0">
                <a:cs typeface="B Nazanin" pitchFamily="2" charset="-78"/>
              </a:rPr>
              <a:t>2- نيازهاي جامعه</a:t>
            </a:r>
          </a:p>
          <a:p>
            <a:r>
              <a:rPr lang="fa-IR" sz="2800" dirty="0" smtClean="0">
                <a:cs typeface="B Nazanin" pitchFamily="2" charset="-78"/>
              </a:rPr>
              <a:t>3- ديدگاههاي متخصصين</a:t>
            </a:r>
            <a:endParaRPr lang="fa-IR" sz="2800" dirty="0">
              <a:cs typeface="B Nazanin" pitchFamily="2" charset="-78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algn="r"/>
            <a:r>
              <a:rPr lang="fa-IR" sz="3200" b="1" dirty="0" smtClean="0">
                <a:cs typeface="B Nazanin" pitchFamily="2" charset="-78"/>
              </a:rPr>
              <a:t>انواع اهداف آموزشي</a:t>
            </a:r>
            <a:endParaRPr lang="fa-IR" sz="3200" b="1" dirty="0">
              <a:cs typeface="B Nazanin" pitchFamily="2" charset="-78"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fa-IR" sz="2800" dirty="0" smtClean="0">
                <a:cs typeface="B Nazanin" pitchFamily="2" charset="-78"/>
              </a:rPr>
              <a:t>اهداف كلي</a:t>
            </a:r>
          </a:p>
          <a:p>
            <a:r>
              <a:rPr lang="fa-IR" sz="2800" dirty="0" smtClean="0">
                <a:cs typeface="B Nazanin" pitchFamily="2" charset="-78"/>
              </a:rPr>
              <a:t>اهداف جزئي(مرحله اي)</a:t>
            </a:r>
          </a:p>
          <a:p>
            <a:r>
              <a:rPr lang="fa-IR" sz="2800" dirty="0" smtClean="0">
                <a:cs typeface="B Nazanin" pitchFamily="2" charset="-78"/>
              </a:rPr>
              <a:t>اهداف رفتاري</a:t>
            </a:r>
          </a:p>
          <a:p>
            <a:endParaRPr lang="fa-IR" sz="2800" dirty="0">
              <a:cs typeface="B Nazanin" pitchFamily="2" charset="-78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285852" y="285728"/>
            <a:ext cx="7498080" cy="1143000"/>
          </a:xfrm>
        </p:spPr>
        <p:txBody>
          <a:bodyPr>
            <a:normAutofit/>
          </a:bodyPr>
          <a:lstStyle/>
          <a:p>
            <a:pPr algn="r"/>
            <a:r>
              <a:rPr lang="fa-IR" sz="3200" b="1" dirty="0" smtClean="0">
                <a:cs typeface="B Nazanin" pitchFamily="2" charset="-78"/>
              </a:rPr>
              <a:t>اهداف كلي</a:t>
            </a:r>
            <a:endParaRPr lang="fa-IR" sz="3200" b="1" dirty="0">
              <a:cs typeface="B Nazanin" pitchFamily="2" charset="-78"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fa-IR" sz="2800" dirty="0" smtClean="0">
                <a:cs typeface="B Nazanin" pitchFamily="2" charset="-78"/>
              </a:rPr>
              <a:t>اهدافي هستند كه در پايان يك دوره آموزشي بايد تحقق يابند.</a:t>
            </a:r>
          </a:p>
          <a:p>
            <a:r>
              <a:rPr lang="fa-IR" sz="2800" dirty="0" smtClean="0">
                <a:cs typeface="B Nazanin" pitchFamily="2" charset="-78"/>
              </a:rPr>
              <a:t>به صورت عبارت هاي كلي مطرح مي شوند.</a:t>
            </a:r>
          </a:p>
          <a:p>
            <a:r>
              <a:rPr lang="fa-IR" sz="2800" dirty="0" smtClean="0">
                <a:cs typeface="B Nazanin" pitchFamily="2" charset="-78"/>
              </a:rPr>
              <a:t>به مشخص كردن محدوده محتواي مورد بحث كمك مي كند.</a:t>
            </a:r>
          </a:p>
          <a:p>
            <a:endParaRPr lang="fa-IR" sz="2800" dirty="0" smtClean="0">
              <a:cs typeface="B Nazanin" pitchFamily="2" charset="-78"/>
            </a:endParaRPr>
          </a:p>
          <a:p>
            <a:pPr>
              <a:buNone/>
            </a:pPr>
            <a:r>
              <a:rPr lang="fa-IR" sz="2800" dirty="0" smtClean="0">
                <a:cs typeface="B Nazanin" pitchFamily="2" charset="-78"/>
              </a:rPr>
              <a:t>مثال:</a:t>
            </a:r>
          </a:p>
          <a:p>
            <a:r>
              <a:rPr lang="fa-IR" sz="2800" dirty="0" smtClean="0">
                <a:cs typeface="B Nazanin" pitchFamily="2" charset="-78"/>
              </a:rPr>
              <a:t>هدف كلي درس آموزش به بيمار:</a:t>
            </a:r>
          </a:p>
          <a:p>
            <a:r>
              <a:rPr lang="fa-IR" sz="2800" dirty="0" smtClean="0">
                <a:cs typeface="B Nazanin" pitchFamily="2" charset="-78"/>
              </a:rPr>
              <a:t> يادگيري نظريه ها، انواع روشهاي يادگيري، كاربرد روش هاي نوين تعليم وتربيت و... مي باشد. كه  انتظار مي رود در خاتمه دوره آموزشي دانشجويان به آن دست يابند.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2000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3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0" dur="2000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algn="r"/>
            <a:r>
              <a:rPr lang="fa-IR" sz="3200" b="1" dirty="0" smtClean="0">
                <a:cs typeface="B Nazanin" pitchFamily="2" charset="-78"/>
              </a:rPr>
              <a:t>اهداف جزئي(مرحله اي)</a:t>
            </a:r>
            <a:endParaRPr lang="fa-IR" sz="3200" b="1" dirty="0">
              <a:cs typeface="B Nazanin" pitchFamily="2" charset="-78"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fa-IR" sz="2800" dirty="0" smtClean="0">
                <a:cs typeface="B Nazanin" pitchFamily="2" charset="-78"/>
              </a:rPr>
              <a:t>از هدف هاي كلي سرچشمه مي گيرند.</a:t>
            </a:r>
          </a:p>
          <a:p>
            <a:r>
              <a:rPr lang="fa-IR" sz="2800" dirty="0" smtClean="0">
                <a:cs typeface="B Nazanin" pitchFamily="2" charset="-78"/>
              </a:rPr>
              <a:t>نسبت به هدف هاي كلي محدود تر و مشخص تر هستند.</a:t>
            </a:r>
          </a:p>
          <a:p>
            <a:r>
              <a:rPr lang="fa-IR" sz="2800" dirty="0" smtClean="0">
                <a:cs typeface="B Nazanin" pitchFamily="2" charset="-78"/>
              </a:rPr>
              <a:t>هدفهاي كلي جهت حركت را مشخص مي كنند</a:t>
            </a:r>
          </a:p>
          <a:p>
            <a:r>
              <a:rPr lang="fa-IR" sz="2800" dirty="0" smtClean="0">
                <a:cs typeface="B Nazanin" pitchFamily="2" charset="-78"/>
              </a:rPr>
              <a:t>هدف هاي جزئي مقصد را مشخص مي كنند.</a:t>
            </a:r>
          </a:p>
          <a:p>
            <a:r>
              <a:rPr lang="fa-IR" sz="2800" dirty="0" smtClean="0">
                <a:cs typeface="B Nazanin" pitchFamily="2" charset="-78"/>
              </a:rPr>
              <a:t>بايد اهداف كلي را به اجزاء كوچكتر(اهداف جزئي ) تقسيم كرد.</a:t>
            </a:r>
          </a:p>
          <a:p>
            <a:r>
              <a:rPr lang="fa-IR" sz="2800" dirty="0" smtClean="0">
                <a:cs typeface="B Nazanin" pitchFamily="2" charset="-78"/>
              </a:rPr>
              <a:t>تا با صراحت آموزش قابل اجرا باشد.</a:t>
            </a:r>
            <a:endParaRPr lang="fa-IR" sz="2800" dirty="0">
              <a:cs typeface="B Nazanin" pitchFamily="2" charset="-78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algn="r"/>
            <a:r>
              <a:rPr lang="fa-IR" sz="3200" b="1" dirty="0" smtClean="0">
                <a:cs typeface="B Nazanin" pitchFamily="2" charset="-78"/>
              </a:rPr>
              <a:t>اهداف رفتاري</a:t>
            </a:r>
            <a:endParaRPr lang="fa-IR" sz="3200" b="1" dirty="0">
              <a:cs typeface="B Nazanin" pitchFamily="2" charset="-78"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357290" y="1447800"/>
            <a:ext cx="7576398" cy="4800600"/>
          </a:xfrm>
        </p:spPr>
        <p:txBody>
          <a:bodyPr>
            <a:normAutofit/>
          </a:bodyPr>
          <a:lstStyle/>
          <a:p>
            <a:r>
              <a:rPr lang="fa-IR" sz="2800" dirty="0" smtClean="0">
                <a:cs typeface="B Nazanin" pitchFamily="2" charset="-78"/>
              </a:rPr>
              <a:t>نوع رفتار يا قابليتي است كه انتظار مي رود فراگيرنده به آنها برسد.</a:t>
            </a:r>
          </a:p>
          <a:p>
            <a:r>
              <a:rPr lang="fa-IR" sz="2800" dirty="0" smtClean="0">
                <a:cs typeface="B Nazanin" pitchFamily="2" charset="-78"/>
              </a:rPr>
              <a:t>بر حسب عملكرد يا رفتار قابل مشاهده و قابل اندازه گيري بيان مي شوند.</a:t>
            </a:r>
          </a:p>
          <a:p>
            <a:endParaRPr lang="fa-IR" sz="2800" dirty="0" smtClean="0">
              <a:cs typeface="B Nazanin" pitchFamily="2" charset="-78"/>
            </a:endParaRPr>
          </a:p>
          <a:p>
            <a:r>
              <a:rPr lang="fa-IR" sz="2800" dirty="0" smtClean="0">
                <a:cs typeface="B Nazanin" pitchFamily="2" charset="-78"/>
              </a:rPr>
              <a:t>فوايد:</a:t>
            </a:r>
          </a:p>
          <a:p>
            <a:r>
              <a:rPr lang="fa-IR" sz="2800" dirty="0" smtClean="0">
                <a:cs typeface="B Nazanin" pitchFamily="2" charset="-78"/>
              </a:rPr>
              <a:t>به معلم كمك مي كند تا به طور دقيق مقصود خود را از آموزش مشخص كند.</a:t>
            </a:r>
          </a:p>
          <a:p>
            <a:r>
              <a:rPr lang="fa-IR" sz="2800" dirty="0" smtClean="0">
                <a:cs typeface="B Nazanin" pitchFamily="2" charset="-78"/>
              </a:rPr>
              <a:t>براي فراگيرنده روشن مي كند كه در پايان درس چه انتظاري از وي دارند.</a:t>
            </a:r>
          </a:p>
          <a:p>
            <a:endParaRPr lang="fa-IR" sz="2800" dirty="0">
              <a:cs typeface="B Nazanin" pitchFamily="2" charset="-78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3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algn="r"/>
            <a:r>
              <a:rPr lang="fa-IR" sz="3200" b="1" dirty="0" smtClean="0">
                <a:cs typeface="B Nazanin" pitchFamily="2" charset="-78"/>
              </a:rPr>
              <a:t>تفاوت اهداف رفتاري با غير رفتاري : </a:t>
            </a:r>
            <a:br>
              <a:rPr lang="fa-IR" sz="3200" b="1" dirty="0" smtClean="0">
                <a:cs typeface="B Nazanin" pitchFamily="2" charset="-78"/>
              </a:rPr>
            </a:br>
            <a:endParaRPr lang="en-US" sz="3200" b="1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1428728" y="1285860"/>
            <a:ext cx="6943748" cy="4857784"/>
          </a:xfrm>
        </p:spPr>
        <p:txBody>
          <a:bodyPr>
            <a:normAutofit/>
          </a:bodyPr>
          <a:lstStyle/>
          <a:p>
            <a:pPr>
              <a:buNone/>
            </a:pPr>
            <a:r>
              <a:rPr lang="fa-IR" dirty="0" smtClean="0">
                <a:cs typeface="B Nazanin" pitchFamily="2" charset="-78"/>
              </a:rPr>
              <a:t>اهداف رفتاري : </a:t>
            </a:r>
          </a:p>
          <a:p>
            <a:r>
              <a:rPr lang="fa-IR" dirty="0" smtClean="0">
                <a:cs typeface="B Nazanin" pitchFamily="2" charset="-78"/>
              </a:rPr>
              <a:t>بر حسب عملكرد يادگيرنده اندازه گيري مي شوند. </a:t>
            </a:r>
          </a:p>
          <a:p>
            <a:r>
              <a:rPr lang="fa-IR" dirty="0" smtClean="0">
                <a:cs typeface="B Nazanin" pitchFamily="2" charset="-78"/>
              </a:rPr>
              <a:t>به آساني قابل اندازه گيري اند.</a:t>
            </a:r>
          </a:p>
          <a:p>
            <a:endParaRPr lang="fa-IR" dirty="0" smtClean="0">
              <a:cs typeface="B Nazanin" pitchFamily="2" charset="-78"/>
            </a:endParaRPr>
          </a:p>
          <a:p>
            <a:pPr>
              <a:buNone/>
            </a:pPr>
            <a:r>
              <a:rPr lang="fa-IR" dirty="0" smtClean="0">
                <a:cs typeface="B Nazanin" pitchFamily="2" charset="-78"/>
              </a:rPr>
              <a:t>اهداف غير رفتاري:</a:t>
            </a:r>
          </a:p>
          <a:p>
            <a:r>
              <a:rPr lang="fa-IR" dirty="0" smtClean="0">
                <a:cs typeface="B Nazanin" pitchFamily="2" charset="-78"/>
              </a:rPr>
              <a:t> با عبارات مبهم بيان مي شوند. </a:t>
            </a:r>
          </a:p>
          <a:p>
            <a:r>
              <a:rPr lang="fa-IR" dirty="0" smtClean="0">
                <a:cs typeface="B Nazanin" pitchFamily="2" charset="-78"/>
              </a:rPr>
              <a:t>به آساني قابل اندازه گيري نيستند.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3143240" y="928670"/>
            <a:ext cx="5514988" cy="4663440"/>
          </a:xfrm>
        </p:spPr>
        <p:txBody>
          <a:bodyPr>
            <a:noAutofit/>
          </a:bodyPr>
          <a:lstStyle/>
          <a:p>
            <a:pPr>
              <a:buNone/>
            </a:pPr>
            <a:r>
              <a:rPr lang="fa-IR" sz="2400" dirty="0" smtClean="0">
                <a:cs typeface="B Nazanin" pitchFamily="2" charset="-78"/>
              </a:rPr>
              <a:t>مثال:</a:t>
            </a:r>
          </a:p>
          <a:p>
            <a:r>
              <a:rPr lang="fa-IR" sz="2400" dirty="0" smtClean="0">
                <a:cs typeface="B Nazanin" pitchFamily="2" charset="-78"/>
              </a:rPr>
              <a:t>غيررفتاري: </a:t>
            </a:r>
          </a:p>
          <a:p>
            <a:pPr marL="539496" indent="-457200">
              <a:buFont typeface="+mj-lt"/>
              <a:buAutoNum type="arabicPeriod"/>
            </a:pPr>
            <a:r>
              <a:rPr lang="fa-IR" sz="2400" dirty="0" smtClean="0">
                <a:cs typeface="B Nazanin" pitchFamily="2" charset="-78"/>
              </a:rPr>
              <a:t>انواع زخم را بشناسد</a:t>
            </a:r>
          </a:p>
          <a:p>
            <a:pPr marL="539496" indent="-457200">
              <a:buFont typeface="+mj-lt"/>
              <a:buAutoNum type="arabicPeriod"/>
            </a:pPr>
            <a:r>
              <a:rPr lang="fa-IR" sz="2400" dirty="0" smtClean="0">
                <a:cs typeface="B Nazanin" pitchFamily="2" charset="-78"/>
              </a:rPr>
              <a:t>روش پانسمان كردن را بلد باشد</a:t>
            </a:r>
          </a:p>
          <a:p>
            <a:pPr marL="539496" indent="-457200">
              <a:buFont typeface="+mj-lt"/>
              <a:buAutoNum type="arabicPeriod"/>
            </a:pPr>
            <a:r>
              <a:rPr lang="fa-IR" sz="2400" dirty="0" smtClean="0">
                <a:cs typeface="B Nazanin" pitchFamily="2" charset="-78"/>
              </a:rPr>
              <a:t>انواع آتل را بشناسد</a:t>
            </a:r>
          </a:p>
          <a:p>
            <a:endParaRPr lang="fa-IR" sz="2400" dirty="0" smtClean="0">
              <a:cs typeface="B Nazanin" pitchFamily="2" charset="-78"/>
            </a:endParaRPr>
          </a:p>
          <a:p>
            <a:r>
              <a:rPr lang="fa-IR" sz="2400" dirty="0" smtClean="0">
                <a:cs typeface="B Nazanin" pitchFamily="2" charset="-78"/>
              </a:rPr>
              <a:t>رفتاري : </a:t>
            </a:r>
          </a:p>
          <a:p>
            <a:pPr marL="539496" indent="-457200">
              <a:buFont typeface="+mj-lt"/>
              <a:buAutoNum type="arabicPeriod"/>
            </a:pPr>
            <a:r>
              <a:rPr lang="fa-IR" sz="2400" dirty="0" smtClean="0">
                <a:cs typeface="B Nazanin" pitchFamily="2" charset="-78"/>
              </a:rPr>
              <a:t>انواع زخم را نام ببرد.</a:t>
            </a:r>
          </a:p>
          <a:p>
            <a:pPr marL="539496" indent="-457200">
              <a:buFont typeface="+mj-lt"/>
              <a:buAutoNum type="arabicPeriod"/>
            </a:pPr>
            <a:r>
              <a:rPr lang="fa-IR" sz="2400" dirty="0" smtClean="0">
                <a:cs typeface="B Nazanin" pitchFamily="2" charset="-78"/>
              </a:rPr>
              <a:t>فوايد پانسمان كردن را بيان كند.</a:t>
            </a:r>
          </a:p>
          <a:p>
            <a:pPr marL="539496" indent="-457200">
              <a:buFont typeface="+mj-lt"/>
              <a:buAutoNum type="arabicPeriod"/>
            </a:pPr>
            <a:r>
              <a:rPr lang="fa-IR" sz="2400" dirty="0" smtClean="0">
                <a:cs typeface="B Nazanin" pitchFamily="2" charset="-78"/>
              </a:rPr>
              <a:t>نحوه استفاده از آتل را توضيح دهد.</a:t>
            </a:r>
          </a:p>
          <a:p>
            <a:endParaRPr lang="fa-IR" sz="2400" dirty="0">
              <a:cs typeface="B Nazanin" pitchFamily="2" charset="-78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2" dur="500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7" dur="5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2" dur="500"/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7" dur="5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2" dur="500"/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7" dur="500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42" dur="500"/>
                                        <p:tgtEl>
                                          <p:spTgt spid="3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algn="r"/>
            <a:r>
              <a:rPr lang="fa-IR" sz="3200" b="1" dirty="0" smtClean="0">
                <a:cs typeface="B Nazanin" pitchFamily="2" charset="-78"/>
              </a:rPr>
              <a:t>ويژگي هاي يك هدف رفتاري خوب</a:t>
            </a:r>
            <a:endParaRPr lang="fa-IR" sz="3200" b="1" dirty="0">
              <a:cs typeface="B Nazanin" pitchFamily="2" charset="-78"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 fontScale="85000" lnSpcReduction="20000"/>
          </a:bodyPr>
          <a:lstStyle/>
          <a:p>
            <a:pPr>
              <a:buNone/>
            </a:pPr>
            <a:r>
              <a:rPr lang="fa-IR" sz="2800" dirty="0" smtClean="0">
                <a:cs typeface="B Nazanin" pitchFamily="2" charset="-78"/>
              </a:rPr>
              <a:t>از نظر ميگر هدف رفتاري خوب بايد داراي:</a:t>
            </a:r>
          </a:p>
          <a:p>
            <a:pPr>
              <a:buNone/>
            </a:pPr>
            <a:endParaRPr lang="fa-IR" sz="2800" dirty="0" smtClean="0">
              <a:cs typeface="B Nazanin" pitchFamily="2" charset="-78"/>
            </a:endParaRPr>
          </a:p>
          <a:p>
            <a:pPr marL="596646" indent="-514350">
              <a:buNone/>
            </a:pPr>
            <a:r>
              <a:rPr lang="fa-IR" sz="2800" b="1" dirty="0" smtClean="0">
                <a:cs typeface="B Nazanin" pitchFamily="2" charset="-78"/>
              </a:rPr>
              <a:t>1- فعل رفتاري</a:t>
            </a:r>
            <a:r>
              <a:rPr lang="fa-IR" sz="2800" dirty="0" smtClean="0">
                <a:cs typeface="B Nazanin" pitchFamily="2" charset="-78"/>
              </a:rPr>
              <a:t>: </a:t>
            </a:r>
          </a:p>
          <a:p>
            <a:pPr marL="596646" indent="-514350"/>
            <a:r>
              <a:rPr lang="fa-IR" sz="2800" dirty="0" smtClean="0">
                <a:cs typeface="B Nazanin" pitchFamily="2" charset="-78"/>
              </a:rPr>
              <a:t>رفتار مورد انتظار را دقيقاً مشخص كند.</a:t>
            </a:r>
          </a:p>
          <a:p>
            <a:pPr marL="596646" indent="-514350">
              <a:buNone/>
            </a:pPr>
            <a:endParaRPr lang="fa-IR" sz="2800" dirty="0" smtClean="0">
              <a:cs typeface="B Nazanin" pitchFamily="2" charset="-78"/>
            </a:endParaRPr>
          </a:p>
          <a:p>
            <a:pPr marL="596646" indent="-514350">
              <a:buNone/>
            </a:pPr>
            <a:r>
              <a:rPr lang="fa-IR" sz="2800" b="1" dirty="0" smtClean="0">
                <a:cs typeface="B Nazanin" pitchFamily="2" charset="-78"/>
              </a:rPr>
              <a:t>2- شرايط</a:t>
            </a:r>
            <a:r>
              <a:rPr lang="fa-IR" sz="2800" dirty="0" smtClean="0">
                <a:cs typeface="B Nazanin" pitchFamily="2" charset="-78"/>
              </a:rPr>
              <a:t>: </a:t>
            </a:r>
          </a:p>
          <a:p>
            <a:pPr marL="596646" indent="-514350"/>
            <a:r>
              <a:rPr lang="fa-IR" sz="2800" dirty="0" smtClean="0">
                <a:cs typeface="B Nazanin" pitchFamily="2" charset="-78"/>
              </a:rPr>
              <a:t>توصيف شرايطي كه طي آن يادگيرنده بايدعملكرد خود را نشان دهد.</a:t>
            </a:r>
          </a:p>
          <a:p>
            <a:pPr marL="596646" indent="-514350"/>
            <a:r>
              <a:rPr lang="fa-IR" sz="2800" dirty="0" smtClean="0">
                <a:cs typeface="B Nazanin" pitchFamily="2" charset="-78"/>
              </a:rPr>
              <a:t>يا موقعيتي كه رفتار بايد در آن انجام گيرد.</a:t>
            </a:r>
          </a:p>
          <a:p>
            <a:pPr marL="596646" indent="-514350">
              <a:buFont typeface="+mj-lt"/>
              <a:buAutoNum type="arabicPeriod"/>
            </a:pPr>
            <a:endParaRPr lang="fa-IR" sz="2800" dirty="0" smtClean="0">
              <a:cs typeface="B Nazanin" pitchFamily="2" charset="-78"/>
            </a:endParaRPr>
          </a:p>
          <a:p>
            <a:pPr marL="596646" indent="-514350">
              <a:buNone/>
            </a:pPr>
            <a:r>
              <a:rPr lang="fa-IR" sz="2800" b="1" dirty="0" smtClean="0">
                <a:cs typeface="B Nazanin" pitchFamily="2" charset="-78"/>
              </a:rPr>
              <a:t>3- وجود معيار</a:t>
            </a:r>
            <a:r>
              <a:rPr lang="fa-IR" sz="2800" dirty="0" smtClean="0">
                <a:cs typeface="B Nazanin" pitchFamily="2" charset="-78"/>
              </a:rPr>
              <a:t>: </a:t>
            </a:r>
          </a:p>
          <a:p>
            <a:pPr marL="596646" indent="-514350"/>
            <a:r>
              <a:rPr lang="fa-IR" sz="2800" dirty="0" smtClean="0">
                <a:cs typeface="B Nazanin" pitchFamily="2" charset="-78"/>
              </a:rPr>
              <a:t>با آن ميزان پيشرفت يادگيرنده براي رسيدن به هدف آموزشي سنجيده مي شود. </a:t>
            </a:r>
            <a:endParaRPr lang="fa-IR" sz="2800" dirty="0">
              <a:cs typeface="B Nazanin" pitchFamily="2" charset="-78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3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algn="r"/>
            <a:r>
              <a:rPr lang="fa-IR" sz="3200" b="1" dirty="0" smtClean="0">
                <a:cs typeface="B Nazanin" pitchFamily="2" charset="-78"/>
              </a:rPr>
              <a:t>راههاي مشخص كردن معيار اهداف رفتاري:</a:t>
            </a:r>
            <a:br>
              <a:rPr lang="fa-IR" sz="3200" b="1" dirty="0" smtClean="0">
                <a:cs typeface="B Nazanin" pitchFamily="2" charset="-78"/>
              </a:rPr>
            </a:br>
            <a:endParaRPr lang="en-US" sz="3200" b="1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357290" y="1447800"/>
            <a:ext cx="7576398" cy="4800600"/>
          </a:xfrm>
        </p:spPr>
        <p:txBody>
          <a:bodyPr>
            <a:normAutofit/>
          </a:bodyPr>
          <a:lstStyle/>
          <a:p>
            <a:pPr marL="596646" indent="-514350">
              <a:buFont typeface="+mj-lt"/>
              <a:buAutoNum type="arabicPeriod"/>
            </a:pPr>
            <a:r>
              <a:rPr lang="fa-IR" sz="2400" dirty="0" smtClean="0">
                <a:cs typeface="B Nazanin" pitchFamily="2" charset="-78"/>
              </a:rPr>
              <a:t>با استفاده از محدوده زماني</a:t>
            </a:r>
          </a:p>
          <a:p>
            <a:pPr marL="596646" indent="-514350">
              <a:buFont typeface="+mj-lt"/>
              <a:buAutoNum type="arabicPeriod"/>
            </a:pPr>
            <a:r>
              <a:rPr lang="fa-IR" sz="2400" dirty="0" smtClean="0">
                <a:cs typeface="B Nazanin" pitchFamily="2" charset="-78"/>
              </a:rPr>
              <a:t> با توجه به تعداد پاسخ صحيح</a:t>
            </a:r>
          </a:p>
          <a:p>
            <a:pPr marL="596646" indent="-514350">
              <a:buFont typeface="+mj-lt"/>
              <a:buAutoNum type="arabicPeriod"/>
            </a:pPr>
            <a:r>
              <a:rPr lang="fa-IR" sz="2400" dirty="0" smtClean="0">
                <a:cs typeface="B Nazanin" pitchFamily="2" charset="-78"/>
              </a:rPr>
              <a:t> با توجه به درصد</a:t>
            </a:r>
          </a:p>
          <a:p>
            <a:pPr marL="596646" indent="-514350">
              <a:buFont typeface="+mj-lt"/>
              <a:buAutoNum type="arabicPeriod"/>
            </a:pPr>
            <a:r>
              <a:rPr lang="fa-IR" sz="2400" dirty="0" smtClean="0">
                <a:cs typeface="B Nazanin" pitchFamily="2" charset="-78"/>
              </a:rPr>
              <a:t>با توجه به ويژگي هاي عملكرد</a:t>
            </a:r>
          </a:p>
          <a:p>
            <a:pPr marL="596646" indent="-514350"/>
            <a:endParaRPr lang="fa-IR" sz="2400" dirty="0" smtClean="0">
              <a:cs typeface="B Nazanin" pitchFamily="2" charset="-78"/>
            </a:endParaRPr>
          </a:p>
          <a:p>
            <a:pPr marL="596646" indent="-514350">
              <a:buNone/>
            </a:pPr>
            <a:r>
              <a:rPr lang="fa-IR" sz="2400" dirty="0" smtClean="0">
                <a:cs typeface="B Nazanin" pitchFamily="2" charset="-78"/>
              </a:rPr>
              <a:t>مثال:</a:t>
            </a:r>
          </a:p>
          <a:p>
            <a:pPr marL="596646" indent="-514350"/>
            <a:r>
              <a:rPr lang="fa-IR" sz="2400" dirty="0" smtClean="0">
                <a:cs typeface="B Nazanin" pitchFamily="2" charset="-78"/>
              </a:rPr>
              <a:t>فراگيرنده قد نوزاد را در </a:t>
            </a:r>
            <a:r>
              <a:rPr lang="fa-IR" sz="2400" u="sng" dirty="0" smtClean="0">
                <a:cs typeface="B Nazanin" pitchFamily="2" charset="-78"/>
              </a:rPr>
              <a:t>حالت خوابيده </a:t>
            </a:r>
            <a:r>
              <a:rPr lang="fa-IR" sz="2400" dirty="0" smtClean="0">
                <a:cs typeface="B Nazanin" pitchFamily="2" charset="-78"/>
              </a:rPr>
              <a:t>و </a:t>
            </a:r>
            <a:r>
              <a:rPr lang="fa-IR" sz="2400" u="sng" dirty="0" smtClean="0">
                <a:cs typeface="B Nazanin" pitchFamily="2" charset="-78"/>
              </a:rPr>
              <a:t>با حداكثر 1% خطا</a:t>
            </a:r>
            <a:r>
              <a:rPr lang="fa-IR" sz="2400" dirty="0" smtClean="0">
                <a:cs typeface="B Nazanin" pitchFamily="2" charset="-78"/>
              </a:rPr>
              <a:t>، </a:t>
            </a:r>
            <a:r>
              <a:rPr lang="fa-IR" sz="2400" u="sng" dirty="0" smtClean="0">
                <a:cs typeface="B Nazanin" pitchFamily="2" charset="-78"/>
              </a:rPr>
              <a:t>اندازه گيري كند </a:t>
            </a:r>
            <a:r>
              <a:rPr lang="fa-IR" sz="2400" dirty="0" smtClean="0">
                <a:cs typeface="B Nazanin" pitchFamily="2" charset="-78"/>
              </a:rPr>
              <a:t>.</a:t>
            </a:r>
          </a:p>
          <a:p>
            <a:pPr marL="596646" indent="-514350"/>
            <a:r>
              <a:rPr lang="fa-IR" sz="2400" dirty="0" smtClean="0">
                <a:cs typeface="B Nazanin" pitchFamily="2" charset="-78"/>
              </a:rPr>
              <a:t>فراگيرنده با استفاده از </a:t>
            </a:r>
            <a:r>
              <a:rPr lang="fa-IR" sz="2400" u="sng" dirty="0" smtClean="0">
                <a:cs typeface="B Nazanin" pitchFamily="2" charset="-78"/>
              </a:rPr>
              <a:t>فشارسنج</a:t>
            </a:r>
            <a:r>
              <a:rPr lang="fa-IR" sz="2400" dirty="0" smtClean="0">
                <a:cs typeface="B Nazanin" pitchFamily="2" charset="-78"/>
              </a:rPr>
              <a:t>، فشار خون بيمار را به </a:t>
            </a:r>
            <a:r>
              <a:rPr lang="fa-IR" sz="2400" u="sng" dirty="0" smtClean="0">
                <a:cs typeface="B Nazanin" pitchFamily="2" charset="-78"/>
              </a:rPr>
              <a:t>طور صحيح</a:t>
            </a:r>
            <a:r>
              <a:rPr lang="fa-IR" sz="2400" dirty="0" smtClean="0">
                <a:cs typeface="B Nazanin" pitchFamily="2" charset="-78"/>
              </a:rPr>
              <a:t>،</a:t>
            </a:r>
            <a:r>
              <a:rPr lang="fa-IR" sz="2400" u="sng" dirty="0" smtClean="0">
                <a:cs typeface="B Nazanin" pitchFamily="2" charset="-78"/>
              </a:rPr>
              <a:t> اندازه گيري نمايد</a:t>
            </a:r>
            <a:r>
              <a:rPr lang="fa-IR" sz="2400" dirty="0" smtClean="0">
                <a:cs typeface="B Nazanin" pitchFamily="2" charset="-78"/>
              </a:rPr>
              <a:t>.</a:t>
            </a:r>
          </a:p>
          <a:p>
            <a:pPr marL="596646" indent="-514350">
              <a:buNone/>
            </a:pPr>
            <a:endParaRPr lang="fa-IR" sz="2400" dirty="0" smtClean="0">
              <a:cs typeface="B Nazanin" pitchFamily="2" charset="-78"/>
            </a:endParaRPr>
          </a:p>
          <a:p>
            <a:pPr marL="596646" indent="-514350"/>
            <a:endParaRPr lang="fa-IR" sz="2400" dirty="0" smtClean="0">
              <a:cs typeface="B Nazanin" pitchFamily="2" charset="-78"/>
            </a:endParaRPr>
          </a:p>
          <a:p>
            <a:endParaRPr lang="fa-IR" sz="2400" dirty="0">
              <a:cs typeface="B Nazanin" pitchFamily="2" charset="-78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2" dur="500"/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algn="r"/>
            <a:r>
              <a:rPr lang="fa-IR" sz="3200" b="1" dirty="0" smtClean="0">
                <a:cs typeface="B Nazanin" pitchFamily="2" charset="-78"/>
              </a:rPr>
              <a:t>طبقه بندي اهداف آموزشي از نظر بنيامين بلوم</a:t>
            </a:r>
            <a:endParaRPr lang="fa-IR" sz="3200" b="1" dirty="0">
              <a:cs typeface="B Nazanin" pitchFamily="2" charset="-78"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marL="596646" indent="-514350">
              <a:buFont typeface="+mj-lt"/>
              <a:buAutoNum type="arabicPeriod"/>
            </a:pPr>
            <a:r>
              <a:rPr lang="fa-IR" sz="2800" dirty="0" smtClean="0">
                <a:cs typeface="B Nazanin" pitchFamily="2" charset="-78"/>
              </a:rPr>
              <a:t>حيطه شناختي(دانش)</a:t>
            </a:r>
          </a:p>
          <a:p>
            <a:pPr marL="596646" indent="-514350">
              <a:buFont typeface="+mj-lt"/>
              <a:buAutoNum type="arabicPeriod"/>
            </a:pPr>
            <a:endParaRPr lang="fa-IR" sz="2800" dirty="0" smtClean="0">
              <a:cs typeface="B Nazanin" pitchFamily="2" charset="-78"/>
            </a:endParaRPr>
          </a:p>
          <a:p>
            <a:pPr marL="596646" indent="-514350">
              <a:buFont typeface="+mj-lt"/>
              <a:buAutoNum type="arabicPeriod"/>
            </a:pPr>
            <a:r>
              <a:rPr lang="fa-IR" sz="2800" dirty="0" smtClean="0">
                <a:cs typeface="B Nazanin" pitchFamily="2" charset="-78"/>
              </a:rPr>
              <a:t>حيطه عاطفي( انگيزش)</a:t>
            </a:r>
          </a:p>
          <a:p>
            <a:pPr marL="596646" indent="-514350">
              <a:buFont typeface="+mj-lt"/>
              <a:buAutoNum type="arabicPeriod"/>
            </a:pPr>
            <a:endParaRPr lang="fa-IR" sz="2800" dirty="0" smtClean="0">
              <a:cs typeface="B Nazanin" pitchFamily="2" charset="-78"/>
            </a:endParaRPr>
          </a:p>
          <a:p>
            <a:pPr marL="596646" indent="-514350">
              <a:buFont typeface="+mj-lt"/>
              <a:buAutoNum type="arabicPeriod"/>
            </a:pPr>
            <a:r>
              <a:rPr lang="fa-IR" sz="2800" dirty="0" smtClean="0">
                <a:cs typeface="B Nazanin" pitchFamily="2" charset="-78"/>
              </a:rPr>
              <a:t>حيطه رواني حركتي( مهارت هاي عملي)</a:t>
            </a:r>
          </a:p>
          <a:p>
            <a:endParaRPr lang="fa-IR" sz="2800" dirty="0">
              <a:cs typeface="B Nazanin" pitchFamily="2" charset="-78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357290" y="357166"/>
            <a:ext cx="7498080" cy="1143000"/>
          </a:xfrm>
        </p:spPr>
        <p:txBody>
          <a:bodyPr>
            <a:noAutofit/>
          </a:bodyPr>
          <a:lstStyle/>
          <a:p>
            <a:pPr algn="r"/>
            <a:r>
              <a:rPr lang="fa-IR" sz="3200" b="1" dirty="0" smtClean="0">
                <a:cs typeface="B Nazanin" pitchFamily="2" charset="-78"/>
              </a:rPr>
              <a:t/>
            </a:r>
            <a:br>
              <a:rPr lang="fa-IR" sz="3200" b="1" dirty="0" smtClean="0">
                <a:cs typeface="B Nazanin" pitchFamily="2" charset="-78"/>
              </a:rPr>
            </a:br>
            <a:r>
              <a:rPr lang="fa-IR" sz="3200" b="1" dirty="0" smtClean="0">
                <a:cs typeface="B Nazanin" pitchFamily="2" charset="-78"/>
              </a:rPr>
              <a:t/>
            </a:r>
            <a:br>
              <a:rPr lang="fa-IR" sz="3200" b="1" dirty="0" smtClean="0">
                <a:cs typeface="B Nazanin" pitchFamily="2" charset="-78"/>
              </a:rPr>
            </a:br>
            <a:r>
              <a:rPr lang="fa-IR" sz="3200" b="1" dirty="0" smtClean="0">
                <a:cs typeface="B Nazanin" pitchFamily="2" charset="-78"/>
              </a:rPr>
              <a:t/>
            </a:r>
            <a:br>
              <a:rPr lang="fa-IR" sz="3200" b="1" dirty="0" smtClean="0">
                <a:cs typeface="B Nazanin" pitchFamily="2" charset="-78"/>
              </a:rPr>
            </a:br>
            <a:r>
              <a:rPr lang="fa-IR" sz="3200" b="1" dirty="0" smtClean="0">
                <a:cs typeface="B Nazanin" pitchFamily="2" charset="-78"/>
              </a:rPr>
              <a:t>حيطه شناختي(دانش):</a:t>
            </a:r>
            <a:br>
              <a:rPr lang="fa-IR" sz="3200" b="1" dirty="0" smtClean="0">
                <a:cs typeface="B Nazanin" pitchFamily="2" charset="-78"/>
              </a:rPr>
            </a:br>
            <a:r>
              <a:rPr lang="fa-IR" sz="3200" b="1" dirty="0" smtClean="0">
                <a:cs typeface="B Nazanin" pitchFamily="2" charset="-78"/>
              </a:rPr>
              <a:t/>
            </a:r>
            <a:br>
              <a:rPr lang="fa-IR" sz="3200" b="1" dirty="0" smtClean="0">
                <a:cs typeface="B Nazanin" pitchFamily="2" charset="-78"/>
              </a:rPr>
            </a:br>
            <a:r>
              <a:rPr lang="fa-IR" sz="3200" b="1" dirty="0" smtClean="0">
                <a:cs typeface="B Nazanin" pitchFamily="2" charset="-78"/>
              </a:rPr>
              <a:t/>
            </a:r>
            <a:br>
              <a:rPr lang="fa-IR" sz="3200" b="1" dirty="0" smtClean="0">
                <a:cs typeface="B Nazanin" pitchFamily="2" charset="-78"/>
              </a:rPr>
            </a:br>
            <a:endParaRPr lang="fa-IR" sz="3200" b="1" dirty="0">
              <a:cs typeface="B Nazanin" pitchFamily="2" charset="-78"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142976" y="1447800"/>
            <a:ext cx="7790712" cy="5195910"/>
          </a:xfrm>
        </p:spPr>
        <p:txBody>
          <a:bodyPr>
            <a:noAutofit/>
          </a:bodyPr>
          <a:lstStyle/>
          <a:p>
            <a:r>
              <a:rPr lang="fa-IR" sz="2800" dirty="0" smtClean="0">
                <a:cs typeface="B Nazanin" pitchFamily="2" charset="-78"/>
              </a:rPr>
              <a:t>دانش و معلومات،  توانايي ها و مهارت هاي ذهني را دربرمي گيرد.</a:t>
            </a:r>
          </a:p>
          <a:p>
            <a:r>
              <a:rPr lang="fa-IR" sz="2800" dirty="0" smtClean="0">
                <a:cs typeface="B Nazanin" pitchFamily="2" charset="-78"/>
              </a:rPr>
              <a:t>با فعاليت هاي ذهني و فكري و آنچه كه فراگيرنده بايد بداند، ‌سرو كار دارد.</a:t>
            </a:r>
          </a:p>
          <a:p>
            <a:endParaRPr lang="fa-IR" sz="2800" dirty="0" smtClean="0">
              <a:cs typeface="B Nazanin" pitchFamily="2" charset="-78"/>
            </a:endParaRPr>
          </a:p>
          <a:p>
            <a:r>
              <a:rPr lang="fa-IR" sz="2800" dirty="0" smtClean="0">
                <a:cs typeface="B Nazanin" pitchFamily="2" charset="-78"/>
              </a:rPr>
              <a:t>از آسان به مشكل در 6 سطح طبقه بندي مي شوند:</a:t>
            </a:r>
          </a:p>
          <a:p>
            <a:pPr marL="596646" indent="-514350">
              <a:buFont typeface="+mj-lt"/>
              <a:buAutoNum type="arabicPeriod"/>
            </a:pPr>
            <a:r>
              <a:rPr lang="fa-IR" sz="2400" dirty="0" smtClean="0">
                <a:cs typeface="B Nazanin" pitchFamily="2" charset="-78"/>
              </a:rPr>
              <a:t> </a:t>
            </a:r>
            <a:r>
              <a:rPr lang="fa-IR" sz="2400" dirty="0" err="1" smtClean="0">
                <a:cs typeface="B Nazanin" pitchFamily="2" charset="-78"/>
              </a:rPr>
              <a:t>آگاهي</a:t>
            </a:r>
            <a:endParaRPr lang="en-US" sz="2400" dirty="0" smtClean="0">
              <a:cs typeface="B Nazanin" pitchFamily="2" charset="-78"/>
            </a:endParaRPr>
          </a:p>
          <a:p>
            <a:pPr marL="596646" indent="-514350">
              <a:buFont typeface="+mj-lt"/>
              <a:buAutoNum type="arabicPeriod"/>
            </a:pPr>
            <a:r>
              <a:rPr lang="fa-IR" sz="2400" dirty="0" err="1" smtClean="0">
                <a:cs typeface="B Nazanin" pitchFamily="2" charset="-78"/>
              </a:rPr>
              <a:t>درك</a:t>
            </a:r>
            <a:r>
              <a:rPr lang="fa-IR" sz="2400" dirty="0" smtClean="0">
                <a:cs typeface="B Nazanin" pitchFamily="2" charset="-78"/>
              </a:rPr>
              <a:t> و فهم</a:t>
            </a:r>
            <a:r>
              <a:rPr lang="en-US" sz="2400" dirty="0" smtClean="0">
                <a:cs typeface="B Nazanin" pitchFamily="2" charset="-78"/>
              </a:rPr>
              <a:t> </a:t>
            </a:r>
          </a:p>
          <a:p>
            <a:pPr marL="596646" indent="-514350">
              <a:buFont typeface="+mj-lt"/>
              <a:buAutoNum type="arabicPeriod"/>
            </a:pPr>
            <a:r>
              <a:rPr lang="fa-IR" sz="2400" dirty="0" err="1" smtClean="0">
                <a:cs typeface="B Nazanin" pitchFamily="2" charset="-78"/>
              </a:rPr>
              <a:t>كاربرد</a:t>
            </a:r>
            <a:r>
              <a:rPr lang="fa-IR" sz="2400" dirty="0" smtClean="0">
                <a:cs typeface="B Nazanin" pitchFamily="2" charset="-78"/>
              </a:rPr>
              <a:t> يا </a:t>
            </a:r>
            <a:r>
              <a:rPr lang="fa-IR" sz="2400" dirty="0" err="1" smtClean="0">
                <a:cs typeface="B Nazanin" pitchFamily="2" charset="-78"/>
              </a:rPr>
              <a:t>بكار</a:t>
            </a:r>
            <a:r>
              <a:rPr lang="fa-IR" sz="2400" dirty="0" smtClean="0">
                <a:cs typeface="B Nazanin" pitchFamily="2" charset="-78"/>
              </a:rPr>
              <a:t> بستن</a:t>
            </a:r>
            <a:r>
              <a:rPr lang="en-US" sz="2400" dirty="0" smtClean="0">
                <a:cs typeface="B Nazanin" pitchFamily="2" charset="-78"/>
              </a:rPr>
              <a:t> </a:t>
            </a:r>
          </a:p>
          <a:p>
            <a:pPr marL="596646" indent="-514350">
              <a:buFont typeface="+mj-lt"/>
              <a:buAutoNum type="arabicPeriod"/>
            </a:pPr>
            <a:r>
              <a:rPr lang="fa-IR" sz="2400" dirty="0" err="1" smtClean="0">
                <a:cs typeface="B Nazanin" pitchFamily="2" charset="-78"/>
              </a:rPr>
              <a:t>تجزيه</a:t>
            </a:r>
            <a:r>
              <a:rPr lang="fa-IR" sz="2400" dirty="0" smtClean="0">
                <a:cs typeface="B Nazanin" pitchFamily="2" charset="-78"/>
              </a:rPr>
              <a:t> و تحليل</a:t>
            </a:r>
          </a:p>
          <a:p>
            <a:pPr marL="596646" indent="-514350">
              <a:buFont typeface="+mj-lt"/>
              <a:buAutoNum type="arabicPeriod"/>
            </a:pPr>
            <a:r>
              <a:rPr lang="fa-IR" sz="2400" dirty="0" smtClean="0">
                <a:cs typeface="B Nazanin" pitchFamily="2" charset="-78"/>
              </a:rPr>
              <a:t>تركيب ( آفرينندگي)</a:t>
            </a:r>
          </a:p>
          <a:p>
            <a:pPr marL="596646" indent="-514350">
              <a:buFont typeface="+mj-lt"/>
              <a:buAutoNum type="arabicPeriod"/>
            </a:pPr>
            <a:r>
              <a:rPr lang="fa-IR" sz="2400" dirty="0" smtClean="0">
                <a:cs typeface="B Nazanin" pitchFamily="2" charset="-78"/>
              </a:rPr>
              <a:t>ارزشيابي( قضاوت</a:t>
            </a:r>
            <a:r>
              <a:rPr lang="fa-IR" sz="2800" dirty="0" smtClean="0">
                <a:cs typeface="B Nazanin" pitchFamily="2" charset="-78"/>
              </a:rPr>
              <a:t>)</a:t>
            </a:r>
            <a:endParaRPr lang="fa-IR" sz="2800" dirty="0">
              <a:cs typeface="B Nazanin" pitchFamily="2" charset="-78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algn="r"/>
            <a:r>
              <a:rPr lang="fa-IR" sz="3200" b="1" dirty="0" smtClean="0">
                <a:cs typeface="B Nazanin" pitchFamily="2" charset="-78"/>
              </a:rPr>
              <a:t>حيطه شناختي(دانش)-1 آگاهي :</a:t>
            </a:r>
            <a:r>
              <a:rPr lang="en-US" sz="3200" b="1" dirty="0" smtClean="0">
                <a:cs typeface="B Nazanin" pitchFamily="2" charset="-78"/>
              </a:rPr>
              <a:t/>
            </a:r>
            <a:br>
              <a:rPr lang="en-US" sz="3200" b="1" dirty="0" smtClean="0">
                <a:cs typeface="B Nazanin" pitchFamily="2" charset="-78"/>
              </a:rPr>
            </a:br>
            <a:endParaRPr lang="en-US" sz="3200" b="1" dirty="0">
              <a:cs typeface="B Nazanin" pitchFamily="2" charset="-78"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 fontScale="92500" lnSpcReduction="10000"/>
          </a:bodyPr>
          <a:lstStyle/>
          <a:p>
            <a:pPr marL="596646" indent="-514350">
              <a:buNone/>
            </a:pPr>
            <a:endParaRPr lang="fa-IR" sz="2800" dirty="0" smtClean="0">
              <a:cs typeface="B Nazanin" pitchFamily="2" charset="-78"/>
            </a:endParaRPr>
          </a:p>
          <a:p>
            <a:pPr marL="596646" indent="-514350"/>
            <a:r>
              <a:rPr lang="fa-IR" sz="2800" dirty="0" smtClean="0">
                <a:cs typeface="B Nazanin" pitchFamily="2" charset="-78"/>
              </a:rPr>
              <a:t>پايين ترين سطح </a:t>
            </a:r>
            <a:r>
              <a:rPr lang="fa-IR" sz="2800" dirty="0" err="1" smtClean="0">
                <a:cs typeface="B Nazanin" pitchFamily="2" charset="-78"/>
              </a:rPr>
              <a:t>حيطه</a:t>
            </a:r>
            <a:r>
              <a:rPr lang="fa-IR" sz="2800" dirty="0" smtClean="0">
                <a:cs typeface="B Nazanin" pitchFamily="2" charset="-78"/>
              </a:rPr>
              <a:t> </a:t>
            </a:r>
            <a:r>
              <a:rPr lang="fa-IR" sz="2800" dirty="0" err="1" smtClean="0">
                <a:cs typeface="B Nazanin" pitchFamily="2" charset="-78"/>
              </a:rPr>
              <a:t>شناختي</a:t>
            </a:r>
            <a:r>
              <a:rPr lang="fa-IR" sz="2800" dirty="0" smtClean="0">
                <a:cs typeface="B Nazanin" pitchFamily="2" charset="-78"/>
              </a:rPr>
              <a:t>، کسب دانش و معلومات است. </a:t>
            </a:r>
          </a:p>
          <a:p>
            <a:pPr marL="596646" indent="-514350"/>
            <a:r>
              <a:rPr lang="fa-IR" sz="2800" dirty="0" smtClean="0">
                <a:cs typeface="B Nazanin" pitchFamily="2" charset="-78"/>
              </a:rPr>
              <a:t>شامل يادآوري:</a:t>
            </a:r>
          </a:p>
          <a:p>
            <a:pPr marL="596646" indent="-514350">
              <a:buFont typeface="+mj-lt"/>
              <a:buAutoNum type="arabicPeriod"/>
            </a:pPr>
            <a:r>
              <a:rPr lang="fa-IR" sz="2800" dirty="0" smtClean="0">
                <a:cs typeface="B Nazanin" pitchFamily="2" charset="-78"/>
              </a:rPr>
              <a:t>(</a:t>
            </a:r>
            <a:r>
              <a:rPr lang="fa-IR" sz="2800" dirty="0" err="1" smtClean="0">
                <a:cs typeface="B Nazanin" pitchFamily="2" charset="-78"/>
              </a:rPr>
              <a:t>بازشناسي</a:t>
            </a:r>
            <a:r>
              <a:rPr lang="fa-IR" sz="2800" dirty="0" smtClean="0">
                <a:cs typeface="B Nazanin" pitchFamily="2" charset="-78"/>
              </a:rPr>
              <a:t> و </a:t>
            </a:r>
            <a:r>
              <a:rPr lang="fa-IR" sz="2800" dirty="0" err="1" smtClean="0">
                <a:cs typeface="B Nazanin" pitchFamily="2" charset="-78"/>
              </a:rPr>
              <a:t>بازخواني</a:t>
            </a:r>
            <a:r>
              <a:rPr lang="fa-IR" sz="2800" dirty="0" smtClean="0">
                <a:cs typeface="B Nazanin" pitchFamily="2" charset="-78"/>
              </a:rPr>
              <a:t>)</a:t>
            </a:r>
            <a:r>
              <a:rPr lang="en-US" sz="2800" dirty="0" smtClean="0">
                <a:cs typeface="B Nazanin" pitchFamily="2" charset="-78"/>
              </a:rPr>
              <a:t> </a:t>
            </a:r>
            <a:r>
              <a:rPr lang="fa-IR" sz="2800" dirty="0" smtClean="0">
                <a:cs typeface="B Nazanin" pitchFamily="2" charset="-78"/>
              </a:rPr>
              <a:t> امور جزیی و کلی ، روش ها و </a:t>
            </a:r>
            <a:r>
              <a:rPr lang="fa-IR" sz="2800" dirty="0" err="1" smtClean="0">
                <a:cs typeface="B Nazanin" pitchFamily="2" charset="-78"/>
              </a:rPr>
              <a:t>فرایندها</a:t>
            </a:r>
            <a:r>
              <a:rPr lang="fa-IR" sz="2800" dirty="0" smtClean="0">
                <a:cs typeface="B Nazanin" pitchFamily="2" charset="-78"/>
              </a:rPr>
              <a:t>، </a:t>
            </a:r>
            <a:r>
              <a:rPr lang="fa-IR" sz="2800" dirty="0" err="1" smtClean="0">
                <a:cs typeface="B Nazanin" pitchFamily="2" charset="-78"/>
              </a:rPr>
              <a:t>الگوها</a:t>
            </a:r>
            <a:r>
              <a:rPr lang="fa-IR" sz="2800" dirty="0" smtClean="0">
                <a:cs typeface="B Nazanin" pitchFamily="2" charset="-78"/>
              </a:rPr>
              <a:t> یا موقعیت </a:t>
            </a:r>
            <a:r>
              <a:rPr lang="fa-IR" sz="2800" dirty="0" err="1" smtClean="0">
                <a:cs typeface="B Nazanin" pitchFamily="2" charset="-78"/>
              </a:rPr>
              <a:t>هاست</a:t>
            </a:r>
            <a:r>
              <a:rPr lang="fa-IR" sz="2800" dirty="0" smtClean="0">
                <a:cs typeface="B Nazanin" pitchFamily="2" charset="-78"/>
              </a:rPr>
              <a:t> </a:t>
            </a:r>
            <a:endParaRPr lang="en-US" sz="2800" dirty="0" smtClean="0">
              <a:cs typeface="B Nazanin" pitchFamily="2" charset="-78"/>
            </a:endParaRPr>
          </a:p>
          <a:p>
            <a:pPr marL="82296" indent="0">
              <a:buNone/>
            </a:pPr>
            <a:r>
              <a:rPr lang="fa-IR" sz="2800" dirty="0" smtClean="0">
                <a:cs typeface="B Nazanin" pitchFamily="2" charset="-78"/>
              </a:rPr>
              <a:t>در واقع دانش عبارت است از حفظ و نگهداری ذهنی مطالب قبلا آموخته شده </a:t>
            </a:r>
          </a:p>
          <a:p>
            <a:pPr marL="596646" indent="-514350">
              <a:buNone/>
            </a:pPr>
            <a:r>
              <a:rPr lang="fa-IR" sz="2800" dirty="0" smtClean="0">
                <a:cs typeface="B Nazanin" pitchFamily="2" charset="-78"/>
              </a:rPr>
              <a:t>نمونه افعال رفتاري: </a:t>
            </a:r>
          </a:p>
          <a:p>
            <a:pPr marL="596646" indent="-514350"/>
            <a:r>
              <a:rPr lang="fa-IR" sz="2800" dirty="0" smtClean="0">
                <a:cs typeface="B Nazanin" pitchFamily="2" charset="-78"/>
              </a:rPr>
              <a:t>نام بردن</a:t>
            </a:r>
          </a:p>
          <a:p>
            <a:pPr marL="596646" indent="-514350"/>
            <a:r>
              <a:rPr lang="fa-IR" sz="2800" dirty="0" smtClean="0">
                <a:cs typeface="B Nazanin" pitchFamily="2" charset="-78"/>
              </a:rPr>
              <a:t> بيان كردن </a:t>
            </a:r>
          </a:p>
          <a:p>
            <a:pPr marL="596646" indent="-514350"/>
            <a:r>
              <a:rPr lang="fa-IR" sz="2800" dirty="0" smtClean="0">
                <a:cs typeface="B Nazanin" pitchFamily="2" charset="-78"/>
              </a:rPr>
              <a:t>فهرست كردن </a:t>
            </a:r>
          </a:p>
          <a:p>
            <a:pPr marL="596646" indent="-514350">
              <a:buFont typeface="+mj-lt"/>
              <a:buAutoNum type="arabicPeriod"/>
            </a:pPr>
            <a:endParaRPr lang="fa-IR" sz="2800" dirty="0" smtClean="0">
              <a:cs typeface="B Nazanin" pitchFamily="2" charset="-78"/>
            </a:endParaRPr>
          </a:p>
          <a:p>
            <a:pPr marL="596646" indent="-514350"/>
            <a:endParaRPr lang="fa-IR" sz="2800" dirty="0" smtClean="0">
              <a:cs typeface="B Nazanin" pitchFamily="2" charset="-78"/>
            </a:endParaRPr>
          </a:p>
          <a:p>
            <a:pPr marL="596646" indent="-514350">
              <a:buFont typeface="+mj-lt"/>
              <a:buAutoNum type="arabicPeriod"/>
            </a:pPr>
            <a:endParaRPr lang="fa-IR" sz="2800" dirty="0" smtClean="0">
              <a:cs typeface="B Nazanin" pitchFamily="2" charset="-78"/>
            </a:endParaRPr>
          </a:p>
          <a:p>
            <a:pPr marL="596646" indent="-514350">
              <a:buFont typeface="+mj-lt"/>
              <a:buAutoNum type="arabicPeriod"/>
            </a:pPr>
            <a:endParaRPr lang="fa-IR" sz="2800" dirty="0" smtClean="0">
              <a:cs typeface="B Nazanin" pitchFamily="2" charset="-78"/>
            </a:endParaRPr>
          </a:p>
          <a:p>
            <a:endParaRPr lang="en-US" sz="2800" dirty="0">
              <a:cs typeface="B Nazanin" pitchFamily="2" charset="-78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3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0" dur="500"/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3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3" dur="500"/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algn="r"/>
            <a:r>
              <a:rPr lang="fa-IR" sz="3200" b="1" dirty="0" smtClean="0">
                <a:cs typeface="B Nazanin" pitchFamily="2" charset="-78"/>
              </a:rPr>
              <a:t>حيطه شناختي(دانش): 2- درك و فهم</a:t>
            </a:r>
            <a:endParaRPr lang="en-US" sz="3200" b="1" dirty="0">
              <a:cs typeface="B Nazanin" pitchFamily="2" charset="-78"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 fontScale="92500" lnSpcReduction="10000"/>
          </a:bodyPr>
          <a:lstStyle/>
          <a:p>
            <a:pPr marL="596646" indent="-514350">
              <a:buNone/>
            </a:pPr>
            <a:endParaRPr lang="fa-IR" sz="2800" dirty="0" smtClean="0">
              <a:cs typeface="B Nazanin" pitchFamily="2" charset="-78"/>
            </a:endParaRPr>
          </a:p>
          <a:p>
            <a:pPr marL="596646" indent="-514350"/>
            <a:r>
              <a:rPr lang="fa-IR" sz="2800" dirty="0" smtClean="0">
                <a:cs typeface="B Nazanin" pitchFamily="2" charset="-78"/>
              </a:rPr>
              <a:t> توانايي پي بردن به مفهوم يك مطلب </a:t>
            </a:r>
          </a:p>
          <a:p>
            <a:pPr marL="596646" indent="-514350"/>
            <a:r>
              <a:rPr lang="fa-IR" sz="2800" dirty="0" smtClean="0">
                <a:cs typeface="B Nazanin" pitchFamily="2" charset="-78"/>
              </a:rPr>
              <a:t>و توضيح درباره آن با جملات خودش</a:t>
            </a:r>
          </a:p>
          <a:p>
            <a:pPr marL="596646" indent="-514350">
              <a:buNone/>
            </a:pPr>
            <a:r>
              <a:rPr lang="fa-IR" sz="2800" dirty="0" smtClean="0">
                <a:cs typeface="B Nazanin" pitchFamily="2" charset="-78"/>
              </a:rPr>
              <a:t>یادگیری در این سطح مستلزم آگاهی از اصول و شرایط است . مثل توانایی خواندن نقشه، توانایی ترجمه شعر و .....</a:t>
            </a:r>
            <a:endParaRPr lang="en-US" sz="2800" dirty="0" smtClean="0">
              <a:cs typeface="B Nazanin" pitchFamily="2" charset="-78"/>
            </a:endParaRPr>
          </a:p>
          <a:p>
            <a:pPr marL="596646" indent="-514350"/>
            <a:r>
              <a:rPr lang="fa-IR" sz="2800" dirty="0" smtClean="0">
                <a:cs typeface="B Nazanin" pitchFamily="2" charset="-78"/>
              </a:rPr>
              <a:t>نمونه افعال رفتاري: </a:t>
            </a:r>
          </a:p>
          <a:p>
            <a:pPr marL="596646" indent="-514350">
              <a:buNone/>
            </a:pPr>
            <a:r>
              <a:rPr lang="fa-IR" sz="2600" dirty="0" smtClean="0">
                <a:cs typeface="B Nazanin" pitchFamily="2" charset="-78"/>
              </a:rPr>
              <a:t>خلاصه كردن</a:t>
            </a:r>
          </a:p>
          <a:p>
            <a:pPr marL="596646" indent="-514350">
              <a:buNone/>
            </a:pPr>
            <a:r>
              <a:rPr lang="fa-IR" sz="2600" dirty="0" smtClean="0">
                <a:cs typeface="B Nazanin" pitchFamily="2" charset="-78"/>
              </a:rPr>
              <a:t> ترجمه كردن</a:t>
            </a:r>
          </a:p>
          <a:p>
            <a:pPr marL="596646" indent="-514350">
              <a:buNone/>
            </a:pPr>
            <a:r>
              <a:rPr lang="fa-IR" sz="2600" dirty="0" smtClean="0">
                <a:cs typeface="B Nazanin" pitchFamily="2" charset="-78"/>
              </a:rPr>
              <a:t>تفسيركردن به زبان خود</a:t>
            </a:r>
          </a:p>
          <a:p>
            <a:pPr marL="596646" indent="-514350">
              <a:buNone/>
            </a:pPr>
            <a:r>
              <a:rPr lang="fa-IR" sz="2600" dirty="0" smtClean="0">
                <a:cs typeface="B Nazanin" pitchFamily="2" charset="-78"/>
              </a:rPr>
              <a:t> شرح دادن</a:t>
            </a:r>
          </a:p>
          <a:p>
            <a:pPr marL="596646" indent="-514350">
              <a:buNone/>
            </a:pPr>
            <a:r>
              <a:rPr lang="fa-IR" sz="2600" dirty="0" smtClean="0">
                <a:cs typeface="B Nazanin" pitchFamily="2" charset="-78"/>
              </a:rPr>
              <a:t> تخمين زدن</a:t>
            </a:r>
          </a:p>
          <a:p>
            <a:endParaRPr lang="en-US" sz="2800" dirty="0">
              <a:cs typeface="B Nazanin" pitchFamily="2" charset="-78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3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0" dur="500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3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3" dur="500"/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3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6" dur="500"/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3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9" dur="500"/>
                                        <p:tgtEl>
                                          <p:spTgt spid="3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algn="r"/>
            <a:r>
              <a:rPr lang="fa-IR" sz="3200" b="1" dirty="0" smtClean="0">
                <a:cs typeface="B Nazanin" pitchFamily="2" charset="-78"/>
              </a:rPr>
              <a:t>حيطه شناختي(دانش)- 3-كاربرد يا بكار بستن</a:t>
            </a:r>
            <a:endParaRPr lang="en-US" sz="3200" b="1" dirty="0">
              <a:cs typeface="B Nazanin" pitchFamily="2" charset="-78"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marL="596646" indent="-514350">
              <a:buNone/>
            </a:pPr>
            <a:endParaRPr lang="fa-IR" sz="2800" dirty="0" smtClean="0">
              <a:cs typeface="B Nazanin" pitchFamily="2" charset="-78"/>
            </a:endParaRPr>
          </a:p>
          <a:p>
            <a:pPr marL="596646" indent="-514350"/>
            <a:r>
              <a:rPr lang="fa-IR" sz="2800" dirty="0" smtClean="0">
                <a:cs typeface="B Nazanin" pitchFamily="2" charset="-78"/>
              </a:rPr>
              <a:t>توانايي به كاربردن اصول و </a:t>
            </a:r>
            <a:r>
              <a:rPr lang="fa-IR" sz="2800" dirty="0" err="1" smtClean="0">
                <a:cs typeface="B Nazanin" pitchFamily="2" charset="-78"/>
              </a:rPr>
              <a:t>قوانين</a:t>
            </a:r>
            <a:r>
              <a:rPr lang="fa-IR" sz="2800" dirty="0" smtClean="0">
                <a:cs typeface="B Nazanin" pitchFamily="2" charset="-78"/>
              </a:rPr>
              <a:t> و مفاهیم و روش ها  در موقعيت هاي جديد</a:t>
            </a:r>
          </a:p>
          <a:p>
            <a:pPr marL="596646" indent="-514350">
              <a:buNone/>
            </a:pPr>
            <a:r>
              <a:rPr lang="fa-IR" sz="2800" dirty="0" smtClean="0">
                <a:cs typeface="B Nazanin" pitchFamily="2" charset="-78"/>
              </a:rPr>
              <a:t>مثل توانایی استفاده از محاسبات ریاضی در موقعیت های عملی زندگی، </a:t>
            </a:r>
          </a:p>
          <a:p>
            <a:pPr marL="596646" indent="-514350">
              <a:buNone/>
            </a:pPr>
            <a:r>
              <a:rPr lang="fa-IR" sz="2800" dirty="0" smtClean="0">
                <a:cs typeface="B Nazanin" pitchFamily="2" charset="-78"/>
              </a:rPr>
              <a:t>مثال</a:t>
            </a:r>
            <a:endParaRPr lang="en-US" sz="2800" dirty="0" smtClean="0">
              <a:cs typeface="B Nazanin" pitchFamily="2" charset="-78"/>
            </a:endParaRPr>
          </a:p>
          <a:p>
            <a:pPr marL="596646" indent="-514350">
              <a:buNone/>
            </a:pPr>
            <a:r>
              <a:rPr lang="fa-IR" sz="2400" dirty="0" smtClean="0">
                <a:cs typeface="B Nazanin" pitchFamily="2" charset="-78"/>
              </a:rPr>
              <a:t>محاسبه كردن</a:t>
            </a:r>
            <a:endParaRPr lang="en-US" sz="2400" dirty="0" smtClean="0">
              <a:cs typeface="B Nazanin" pitchFamily="2" charset="-78"/>
            </a:endParaRPr>
          </a:p>
          <a:p>
            <a:pPr marL="596646" indent="-514350">
              <a:buNone/>
            </a:pPr>
            <a:r>
              <a:rPr lang="fa-IR" sz="2400" dirty="0" smtClean="0">
                <a:cs typeface="B Nazanin" pitchFamily="2" charset="-78"/>
              </a:rPr>
              <a:t>كنترل كردن</a:t>
            </a:r>
            <a:endParaRPr lang="en-US" sz="2400" dirty="0" smtClean="0">
              <a:cs typeface="B Nazanin" pitchFamily="2" charset="-78"/>
            </a:endParaRPr>
          </a:p>
          <a:p>
            <a:pPr marL="596646" indent="-514350">
              <a:buNone/>
            </a:pPr>
            <a:r>
              <a:rPr lang="fa-IR" sz="2400" dirty="0" smtClean="0">
                <a:cs typeface="B Nazanin" pitchFamily="2" charset="-78"/>
              </a:rPr>
              <a:t> اندازه </a:t>
            </a:r>
            <a:r>
              <a:rPr lang="fa-IR" sz="2400" dirty="0" err="1" smtClean="0">
                <a:cs typeface="B Nazanin" pitchFamily="2" charset="-78"/>
              </a:rPr>
              <a:t>گيري</a:t>
            </a:r>
            <a:r>
              <a:rPr lang="fa-IR" sz="2400" dirty="0" smtClean="0">
                <a:cs typeface="B Nazanin" pitchFamily="2" charset="-78"/>
              </a:rPr>
              <a:t> </a:t>
            </a:r>
            <a:r>
              <a:rPr lang="fa-IR" sz="2400" dirty="0" err="1" smtClean="0">
                <a:cs typeface="B Nazanin" pitchFamily="2" charset="-78"/>
              </a:rPr>
              <a:t>كردن</a:t>
            </a:r>
            <a:endParaRPr lang="fa-IR" sz="2400" dirty="0" smtClean="0">
              <a:cs typeface="B Nazanin" pitchFamily="2" charset="-78"/>
            </a:endParaRPr>
          </a:p>
          <a:p>
            <a:pPr marL="596646" indent="-514350">
              <a:buNone/>
            </a:pPr>
            <a:r>
              <a:rPr lang="fa-IR" sz="2400" dirty="0" smtClean="0">
                <a:cs typeface="B Nazanin" pitchFamily="2" charset="-78"/>
              </a:rPr>
              <a:t>طبقه بندی کردن </a:t>
            </a:r>
            <a:endParaRPr lang="en-US" sz="2400" dirty="0" smtClean="0">
              <a:cs typeface="B Nazanin" pitchFamily="2" charset="-78"/>
            </a:endParaRPr>
          </a:p>
          <a:p>
            <a:endParaRPr lang="en-US" sz="2800" dirty="0">
              <a:cs typeface="B Nazanin" pitchFamily="2" charset="-78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3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0" dur="500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3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3" dur="500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3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6" dur="500"/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algn="r"/>
            <a:r>
              <a:rPr lang="fa-IR" sz="3200" b="1" dirty="0" smtClean="0">
                <a:cs typeface="B Nazanin" pitchFamily="2" charset="-78"/>
              </a:rPr>
              <a:t>حيطه شناختي(دانش)-4- تجزيه و تحليل:</a:t>
            </a:r>
            <a:endParaRPr lang="en-US" sz="3200" b="1" dirty="0">
              <a:cs typeface="B Nazanin" pitchFamily="2" charset="-78"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 fontScale="92500" lnSpcReduction="10000"/>
          </a:bodyPr>
          <a:lstStyle/>
          <a:p>
            <a:pPr marL="596646" indent="-514350"/>
            <a:r>
              <a:rPr lang="fa-IR" sz="2800" dirty="0" smtClean="0">
                <a:cs typeface="B Nazanin" pitchFamily="2" charset="-78"/>
              </a:rPr>
              <a:t>توانايي تجزيه كردن يك موضوع به اجزاء‌تشكيل دهنده آن و</a:t>
            </a:r>
            <a:r>
              <a:rPr lang="en-US" sz="2800" dirty="0" smtClean="0">
                <a:cs typeface="B Nazanin" pitchFamily="2" charset="-78"/>
              </a:rPr>
              <a:t> </a:t>
            </a:r>
            <a:r>
              <a:rPr lang="fa-IR" sz="2800" dirty="0" smtClean="0">
                <a:cs typeface="B Nazanin" pitchFamily="2" charset="-78"/>
              </a:rPr>
              <a:t>مرتبط كردن اجزاء با هم و درک نحوه سازمان یافتن عناصر یک کل و دریافت مبنا و اجزایی است که در آن به کار رفته است. </a:t>
            </a:r>
          </a:p>
          <a:p>
            <a:pPr marL="596646" indent="-514350"/>
            <a:r>
              <a:rPr lang="fa-IR" sz="2800" dirty="0" smtClean="0">
                <a:cs typeface="B Nazanin" pitchFamily="2" charset="-78"/>
              </a:rPr>
              <a:t>مثال توانایی تشخیص روابط علت و </a:t>
            </a:r>
            <a:r>
              <a:rPr lang="fa-IR" sz="2800" dirty="0" err="1" smtClean="0">
                <a:cs typeface="B Nazanin" pitchFamily="2" charset="-78"/>
              </a:rPr>
              <a:t>معلولی</a:t>
            </a:r>
            <a:r>
              <a:rPr lang="fa-IR" sz="2800" dirty="0" smtClean="0">
                <a:cs typeface="B Nazanin" pitchFamily="2" charset="-78"/>
              </a:rPr>
              <a:t> از سایر روابط </a:t>
            </a:r>
            <a:endParaRPr lang="en-US" sz="2800" dirty="0" smtClean="0">
              <a:cs typeface="B Nazanin" pitchFamily="2" charset="-78"/>
            </a:endParaRPr>
          </a:p>
          <a:p>
            <a:pPr marL="596646" indent="-514350"/>
            <a:endParaRPr lang="fa-IR" sz="2800" dirty="0" smtClean="0">
              <a:cs typeface="B Nazanin" pitchFamily="2" charset="-78"/>
            </a:endParaRPr>
          </a:p>
          <a:p>
            <a:pPr marL="596646" indent="-514350"/>
            <a:r>
              <a:rPr lang="fa-IR" sz="2800" dirty="0" smtClean="0">
                <a:cs typeface="B Nazanin" pitchFamily="2" charset="-78"/>
              </a:rPr>
              <a:t>نمونه افعال :</a:t>
            </a:r>
            <a:endParaRPr lang="en-US" sz="2800" dirty="0" smtClean="0">
              <a:cs typeface="B Nazanin" pitchFamily="2" charset="-78"/>
            </a:endParaRPr>
          </a:p>
          <a:p>
            <a:pPr marL="596646" indent="-514350">
              <a:buNone/>
            </a:pPr>
            <a:r>
              <a:rPr lang="fa-IR" sz="2600" dirty="0" smtClean="0">
                <a:cs typeface="B Nazanin" pitchFamily="2" charset="-78"/>
              </a:rPr>
              <a:t>تجزيه كردن</a:t>
            </a:r>
            <a:endParaRPr lang="en-US" sz="2600" dirty="0" smtClean="0">
              <a:cs typeface="B Nazanin" pitchFamily="2" charset="-78"/>
            </a:endParaRPr>
          </a:p>
          <a:p>
            <a:pPr marL="596646" indent="-514350">
              <a:buNone/>
            </a:pPr>
            <a:r>
              <a:rPr lang="fa-IR" sz="2600" dirty="0" smtClean="0">
                <a:cs typeface="B Nazanin" pitchFamily="2" charset="-78"/>
              </a:rPr>
              <a:t>استنباط كردن</a:t>
            </a:r>
            <a:endParaRPr lang="en-US" sz="2600" dirty="0" smtClean="0">
              <a:cs typeface="B Nazanin" pitchFamily="2" charset="-78"/>
            </a:endParaRPr>
          </a:p>
          <a:p>
            <a:pPr marL="596646" indent="-514350">
              <a:buNone/>
            </a:pPr>
            <a:r>
              <a:rPr lang="fa-IR" sz="2600" dirty="0" smtClean="0">
                <a:cs typeface="B Nazanin" pitchFamily="2" charset="-78"/>
              </a:rPr>
              <a:t>ارتباط دادن</a:t>
            </a:r>
            <a:endParaRPr lang="en-US" sz="2600" dirty="0" smtClean="0">
              <a:cs typeface="B Nazanin" pitchFamily="2" charset="-78"/>
            </a:endParaRPr>
          </a:p>
          <a:p>
            <a:pPr marL="596646" indent="-514350">
              <a:buNone/>
            </a:pPr>
            <a:r>
              <a:rPr lang="fa-IR" sz="2600" dirty="0" smtClean="0">
                <a:cs typeface="B Nazanin" pitchFamily="2" charset="-78"/>
              </a:rPr>
              <a:t>مقايسه كردن </a:t>
            </a:r>
            <a:endParaRPr lang="en-US" sz="2600" dirty="0" smtClean="0">
              <a:cs typeface="B Nazanin" pitchFamily="2" charset="-78"/>
            </a:endParaRPr>
          </a:p>
          <a:p>
            <a:pPr marL="596646" indent="-514350">
              <a:buNone/>
            </a:pPr>
            <a:r>
              <a:rPr lang="fa-IR" sz="2600" dirty="0" smtClean="0">
                <a:cs typeface="B Nazanin" pitchFamily="2" charset="-78"/>
              </a:rPr>
              <a:t>بحث كردن</a:t>
            </a:r>
          </a:p>
          <a:p>
            <a:endParaRPr lang="en-US" sz="2800" dirty="0">
              <a:cs typeface="B Nazanin" pitchFamily="2" charset="-78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3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0" dur="500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3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3" dur="500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3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6" dur="500"/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3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9" dur="500"/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algn="r"/>
            <a:r>
              <a:rPr lang="fa-IR" sz="3200" b="1" dirty="0" smtClean="0">
                <a:cs typeface="B Nazanin" pitchFamily="2" charset="-78"/>
              </a:rPr>
              <a:t>حيطه شناختي(دانش)- 5تركيب ( آفرينندگي): </a:t>
            </a:r>
            <a:endParaRPr lang="en-US" sz="3200" b="1" dirty="0">
              <a:cs typeface="B Nazanin" pitchFamily="2" charset="-78"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marL="596646" indent="-514350"/>
            <a:r>
              <a:rPr lang="fa-IR" sz="2800" dirty="0" smtClean="0">
                <a:cs typeface="B Nazanin" pitchFamily="2" charset="-78"/>
              </a:rPr>
              <a:t>قدرت تركيب مطالب و ساخت مطلب جديد</a:t>
            </a:r>
          </a:p>
          <a:p>
            <a:pPr marL="596646" indent="-514350"/>
            <a:endParaRPr lang="fa-IR" sz="2800" dirty="0" smtClean="0">
              <a:cs typeface="B Nazanin" pitchFamily="2" charset="-78"/>
            </a:endParaRPr>
          </a:p>
          <a:p>
            <a:pPr marL="596646" indent="-514350"/>
            <a:r>
              <a:rPr lang="fa-IR" sz="2800" dirty="0" smtClean="0">
                <a:cs typeface="B Nazanin" pitchFamily="2" charset="-78"/>
              </a:rPr>
              <a:t> مثال:</a:t>
            </a:r>
          </a:p>
          <a:p>
            <a:pPr marL="596646" indent="-514350" algn="just">
              <a:buNone/>
            </a:pPr>
            <a:r>
              <a:rPr lang="fa-IR" sz="2400" dirty="0" smtClean="0">
                <a:cs typeface="B Nazanin" pitchFamily="2" charset="-78"/>
              </a:rPr>
              <a:t>نوشتن يك نامه</a:t>
            </a:r>
          </a:p>
          <a:p>
            <a:pPr marL="596646" indent="-514350" algn="just">
              <a:buNone/>
            </a:pPr>
            <a:r>
              <a:rPr lang="fa-IR" sz="2400" dirty="0" smtClean="0">
                <a:cs typeface="B Nazanin" pitchFamily="2" charset="-78"/>
              </a:rPr>
              <a:t>نگارش مقاله</a:t>
            </a:r>
          </a:p>
          <a:p>
            <a:pPr marL="596646" indent="-514350" algn="just">
              <a:buNone/>
            </a:pPr>
            <a:r>
              <a:rPr lang="fa-IR" sz="2400" dirty="0" smtClean="0">
                <a:cs typeface="B Nazanin" pitchFamily="2" charset="-78"/>
              </a:rPr>
              <a:t>تأليف </a:t>
            </a:r>
            <a:r>
              <a:rPr lang="fa-IR" sz="2800" dirty="0" smtClean="0">
                <a:cs typeface="B Nazanin" pitchFamily="2" charset="-78"/>
              </a:rPr>
              <a:t>كتاب</a:t>
            </a:r>
          </a:p>
          <a:p>
            <a:endParaRPr lang="en-US" sz="2800" dirty="0">
              <a:cs typeface="B Nazanin" pitchFamily="2" charset="-78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3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0" dur="500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3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3" dur="500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algn="r"/>
            <a:r>
              <a:rPr lang="fa-IR" sz="3200" b="1" dirty="0" smtClean="0">
                <a:cs typeface="B Nazanin" pitchFamily="2" charset="-78"/>
              </a:rPr>
              <a:t>حيطه شناختي(دانش)-6- ارزشيابي( قضاوت): </a:t>
            </a:r>
            <a:br>
              <a:rPr lang="fa-IR" sz="3200" b="1" dirty="0" smtClean="0">
                <a:cs typeface="B Nazanin" pitchFamily="2" charset="-78"/>
              </a:rPr>
            </a:br>
            <a:endParaRPr lang="en-US" sz="3200" b="1" dirty="0">
              <a:cs typeface="B Nazanin" pitchFamily="2" charset="-78"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 fontScale="85000" lnSpcReduction="10000"/>
          </a:bodyPr>
          <a:lstStyle/>
          <a:p>
            <a:pPr marL="596646" indent="-514350"/>
            <a:r>
              <a:rPr lang="fa-IR" sz="2800" dirty="0" smtClean="0">
                <a:cs typeface="B Nazanin" pitchFamily="2" charset="-78"/>
              </a:rPr>
              <a:t>عالي ترين سطح </a:t>
            </a:r>
            <a:r>
              <a:rPr lang="fa-IR" sz="2800" dirty="0" err="1" smtClean="0">
                <a:cs typeface="B Nazanin" pitchFamily="2" charset="-78"/>
              </a:rPr>
              <a:t>حيطه</a:t>
            </a:r>
            <a:r>
              <a:rPr lang="fa-IR" sz="2800" dirty="0" smtClean="0">
                <a:cs typeface="B Nazanin" pitchFamily="2" charset="-78"/>
              </a:rPr>
              <a:t> </a:t>
            </a:r>
            <a:r>
              <a:rPr lang="fa-IR" sz="2800" dirty="0" err="1" smtClean="0">
                <a:cs typeface="B Nazanin" pitchFamily="2" charset="-78"/>
              </a:rPr>
              <a:t>شناختي</a:t>
            </a:r>
            <a:r>
              <a:rPr lang="fa-IR" sz="2800" dirty="0" smtClean="0">
                <a:cs typeface="B Nazanin" pitchFamily="2" charset="-78"/>
              </a:rPr>
              <a:t> ارزشیابی است که پیچیده ترین سطح توانایی عقلی می باشد. </a:t>
            </a:r>
          </a:p>
          <a:p>
            <a:pPr marL="596646" indent="-514350"/>
            <a:r>
              <a:rPr lang="fa-IR" sz="2800" dirty="0" smtClean="0">
                <a:cs typeface="B Nazanin" pitchFamily="2" charset="-78"/>
              </a:rPr>
              <a:t>در اين مرحله ميتواند به قضاوت پيرامون واقعيت ها بپردازد</a:t>
            </a:r>
            <a:r>
              <a:rPr lang="fa-IR" sz="2800" dirty="0">
                <a:cs typeface="B Nazanin" pitchFamily="2" charset="-78"/>
              </a:rPr>
              <a:t> </a:t>
            </a:r>
            <a:r>
              <a:rPr lang="fa-IR" sz="2800" dirty="0" smtClean="0">
                <a:cs typeface="B Nazanin" pitchFamily="2" charset="-78"/>
              </a:rPr>
              <a:t>و </a:t>
            </a:r>
            <a:r>
              <a:rPr lang="fa-IR" sz="2800" dirty="0" err="1" smtClean="0">
                <a:cs typeface="B Nazanin" pitchFamily="2" charset="-78"/>
              </a:rPr>
              <a:t>اگاهانه</a:t>
            </a:r>
            <a:r>
              <a:rPr lang="fa-IR" sz="2800" dirty="0" smtClean="0">
                <a:cs typeface="B Nazanin" pitchFamily="2" charset="-78"/>
              </a:rPr>
              <a:t> از میان راه حل های مختلف یکی را که مناسب تر می داند انتخاب کند. </a:t>
            </a:r>
          </a:p>
          <a:p>
            <a:pPr marL="596646" indent="-514350"/>
            <a:endParaRPr lang="fa-IR" sz="2800" dirty="0" smtClean="0">
              <a:cs typeface="B Nazanin" pitchFamily="2" charset="-78"/>
            </a:endParaRPr>
          </a:p>
          <a:p>
            <a:pPr marL="596646" indent="-514350">
              <a:buNone/>
            </a:pPr>
            <a:r>
              <a:rPr lang="fa-IR" sz="2800" dirty="0" smtClean="0">
                <a:cs typeface="B Nazanin" pitchFamily="2" charset="-78"/>
              </a:rPr>
              <a:t> مثال:</a:t>
            </a:r>
          </a:p>
          <a:p>
            <a:pPr marL="596646" indent="-514350"/>
            <a:r>
              <a:rPr lang="fa-IR" sz="2800" dirty="0" smtClean="0">
                <a:cs typeface="B Nazanin" pitchFamily="2" charset="-78"/>
              </a:rPr>
              <a:t>بهترين راه را براي مبارزه با مالاريا شرح دهد.</a:t>
            </a:r>
          </a:p>
          <a:p>
            <a:pPr marL="596646" indent="-514350"/>
            <a:r>
              <a:rPr lang="fa-IR" sz="2800" dirty="0" smtClean="0">
                <a:cs typeface="B Nazanin" pitchFamily="2" charset="-78"/>
              </a:rPr>
              <a:t>در مورد مؤثر بودن يك داروي خاص قضاوت كند و براي آن دليل بياورد.</a:t>
            </a:r>
          </a:p>
          <a:p>
            <a:pPr marL="596646" indent="-514350">
              <a:buNone/>
            </a:pPr>
            <a:endParaRPr lang="fa-IR" sz="2800" dirty="0" smtClean="0">
              <a:cs typeface="B Nazanin" pitchFamily="2" charset="-78"/>
            </a:endParaRPr>
          </a:p>
          <a:p>
            <a:pPr marL="596646" indent="-514350">
              <a:buNone/>
            </a:pPr>
            <a:r>
              <a:rPr lang="fa-IR" sz="2800" dirty="0" smtClean="0">
                <a:cs typeface="B Nazanin" pitchFamily="2" charset="-78"/>
              </a:rPr>
              <a:t>نمونه افعال</a:t>
            </a:r>
          </a:p>
          <a:p>
            <a:pPr marL="596646" indent="-514350"/>
            <a:r>
              <a:rPr lang="fa-IR" sz="2800" dirty="0" smtClean="0">
                <a:cs typeface="B Nazanin" pitchFamily="2" charset="-78"/>
              </a:rPr>
              <a:t>ارزيابي كردن، نتيجه گيري كردن، قضاوت كردن، نقد وبررسي كردن، تجديد نظر كردن</a:t>
            </a:r>
          </a:p>
          <a:p>
            <a:endParaRPr lang="en-US" sz="2800" dirty="0">
              <a:cs typeface="B Nazanin" pitchFamily="2" charset="-78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435608" y="274638"/>
            <a:ext cx="7498080" cy="725470"/>
          </a:xfrm>
        </p:spPr>
        <p:txBody>
          <a:bodyPr>
            <a:normAutofit/>
          </a:bodyPr>
          <a:lstStyle/>
          <a:p>
            <a:pPr algn="r"/>
            <a:r>
              <a:rPr lang="fa-IR" sz="3200" b="1" dirty="0" smtClean="0">
                <a:cs typeface="B Nazanin" pitchFamily="2" charset="-78"/>
              </a:rPr>
              <a:t>حيطه عاطفي( انگيزش)</a:t>
            </a:r>
            <a:endParaRPr lang="fa-IR" sz="3200" b="1" dirty="0">
              <a:cs typeface="B Nazanin" pitchFamily="2" charset="-78"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435608" y="1071546"/>
            <a:ext cx="7498080" cy="5286412"/>
          </a:xfrm>
        </p:spPr>
        <p:txBody>
          <a:bodyPr>
            <a:normAutofit/>
          </a:bodyPr>
          <a:lstStyle/>
          <a:p>
            <a:r>
              <a:rPr lang="fa-IR" dirty="0" smtClean="0">
                <a:cs typeface="B Nazanin" pitchFamily="2" charset="-78"/>
              </a:rPr>
              <a:t>با تغيير نگرش ها و طرز تلقي يا ارزشها ارتباط دارند.</a:t>
            </a:r>
          </a:p>
          <a:p>
            <a:endParaRPr lang="fa-IR" dirty="0" smtClean="0">
              <a:cs typeface="B Nazanin" pitchFamily="2" charset="-78"/>
            </a:endParaRPr>
          </a:p>
          <a:p>
            <a:r>
              <a:rPr lang="fa-IR" dirty="0" smtClean="0">
                <a:cs typeface="B Nazanin" pitchFamily="2" charset="-78"/>
              </a:rPr>
              <a:t>براي علاقه مند كردن فرد به يك طرز فكر بايد 5 مرحله طي شود:</a:t>
            </a:r>
          </a:p>
          <a:p>
            <a:pPr>
              <a:buNone/>
            </a:pPr>
            <a:r>
              <a:rPr lang="fa-IR" dirty="0" smtClean="0">
                <a:cs typeface="B Nazanin" pitchFamily="2" charset="-78"/>
              </a:rPr>
              <a:t>1- </a:t>
            </a:r>
            <a:r>
              <a:rPr lang="fa-IR" dirty="0" err="1" smtClean="0">
                <a:cs typeface="B Nazanin" pitchFamily="2" charset="-78"/>
              </a:rPr>
              <a:t>دريافت</a:t>
            </a:r>
            <a:r>
              <a:rPr lang="fa-IR" dirty="0" smtClean="0">
                <a:cs typeface="B Nazanin" pitchFamily="2" charset="-78"/>
              </a:rPr>
              <a:t> </a:t>
            </a:r>
            <a:r>
              <a:rPr lang="fa-IR" dirty="0" err="1" smtClean="0">
                <a:cs typeface="B Nazanin" pitchFamily="2" charset="-78"/>
              </a:rPr>
              <a:t>كردن</a:t>
            </a:r>
            <a:endParaRPr lang="fa-IR" dirty="0" smtClean="0">
              <a:cs typeface="B Nazanin" pitchFamily="2" charset="-78"/>
            </a:endParaRPr>
          </a:p>
          <a:p>
            <a:pPr>
              <a:buNone/>
            </a:pPr>
            <a:r>
              <a:rPr lang="fa-IR" dirty="0" smtClean="0">
                <a:cs typeface="B Nazanin" pitchFamily="2" charset="-78"/>
              </a:rPr>
              <a:t>2- پاسخ دادن</a:t>
            </a:r>
          </a:p>
          <a:p>
            <a:pPr>
              <a:buNone/>
            </a:pPr>
            <a:r>
              <a:rPr lang="fa-IR" dirty="0" smtClean="0">
                <a:cs typeface="B Nazanin" pitchFamily="2" charset="-78"/>
              </a:rPr>
              <a:t>3- ارزش </a:t>
            </a:r>
            <a:r>
              <a:rPr lang="fa-IR" dirty="0" err="1" smtClean="0">
                <a:cs typeface="B Nazanin" pitchFamily="2" charset="-78"/>
              </a:rPr>
              <a:t>گذاري</a:t>
            </a:r>
            <a:endParaRPr lang="fa-IR" dirty="0" smtClean="0">
              <a:cs typeface="B Nazanin" pitchFamily="2" charset="-78"/>
            </a:endParaRPr>
          </a:p>
          <a:p>
            <a:pPr>
              <a:buNone/>
            </a:pPr>
            <a:r>
              <a:rPr lang="fa-IR" dirty="0" smtClean="0">
                <a:cs typeface="B Nazanin" pitchFamily="2" charset="-78"/>
              </a:rPr>
              <a:t>4- سازماندهي ارزش ها</a:t>
            </a:r>
          </a:p>
          <a:p>
            <a:pPr>
              <a:buNone/>
            </a:pPr>
            <a:r>
              <a:rPr lang="fa-IR" dirty="0" smtClean="0">
                <a:cs typeface="B Nazanin" pitchFamily="2" charset="-78"/>
              </a:rPr>
              <a:t>5- دروني شدن ارزش ها</a:t>
            </a:r>
            <a:endParaRPr lang="fa-IR" dirty="0">
              <a:cs typeface="B Nazanin" pitchFamily="2" charset="-78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algn="ctr"/>
            <a:r>
              <a:rPr lang="fa-IR" sz="3600" dirty="0" err="1">
                <a:solidFill>
                  <a:prstClr val="black"/>
                </a:solidFill>
                <a:effectLst/>
                <a:ea typeface="+mn-ea"/>
                <a:cs typeface="B Nazanin" pitchFamily="2" charset="-78"/>
              </a:rPr>
              <a:t>دريافت</a:t>
            </a:r>
            <a:r>
              <a:rPr lang="fa-IR" sz="3600" dirty="0">
                <a:solidFill>
                  <a:prstClr val="black"/>
                </a:solidFill>
                <a:effectLst/>
                <a:ea typeface="+mn-ea"/>
                <a:cs typeface="B Nazanin" pitchFamily="2" charset="-78"/>
              </a:rPr>
              <a:t> </a:t>
            </a:r>
            <a:r>
              <a:rPr lang="fa-IR" sz="3600" dirty="0" err="1" smtClean="0">
                <a:solidFill>
                  <a:prstClr val="black"/>
                </a:solidFill>
                <a:effectLst/>
                <a:ea typeface="+mn-ea"/>
                <a:cs typeface="B Nazanin" pitchFamily="2" charset="-78"/>
              </a:rPr>
              <a:t>كردن</a:t>
            </a:r>
            <a:endParaRPr lang="en-US" sz="6000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 lnSpcReduction="10000"/>
          </a:bodyPr>
          <a:lstStyle/>
          <a:p>
            <a:pPr lvl="0">
              <a:buClr>
                <a:srgbClr val="3891A7"/>
              </a:buClr>
              <a:buNone/>
            </a:pPr>
            <a:r>
              <a:rPr lang="fa-IR" sz="2400" dirty="0" smtClean="0">
                <a:solidFill>
                  <a:prstClr val="black"/>
                </a:solidFill>
                <a:cs typeface="B Nazanin" pitchFamily="2" charset="-78"/>
              </a:rPr>
              <a:t>آگاهی، میل به توجه، توجه کنترل شده و برگزیده، حساسیت نسبت به وجود بعضی پدیده ها و محرک های محیطی و میل به دریافت یا توجه کردن به آنها </a:t>
            </a:r>
          </a:p>
          <a:p>
            <a:pPr lvl="0">
              <a:buClr>
                <a:srgbClr val="3891A7"/>
              </a:buClr>
              <a:buNone/>
            </a:pPr>
            <a:r>
              <a:rPr lang="fa-IR" sz="2400" dirty="0" smtClean="0">
                <a:solidFill>
                  <a:prstClr val="black"/>
                </a:solidFill>
                <a:cs typeface="B Nazanin" pitchFamily="2" charset="-78"/>
              </a:rPr>
              <a:t>ممکن است به صورت تماشای یک فیلم، مطالعه یک کتاب یا نوشته یا شنیدن سخنان یک فرد به وجود آید. </a:t>
            </a:r>
            <a:endParaRPr lang="fa-IR" sz="2400" dirty="0">
              <a:solidFill>
                <a:prstClr val="black"/>
              </a:solidFill>
              <a:cs typeface="B Nazanin" pitchFamily="2" charset="-78"/>
            </a:endParaRPr>
          </a:p>
          <a:p>
            <a:r>
              <a:rPr lang="fa-IR" sz="2800" dirty="0" smtClean="0"/>
              <a:t>مثال</a:t>
            </a:r>
          </a:p>
          <a:p>
            <a:r>
              <a:rPr lang="fa-IR" sz="2800" dirty="0" smtClean="0"/>
              <a:t>انتخاب کردن </a:t>
            </a:r>
          </a:p>
          <a:p>
            <a:r>
              <a:rPr lang="fa-IR" sz="2800" dirty="0" smtClean="0"/>
              <a:t>با دقت گوش دادن</a:t>
            </a:r>
          </a:p>
          <a:p>
            <a:r>
              <a:rPr lang="fa-IR" sz="2800" dirty="0" smtClean="0"/>
              <a:t>سوال کردن</a:t>
            </a:r>
          </a:p>
          <a:p>
            <a:r>
              <a:rPr lang="fa-IR" sz="2800" dirty="0" smtClean="0"/>
              <a:t>ارائه دادن </a:t>
            </a:r>
          </a:p>
          <a:p>
            <a:r>
              <a:rPr lang="fa-IR" sz="2800" dirty="0" smtClean="0"/>
              <a:t>پاسخ دادن </a:t>
            </a:r>
            <a:endParaRPr lang="en-US" sz="2800" dirty="0"/>
          </a:p>
        </p:txBody>
      </p:sp>
    </p:spTree>
    <p:extLst>
      <p:ext uri="{BB962C8B-B14F-4D97-AF65-F5344CB8AC3E}">
        <p14:creationId xmlns:p14="http://schemas.microsoft.com/office/powerpoint/2010/main" val="2798973065"/>
      </p:ext>
    </p:extLst>
  </p:cSld>
  <p:clrMapOvr>
    <a:masterClrMapping/>
  </p:clrMapOvr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fa-IR" sz="4400" dirty="0">
                <a:solidFill>
                  <a:prstClr val="black"/>
                </a:solidFill>
                <a:cs typeface="B Nazanin" pitchFamily="2" charset="-78"/>
              </a:rPr>
              <a:t>پاسخ دادن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>
              <a:buClr>
                <a:srgbClr val="3891A7"/>
              </a:buClr>
              <a:buNone/>
            </a:pPr>
            <a:r>
              <a:rPr lang="fa-IR" sz="2200" dirty="0" smtClean="0">
                <a:solidFill>
                  <a:prstClr val="black"/>
                </a:solidFill>
                <a:cs typeface="B Nazanin" pitchFamily="2" charset="-78"/>
              </a:rPr>
              <a:t>آموزش گیرنده نسبت به طرز فکر و ارزش مورد نظر از خود عکس </a:t>
            </a:r>
            <a:r>
              <a:rPr lang="fa-IR" sz="2200" dirty="0" err="1" smtClean="0">
                <a:solidFill>
                  <a:prstClr val="black"/>
                </a:solidFill>
                <a:cs typeface="B Nazanin" pitchFamily="2" charset="-78"/>
              </a:rPr>
              <a:t>العمل</a:t>
            </a:r>
            <a:r>
              <a:rPr lang="fa-IR" sz="2200" dirty="0" smtClean="0">
                <a:solidFill>
                  <a:prstClr val="black"/>
                </a:solidFill>
                <a:cs typeface="B Nazanin" pitchFamily="2" charset="-78"/>
              </a:rPr>
              <a:t> های مختلف نشان می دهد. </a:t>
            </a:r>
          </a:p>
          <a:p>
            <a:pPr lvl="0">
              <a:buClr>
                <a:srgbClr val="3891A7"/>
              </a:buClr>
              <a:buNone/>
            </a:pPr>
            <a:r>
              <a:rPr lang="fa-IR" sz="2200" dirty="0" smtClean="0">
                <a:solidFill>
                  <a:prstClr val="black"/>
                </a:solidFill>
                <a:cs typeface="B Nazanin" pitchFamily="2" charset="-78"/>
              </a:rPr>
              <a:t>به عنوان مثال نه تنها نسبت به بروز رفتار مورد نظر از خود بی میلی و </a:t>
            </a:r>
            <a:r>
              <a:rPr lang="fa-IR" sz="2200" dirty="0" err="1" smtClean="0">
                <a:solidFill>
                  <a:prstClr val="black"/>
                </a:solidFill>
                <a:cs typeface="B Nazanin" pitchFamily="2" charset="-78"/>
              </a:rPr>
              <a:t>مخالفتی</a:t>
            </a:r>
            <a:r>
              <a:rPr lang="fa-IR" sz="2200" dirty="0" smtClean="0">
                <a:solidFill>
                  <a:prstClr val="black"/>
                </a:solidFill>
                <a:cs typeface="B Nazanin" pitchFamily="2" charset="-78"/>
              </a:rPr>
              <a:t> نشان </a:t>
            </a:r>
            <a:r>
              <a:rPr lang="fa-IR" sz="2200" dirty="0" err="1" smtClean="0">
                <a:solidFill>
                  <a:prstClr val="black"/>
                </a:solidFill>
                <a:cs typeface="B Nazanin" pitchFamily="2" charset="-78"/>
              </a:rPr>
              <a:t>نمی</a:t>
            </a:r>
            <a:r>
              <a:rPr lang="fa-IR" sz="2200" dirty="0" smtClean="0">
                <a:solidFill>
                  <a:prstClr val="black"/>
                </a:solidFill>
                <a:cs typeface="B Nazanin" pitchFamily="2" charset="-78"/>
              </a:rPr>
              <a:t> دهد بلکه ممکن است نوعی خشنودی و رضایت خاطر نسبت به رفتار نیز در او مشاهده شود. </a:t>
            </a:r>
          </a:p>
          <a:p>
            <a:pPr lvl="0">
              <a:buClr>
                <a:srgbClr val="3891A7"/>
              </a:buClr>
              <a:buNone/>
            </a:pPr>
            <a:r>
              <a:rPr lang="fa-IR" sz="2200" dirty="0" smtClean="0">
                <a:solidFill>
                  <a:prstClr val="black"/>
                </a:solidFill>
                <a:cs typeface="B Nazanin" pitchFamily="2" charset="-78"/>
              </a:rPr>
              <a:t>مثال </a:t>
            </a:r>
          </a:p>
          <a:p>
            <a:pPr lvl="0">
              <a:buClr>
                <a:srgbClr val="3891A7"/>
              </a:buClr>
              <a:buNone/>
            </a:pPr>
            <a:r>
              <a:rPr lang="fa-IR" sz="2200" dirty="0" smtClean="0">
                <a:solidFill>
                  <a:prstClr val="black"/>
                </a:solidFill>
                <a:cs typeface="B Nazanin" pitchFamily="2" charset="-78"/>
              </a:rPr>
              <a:t>: </a:t>
            </a:r>
            <a:r>
              <a:rPr lang="fa-IR" sz="2200" dirty="0" err="1">
                <a:solidFill>
                  <a:prstClr val="black"/>
                </a:solidFill>
                <a:cs typeface="B Nazanin" pitchFamily="2" charset="-78"/>
              </a:rPr>
              <a:t>پيروي</a:t>
            </a:r>
            <a:r>
              <a:rPr lang="fa-IR" sz="2200" dirty="0">
                <a:solidFill>
                  <a:prstClr val="black"/>
                </a:solidFill>
                <a:cs typeface="B Nazanin" pitchFamily="2" charset="-78"/>
              </a:rPr>
              <a:t> </a:t>
            </a:r>
            <a:r>
              <a:rPr lang="fa-IR" sz="2200" dirty="0" err="1">
                <a:solidFill>
                  <a:prstClr val="black"/>
                </a:solidFill>
                <a:cs typeface="B Nazanin" pitchFamily="2" charset="-78"/>
              </a:rPr>
              <a:t>كردن</a:t>
            </a:r>
            <a:r>
              <a:rPr lang="fa-IR" sz="2200" dirty="0" smtClean="0">
                <a:solidFill>
                  <a:prstClr val="black"/>
                </a:solidFill>
                <a:cs typeface="B Nazanin" pitchFamily="2" charset="-78"/>
              </a:rPr>
              <a:t>،</a:t>
            </a:r>
          </a:p>
          <a:p>
            <a:pPr lvl="0">
              <a:buClr>
                <a:srgbClr val="3891A7"/>
              </a:buClr>
              <a:buNone/>
            </a:pPr>
            <a:r>
              <a:rPr lang="fa-IR" sz="2200" dirty="0" smtClean="0">
                <a:solidFill>
                  <a:prstClr val="black"/>
                </a:solidFill>
                <a:cs typeface="B Nazanin" pitchFamily="2" charset="-78"/>
              </a:rPr>
              <a:t> </a:t>
            </a:r>
            <a:r>
              <a:rPr lang="fa-IR" sz="2200" dirty="0">
                <a:solidFill>
                  <a:prstClr val="black"/>
                </a:solidFill>
                <a:cs typeface="B Nazanin" pitchFamily="2" charset="-78"/>
              </a:rPr>
              <a:t>استقبال </a:t>
            </a:r>
            <a:r>
              <a:rPr lang="fa-IR" sz="2200" dirty="0" err="1" smtClean="0">
                <a:solidFill>
                  <a:prstClr val="black"/>
                </a:solidFill>
                <a:cs typeface="B Nazanin" pitchFamily="2" charset="-78"/>
              </a:rPr>
              <a:t>كردن</a:t>
            </a:r>
            <a:endParaRPr lang="fa-IR" sz="2200" dirty="0" smtClean="0">
              <a:solidFill>
                <a:prstClr val="black"/>
              </a:solidFill>
              <a:cs typeface="B Nazanin" pitchFamily="2" charset="-78"/>
            </a:endParaRPr>
          </a:p>
          <a:p>
            <a:pPr lvl="0">
              <a:buClr>
                <a:srgbClr val="3891A7"/>
              </a:buClr>
              <a:buNone/>
            </a:pPr>
            <a:r>
              <a:rPr lang="fa-IR" sz="2200" dirty="0" smtClean="0">
                <a:solidFill>
                  <a:prstClr val="black"/>
                </a:solidFill>
                <a:cs typeface="B Nazanin" pitchFamily="2" charset="-78"/>
              </a:rPr>
              <a:t>یاری کردن </a:t>
            </a:r>
          </a:p>
          <a:p>
            <a:pPr lvl="0">
              <a:buClr>
                <a:srgbClr val="3891A7"/>
              </a:buClr>
              <a:buNone/>
            </a:pPr>
            <a:r>
              <a:rPr lang="fa-IR" sz="2200" dirty="0" smtClean="0">
                <a:solidFill>
                  <a:prstClr val="black"/>
                </a:solidFill>
                <a:cs typeface="B Nazanin" pitchFamily="2" charset="-78"/>
              </a:rPr>
              <a:t>مطالعه کردن </a:t>
            </a:r>
            <a:endParaRPr lang="fa-IR" sz="2200" dirty="0">
              <a:solidFill>
                <a:prstClr val="black"/>
              </a:solidFill>
              <a:cs typeface="B Nazanin" pitchFamily="2" charset="-78"/>
            </a:endParaRPr>
          </a:p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197559397"/>
      </p:ext>
    </p:extLst>
  </p:cSld>
  <p:clrMapOvr>
    <a:masterClrMapping/>
  </p:clrMapOvr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fa-IR" sz="4400" dirty="0">
                <a:solidFill>
                  <a:prstClr val="black"/>
                </a:solidFill>
                <a:cs typeface="B Nazanin" pitchFamily="2" charset="-78"/>
              </a:rPr>
              <a:t>ارزش </a:t>
            </a:r>
            <a:r>
              <a:rPr lang="fa-IR" sz="4400" dirty="0" err="1">
                <a:solidFill>
                  <a:prstClr val="black"/>
                </a:solidFill>
                <a:cs typeface="B Nazanin" pitchFamily="2" charset="-78"/>
              </a:rPr>
              <a:t>گذاري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>
              <a:buClr>
                <a:srgbClr val="3891A7"/>
              </a:buClr>
              <a:buNone/>
            </a:pPr>
            <a:r>
              <a:rPr lang="fa-IR" sz="2700" dirty="0" err="1" smtClean="0">
                <a:solidFill>
                  <a:prstClr val="black"/>
                </a:solidFill>
                <a:cs typeface="B Nazanin" pitchFamily="2" charset="-78"/>
              </a:rPr>
              <a:t>پذيرش</a:t>
            </a:r>
            <a:r>
              <a:rPr lang="fa-IR" sz="2700" dirty="0" smtClean="0">
                <a:solidFill>
                  <a:prstClr val="black"/>
                </a:solidFill>
                <a:cs typeface="B Nazanin" pitchFamily="2" charset="-78"/>
              </a:rPr>
              <a:t> </a:t>
            </a:r>
            <a:r>
              <a:rPr lang="fa-IR" sz="2700" dirty="0">
                <a:solidFill>
                  <a:prstClr val="black"/>
                </a:solidFill>
                <a:cs typeface="B Nazanin" pitchFamily="2" charset="-78"/>
              </a:rPr>
              <a:t>ارزش مورد نظر و احساس تعهد نسبت به </a:t>
            </a:r>
            <a:r>
              <a:rPr lang="fa-IR" sz="2700" dirty="0" smtClean="0">
                <a:solidFill>
                  <a:prstClr val="black"/>
                </a:solidFill>
                <a:cs typeface="B Nazanin" pitchFamily="2" charset="-78"/>
              </a:rPr>
              <a:t>آن</a:t>
            </a:r>
          </a:p>
          <a:p>
            <a:pPr lvl="0">
              <a:buClr>
                <a:srgbClr val="3891A7"/>
              </a:buClr>
              <a:buNone/>
            </a:pPr>
            <a:r>
              <a:rPr lang="fa-IR" sz="2700" dirty="0" smtClean="0">
                <a:solidFill>
                  <a:prstClr val="black"/>
                </a:solidFill>
                <a:cs typeface="B Nazanin" pitchFamily="2" charset="-78"/>
              </a:rPr>
              <a:t>طبیعی است که بروز رفتار مورد نظر در این مرحله از مراحل پیشین عمیق تر، درونی تر و </a:t>
            </a:r>
            <a:r>
              <a:rPr lang="fa-IR" sz="2700" dirty="0" err="1" smtClean="0">
                <a:solidFill>
                  <a:prstClr val="black"/>
                </a:solidFill>
                <a:cs typeface="B Nazanin" pitchFamily="2" charset="-78"/>
              </a:rPr>
              <a:t>پایدارتر</a:t>
            </a:r>
            <a:r>
              <a:rPr lang="fa-IR" sz="2700" dirty="0" smtClean="0">
                <a:solidFill>
                  <a:prstClr val="black"/>
                </a:solidFill>
                <a:cs typeface="B Nazanin" pitchFamily="2" charset="-78"/>
              </a:rPr>
              <a:t> باشد.</a:t>
            </a:r>
          </a:p>
          <a:p>
            <a:pPr lvl="0">
              <a:buClr>
                <a:srgbClr val="3891A7"/>
              </a:buClr>
              <a:buNone/>
            </a:pPr>
            <a:endParaRPr lang="fa-IR" sz="2700" dirty="0">
              <a:solidFill>
                <a:prstClr val="black"/>
              </a:solidFill>
              <a:cs typeface="B Nazanin" pitchFamily="2" charset="-78"/>
            </a:endParaRPr>
          </a:p>
          <a:p>
            <a:pPr lvl="0">
              <a:buClr>
                <a:srgbClr val="3891A7"/>
              </a:buClr>
              <a:buNone/>
            </a:pPr>
            <a:r>
              <a:rPr lang="fa-IR" sz="2700" dirty="0" smtClean="0">
                <a:solidFill>
                  <a:prstClr val="black"/>
                </a:solidFill>
                <a:cs typeface="B Nazanin" pitchFamily="2" charset="-78"/>
              </a:rPr>
              <a:t>مثال</a:t>
            </a:r>
          </a:p>
          <a:p>
            <a:pPr lvl="0">
              <a:buClr>
                <a:srgbClr val="3891A7"/>
              </a:buClr>
              <a:buNone/>
            </a:pPr>
            <a:r>
              <a:rPr lang="fa-IR" sz="2700" dirty="0" err="1" smtClean="0">
                <a:solidFill>
                  <a:prstClr val="black"/>
                </a:solidFill>
                <a:cs typeface="B Nazanin" pitchFamily="2" charset="-78"/>
              </a:rPr>
              <a:t>حمايت</a:t>
            </a:r>
            <a:r>
              <a:rPr lang="fa-IR" sz="2700" dirty="0" smtClean="0">
                <a:solidFill>
                  <a:prstClr val="black"/>
                </a:solidFill>
                <a:cs typeface="B Nazanin" pitchFamily="2" charset="-78"/>
              </a:rPr>
              <a:t> </a:t>
            </a:r>
            <a:r>
              <a:rPr lang="fa-IR" sz="2700" dirty="0" err="1" smtClean="0">
                <a:solidFill>
                  <a:prstClr val="black"/>
                </a:solidFill>
                <a:cs typeface="B Nazanin" pitchFamily="2" charset="-78"/>
              </a:rPr>
              <a:t>كردن</a:t>
            </a:r>
            <a:endParaRPr lang="fa-IR" sz="2700" dirty="0" smtClean="0">
              <a:solidFill>
                <a:prstClr val="black"/>
              </a:solidFill>
              <a:cs typeface="B Nazanin" pitchFamily="2" charset="-78"/>
            </a:endParaRPr>
          </a:p>
          <a:p>
            <a:pPr lvl="0">
              <a:buClr>
                <a:srgbClr val="3891A7"/>
              </a:buClr>
              <a:buNone/>
            </a:pPr>
            <a:r>
              <a:rPr lang="fa-IR" sz="2700" dirty="0" smtClean="0">
                <a:solidFill>
                  <a:prstClr val="black"/>
                </a:solidFill>
                <a:cs typeface="B Nazanin" pitchFamily="2" charset="-78"/>
              </a:rPr>
              <a:t> </a:t>
            </a:r>
            <a:r>
              <a:rPr lang="fa-IR" sz="2700" dirty="0" err="1">
                <a:solidFill>
                  <a:prstClr val="black"/>
                </a:solidFill>
                <a:cs typeface="B Nazanin" pitchFamily="2" charset="-78"/>
              </a:rPr>
              <a:t>انكار</a:t>
            </a:r>
            <a:r>
              <a:rPr lang="fa-IR" sz="2700" dirty="0">
                <a:solidFill>
                  <a:prstClr val="black"/>
                </a:solidFill>
                <a:cs typeface="B Nazanin" pitchFamily="2" charset="-78"/>
              </a:rPr>
              <a:t> </a:t>
            </a:r>
            <a:r>
              <a:rPr lang="fa-IR" sz="2700" dirty="0" err="1" smtClean="0">
                <a:solidFill>
                  <a:prstClr val="black"/>
                </a:solidFill>
                <a:cs typeface="B Nazanin" pitchFamily="2" charset="-78"/>
              </a:rPr>
              <a:t>كردن</a:t>
            </a:r>
            <a:endParaRPr lang="fa-IR" sz="2700" dirty="0" smtClean="0">
              <a:solidFill>
                <a:prstClr val="black"/>
              </a:solidFill>
              <a:cs typeface="B Nazanin" pitchFamily="2" charset="-78"/>
            </a:endParaRPr>
          </a:p>
          <a:p>
            <a:pPr lvl="0">
              <a:buClr>
                <a:srgbClr val="3891A7"/>
              </a:buClr>
              <a:buNone/>
            </a:pPr>
            <a:r>
              <a:rPr lang="fa-IR" sz="2700" dirty="0" smtClean="0">
                <a:solidFill>
                  <a:prstClr val="black"/>
                </a:solidFill>
                <a:cs typeface="B Nazanin" pitchFamily="2" charset="-78"/>
              </a:rPr>
              <a:t>بحث کردن </a:t>
            </a:r>
          </a:p>
          <a:p>
            <a:pPr lvl="0">
              <a:buClr>
                <a:srgbClr val="3891A7"/>
              </a:buClr>
              <a:buNone/>
            </a:pPr>
            <a:r>
              <a:rPr lang="fa-IR" sz="2700" dirty="0" smtClean="0">
                <a:solidFill>
                  <a:prstClr val="black"/>
                </a:solidFill>
                <a:cs typeface="B Nazanin" pitchFamily="2" charset="-78"/>
              </a:rPr>
              <a:t>مجادله کردن </a:t>
            </a:r>
            <a:endParaRPr lang="fa-IR" sz="2700" dirty="0">
              <a:solidFill>
                <a:prstClr val="black"/>
              </a:solidFill>
              <a:cs typeface="B Nazanin" pitchFamily="2" charset="-78"/>
            </a:endParaRPr>
          </a:p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328940761"/>
      </p:ext>
    </p:extLst>
  </p:cSld>
  <p:clrMapOvr>
    <a:masterClrMapping/>
  </p:clrMapOvr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fa-IR" sz="4400" dirty="0">
                <a:solidFill>
                  <a:prstClr val="black"/>
                </a:solidFill>
                <a:cs typeface="B Nazanin" pitchFamily="2" charset="-78"/>
              </a:rPr>
              <a:t>سازمان </a:t>
            </a:r>
            <a:r>
              <a:rPr lang="fa-IR" sz="4400" dirty="0" err="1">
                <a:solidFill>
                  <a:prstClr val="black"/>
                </a:solidFill>
                <a:cs typeface="B Nazanin" pitchFamily="2" charset="-78"/>
              </a:rPr>
              <a:t>دهي</a:t>
            </a:r>
            <a:r>
              <a:rPr lang="fa-IR" sz="4400" dirty="0">
                <a:solidFill>
                  <a:prstClr val="black"/>
                </a:solidFill>
                <a:cs typeface="B Nazanin" pitchFamily="2" charset="-78"/>
              </a:rPr>
              <a:t> ارزش ها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>
              <a:buClr>
                <a:srgbClr val="3891A7"/>
              </a:buClr>
              <a:buNone/>
            </a:pPr>
            <a:r>
              <a:rPr lang="fa-IR" sz="2700" dirty="0" smtClean="0">
                <a:solidFill>
                  <a:prstClr val="black"/>
                </a:solidFill>
                <a:cs typeface="B Nazanin" pitchFamily="2" charset="-78"/>
              </a:rPr>
              <a:t>ارزش </a:t>
            </a:r>
            <a:r>
              <a:rPr lang="fa-IR" sz="2700" dirty="0" err="1">
                <a:solidFill>
                  <a:prstClr val="black"/>
                </a:solidFill>
                <a:cs typeface="B Nazanin" pitchFamily="2" charset="-78"/>
              </a:rPr>
              <a:t>جديد</a:t>
            </a:r>
            <a:r>
              <a:rPr lang="fa-IR" sz="2700" dirty="0">
                <a:solidFill>
                  <a:prstClr val="black"/>
                </a:solidFill>
                <a:cs typeface="B Nazanin" pitchFamily="2" charset="-78"/>
              </a:rPr>
              <a:t> را با </a:t>
            </a:r>
            <a:r>
              <a:rPr lang="fa-IR" sz="2700" dirty="0" err="1">
                <a:solidFill>
                  <a:prstClr val="black"/>
                </a:solidFill>
                <a:cs typeface="B Nazanin" pitchFamily="2" charset="-78"/>
              </a:rPr>
              <a:t>ارزشهاي</a:t>
            </a:r>
            <a:r>
              <a:rPr lang="fa-IR" sz="2700" dirty="0">
                <a:solidFill>
                  <a:prstClr val="black"/>
                </a:solidFill>
                <a:cs typeface="B Nazanin" pitchFamily="2" charset="-78"/>
              </a:rPr>
              <a:t> </a:t>
            </a:r>
            <a:r>
              <a:rPr lang="fa-IR" sz="2700" dirty="0" err="1">
                <a:solidFill>
                  <a:prstClr val="black"/>
                </a:solidFill>
                <a:cs typeface="B Nazanin" pitchFamily="2" charset="-78"/>
              </a:rPr>
              <a:t>قبلي</a:t>
            </a:r>
            <a:r>
              <a:rPr lang="fa-IR" sz="2700" dirty="0">
                <a:solidFill>
                  <a:prstClr val="black"/>
                </a:solidFill>
                <a:cs typeface="B Nazanin" pitchFamily="2" charset="-78"/>
              </a:rPr>
              <a:t> خود ارتباط دهد و </a:t>
            </a:r>
            <a:r>
              <a:rPr lang="fa-IR" sz="2700" dirty="0" err="1">
                <a:solidFill>
                  <a:prstClr val="black"/>
                </a:solidFill>
                <a:cs typeface="B Nazanin" pitchFamily="2" charset="-78"/>
              </a:rPr>
              <a:t>سازماندهي</a:t>
            </a:r>
            <a:r>
              <a:rPr lang="fa-IR" sz="2700" dirty="0">
                <a:solidFill>
                  <a:prstClr val="black"/>
                </a:solidFill>
                <a:cs typeface="B Nazanin" pitchFamily="2" charset="-78"/>
              </a:rPr>
              <a:t> </a:t>
            </a:r>
            <a:r>
              <a:rPr lang="fa-IR" sz="2700" dirty="0" err="1" smtClean="0">
                <a:solidFill>
                  <a:prstClr val="black"/>
                </a:solidFill>
                <a:cs typeface="B Nazanin" pitchFamily="2" charset="-78"/>
              </a:rPr>
              <a:t>كند</a:t>
            </a:r>
            <a:endParaRPr lang="fa-IR" sz="2700" dirty="0" smtClean="0">
              <a:solidFill>
                <a:prstClr val="black"/>
              </a:solidFill>
              <a:cs typeface="B Nazanin" pitchFamily="2" charset="-78"/>
            </a:endParaRPr>
          </a:p>
          <a:p>
            <a:pPr lvl="0">
              <a:buClr>
                <a:srgbClr val="3891A7"/>
              </a:buClr>
              <a:buNone/>
            </a:pPr>
            <a:endParaRPr lang="fa-IR" sz="2700" dirty="0">
              <a:solidFill>
                <a:prstClr val="black"/>
              </a:solidFill>
              <a:cs typeface="B Nazanin" pitchFamily="2" charset="-78"/>
            </a:endParaRPr>
          </a:p>
          <a:p>
            <a:pPr lvl="0">
              <a:buClr>
                <a:srgbClr val="3891A7"/>
              </a:buClr>
              <a:buNone/>
            </a:pPr>
            <a:endParaRPr lang="fa-IR" sz="2700" dirty="0" smtClean="0">
              <a:solidFill>
                <a:prstClr val="black"/>
              </a:solidFill>
              <a:cs typeface="B Nazanin" pitchFamily="2" charset="-78"/>
            </a:endParaRPr>
          </a:p>
          <a:p>
            <a:pPr lvl="0">
              <a:buClr>
                <a:srgbClr val="3891A7"/>
              </a:buClr>
              <a:buNone/>
            </a:pPr>
            <a:r>
              <a:rPr lang="fa-IR" sz="2700" dirty="0" smtClean="0">
                <a:solidFill>
                  <a:prstClr val="black"/>
                </a:solidFill>
                <a:cs typeface="B Nazanin" pitchFamily="2" charset="-78"/>
              </a:rPr>
              <a:t>مثال</a:t>
            </a:r>
            <a:endParaRPr lang="fa-IR" sz="2700" dirty="0">
              <a:solidFill>
                <a:prstClr val="black"/>
              </a:solidFill>
              <a:cs typeface="B Nazanin" pitchFamily="2" charset="-78"/>
            </a:endParaRPr>
          </a:p>
          <a:p>
            <a:pPr lvl="0">
              <a:buClr>
                <a:srgbClr val="3891A7"/>
              </a:buClr>
              <a:buNone/>
            </a:pPr>
            <a:r>
              <a:rPr lang="fa-IR" sz="2700" dirty="0" smtClean="0">
                <a:solidFill>
                  <a:prstClr val="black"/>
                </a:solidFill>
                <a:cs typeface="B Nazanin" pitchFamily="2" charset="-78"/>
              </a:rPr>
              <a:t> </a:t>
            </a:r>
            <a:r>
              <a:rPr lang="fa-IR" sz="2700" dirty="0">
                <a:solidFill>
                  <a:prstClr val="black"/>
                </a:solidFill>
                <a:cs typeface="B Nazanin" pitchFamily="2" charset="-78"/>
              </a:rPr>
              <a:t>نظریه دادن</a:t>
            </a:r>
            <a:r>
              <a:rPr lang="fa-IR" sz="2700" dirty="0" smtClean="0">
                <a:solidFill>
                  <a:prstClr val="black"/>
                </a:solidFill>
                <a:cs typeface="B Nazanin" pitchFamily="2" charset="-78"/>
              </a:rPr>
              <a:t>،</a:t>
            </a:r>
          </a:p>
          <a:p>
            <a:pPr lvl="0">
              <a:buClr>
                <a:srgbClr val="3891A7"/>
              </a:buClr>
              <a:buNone/>
            </a:pPr>
            <a:r>
              <a:rPr lang="fa-IR" sz="2700" dirty="0" smtClean="0">
                <a:solidFill>
                  <a:prstClr val="black"/>
                </a:solidFill>
                <a:cs typeface="B Nazanin" pitchFamily="2" charset="-78"/>
              </a:rPr>
              <a:t> </a:t>
            </a:r>
            <a:r>
              <a:rPr lang="fa-IR" sz="2700" dirty="0" err="1">
                <a:solidFill>
                  <a:prstClr val="black"/>
                </a:solidFill>
                <a:cs typeface="B Nazanin" pitchFamily="2" charset="-78"/>
              </a:rPr>
              <a:t>سازماندهي</a:t>
            </a:r>
            <a:r>
              <a:rPr lang="fa-IR" sz="2700" dirty="0">
                <a:solidFill>
                  <a:prstClr val="black"/>
                </a:solidFill>
                <a:cs typeface="B Nazanin" pitchFamily="2" charset="-78"/>
              </a:rPr>
              <a:t> </a:t>
            </a:r>
            <a:r>
              <a:rPr lang="fa-IR" sz="2700" dirty="0" err="1" smtClean="0">
                <a:solidFill>
                  <a:prstClr val="black"/>
                </a:solidFill>
                <a:cs typeface="B Nazanin" pitchFamily="2" charset="-78"/>
              </a:rPr>
              <a:t>كردن</a:t>
            </a:r>
            <a:endParaRPr lang="fa-IR" sz="2700" dirty="0" smtClean="0">
              <a:solidFill>
                <a:prstClr val="black"/>
              </a:solidFill>
              <a:cs typeface="B Nazanin" pitchFamily="2" charset="-78"/>
            </a:endParaRPr>
          </a:p>
          <a:p>
            <a:pPr lvl="0">
              <a:buClr>
                <a:srgbClr val="3891A7"/>
              </a:buClr>
              <a:buNone/>
            </a:pPr>
            <a:r>
              <a:rPr lang="fa-IR" sz="2700" dirty="0" smtClean="0">
                <a:solidFill>
                  <a:prstClr val="black"/>
                </a:solidFill>
                <a:cs typeface="B Nazanin" pitchFamily="2" charset="-78"/>
              </a:rPr>
              <a:t>تدوین کردن </a:t>
            </a:r>
            <a:endParaRPr lang="fa-IR" sz="2700" dirty="0">
              <a:solidFill>
                <a:prstClr val="black"/>
              </a:solidFill>
              <a:cs typeface="B Nazanin" pitchFamily="2" charset="-78"/>
            </a:endParaRPr>
          </a:p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99164484"/>
      </p:ext>
    </p:extLst>
  </p:cSld>
  <p:clrMapOvr>
    <a:masterClrMapping/>
  </p:clrMapOvr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fa-IR" dirty="0" smtClean="0"/>
              <a:t>درونی شدن ارزش ها 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fa-IR" dirty="0" smtClean="0">
                <a:cs typeface="B Nazanin" pitchFamily="2" charset="-78"/>
              </a:rPr>
              <a:t>ارزش </a:t>
            </a:r>
            <a:r>
              <a:rPr lang="fa-IR" dirty="0">
                <a:cs typeface="B Nazanin" pitchFamily="2" charset="-78"/>
              </a:rPr>
              <a:t>مورد نظر در رفتار فرد </a:t>
            </a:r>
            <a:r>
              <a:rPr lang="fa-IR" dirty="0" err="1">
                <a:cs typeface="B Nazanin" pitchFamily="2" charset="-78"/>
              </a:rPr>
              <a:t>انعكاس</a:t>
            </a:r>
            <a:r>
              <a:rPr lang="fa-IR" dirty="0">
                <a:cs typeface="B Nazanin" pitchFamily="2" charset="-78"/>
              </a:rPr>
              <a:t> </a:t>
            </a:r>
            <a:r>
              <a:rPr lang="fa-IR" dirty="0" err="1">
                <a:cs typeface="B Nazanin" pitchFamily="2" charset="-78"/>
              </a:rPr>
              <a:t>دائمي</a:t>
            </a:r>
            <a:r>
              <a:rPr lang="fa-IR" dirty="0">
                <a:cs typeface="B Nazanin" pitchFamily="2" charset="-78"/>
              </a:rPr>
              <a:t> دارد: </a:t>
            </a:r>
            <a:r>
              <a:rPr lang="fa-IR" dirty="0" err="1">
                <a:cs typeface="B Nazanin" pitchFamily="2" charset="-78"/>
              </a:rPr>
              <a:t>دانشجويي</a:t>
            </a:r>
            <a:r>
              <a:rPr lang="fa-IR" dirty="0">
                <a:cs typeface="B Nazanin" pitchFamily="2" charset="-78"/>
              </a:rPr>
              <a:t> </a:t>
            </a:r>
            <a:r>
              <a:rPr lang="fa-IR" dirty="0" err="1">
                <a:cs typeface="B Nazanin" pitchFamily="2" charset="-78"/>
              </a:rPr>
              <a:t>كه</a:t>
            </a:r>
            <a:r>
              <a:rPr lang="fa-IR" dirty="0">
                <a:cs typeface="B Nazanin" pitchFamily="2" charset="-78"/>
              </a:rPr>
              <a:t> به </a:t>
            </a:r>
            <a:r>
              <a:rPr lang="fa-IR" dirty="0" err="1">
                <a:cs typeface="B Nazanin" pitchFamily="2" charset="-78"/>
              </a:rPr>
              <a:t>اين</a:t>
            </a:r>
            <a:r>
              <a:rPr lang="fa-IR" dirty="0">
                <a:cs typeface="B Nazanin" pitchFamily="2" charset="-78"/>
              </a:rPr>
              <a:t> مرحله </a:t>
            </a:r>
            <a:r>
              <a:rPr lang="fa-IR" dirty="0" err="1">
                <a:cs typeface="B Nazanin" pitchFamily="2" charset="-78"/>
              </a:rPr>
              <a:t>رسيده</a:t>
            </a:r>
            <a:r>
              <a:rPr lang="fa-IR" dirty="0">
                <a:cs typeface="B Nazanin" pitchFamily="2" charset="-78"/>
              </a:rPr>
              <a:t> هرگز تقلب </a:t>
            </a:r>
            <a:r>
              <a:rPr lang="fa-IR" dirty="0" err="1">
                <a:cs typeface="B Nazanin" pitchFamily="2" charset="-78"/>
              </a:rPr>
              <a:t>نمي</a:t>
            </a:r>
            <a:r>
              <a:rPr lang="fa-IR" dirty="0">
                <a:cs typeface="B Nazanin" pitchFamily="2" charset="-78"/>
              </a:rPr>
              <a:t> </a:t>
            </a:r>
            <a:r>
              <a:rPr lang="fa-IR" dirty="0" err="1">
                <a:cs typeface="B Nazanin" pitchFamily="2" charset="-78"/>
              </a:rPr>
              <a:t>كند</a:t>
            </a:r>
            <a:r>
              <a:rPr lang="fa-IR" dirty="0" smtClean="0">
                <a:cs typeface="B Nazanin" pitchFamily="2" charset="-78"/>
              </a:rPr>
              <a:t>. خواه مراقب حضور داشته باشد یا نداشته باشد. </a:t>
            </a:r>
          </a:p>
          <a:p>
            <a:r>
              <a:rPr lang="fa-IR" dirty="0" smtClean="0">
                <a:cs typeface="B Nazanin" pitchFamily="2" charset="-78"/>
              </a:rPr>
              <a:t>نتیجه فعل های رفتاری درونی شدن ارزش ها، کیفیت چیزی را تعیین می کند، خدمت صادقانه انجام می دهد و از ارزش ها حمایت می کند. </a:t>
            </a:r>
            <a:endParaRPr lang="fa-IR" dirty="0">
              <a:cs typeface="B Nazanin" pitchFamily="2" charset="-78"/>
            </a:endParaRPr>
          </a:p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43442490"/>
      </p:ext>
    </p:extLst>
  </p:cSld>
  <p:clrMapOvr>
    <a:masterClrMapping/>
  </p:clrMapOvr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algn="r"/>
            <a:r>
              <a:rPr lang="fa-IR" sz="3200" b="1" dirty="0" smtClean="0">
                <a:cs typeface="B Nazanin" pitchFamily="2" charset="-78"/>
              </a:rPr>
              <a:t>حيطه رواني حركتي( مهارت هاي عملي)</a:t>
            </a:r>
            <a:endParaRPr lang="fa-IR" sz="3200" b="1" dirty="0">
              <a:cs typeface="B Nazanin" pitchFamily="2" charset="-78"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Autofit/>
          </a:bodyPr>
          <a:lstStyle/>
          <a:p>
            <a:r>
              <a:rPr lang="fa-IR" sz="2600" dirty="0" smtClean="0">
                <a:cs typeface="B Nazanin" pitchFamily="2" charset="-78"/>
              </a:rPr>
              <a:t>انجام آنها نياز به همكاري اعصاب و ماهيچه دارد. مداخله فكر و جسم</a:t>
            </a:r>
          </a:p>
          <a:p>
            <a:r>
              <a:rPr lang="fa-IR" sz="2600" dirty="0" smtClean="0">
                <a:cs typeface="B Nazanin" pitchFamily="2" charset="-78"/>
              </a:rPr>
              <a:t>مراحل: </a:t>
            </a:r>
          </a:p>
          <a:p>
            <a:pPr>
              <a:buNone/>
            </a:pPr>
            <a:r>
              <a:rPr lang="fa-IR" sz="2600" dirty="0" smtClean="0">
                <a:cs typeface="B Nazanin" pitchFamily="2" charset="-78"/>
              </a:rPr>
              <a:t>1- مشاهده: مشاهده فعاليت هاي مهارتي آموزشي</a:t>
            </a:r>
          </a:p>
          <a:p>
            <a:pPr>
              <a:buNone/>
            </a:pPr>
            <a:r>
              <a:rPr lang="fa-IR" sz="2600" dirty="0" smtClean="0">
                <a:cs typeface="B Nazanin" pitchFamily="2" charset="-78"/>
              </a:rPr>
              <a:t>2- تقليد: از رفتارهاي آموزش دهنده تقليد مي كند.</a:t>
            </a:r>
          </a:p>
          <a:p>
            <a:pPr>
              <a:buNone/>
            </a:pPr>
            <a:r>
              <a:rPr lang="fa-IR" sz="2600" dirty="0" smtClean="0">
                <a:cs typeface="B Nazanin" pitchFamily="2" charset="-78"/>
              </a:rPr>
              <a:t>3- تمرين: با تمرين سعي مي كند تا حركات لازم را با نظم وآهنگ لازم انجام دهد.</a:t>
            </a:r>
          </a:p>
          <a:p>
            <a:pPr>
              <a:buNone/>
            </a:pPr>
            <a:r>
              <a:rPr lang="fa-IR" sz="2600" dirty="0" smtClean="0">
                <a:cs typeface="B Nazanin" pitchFamily="2" charset="-78"/>
              </a:rPr>
              <a:t>4- تطابق: با موضوع زمينه مورد فعاليتش برخوردي آگاهانه دارد</a:t>
            </a:r>
          </a:p>
          <a:p>
            <a:pPr>
              <a:buNone/>
            </a:pPr>
            <a:r>
              <a:rPr lang="fa-IR" sz="2600" dirty="0" smtClean="0">
                <a:cs typeface="B Nazanin" pitchFamily="2" charset="-78"/>
              </a:rPr>
              <a:t>5- تسلط: به طور خودكار، به انجام كارهاي موزون ودقيق عادت مي كند.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>
              <a:buNone/>
            </a:pPr>
            <a:r>
              <a:rPr lang="fa-IR" dirty="0" smtClean="0">
                <a:cs typeface="B Nazanin" pitchFamily="2" charset="-78"/>
              </a:rPr>
              <a:t>نمونه فعل هاي رواني حركتي:</a:t>
            </a:r>
          </a:p>
          <a:p>
            <a:r>
              <a:rPr lang="fa-IR" dirty="0" smtClean="0">
                <a:cs typeface="B Nazanin" pitchFamily="2" charset="-78"/>
              </a:rPr>
              <a:t> اندازه گرفتن</a:t>
            </a:r>
          </a:p>
          <a:p>
            <a:r>
              <a:rPr lang="fa-IR" dirty="0" smtClean="0">
                <a:cs typeface="B Nazanin" pitchFamily="2" charset="-78"/>
              </a:rPr>
              <a:t>طرح ريزي كردن</a:t>
            </a:r>
          </a:p>
          <a:p>
            <a:r>
              <a:rPr lang="fa-IR" dirty="0" smtClean="0">
                <a:cs typeface="B Nazanin" pitchFamily="2" charset="-78"/>
              </a:rPr>
              <a:t> مخلوط كردن</a:t>
            </a:r>
          </a:p>
          <a:p>
            <a:r>
              <a:rPr lang="fa-IR" dirty="0" smtClean="0">
                <a:cs typeface="B Nazanin" pitchFamily="2" charset="-78"/>
              </a:rPr>
              <a:t> مرتب كردن</a:t>
            </a:r>
          </a:p>
          <a:p>
            <a:r>
              <a:rPr lang="fa-IR" dirty="0" smtClean="0">
                <a:cs typeface="B Nazanin" pitchFamily="2" charset="-78"/>
              </a:rPr>
              <a:t> وزن كردن</a:t>
            </a:r>
          </a:p>
          <a:p>
            <a:endParaRPr lang="en-US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algn="r"/>
            <a:r>
              <a:rPr lang="fa-IR" sz="3200" b="1" dirty="0" smtClean="0">
                <a:cs typeface="B Nazanin" pitchFamily="2" charset="-78"/>
              </a:rPr>
              <a:t>2- شرايط آموزش</a:t>
            </a:r>
            <a:endParaRPr lang="fa-IR" sz="3200" b="1" dirty="0">
              <a:cs typeface="B Nazanin" pitchFamily="2" charset="-78"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fa-IR" sz="2800" dirty="0" smtClean="0">
                <a:cs typeface="B Nazanin" pitchFamily="2" charset="-78"/>
              </a:rPr>
              <a:t>دومين مرحله طراحي منظم آموزشي(پس از اهداف آموزشي)</a:t>
            </a:r>
          </a:p>
          <a:p>
            <a:r>
              <a:rPr lang="fa-IR" sz="2800" dirty="0" smtClean="0">
                <a:cs typeface="B Nazanin" pitchFamily="2" charset="-78"/>
              </a:rPr>
              <a:t>يعني شرايط آموزش را مورد بررس قرار دهيم</a:t>
            </a:r>
          </a:p>
          <a:p>
            <a:endParaRPr lang="fa-IR" sz="2800" dirty="0" smtClean="0">
              <a:cs typeface="B Nazanin" pitchFamily="2" charset="-78"/>
            </a:endParaRPr>
          </a:p>
          <a:p>
            <a:r>
              <a:rPr lang="fa-IR" sz="2800" dirty="0" smtClean="0">
                <a:cs typeface="B Nazanin" pitchFamily="2" charset="-78"/>
              </a:rPr>
              <a:t>3 جزء اساسي را بايد مورد توجه قرار داد:</a:t>
            </a:r>
          </a:p>
          <a:p>
            <a:pPr>
              <a:buNone/>
            </a:pPr>
            <a:r>
              <a:rPr lang="fa-IR" sz="2800" dirty="0" smtClean="0">
                <a:cs typeface="B Nazanin" pitchFamily="2" charset="-78"/>
              </a:rPr>
              <a:t>1- تجارب يادگيري</a:t>
            </a:r>
          </a:p>
          <a:p>
            <a:pPr>
              <a:buNone/>
            </a:pPr>
            <a:r>
              <a:rPr lang="fa-IR" sz="2800" dirty="0" smtClean="0">
                <a:cs typeface="B Nazanin" pitchFamily="2" charset="-78"/>
              </a:rPr>
              <a:t>2- گروههاي تدريس و يادگيري</a:t>
            </a:r>
          </a:p>
          <a:p>
            <a:pPr>
              <a:buNone/>
            </a:pPr>
            <a:r>
              <a:rPr lang="fa-IR" sz="2800" dirty="0" smtClean="0">
                <a:cs typeface="B Nazanin" pitchFamily="2" charset="-78"/>
              </a:rPr>
              <a:t>3- شيوه تدريس</a:t>
            </a:r>
            <a:endParaRPr lang="fa-IR" sz="2800" dirty="0">
              <a:cs typeface="B Nazanin" pitchFamily="2" charset="-78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435608" y="571480"/>
            <a:ext cx="7498080" cy="5676920"/>
          </a:xfrm>
        </p:spPr>
        <p:txBody>
          <a:bodyPr>
            <a:normAutofit fontScale="85000" lnSpcReduction="10000"/>
          </a:bodyPr>
          <a:lstStyle/>
          <a:p>
            <a:pPr>
              <a:buNone/>
            </a:pPr>
            <a:r>
              <a:rPr lang="fa-IR" dirty="0" smtClean="0">
                <a:cs typeface="B Nazanin" pitchFamily="2" charset="-78"/>
              </a:rPr>
              <a:t>1- </a:t>
            </a:r>
            <a:r>
              <a:rPr lang="fa-IR" b="1" dirty="0" smtClean="0">
                <a:cs typeface="B Nazanin" pitchFamily="2" charset="-78"/>
              </a:rPr>
              <a:t>تجارب يادگيري</a:t>
            </a:r>
            <a:r>
              <a:rPr lang="fa-IR" dirty="0" smtClean="0">
                <a:cs typeface="B Nazanin" pitchFamily="2" charset="-78"/>
              </a:rPr>
              <a:t>: </a:t>
            </a:r>
          </a:p>
          <a:p>
            <a:r>
              <a:rPr lang="fa-IR" sz="2800" dirty="0" smtClean="0">
                <a:cs typeface="B Nazanin" pitchFamily="2" charset="-78"/>
              </a:rPr>
              <a:t>فعاليت هايي كه فراگيران در راه دستيابي به اهداف آموزشي انجام مي دهند</a:t>
            </a:r>
            <a:r>
              <a:rPr lang="fa-IR" dirty="0" smtClean="0">
                <a:cs typeface="B Nazanin" pitchFamily="2" charset="-78"/>
              </a:rPr>
              <a:t>.</a:t>
            </a:r>
          </a:p>
          <a:p>
            <a:endParaRPr lang="fa-IR" dirty="0" smtClean="0">
              <a:cs typeface="B Nazanin" pitchFamily="2" charset="-78"/>
            </a:endParaRPr>
          </a:p>
          <a:p>
            <a:pPr>
              <a:buNone/>
            </a:pPr>
            <a:r>
              <a:rPr lang="fa-IR" dirty="0" smtClean="0">
                <a:cs typeface="B Nazanin" pitchFamily="2" charset="-78"/>
              </a:rPr>
              <a:t>2- </a:t>
            </a:r>
            <a:r>
              <a:rPr lang="fa-IR" b="1" dirty="0" smtClean="0">
                <a:cs typeface="B Nazanin" pitchFamily="2" charset="-78"/>
              </a:rPr>
              <a:t>گروههاي تدريس و يادگيري</a:t>
            </a:r>
            <a:r>
              <a:rPr lang="fa-IR" dirty="0" smtClean="0">
                <a:cs typeface="B Nazanin" pitchFamily="2" charset="-78"/>
              </a:rPr>
              <a:t>: </a:t>
            </a:r>
          </a:p>
          <a:p>
            <a:r>
              <a:rPr lang="fa-IR" sz="2800" dirty="0" smtClean="0">
                <a:cs typeface="B Nazanin" pitchFamily="2" charset="-78"/>
              </a:rPr>
              <a:t>در انتخاب گروه آموزش يكي از عوامل مهم اهداف آموزشي است.</a:t>
            </a:r>
          </a:p>
          <a:p>
            <a:r>
              <a:rPr lang="fa-IR" sz="2800" dirty="0" smtClean="0">
                <a:cs typeface="B Nazanin" pitchFamily="2" charset="-78"/>
              </a:rPr>
              <a:t>براي هدفهاي حيطه شناختي: گروههاي بزرگ</a:t>
            </a:r>
          </a:p>
          <a:p>
            <a:r>
              <a:rPr lang="fa-IR" sz="2800" dirty="0" smtClean="0">
                <a:cs typeface="B Nazanin" pitchFamily="2" charset="-78"/>
              </a:rPr>
              <a:t>براي هدفهاي حيطه عاطفي: گروههاي متوسط</a:t>
            </a:r>
          </a:p>
          <a:p>
            <a:r>
              <a:rPr lang="fa-IR" sz="2800" dirty="0" smtClean="0">
                <a:cs typeface="B Nazanin" pitchFamily="2" charset="-78"/>
              </a:rPr>
              <a:t>براي هدفهاي حيطه رواني حركتي: گروههاي كوچك و تك فراگير</a:t>
            </a:r>
          </a:p>
          <a:p>
            <a:endParaRPr lang="fa-IR" dirty="0" smtClean="0">
              <a:cs typeface="B Nazanin" pitchFamily="2" charset="-78"/>
            </a:endParaRPr>
          </a:p>
          <a:p>
            <a:pPr>
              <a:buNone/>
            </a:pPr>
            <a:r>
              <a:rPr lang="fa-IR" dirty="0" smtClean="0">
                <a:cs typeface="B Nazanin" pitchFamily="2" charset="-78"/>
              </a:rPr>
              <a:t>3- </a:t>
            </a:r>
            <a:r>
              <a:rPr lang="fa-IR" b="1" dirty="0" smtClean="0">
                <a:cs typeface="B Nazanin" pitchFamily="2" charset="-78"/>
              </a:rPr>
              <a:t>شيوه تدريس</a:t>
            </a:r>
            <a:r>
              <a:rPr lang="fa-IR" dirty="0" smtClean="0">
                <a:cs typeface="B Nazanin" pitchFamily="2" charset="-78"/>
              </a:rPr>
              <a:t>:</a:t>
            </a:r>
          </a:p>
          <a:p>
            <a:r>
              <a:rPr lang="fa-IR" dirty="0" smtClean="0">
                <a:cs typeface="B Nazanin" pitchFamily="2" charset="-78"/>
              </a:rPr>
              <a:t> </a:t>
            </a:r>
            <a:r>
              <a:rPr lang="fa-IR" sz="2800" dirty="0" smtClean="0">
                <a:cs typeface="B Nazanin" pitchFamily="2" charset="-78"/>
              </a:rPr>
              <a:t>آن دسته از فعاليت هاي مربيان كه در راه هدايت فراگيران به سمت اهداف آموزشي قابل اجرا است.</a:t>
            </a:r>
          </a:p>
          <a:p>
            <a:r>
              <a:rPr lang="fa-IR" sz="2800" dirty="0" smtClean="0">
                <a:cs typeface="B Nazanin" pitchFamily="2" charset="-78"/>
              </a:rPr>
              <a:t>شامل: سخنراني، بحث گروهي، گردش علمي، آزمايش و اكتشاف</a:t>
            </a:r>
          </a:p>
          <a:p>
            <a:endParaRPr lang="fa-IR" dirty="0">
              <a:cs typeface="B Nazanin" pitchFamily="2" charset="-78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algn="r"/>
            <a:r>
              <a:rPr lang="fa-IR" sz="3200" b="1" dirty="0" smtClean="0">
                <a:cs typeface="B Nazanin" pitchFamily="2" charset="-78"/>
              </a:rPr>
              <a:t>3- منابع آموزشي</a:t>
            </a:r>
            <a:endParaRPr lang="fa-IR" sz="3200" b="1" dirty="0">
              <a:cs typeface="B Nazanin" pitchFamily="2" charset="-78"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fa-IR" sz="2800" dirty="0" smtClean="0">
                <a:cs typeface="B Nazanin" pitchFamily="2" charset="-78"/>
              </a:rPr>
              <a:t>سومين مرحله در طراحي منظم آموزشي است.</a:t>
            </a:r>
          </a:p>
          <a:p>
            <a:endParaRPr lang="fa-IR" sz="2800" dirty="0" smtClean="0">
              <a:cs typeface="B Nazanin" pitchFamily="2" charset="-78"/>
            </a:endParaRPr>
          </a:p>
          <a:p>
            <a:r>
              <a:rPr lang="fa-IR" sz="2800" dirty="0" smtClean="0">
                <a:cs typeface="B Nazanin" pitchFamily="2" charset="-78"/>
              </a:rPr>
              <a:t>شامل: </a:t>
            </a:r>
          </a:p>
          <a:p>
            <a:pPr marL="596646" indent="-514350">
              <a:buFont typeface="+mj-lt"/>
              <a:buAutoNum type="arabicPeriod"/>
            </a:pPr>
            <a:r>
              <a:rPr lang="fa-IR" sz="2800" dirty="0" smtClean="0">
                <a:cs typeface="B Nazanin" pitchFamily="2" charset="-78"/>
              </a:rPr>
              <a:t>منابع انساني</a:t>
            </a:r>
          </a:p>
          <a:p>
            <a:pPr marL="596646" indent="-514350">
              <a:buFont typeface="+mj-lt"/>
              <a:buAutoNum type="arabicPeriod"/>
            </a:pPr>
            <a:r>
              <a:rPr lang="fa-IR" sz="2800" dirty="0" smtClean="0">
                <a:cs typeface="B Nazanin" pitchFamily="2" charset="-78"/>
              </a:rPr>
              <a:t>مواد و وسايل آموزشي</a:t>
            </a:r>
          </a:p>
          <a:p>
            <a:pPr marL="596646" indent="-514350">
              <a:buFont typeface="+mj-lt"/>
              <a:buAutoNum type="arabicPeriod"/>
            </a:pPr>
            <a:r>
              <a:rPr lang="fa-IR" sz="2800" dirty="0" smtClean="0">
                <a:cs typeface="B Nazanin" pitchFamily="2" charset="-78"/>
              </a:rPr>
              <a:t>تعيين فضاي آموزشي</a:t>
            </a:r>
            <a:endParaRPr lang="fa-IR" sz="2800" dirty="0">
              <a:cs typeface="B Nazanin" pitchFamily="2" charset="-78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algn="r"/>
            <a:r>
              <a:rPr lang="fa-IR" sz="3200" b="1" dirty="0" smtClean="0">
                <a:cs typeface="B Nazanin" pitchFamily="2" charset="-78"/>
              </a:rPr>
              <a:t>منابع انساني:</a:t>
            </a:r>
            <a:endParaRPr lang="fa-IR" sz="3200" b="1" dirty="0">
              <a:cs typeface="B Nazanin" pitchFamily="2" charset="-78"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3714744" y="1285860"/>
            <a:ext cx="5157798" cy="4663440"/>
          </a:xfrm>
        </p:spPr>
        <p:txBody>
          <a:bodyPr>
            <a:normAutofit/>
          </a:bodyPr>
          <a:lstStyle/>
          <a:p>
            <a:r>
              <a:rPr lang="fa-IR" sz="2400" dirty="0" smtClean="0">
                <a:cs typeface="B Nazanin" pitchFamily="2" charset="-78"/>
              </a:rPr>
              <a:t>شامل: آموزش دهندگان و نيروهاي كمك آموزشي</a:t>
            </a:r>
          </a:p>
          <a:p>
            <a:endParaRPr lang="fa-IR" sz="2400" b="1" dirty="0" smtClean="0">
              <a:cs typeface="B Nazanin" pitchFamily="2" charset="-78"/>
            </a:endParaRPr>
          </a:p>
          <a:p>
            <a:r>
              <a:rPr lang="fa-IR" sz="2400" b="1" dirty="0" smtClean="0">
                <a:cs typeface="B Nazanin" pitchFamily="2" charset="-78"/>
              </a:rPr>
              <a:t>آموزش دهنگان :</a:t>
            </a:r>
          </a:p>
          <a:p>
            <a:pPr>
              <a:buFont typeface="Wingdings" pitchFamily="2" charset="2"/>
              <a:buChar char="Ø"/>
            </a:pPr>
            <a:r>
              <a:rPr lang="fa-IR" sz="2400" dirty="0" smtClean="0">
                <a:cs typeface="B Nazanin" pitchFamily="2" charset="-78"/>
              </a:rPr>
              <a:t>مدرسين</a:t>
            </a:r>
          </a:p>
          <a:p>
            <a:pPr>
              <a:buFont typeface="Wingdings" pitchFamily="2" charset="2"/>
              <a:buChar char="Ø"/>
            </a:pPr>
            <a:r>
              <a:rPr lang="fa-IR" sz="2400" dirty="0" smtClean="0">
                <a:cs typeface="B Nazanin" pitchFamily="2" charset="-78"/>
              </a:rPr>
              <a:t>رهبران و راهنمايان بحث گروهي</a:t>
            </a:r>
          </a:p>
          <a:p>
            <a:pPr>
              <a:buFont typeface="Wingdings" pitchFamily="2" charset="2"/>
              <a:buChar char="Ø"/>
            </a:pPr>
            <a:r>
              <a:rPr lang="fa-IR" sz="2400" dirty="0" smtClean="0">
                <a:cs typeface="B Nazanin" pitchFamily="2" charset="-78"/>
              </a:rPr>
              <a:t>اعضاءهيئت رئيسه جلسات اموزشي</a:t>
            </a:r>
          </a:p>
          <a:p>
            <a:pPr>
              <a:buFont typeface="Wingdings" pitchFamily="2" charset="2"/>
              <a:buChar char="Ø"/>
            </a:pPr>
            <a:r>
              <a:rPr lang="fa-IR" sz="2400" dirty="0" smtClean="0">
                <a:cs typeface="B Nazanin" pitchFamily="2" charset="-78"/>
              </a:rPr>
              <a:t>نمايندگان گروههاي بحث</a:t>
            </a:r>
          </a:p>
          <a:p>
            <a:pPr>
              <a:buFont typeface="Wingdings" pitchFamily="2" charset="2"/>
              <a:buChar char="Ø"/>
            </a:pPr>
            <a:endParaRPr lang="fa-IR" sz="2400" dirty="0" smtClean="0">
              <a:cs typeface="B Nazanin" pitchFamily="2" charset="-78"/>
            </a:endParaRPr>
          </a:p>
          <a:p>
            <a:pPr>
              <a:buFont typeface="Wingdings" pitchFamily="2" charset="2"/>
              <a:buChar char="Ø"/>
            </a:pPr>
            <a:endParaRPr lang="fa-IR" sz="2400" dirty="0" smtClean="0">
              <a:cs typeface="B Nazanin" pitchFamily="2" charset="-78"/>
            </a:endParaRPr>
          </a:p>
          <a:p>
            <a:endParaRPr lang="fa-IR" sz="2400" dirty="0">
              <a:cs typeface="B Nazanin" pitchFamily="2" charset="-78"/>
            </a:endParaRP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1000100" y="2194560"/>
            <a:ext cx="3657600" cy="4663440"/>
          </a:xfrm>
        </p:spPr>
        <p:txBody>
          <a:bodyPr>
            <a:normAutofit/>
          </a:bodyPr>
          <a:lstStyle/>
          <a:p>
            <a:pPr>
              <a:buFont typeface="Arial" pitchFamily="34" charset="0"/>
              <a:buChar char="•"/>
            </a:pPr>
            <a:r>
              <a:rPr lang="fa-IR" sz="2400" b="1" dirty="0" smtClean="0">
                <a:cs typeface="B Nazanin" pitchFamily="2" charset="-78"/>
              </a:rPr>
              <a:t>نيروهاي كمك آموزشي:</a:t>
            </a:r>
          </a:p>
          <a:p>
            <a:pPr>
              <a:buFont typeface="Wingdings" pitchFamily="2" charset="2"/>
              <a:buChar char="Ø"/>
            </a:pPr>
            <a:r>
              <a:rPr lang="fa-IR" sz="2400" dirty="0" smtClean="0">
                <a:cs typeface="B Nazanin" pitchFamily="2" charset="-78"/>
              </a:rPr>
              <a:t>مجريان برنامه</a:t>
            </a:r>
          </a:p>
          <a:p>
            <a:pPr>
              <a:buFont typeface="Wingdings" pitchFamily="2" charset="2"/>
              <a:buChar char="Ø"/>
            </a:pPr>
            <a:r>
              <a:rPr lang="fa-IR" sz="2400" dirty="0" smtClean="0">
                <a:cs typeface="B Nazanin" pitchFamily="2" charset="-78"/>
              </a:rPr>
              <a:t>متصديان سمعي و بصري</a:t>
            </a:r>
          </a:p>
          <a:p>
            <a:pPr>
              <a:buFont typeface="Wingdings" pitchFamily="2" charset="2"/>
              <a:buChar char="Ø"/>
            </a:pPr>
            <a:r>
              <a:rPr lang="fa-IR" sz="2400" dirty="0" smtClean="0">
                <a:cs typeface="B Nazanin" pitchFamily="2" charset="-78"/>
              </a:rPr>
              <a:t>مسئولين امور مالي</a:t>
            </a:r>
          </a:p>
          <a:p>
            <a:pPr>
              <a:buFont typeface="Wingdings" pitchFamily="2" charset="2"/>
              <a:buChar char="Ø"/>
            </a:pPr>
            <a:r>
              <a:rPr lang="fa-IR" sz="2400" dirty="0" smtClean="0">
                <a:cs typeface="B Nazanin" pitchFamily="2" charset="-78"/>
              </a:rPr>
              <a:t>تداركات</a:t>
            </a:r>
          </a:p>
          <a:p>
            <a:pPr>
              <a:buFont typeface="Wingdings" pitchFamily="2" charset="2"/>
              <a:buChar char="Ø"/>
            </a:pPr>
            <a:r>
              <a:rPr lang="fa-IR" sz="2400" dirty="0" smtClean="0">
                <a:cs typeface="B Nazanin" pitchFamily="2" charset="-78"/>
              </a:rPr>
              <a:t> خدمات</a:t>
            </a:r>
          </a:p>
          <a:p>
            <a:pPr>
              <a:buFont typeface="Wingdings" pitchFamily="2" charset="2"/>
              <a:buChar char="Ø"/>
            </a:pPr>
            <a:r>
              <a:rPr lang="fa-IR" sz="2400" dirty="0" smtClean="0">
                <a:cs typeface="B Nazanin" pitchFamily="2" charset="-78"/>
              </a:rPr>
              <a:t>تمرين دهندگان</a:t>
            </a:r>
          </a:p>
          <a:p>
            <a:endParaRPr lang="en-US" sz="2400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Autofit/>
          </a:bodyPr>
          <a:lstStyle/>
          <a:p>
            <a:pPr algn="r"/>
            <a:r>
              <a:rPr lang="fa-IR" sz="3200" b="1" dirty="0" smtClean="0">
                <a:cs typeface="B Nazanin" pitchFamily="2" charset="-78"/>
              </a:rPr>
              <a:t/>
            </a:r>
            <a:br>
              <a:rPr lang="fa-IR" sz="3200" b="1" dirty="0" smtClean="0">
                <a:cs typeface="B Nazanin" pitchFamily="2" charset="-78"/>
              </a:rPr>
            </a:br>
            <a:r>
              <a:rPr lang="fa-IR" sz="3200" b="1" dirty="0" smtClean="0">
                <a:cs typeface="B Nazanin" pitchFamily="2" charset="-78"/>
              </a:rPr>
              <a:t/>
            </a:r>
            <a:br>
              <a:rPr lang="fa-IR" sz="3200" b="1" dirty="0" smtClean="0">
                <a:cs typeface="B Nazanin" pitchFamily="2" charset="-78"/>
              </a:rPr>
            </a:br>
            <a:r>
              <a:rPr lang="fa-IR" sz="3200" b="1" dirty="0" smtClean="0">
                <a:cs typeface="B Nazanin" pitchFamily="2" charset="-78"/>
              </a:rPr>
              <a:t>مواد و وسايل آموزشي</a:t>
            </a:r>
            <a:br>
              <a:rPr lang="fa-IR" sz="3200" b="1" dirty="0" smtClean="0">
                <a:cs typeface="B Nazanin" pitchFamily="2" charset="-78"/>
              </a:rPr>
            </a:br>
            <a:r>
              <a:rPr lang="fa-IR" sz="3200" b="1" dirty="0" smtClean="0">
                <a:cs typeface="B Nazanin" pitchFamily="2" charset="-78"/>
              </a:rPr>
              <a:t/>
            </a:r>
            <a:br>
              <a:rPr lang="fa-IR" sz="3200" b="1" dirty="0" smtClean="0">
                <a:cs typeface="B Nazanin" pitchFamily="2" charset="-78"/>
              </a:rPr>
            </a:br>
            <a:endParaRPr lang="fa-IR" sz="3200" b="1" dirty="0">
              <a:cs typeface="B Nazanin" pitchFamily="2" charset="-78"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fa-IR" sz="2800" dirty="0" smtClean="0">
                <a:cs typeface="B Nazanin" pitchFamily="2" charset="-78"/>
              </a:rPr>
              <a:t>انتخاب وسايل بستگي دارد به اهداف آموزشي</a:t>
            </a:r>
          </a:p>
          <a:p>
            <a:endParaRPr lang="fa-IR" sz="2800" dirty="0" smtClean="0">
              <a:cs typeface="B Nazanin" pitchFamily="2" charset="-78"/>
            </a:endParaRPr>
          </a:p>
          <a:p>
            <a:r>
              <a:rPr lang="fa-IR" sz="2800" dirty="0" smtClean="0">
                <a:cs typeface="B Nazanin" pitchFamily="2" charset="-78"/>
              </a:rPr>
              <a:t>مثل:</a:t>
            </a:r>
          </a:p>
          <a:p>
            <a:pPr marL="596646" indent="-514350">
              <a:buFont typeface="Wingdings" pitchFamily="2" charset="2"/>
              <a:buChar char="Ø"/>
            </a:pPr>
            <a:r>
              <a:rPr lang="fa-IR" sz="2800" dirty="0" smtClean="0">
                <a:cs typeface="B Nazanin" pitchFamily="2" charset="-78"/>
              </a:rPr>
              <a:t>اسلايد</a:t>
            </a:r>
          </a:p>
          <a:p>
            <a:pPr marL="596646" indent="-514350">
              <a:buFont typeface="Wingdings" pitchFamily="2" charset="2"/>
              <a:buChar char="Ø"/>
            </a:pPr>
            <a:r>
              <a:rPr lang="fa-IR" sz="2800" dirty="0" smtClean="0">
                <a:cs typeface="B Nazanin" pitchFamily="2" charset="-78"/>
              </a:rPr>
              <a:t>فيلم</a:t>
            </a:r>
          </a:p>
          <a:p>
            <a:pPr marL="596646" indent="-514350">
              <a:buFont typeface="Wingdings" pitchFamily="2" charset="2"/>
              <a:buChar char="Ø"/>
            </a:pPr>
            <a:r>
              <a:rPr lang="fa-IR" sz="2800" dirty="0" smtClean="0">
                <a:cs typeface="B Nazanin" pitchFamily="2" charset="-78"/>
              </a:rPr>
              <a:t>چارت</a:t>
            </a:r>
          </a:p>
          <a:p>
            <a:pPr marL="596646" indent="-514350">
              <a:buFont typeface="Wingdings" pitchFamily="2" charset="2"/>
              <a:buChar char="Ø"/>
            </a:pPr>
            <a:r>
              <a:rPr lang="fa-IR" sz="2800" dirty="0" smtClean="0">
                <a:cs typeface="B Nazanin" pitchFamily="2" charset="-78"/>
              </a:rPr>
              <a:t>پوستر</a:t>
            </a:r>
          </a:p>
          <a:p>
            <a:pPr marL="596646" indent="-514350">
              <a:buFont typeface="Wingdings" pitchFamily="2" charset="2"/>
              <a:buChar char="Ø"/>
            </a:pPr>
            <a:r>
              <a:rPr lang="fa-IR" sz="2800" dirty="0" smtClean="0">
                <a:cs typeface="B Nazanin" pitchFamily="2" charset="-78"/>
              </a:rPr>
              <a:t>سه بعدي ها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3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0" dur="500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3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3" dur="500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3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6" dur="500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3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9" dur="500"/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algn="r"/>
            <a:r>
              <a:rPr lang="fa-IR" sz="3200" b="1" dirty="0" smtClean="0">
                <a:cs typeface="B Nazanin" pitchFamily="2" charset="-78"/>
              </a:rPr>
              <a:t>تعيين فضاي آموزشي</a:t>
            </a:r>
            <a:endParaRPr lang="fa-IR" sz="3200" b="1" dirty="0">
              <a:cs typeface="B Nazanin" pitchFamily="2" charset="-78"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Autofit/>
          </a:bodyPr>
          <a:lstStyle/>
          <a:p>
            <a:r>
              <a:rPr lang="fa-IR" sz="2800" dirty="0" smtClean="0">
                <a:cs typeface="B Nazanin" pitchFamily="2" charset="-78"/>
              </a:rPr>
              <a:t>در نظام هاي آموزشي پيشرفته علاوه بر كلاس از فضاهاي ديگر هم استفاده مي شود.</a:t>
            </a:r>
          </a:p>
          <a:p>
            <a:r>
              <a:rPr lang="fa-IR" sz="2800" dirty="0" smtClean="0">
                <a:cs typeface="B Nazanin" pitchFamily="2" charset="-78"/>
              </a:rPr>
              <a:t>مثل:</a:t>
            </a:r>
          </a:p>
          <a:p>
            <a:r>
              <a:rPr lang="fa-IR" sz="2400" dirty="0" smtClean="0">
                <a:cs typeface="B Nazanin" pitchFamily="2" charset="-78"/>
              </a:rPr>
              <a:t>آزمايشگاههاي علوم تجربي</a:t>
            </a:r>
          </a:p>
          <a:p>
            <a:r>
              <a:rPr lang="fa-IR" sz="2400" dirty="0" smtClean="0">
                <a:cs typeface="B Nazanin" pitchFamily="2" charset="-78"/>
              </a:rPr>
              <a:t>كتابخانه ها</a:t>
            </a:r>
          </a:p>
          <a:p>
            <a:r>
              <a:rPr lang="fa-IR" sz="2400" dirty="0" smtClean="0">
                <a:cs typeface="B Nazanin" pitchFamily="2" charset="-78"/>
              </a:rPr>
              <a:t>زمين هاي ورزشي</a:t>
            </a:r>
          </a:p>
          <a:p>
            <a:r>
              <a:rPr lang="fa-IR" sz="2400" dirty="0" smtClean="0">
                <a:cs typeface="B Nazanin" pitchFamily="2" charset="-78"/>
              </a:rPr>
              <a:t>كارگاهها</a:t>
            </a:r>
          </a:p>
          <a:p>
            <a:r>
              <a:rPr lang="fa-IR" sz="2400" dirty="0" smtClean="0">
                <a:cs typeface="B Nazanin" pitchFamily="2" charset="-78"/>
              </a:rPr>
              <a:t> اتاق پراتيك </a:t>
            </a:r>
          </a:p>
          <a:p>
            <a:r>
              <a:rPr lang="fa-IR" sz="2400" dirty="0" smtClean="0">
                <a:cs typeface="B Nazanin" pitchFamily="2" charset="-78"/>
              </a:rPr>
              <a:t>نمايشگاهها</a:t>
            </a:r>
          </a:p>
          <a:p>
            <a:r>
              <a:rPr lang="fa-IR" sz="2400" dirty="0" smtClean="0">
                <a:cs typeface="B Nazanin" pitchFamily="2" charset="-78"/>
              </a:rPr>
              <a:t>اماكن عمومي مثل: موزه ها، فرودگاه، سينما، تئاتر</a:t>
            </a:r>
          </a:p>
          <a:p>
            <a:endParaRPr lang="fa-IR" sz="2800" dirty="0">
              <a:cs typeface="B Nazanin" pitchFamily="2" charset="-78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3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0" dur="5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3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3" dur="500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3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6" dur="500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3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9" dur="500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3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2" dur="500"/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" presetID="3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5" dur="500"/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algn="r"/>
            <a:r>
              <a:rPr lang="fa-IR" sz="3200" b="1" dirty="0" smtClean="0">
                <a:cs typeface="B Nazanin" pitchFamily="2" charset="-78"/>
              </a:rPr>
              <a:t>4- بازده</a:t>
            </a:r>
            <a:endParaRPr lang="fa-IR" sz="3200" b="1" dirty="0">
              <a:cs typeface="B Nazanin" pitchFamily="2" charset="-78"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785786" y="3071810"/>
            <a:ext cx="3657600" cy="4663440"/>
          </a:xfrm>
        </p:spPr>
        <p:txBody>
          <a:bodyPr>
            <a:normAutofit/>
          </a:bodyPr>
          <a:lstStyle/>
          <a:p>
            <a:r>
              <a:rPr lang="fa-IR" dirty="0" smtClean="0">
                <a:cs typeface="B Nazanin" pitchFamily="2" charset="-78"/>
              </a:rPr>
              <a:t>2- </a:t>
            </a:r>
            <a:r>
              <a:rPr lang="fa-IR" b="1" dirty="0" smtClean="0">
                <a:cs typeface="B Nazanin" pitchFamily="2" charset="-78"/>
              </a:rPr>
              <a:t>اصلاح طرح</a:t>
            </a:r>
            <a:r>
              <a:rPr lang="fa-IR" dirty="0" smtClean="0">
                <a:cs typeface="B Nazanin" pitchFamily="2" charset="-78"/>
              </a:rPr>
              <a:t>:</a:t>
            </a:r>
          </a:p>
          <a:p>
            <a:pPr>
              <a:buFont typeface="Wingdings" pitchFamily="2" charset="2"/>
              <a:buChar char="Ø"/>
            </a:pPr>
            <a:r>
              <a:rPr lang="fa-IR" sz="2400" dirty="0" smtClean="0">
                <a:cs typeface="B Nazanin" pitchFamily="2" charset="-78"/>
              </a:rPr>
              <a:t>در جهت رفع نواقص و اشكالات طرح اموزشي است.</a:t>
            </a:r>
          </a:p>
          <a:p>
            <a:pPr>
              <a:buFont typeface="Wingdings" pitchFamily="2" charset="2"/>
              <a:buChar char="Ø"/>
            </a:pPr>
            <a:r>
              <a:rPr lang="fa-IR" sz="2400" dirty="0" smtClean="0">
                <a:cs typeface="B Nazanin" pitchFamily="2" charset="-78"/>
              </a:rPr>
              <a:t>با استفاده از يافته هاي حاصل از ارزيابي</a:t>
            </a:r>
          </a:p>
          <a:p>
            <a:pPr>
              <a:buFont typeface="Wingdings" pitchFamily="2" charset="2"/>
              <a:buChar char="Ø"/>
            </a:pPr>
            <a:r>
              <a:rPr lang="fa-IR" sz="2400" dirty="0" smtClean="0">
                <a:cs typeface="B Nazanin" pitchFamily="2" charset="-78"/>
              </a:rPr>
              <a:t>بازخورد </a:t>
            </a:r>
            <a:r>
              <a:rPr lang="fa-IR" dirty="0" smtClean="0">
                <a:cs typeface="B Nazanin" pitchFamily="2" charset="-78"/>
              </a:rPr>
              <a:t>ناميده مي شود.</a:t>
            </a:r>
          </a:p>
          <a:p>
            <a:endParaRPr lang="fa-IR" dirty="0" smtClean="0">
              <a:cs typeface="B Nazanin" pitchFamily="2" charset="-78"/>
            </a:endParaRPr>
          </a:p>
          <a:p>
            <a:endParaRPr lang="fa-IR" dirty="0" smtClean="0">
              <a:cs typeface="B Nazanin" pitchFamily="2" charset="-78"/>
            </a:endParaRPr>
          </a:p>
          <a:p>
            <a:endParaRPr lang="fa-IR" dirty="0" smtClean="0">
              <a:cs typeface="B Nazanin" pitchFamily="2" charset="-78"/>
            </a:endParaRP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214810" y="1524000"/>
            <a:ext cx="4718878" cy="4663440"/>
          </a:xfrm>
        </p:spPr>
        <p:txBody>
          <a:bodyPr>
            <a:normAutofit/>
          </a:bodyPr>
          <a:lstStyle/>
          <a:p>
            <a:r>
              <a:rPr lang="fa-IR" dirty="0" smtClean="0">
                <a:cs typeface="B Nazanin" pitchFamily="2" charset="-78"/>
              </a:rPr>
              <a:t>مرحله چهارم طراحي منظم آموزشي</a:t>
            </a:r>
          </a:p>
          <a:p>
            <a:endParaRPr lang="fa-IR" dirty="0" smtClean="0">
              <a:cs typeface="B Nazanin" pitchFamily="2" charset="-78"/>
            </a:endParaRPr>
          </a:p>
          <a:p>
            <a:r>
              <a:rPr lang="fa-IR" dirty="0" smtClean="0">
                <a:cs typeface="B Nazanin" pitchFamily="2" charset="-78"/>
              </a:rPr>
              <a:t>شامل 2 مرحله:</a:t>
            </a:r>
          </a:p>
          <a:p>
            <a:pPr>
              <a:buNone/>
            </a:pPr>
            <a:r>
              <a:rPr lang="fa-IR" dirty="0" smtClean="0">
                <a:cs typeface="B Nazanin" pitchFamily="2" charset="-78"/>
              </a:rPr>
              <a:t>1</a:t>
            </a:r>
            <a:r>
              <a:rPr lang="fa-IR" b="1" dirty="0" smtClean="0">
                <a:cs typeface="B Nazanin" pitchFamily="2" charset="-78"/>
              </a:rPr>
              <a:t>- ارزيابي:</a:t>
            </a:r>
          </a:p>
          <a:p>
            <a:pPr>
              <a:buFont typeface="Wingdings" pitchFamily="2" charset="2"/>
              <a:buChar char="Ø"/>
            </a:pPr>
            <a:r>
              <a:rPr lang="fa-IR" sz="2400" dirty="0" smtClean="0">
                <a:cs typeface="B Nazanin" pitchFamily="2" charset="-78"/>
              </a:rPr>
              <a:t>ارزيابي فراگيران</a:t>
            </a:r>
          </a:p>
          <a:p>
            <a:pPr>
              <a:buFont typeface="Wingdings" pitchFamily="2" charset="2"/>
              <a:buChar char="Ø"/>
            </a:pPr>
            <a:r>
              <a:rPr lang="fa-IR" sz="2400" dirty="0" smtClean="0">
                <a:cs typeface="B Nazanin" pitchFamily="2" charset="-78"/>
              </a:rPr>
              <a:t>تعيين ميزان دستيابي به هدف</a:t>
            </a:r>
          </a:p>
          <a:p>
            <a:pPr>
              <a:buFont typeface="Wingdings" pitchFamily="2" charset="2"/>
              <a:buChar char="Ø"/>
            </a:pPr>
            <a:r>
              <a:rPr lang="fa-IR" sz="2400" dirty="0" smtClean="0">
                <a:cs typeface="B Nazanin" pitchFamily="2" charset="-78"/>
              </a:rPr>
              <a:t>انواع ارزشيابي:</a:t>
            </a:r>
          </a:p>
          <a:p>
            <a:pPr>
              <a:buFont typeface="Wingdings" pitchFamily="2" charset="2"/>
              <a:buChar char="v"/>
            </a:pPr>
            <a:r>
              <a:rPr lang="fa-IR" sz="2400" dirty="0" smtClean="0">
                <a:cs typeface="B Nazanin" pitchFamily="2" charset="-78"/>
              </a:rPr>
              <a:t>مرحله اي: پس از اتمام هر قسمت از درس</a:t>
            </a:r>
          </a:p>
          <a:p>
            <a:pPr>
              <a:buFont typeface="Wingdings" pitchFamily="2" charset="2"/>
              <a:buChar char="v"/>
            </a:pPr>
            <a:r>
              <a:rPr lang="fa-IR" sz="2400" dirty="0" smtClean="0">
                <a:cs typeface="B Nazanin" pitchFamily="2" charset="-78"/>
              </a:rPr>
              <a:t>پاياني: در پايان دوره</a:t>
            </a:r>
          </a:p>
          <a:p>
            <a:endParaRPr lang="en-US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C:\Documents and Settings\Administrator\My Documents\My Pictures\New Folder\8beheshtgroup_gift_of_the_day_275e_m.jpg"/>
          <p:cNvPicPr>
            <a:picLocks noGrp="1" noChangeAspect="1" noChangeArrowheads="1"/>
          </p:cNvPicPr>
          <p:nvPr>
            <p:ph sz="half" idx="2"/>
          </p:nvPr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Solstice">
  <a:themeElements>
    <a:clrScheme name="Solstice">
      <a:dk1>
        <a:sysClr val="windowText" lastClr="000000"/>
      </a:dk1>
      <a:lt1>
        <a:sysClr val="window" lastClr="FFFFFF"/>
      </a:lt1>
      <a:dk2>
        <a:srgbClr val="4F271C"/>
      </a:dk2>
      <a:lt2>
        <a:srgbClr val="E7DEC9"/>
      </a:lt2>
      <a:accent1>
        <a:srgbClr val="3891A7"/>
      </a:accent1>
      <a:accent2>
        <a:srgbClr val="FEB80A"/>
      </a:accent2>
      <a:accent3>
        <a:srgbClr val="C32D2E"/>
      </a:accent3>
      <a:accent4>
        <a:srgbClr val="84AA33"/>
      </a:accent4>
      <a:accent5>
        <a:srgbClr val="964305"/>
      </a:accent5>
      <a:accent6>
        <a:srgbClr val="475A8D"/>
      </a:accent6>
      <a:hlink>
        <a:srgbClr val="8DC765"/>
      </a:hlink>
      <a:folHlink>
        <a:srgbClr val="AA8A14"/>
      </a:folHlink>
    </a:clrScheme>
    <a:fontScheme name="Solstice">
      <a:majorFont>
        <a:latin typeface="Gill Sans MT"/>
        <a:ea typeface=""/>
        <a:cs typeface=""/>
        <a:font script="Grek" typeface="Corbel"/>
        <a:font script="Cyrl" typeface="Corbel"/>
        <a:font script="Jpan" typeface="HGｺﾞｼｯｸE"/>
        <a:font script="Hang" typeface="휴먼매직체"/>
        <a:font script="Hans" typeface="华文中宋"/>
        <a:font script="Hant" typeface="微軟正黑體"/>
        <a:font script="Arab" typeface="Majalla UI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</a:majorFont>
      <a:minorFont>
        <a:latin typeface="Gill Sans MT"/>
        <a:ea typeface=""/>
        <a:cs typeface=""/>
        <a:font script="Grek" typeface="Corbel"/>
        <a:font script="Cyrl" typeface="Corbel"/>
        <a:font script="Jpan" typeface="HGｺﾞｼｯｸE"/>
        <a:font script="Hang" typeface="HY엽서L"/>
        <a:font script="Hans" typeface="华文中宋"/>
        <a:font script="Hant" typeface="微軟正黑體"/>
        <a:font script="Arab" typeface="Majalla UI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</a:minorFont>
    </a:fontScheme>
    <a:fmtScheme name="Solstice">
      <a:fillStyleLst>
        <a:solidFill>
          <a:schemeClr val="phClr"/>
        </a:solidFill>
        <a:gradFill rotWithShape="1">
          <a:gsLst>
            <a:gs pos="0">
              <a:schemeClr val="phClr">
                <a:tint val="35000"/>
                <a:satMod val="253000"/>
              </a:schemeClr>
            </a:gs>
            <a:gs pos="50000">
              <a:schemeClr val="phClr">
                <a:tint val="42000"/>
                <a:satMod val="255000"/>
              </a:schemeClr>
            </a:gs>
            <a:gs pos="97000">
              <a:schemeClr val="phClr">
                <a:tint val="53000"/>
                <a:satMod val="260000"/>
              </a:schemeClr>
            </a:gs>
            <a:gs pos="100000">
              <a:schemeClr val="phClr">
                <a:tint val="56000"/>
                <a:satMod val="275000"/>
              </a:schemeClr>
            </a:gs>
          </a:gsLst>
          <a:path path="circle">
            <a:fillToRect l="50000" t="50000" r="50000" b="50000"/>
          </a:path>
        </a:gradFill>
        <a:gradFill rotWithShape="1">
          <a:gsLst>
            <a:gs pos="0">
              <a:schemeClr val="phClr">
                <a:tint val="92000"/>
                <a:satMod val="170000"/>
              </a:schemeClr>
            </a:gs>
            <a:gs pos="15000">
              <a:schemeClr val="phClr">
                <a:tint val="92000"/>
                <a:shade val="99000"/>
                <a:satMod val="170000"/>
              </a:schemeClr>
            </a:gs>
            <a:gs pos="62000">
              <a:schemeClr val="phClr">
                <a:tint val="96000"/>
                <a:shade val="80000"/>
                <a:satMod val="170000"/>
              </a:schemeClr>
            </a:gs>
            <a:gs pos="97000">
              <a:schemeClr val="phClr">
                <a:tint val="98000"/>
                <a:shade val="63000"/>
                <a:satMod val="170000"/>
              </a:schemeClr>
            </a:gs>
            <a:gs pos="100000">
              <a:schemeClr val="phClr">
                <a:shade val="62000"/>
                <a:satMod val="170000"/>
              </a:schemeClr>
            </a:gs>
          </a:gsLst>
          <a:path path="circle">
            <a:fillToRect l="50000" t="50000" r="50000" b="50000"/>
          </a:path>
        </a:gradFill>
      </a:fillStyleLst>
      <a:lnStyleLst>
        <a:ln w="9525" cap="flat" cmpd="sng" algn="ctr">
          <a:solidFill>
            <a:schemeClr val="phClr"/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63500" dist="25400" dir="5400000" rotWithShape="0">
              <a:srgbClr val="000000">
                <a:alpha val="43137"/>
              </a:srgbClr>
            </a:outerShdw>
          </a:effectLst>
        </a:effectStyle>
        <a:effectStyle>
          <a:effectLst>
            <a:outerShdw blurRad="63500" dist="25400" dir="5400000" rotWithShape="0">
              <a:srgbClr val="000000">
                <a:alpha val="43137"/>
              </a:srgbClr>
            </a:outerShdw>
          </a:effectLst>
          <a:scene3d>
            <a:camera prst="orthographicFront" fov="0">
              <a:rot lat="0" lon="0" rev="0"/>
            </a:camera>
            <a:lightRig rig="brightRoom" dir="tl">
              <a:rot lat="0" lon="0" rev="8700000"/>
            </a:lightRig>
          </a:scene3d>
          <a:sp3d contourW="12700">
            <a:bevelT w="0" h="0"/>
            <a:contourClr>
              <a:schemeClr val="phClr">
                <a:shade val="80000"/>
              </a:schemeClr>
            </a:contourClr>
          </a:sp3d>
        </a:effectStyle>
        <a:effectStyle>
          <a:effectLst>
            <a:outerShdw blurRad="63500" dist="25400" dir="5400000" rotWithShape="0">
              <a:srgbClr val="000000">
                <a:alpha val="43137"/>
              </a:srgbClr>
            </a:outerShdw>
          </a:effectLst>
          <a:scene3d>
            <a:camera prst="orthographicFront" fov="0">
              <a:rot lat="0" lon="0" rev="0"/>
            </a:camera>
            <a:lightRig rig="brightRoom" dir="tl">
              <a:rot lat="0" lon="0" rev="5400000"/>
            </a:lightRig>
          </a:scene3d>
          <a:sp3d contourW="12700">
            <a:bevelT w="25400" h="50800" prst="angle"/>
            <a:contourClr>
              <a:schemeClr val="phClr"/>
            </a:contourClr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60000"/>
                <a:satMod val="355000"/>
              </a:schemeClr>
            </a:gs>
            <a:gs pos="40000">
              <a:schemeClr val="phClr">
                <a:tint val="85000"/>
                <a:satMod val="320000"/>
              </a:schemeClr>
            </a:gs>
            <a:gs pos="100000">
              <a:schemeClr val="phClr">
                <a:shade val="55000"/>
                <a:satMod val="300000"/>
              </a:schemeClr>
            </a:gs>
          </a:gsLst>
          <a:path path="circle">
            <a:fillToRect l="-24500" t="-20000" r="124500" b="120000"/>
          </a:path>
        </a:gradFill>
        <a:blipFill>
          <a:blip xmlns:r="http://schemas.openxmlformats.org/officeDocument/2006/relationships" r:embed="rId1">
            <a:duotone>
              <a:schemeClr val="phClr">
                <a:shade val="9000"/>
                <a:satMod val="300000"/>
              </a:schemeClr>
              <a:schemeClr val="phClr">
                <a:tint val="90000"/>
                <a:satMod val="225000"/>
              </a:schemeClr>
            </a:duotone>
          </a:blip>
          <a:tile tx="0" ty="0" sx="90000" sy="90000" flip="xy" algn="tl"/>
        </a:blip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Solstice</Template>
  <TotalTime>1111</TotalTime>
  <Words>2134</Words>
  <Application>Microsoft Office PowerPoint</Application>
  <PresentationFormat>On-screen Show (4:3)</PresentationFormat>
  <Paragraphs>364</Paragraphs>
  <Slides>44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8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44</vt:i4>
      </vt:variant>
    </vt:vector>
  </HeadingPairs>
  <TitlesOfParts>
    <vt:vector size="53" baseType="lpstr">
      <vt:lpstr>Arial</vt:lpstr>
      <vt:lpstr>B Nazanin</vt:lpstr>
      <vt:lpstr>Calibri</vt:lpstr>
      <vt:lpstr>Gill Sans MT</vt:lpstr>
      <vt:lpstr>Majalla UI</vt:lpstr>
      <vt:lpstr>Verdana</vt:lpstr>
      <vt:lpstr>Wingdings</vt:lpstr>
      <vt:lpstr>Wingdings 2</vt:lpstr>
      <vt:lpstr>Solstice</vt:lpstr>
      <vt:lpstr>PowerPoint Presentation</vt:lpstr>
      <vt:lpstr>طراحي و برنامه ریزی منظم آموزشی</vt:lpstr>
      <vt:lpstr>الگوهاي طراحي منظم آموزشي</vt:lpstr>
      <vt:lpstr>الگوي طراحي آموزشي دانشگاه اينديانا </vt:lpstr>
      <vt:lpstr>الگوي طراحي آموزشي دانشگاه اينديانا</vt:lpstr>
      <vt:lpstr>الگوي طراحي آموزشي بر اساس عوامل 4 گانه </vt:lpstr>
      <vt:lpstr>اهداف آموزشي</vt:lpstr>
      <vt:lpstr>PowerPoint Presentation</vt:lpstr>
      <vt:lpstr>مثال:</vt:lpstr>
      <vt:lpstr>اصول مورد توجه در تعيين اهداف آموزشي</vt:lpstr>
      <vt:lpstr>نقش اهداف آموزشي</vt:lpstr>
      <vt:lpstr>منابع تعيين اهداف آموزشي</vt:lpstr>
      <vt:lpstr>انواع اهداف آموزشي</vt:lpstr>
      <vt:lpstr>اهداف كلي</vt:lpstr>
      <vt:lpstr>اهداف جزئي(مرحله اي)</vt:lpstr>
      <vt:lpstr>اهداف رفتاري</vt:lpstr>
      <vt:lpstr>تفاوت اهداف رفتاري با غير رفتاري :  </vt:lpstr>
      <vt:lpstr>PowerPoint Presentation</vt:lpstr>
      <vt:lpstr>ويژگي هاي يك هدف رفتاري خوب</vt:lpstr>
      <vt:lpstr>راههاي مشخص كردن معيار اهداف رفتاري: </vt:lpstr>
      <vt:lpstr>طبقه بندي اهداف آموزشي از نظر بنيامين بلوم</vt:lpstr>
      <vt:lpstr>   حيطه شناختي(دانش):   </vt:lpstr>
      <vt:lpstr>حيطه شناختي(دانش)-1 آگاهي : </vt:lpstr>
      <vt:lpstr>حيطه شناختي(دانش): 2- درك و فهم</vt:lpstr>
      <vt:lpstr>حيطه شناختي(دانش)- 3-كاربرد يا بكار بستن</vt:lpstr>
      <vt:lpstr>حيطه شناختي(دانش)-4- تجزيه و تحليل:</vt:lpstr>
      <vt:lpstr>حيطه شناختي(دانش)- 5تركيب ( آفرينندگي): </vt:lpstr>
      <vt:lpstr>حيطه شناختي(دانش)-6- ارزشيابي( قضاوت):  </vt:lpstr>
      <vt:lpstr>حيطه عاطفي( انگيزش)</vt:lpstr>
      <vt:lpstr>دريافت كردن</vt:lpstr>
      <vt:lpstr>پاسخ دادن</vt:lpstr>
      <vt:lpstr>ارزش گذاري</vt:lpstr>
      <vt:lpstr>سازمان دهي ارزش ها</vt:lpstr>
      <vt:lpstr>درونی شدن ارزش ها </vt:lpstr>
      <vt:lpstr>حيطه رواني حركتي( مهارت هاي عملي)</vt:lpstr>
      <vt:lpstr>PowerPoint Presentation</vt:lpstr>
      <vt:lpstr>2- شرايط آموزش</vt:lpstr>
      <vt:lpstr>PowerPoint Presentation</vt:lpstr>
      <vt:lpstr>3- منابع آموزشي</vt:lpstr>
      <vt:lpstr>منابع انساني:</vt:lpstr>
      <vt:lpstr>  مواد و وسايل آموزشي  </vt:lpstr>
      <vt:lpstr>تعيين فضاي آموزشي</vt:lpstr>
      <vt:lpstr>4- بازده</vt:lpstr>
      <vt:lpstr>PowerPoint Presentation</vt:lpstr>
    </vt:vector>
  </TitlesOfParts>
  <Company>Grizli777</Company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جلسه سوم 1390/12/9</dc:title>
  <dc:creator>raffes2</dc:creator>
  <cp:lastModifiedBy>DadeFam-43262657</cp:lastModifiedBy>
  <cp:revision>166</cp:revision>
  <dcterms:created xsi:type="dcterms:W3CDTF">2012-02-22T20:11:37Z</dcterms:created>
  <dcterms:modified xsi:type="dcterms:W3CDTF">2023-08-13T01:31:13Z</dcterms:modified>
</cp:coreProperties>
</file>