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1D50A6-0FDF-411C-BAC6-FD6F218BBCB6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552F86-C557-475B-AC1A-AFDAC211F589}">
      <dgm:prSet phldrT="[Text]" custT="1"/>
      <dgm:spPr/>
      <dgm:t>
        <a:bodyPr/>
        <a:lstStyle/>
        <a:p>
          <a:r>
            <a:rPr lang="fa-IR" sz="4400" dirty="0" smtClean="0"/>
            <a:t>شناخت خود</a:t>
          </a:r>
          <a:endParaRPr lang="en-US" sz="4400" dirty="0"/>
        </a:p>
      </dgm:t>
    </dgm:pt>
    <dgm:pt modelId="{2B9573BA-048D-4AFE-8D2C-0D2C3AF8049E}" type="parTrans" cxnId="{D7DA9168-6E3C-487D-B3DC-71560ACDFDAC}">
      <dgm:prSet/>
      <dgm:spPr/>
      <dgm:t>
        <a:bodyPr/>
        <a:lstStyle/>
        <a:p>
          <a:endParaRPr lang="en-US"/>
        </a:p>
      </dgm:t>
    </dgm:pt>
    <dgm:pt modelId="{6163EB1E-8AA4-4CBE-86A9-BF0AFD86AF60}" type="sibTrans" cxnId="{D7DA9168-6E3C-487D-B3DC-71560ACDFDAC}">
      <dgm:prSet/>
      <dgm:spPr/>
      <dgm:t>
        <a:bodyPr/>
        <a:lstStyle/>
        <a:p>
          <a:endParaRPr lang="en-US"/>
        </a:p>
      </dgm:t>
    </dgm:pt>
    <dgm:pt modelId="{D4FB014B-651B-491A-A323-D03C33C6A880}">
      <dgm:prSet phldrT="[Text]" custT="1"/>
      <dgm:spPr/>
      <dgm:t>
        <a:bodyPr/>
        <a:lstStyle/>
        <a:p>
          <a:r>
            <a:rPr lang="fa-IR" sz="3200" dirty="0" smtClean="0"/>
            <a:t>رغبت</a:t>
          </a:r>
          <a:endParaRPr lang="en-US" sz="3200" dirty="0"/>
        </a:p>
      </dgm:t>
    </dgm:pt>
    <dgm:pt modelId="{A3AF8A50-B555-4E4D-B457-4DDF8AD631D0}" type="parTrans" cxnId="{6C323725-2947-47D1-BE1E-D52BD261B2EA}">
      <dgm:prSet/>
      <dgm:spPr/>
      <dgm:t>
        <a:bodyPr/>
        <a:lstStyle/>
        <a:p>
          <a:endParaRPr lang="en-US"/>
        </a:p>
      </dgm:t>
    </dgm:pt>
    <dgm:pt modelId="{21C2817E-4E89-4343-9A14-39170FE63132}" type="sibTrans" cxnId="{6C323725-2947-47D1-BE1E-D52BD261B2EA}">
      <dgm:prSet/>
      <dgm:spPr/>
      <dgm:t>
        <a:bodyPr/>
        <a:lstStyle/>
        <a:p>
          <a:endParaRPr lang="en-US"/>
        </a:p>
      </dgm:t>
    </dgm:pt>
    <dgm:pt modelId="{41847C07-F63F-4564-B4BE-F92886026A0B}">
      <dgm:prSet phldrT="[Text]" custT="1"/>
      <dgm:spPr/>
      <dgm:t>
        <a:bodyPr/>
        <a:lstStyle/>
        <a:p>
          <a:r>
            <a:rPr lang="fa-IR" sz="3200" dirty="0" smtClean="0"/>
            <a:t>استعداد</a:t>
          </a:r>
          <a:endParaRPr lang="en-US" sz="3200" dirty="0"/>
        </a:p>
      </dgm:t>
    </dgm:pt>
    <dgm:pt modelId="{03E7595B-401C-4C32-97A2-0F81BC89B614}" type="parTrans" cxnId="{79B40ECE-C621-4917-8302-994F6FE1A4E3}">
      <dgm:prSet/>
      <dgm:spPr/>
      <dgm:t>
        <a:bodyPr/>
        <a:lstStyle/>
        <a:p>
          <a:endParaRPr lang="en-US"/>
        </a:p>
      </dgm:t>
    </dgm:pt>
    <dgm:pt modelId="{0C1987B7-1BCF-4A78-ACDC-174302CA9EF2}" type="sibTrans" cxnId="{79B40ECE-C621-4917-8302-994F6FE1A4E3}">
      <dgm:prSet/>
      <dgm:spPr/>
      <dgm:t>
        <a:bodyPr/>
        <a:lstStyle/>
        <a:p>
          <a:endParaRPr lang="en-US"/>
        </a:p>
      </dgm:t>
    </dgm:pt>
    <dgm:pt modelId="{FA3B3767-2E8F-462D-B2E6-FB557272DE10}">
      <dgm:prSet phldrT="[Text]" custT="1"/>
      <dgm:spPr/>
      <dgm:t>
        <a:bodyPr/>
        <a:lstStyle/>
        <a:p>
          <a:r>
            <a:rPr lang="fa-IR" sz="3200" dirty="0" smtClean="0"/>
            <a:t>شخصیت</a:t>
          </a:r>
          <a:endParaRPr lang="en-US" sz="3200" dirty="0"/>
        </a:p>
      </dgm:t>
    </dgm:pt>
    <dgm:pt modelId="{A4007BEA-B168-4479-85DA-B953FB18B10D}" type="parTrans" cxnId="{FF02831C-3CB2-4FAC-812A-073F19962885}">
      <dgm:prSet/>
      <dgm:spPr/>
      <dgm:t>
        <a:bodyPr/>
        <a:lstStyle/>
        <a:p>
          <a:endParaRPr lang="en-US"/>
        </a:p>
      </dgm:t>
    </dgm:pt>
    <dgm:pt modelId="{11B1E5C1-770A-4F04-9609-EB6E0517ED2D}" type="sibTrans" cxnId="{FF02831C-3CB2-4FAC-812A-073F19962885}">
      <dgm:prSet/>
      <dgm:spPr/>
      <dgm:t>
        <a:bodyPr/>
        <a:lstStyle/>
        <a:p>
          <a:endParaRPr lang="en-US"/>
        </a:p>
      </dgm:t>
    </dgm:pt>
    <dgm:pt modelId="{1D31D1F1-802C-4524-882A-F45176639DC3}">
      <dgm:prSet phldrT="[Text]" custT="1"/>
      <dgm:spPr/>
      <dgm:t>
        <a:bodyPr/>
        <a:lstStyle/>
        <a:p>
          <a:r>
            <a:rPr lang="fa-IR" sz="3200" dirty="0" smtClean="0"/>
            <a:t>ارزش</a:t>
          </a:r>
          <a:endParaRPr lang="en-US" sz="3200" dirty="0"/>
        </a:p>
      </dgm:t>
    </dgm:pt>
    <dgm:pt modelId="{31865BFE-0468-4221-B4EC-B42B153D9C49}" type="parTrans" cxnId="{3437EE9B-CA00-4075-9866-073EC0993211}">
      <dgm:prSet/>
      <dgm:spPr/>
      <dgm:t>
        <a:bodyPr/>
        <a:lstStyle/>
        <a:p>
          <a:endParaRPr lang="en-US"/>
        </a:p>
      </dgm:t>
    </dgm:pt>
    <dgm:pt modelId="{97328E84-996F-459C-B672-4CA142B33EAB}" type="sibTrans" cxnId="{3437EE9B-CA00-4075-9866-073EC0993211}">
      <dgm:prSet/>
      <dgm:spPr/>
      <dgm:t>
        <a:bodyPr/>
        <a:lstStyle/>
        <a:p>
          <a:endParaRPr lang="en-US"/>
        </a:p>
      </dgm:t>
    </dgm:pt>
    <dgm:pt modelId="{26EB28CE-119E-4C34-B31B-3E55038E698B}">
      <dgm:prSet phldrT="[Text]" custT="1"/>
      <dgm:spPr/>
      <dgm:t>
        <a:bodyPr/>
        <a:lstStyle/>
        <a:p>
          <a:r>
            <a:rPr lang="fa-IR" sz="3200" dirty="0" smtClean="0"/>
            <a:t>توانایی</a:t>
          </a:r>
          <a:endParaRPr lang="en-US" sz="3200" dirty="0"/>
        </a:p>
      </dgm:t>
    </dgm:pt>
    <dgm:pt modelId="{67C260BD-D529-462F-BE36-CE72EE4D0E51}" type="parTrans" cxnId="{6EF74BE0-0394-40EB-B432-5ED55C8C9E76}">
      <dgm:prSet/>
      <dgm:spPr/>
      <dgm:t>
        <a:bodyPr/>
        <a:lstStyle/>
        <a:p>
          <a:endParaRPr lang="en-US"/>
        </a:p>
      </dgm:t>
    </dgm:pt>
    <dgm:pt modelId="{28615C51-D8F3-46E1-B717-FBABB27766A7}" type="sibTrans" cxnId="{6EF74BE0-0394-40EB-B432-5ED55C8C9E76}">
      <dgm:prSet/>
      <dgm:spPr/>
      <dgm:t>
        <a:bodyPr/>
        <a:lstStyle/>
        <a:p>
          <a:endParaRPr lang="en-US"/>
        </a:p>
      </dgm:t>
    </dgm:pt>
    <dgm:pt modelId="{05013C6B-DFE5-4FE5-9EE5-7B7F226A5C0C}" type="pres">
      <dgm:prSet presAssocID="{6A1D50A6-0FDF-411C-BAC6-FD6F218BBCB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pPr rtl="1"/>
          <a:endParaRPr lang="fa-IR"/>
        </a:p>
      </dgm:t>
    </dgm:pt>
    <dgm:pt modelId="{E0F301DE-E68D-44AB-BBEC-4B3C2B6B5EA7}" type="pres">
      <dgm:prSet presAssocID="{81552F86-C557-475B-AC1A-AFDAC211F589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pPr rtl="1"/>
          <a:endParaRPr lang="fa-IR"/>
        </a:p>
      </dgm:t>
    </dgm:pt>
    <dgm:pt modelId="{EE68D8F7-A746-4808-BA32-A6DC9DA6C2F9}" type="pres">
      <dgm:prSet presAssocID="{D4FB014B-651B-491A-A323-D03C33C6A880}" presName="Accent1" presStyleCnt="0"/>
      <dgm:spPr/>
    </dgm:pt>
    <dgm:pt modelId="{D5760D97-760E-4C16-9E69-8634F42AEEDF}" type="pres">
      <dgm:prSet presAssocID="{D4FB014B-651B-491A-A323-D03C33C6A880}" presName="Accent" presStyleLbl="bgShp" presStyleIdx="0" presStyleCnt="5"/>
      <dgm:spPr/>
    </dgm:pt>
    <dgm:pt modelId="{71C5337C-C3E5-4A7B-8698-551A8A605054}" type="pres">
      <dgm:prSet presAssocID="{D4FB014B-651B-491A-A323-D03C33C6A880}" presName="Child1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E918F28-66F5-4827-8F66-1795D5349066}" type="pres">
      <dgm:prSet presAssocID="{41847C07-F63F-4564-B4BE-F92886026A0B}" presName="Accent2" presStyleCnt="0"/>
      <dgm:spPr/>
    </dgm:pt>
    <dgm:pt modelId="{698C34EB-5822-417A-853A-30972566E0C7}" type="pres">
      <dgm:prSet presAssocID="{41847C07-F63F-4564-B4BE-F92886026A0B}" presName="Accent" presStyleLbl="bgShp" presStyleIdx="1" presStyleCnt="5"/>
      <dgm:spPr/>
    </dgm:pt>
    <dgm:pt modelId="{72039D9C-D7F0-4580-875A-F4F48B990191}" type="pres">
      <dgm:prSet presAssocID="{41847C07-F63F-4564-B4BE-F92886026A0B}" presName="Child2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DD32D9E-8BCC-413E-A09B-D814F455D208}" type="pres">
      <dgm:prSet presAssocID="{FA3B3767-2E8F-462D-B2E6-FB557272DE10}" presName="Accent3" presStyleCnt="0"/>
      <dgm:spPr/>
    </dgm:pt>
    <dgm:pt modelId="{DF10F24F-F4F7-4C0A-A972-1922F68C561F}" type="pres">
      <dgm:prSet presAssocID="{FA3B3767-2E8F-462D-B2E6-FB557272DE10}" presName="Accent" presStyleLbl="bgShp" presStyleIdx="2" presStyleCnt="5"/>
      <dgm:spPr/>
    </dgm:pt>
    <dgm:pt modelId="{50D46AD1-87FB-464B-A6D6-BEA4CD3793CE}" type="pres">
      <dgm:prSet presAssocID="{FA3B3767-2E8F-462D-B2E6-FB557272DE10}" presName="Child3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C4D5A84-BA9A-4C56-A731-AE5E165E0D82}" type="pres">
      <dgm:prSet presAssocID="{1D31D1F1-802C-4524-882A-F45176639DC3}" presName="Accent4" presStyleCnt="0"/>
      <dgm:spPr/>
    </dgm:pt>
    <dgm:pt modelId="{6D83DA42-060C-427B-A01F-D64AA1830E0D}" type="pres">
      <dgm:prSet presAssocID="{1D31D1F1-802C-4524-882A-F45176639DC3}" presName="Accent" presStyleLbl="bgShp" presStyleIdx="3" presStyleCnt="5"/>
      <dgm:spPr/>
    </dgm:pt>
    <dgm:pt modelId="{98B0CC2D-2755-4327-92A1-1EF86B2FE783}" type="pres">
      <dgm:prSet presAssocID="{1D31D1F1-802C-4524-882A-F45176639DC3}" presName="Child4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9C3C1ED-4110-4643-B1C9-12C11E9FCC7F}" type="pres">
      <dgm:prSet presAssocID="{26EB28CE-119E-4C34-B31B-3E55038E698B}" presName="Accent5" presStyleCnt="0"/>
      <dgm:spPr/>
    </dgm:pt>
    <dgm:pt modelId="{13D11C09-403E-4A1E-A3A9-728635DA0D29}" type="pres">
      <dgm:prSet presAssocID="{26EB28CE-119E-4C34-B31B-3E55038E698B}" presName="Accent" presStyleLbl="bgShp" presStyleIdx="4" presStyleCnt="5"/>
      <dgm:spPr/>
      <dgm:t>
        <a:bodyPr/>
        <a:lstStyle/>
        <a:p>
          <a:endParaRPr lang="en-US"/>
        </a:p>
      </dgm:t>
    </dgm:pt>
    <dgm:pt modelId="{4FE96239-1E9E-4B21-994E-116027B1FADE}" type="pres">
      <dgm:prSet presAssocID="{26EB28CE-119E-4C34-B31B-3E55038E698B}" presName="Child5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E3DCEA6B-E052-48CB-9282-18B006211880}" type="presOf" srcId="{1D31D1F1-802C-4524-882A-F45176639DC3}" destId="{98B0CC2D-2755-4327-92A1-1EF86B2FE783}" srcOrd="0" destOrd="0" presId="urn:microsoft.com/office/officeart/2011/layout/HexagonRadial"/>
    <dgm:cxn modelId="{D7DA9168-6E3C-487D-B3DC-71560ACDFDAC}" srcId="{6A1D50A6-0FDF-411C-BAC6-FD6F218BBCB6}" destId="{81552F86-C557-475B-AC1A-AFDAC211F589}" srcOrd="0" destOrd="0" parTransId="{2B9573BA-048D-4AFE-8D2C-0D2C3AF8049E}" sibTransId="{6163EB1E-8AA4-4CBE-86A9-BF0AFD86AF60}"/>
    <dgm:cxn modelId="{6C323725-2947-47D1-BE1E-D52BD261B2EA}" srcId="{81552F86-C557-475B-AC1A-AFDAC211F589}" destId="{D4FB014B-651B-491A-A323-D03C33C6A880}" srcOrd="0" destOrd="0" parTransId="{A3AF8A50-B555-4E4D-B457-4DDF8AD631D0}" sibTransId="{21C2817E-4E89-4343-9A14-39170FE63132}"/>
    <dgm:cxn modelId="{79B40ECE-C621-4917-8302-994F6FE1A4E3}" srcId="{81552F86-C557-475B-AC1A-AFDAC211F589}" destId="{41847C07-F63F-4564-B4BE-F92886026A0B}" srcOrd="1" destOrd="0" parTransId="{03E7595B-401C-4C32-97A2-0F81BC89B614}" sibTransId="{0C1987B7-1BCF-4A78-ACDC-174302CA9EF2}"/>
    <dgm:cxn modelId="{018AEB39-9CAD-4F15-9371-27A59E47D1D7}" type="presOf" srcId="{41847C07-F63F-4564-B4BE-F92886026A0B}" destId="{72039D9C-D7F0-4580-875A-F4F48B990191}" srcOrd="0" destOrd="0" presId="urn:microsoft.com/office/officeart/2011/layout/HexagonRadial"/>
    <dgm:cxn modelId="{3437EE9B-CA00-4075-9866-073EC0993211}" srcId="{81552F86-C557-475B-AC1A-AFDAC211F589}" destId="{1D31D1F1-802C-4524-882A-F45176639DC3}" srcOrd="3" destOrd="0" parTransId="{31865BFE-0468-4221-B4EC-B42B153D9C49}" sibTransId="{97328E84-996F-459C-B672-4CA142B33EAB}"/>
    <dgm:cxn modelId="{0FC98D4B-FF61-4DF0-8EB9-E3FEF1B9B45F}" type="presOf" srcId="{81552F86-C557-475B-AC1A-AFDAC211F589}" destId="{E0F301DE-E68D-44AB-BBEC-4B3C2B6B5EA7}" srcOrd="0" destOrd="0" presId="urn:microsoft.com/office/officeart/2011/layout/HexagonRadial"/>
    <dgm:cxn modelId="{0FFD0B33-46C2-4339-BB1C-A443F558A926}" type="presOf" srcId="{26EB28CE-119E-4C34-B31B-3E55038E698B}" destId="{4FE96239-1E9E-4B21-994E-116027B1FADE}" srcOrd="0" destOrd="0" presId="urn:microsoft.com/office/officeart/2011/layout/HexagonRadial"/>
    <dgm:cxn modelId="{06C8CA8A-5494-4DC2-8E2E-A4419AD96908}" type="presOf" srcId="{FA3B3767-2E8F-462D-B2E6-FB557272DE10}" destId="{50D46AD1-87FB-464B-A6D6-BEA4CD3793CE}" srcOrd="0" destOrd="0" presId="urn:microsoft.com/office/officeart/2011/layout/HexagonRadial"/>
    <dgm:cxn modelId="{733B8E80-A183-4E89-BBA1-98D73D75B6CD}" type="presOf" srcId="{D4FB014B-651B-491A-A323-D03C33C6A880}" destId="{71C5337C-C3E5-4A7B-8698-551A8A605054}" srcOrd="0" destOrd="0" presId="urn:microsoft.com/office/officeart/2011/layout/HexagonRadial"/>
    <dgm:cxn modelId="{AC2771DB-0DF2-46F4-A7DF-5B88359039D5}" type="presOf" srcId="{6A1D50A6-0FDF-411C-BAC6-FD6F218BBCB6}" destId="{05013C6B-DFE5-4FE5-9EE5-7B7F226A5C0C}" srcOrd="0" destOrd="0" presId="urn:microsoft.com/office/officeart/2011/layout/HexagonRadial"/>
    <dgm:cxn modelId="{FF02831C-3CB2-4FAC-812A-073F19962885}" srcId="{81552F86-C557-475B-AC1A-AFDAC211F589}" destId="{FA3B3767-2E8F-462D-B2E6-FB557272DE10}" srcOrd="2" destOrd="0" parTransId="{A4007BEA-B168-4479-85DA-B953FB18B10D}" sibTransId="{11B1E5C1-770A-4F04-9609-EB6E0517ED2D}"/>
    <dgm:cxn modelId="{6EF74BE0-0394-40EB-B432-5ED55C8C9E76}" srcId="{81552F86-C557-475B-AC1A-AFDAC211F589}" destId="{26EB28CE-119E-4C34-B31B-3E55038E698B}" srcOrd="4" destOrd="0" parTransId="{67C260BD-D529-462F-BE36-CE72EE4D0E51}" sibTransId="{28615C51-D8F3-46E1-B717-FBABB27766A7}"/>
    <dgm:cxn modelId="{577A8C54-B587-407A-96B1-50683F6E4F2F}" type="presParOf" srcId="{05013C6B-DFE5-4FE5-9EE5-7B7F226A5C0C}" destId="{E0F301DE-E68D-44AB-BBEC-4B3C2B6B5EA7}" srcOrd="0" destOrd="0" presId="urn:microsoft.com/office/officeart/2011/layout/HexagonRadial"/>
    <dgm:cxn modelId="{AA3B0ECF-3F1A-48A0-B4B0-9EE0CDC3643F}" type="presParOf" srcId="{05013C6B-DFE5-4FE5-9EE5-7B7F226A5C0C}" destId="{EE68D8F7-A746-4808-BA32-A6DC9DA6C2F9}" srcOrd="1" destOrd="0" presId="urn:microsoft.com/office/officeart/2011/layout/HexagonRadial"/>
    <dgm:cxn modelId="{F4088F27-4968-47DE-8781-F3B0B03D990A}" type="presParOf" srcId="{EE68D8F7-A746-4808-BA32-A6DC9DA6C2F9}" destId="{D5760D97-760E-4C16-9E69-8634F42AEEDF}" srcOrd="0" destOrd="0" presId="urn:microsoft.com/office/officeart/2011/layout/HexagonRadial"/>
    <dgm:cxn modelId="{3FBF6899-1985-4352-95E4-07FB6A373B79}" type="presParOf" srcId="{05013C6B-DFE5-4FE5-9EE5-7B7F226A5C0C}" destId="{71C5337C-C3E5-4A7B-8698-551A8A605054}" srcOrd="2" destOrd="0" presId="urn:microsoft.com/office/officeart/2011/layout/HexagonRadial"/>
    <dgm:cxn modelId="{F63C5E9A-B467-4AB8-87C6-079A79CDEE26}" type="presParOf" srcId="{05013C6B-DFE5-4FE5-9EE5-7B7F226A5C0C}" destId="{7E918F28-66F5-4827-8F66-1795D5349066}" srcOrd="3" destOrd="0" presId="urn:microsoft.com/office/officeart/2011/layout/HexagonRadial"/>
    <dgm:cxn modelId="{5E099D56-0C37-49C6-A268-CA78E3EBB4FB}" type="presParOf" srcId="{7E918F28-66F5-4827-8F66-1795D5349066}" destId="{698C34EB-5822-417A-853A-30972566E0C7}" srcOrd="0" destOrd="0" presId="urn:microsoft.com/office/officeart/2011/layout/HexagonRadial"/>
    <dgm:cxn modelId="{CE8C0BA7-E9C7-4F39-84BC-618E8DA5B17A}" type="presParOf" srcId="{05013C6B-DFE5-4FE5-9EE5-7B7F226A5C0C}" destId="{72039D9C-D7F0-4580-875A-F4F48B990191}" srcOrd="4" destOrd="0" presId="urn:microsoft.com/office/officeart/2011/layout/HexagonRadial"/>
    <dgm:cxn modelId="{3D3A5FC6-08E3-4393-9F98-5D3EDF6DF663}" type="presParOf" srcId="{05013C6B-DFE5-4FE5-9EE5-7B7F226A5C0C}" destId="{DDD32D9E-8BCC-413E-A09B-D814F455D208}" srcOrd="5" destOrd="0" presId="urn:microsoft.com/office/officeart/2011/layout/HexagonRadial"/>
    <dgm:cxn modelId="{208495B4-9B70-475D-BC62-3E48C3FFB01B}" type="presParOf" srcId="{DDD32D9E-8BCC-413E-A09B-D814F455D208}" destId="{DF10F24F-F4F7-4C0A-A972-1922F68C561F}" srcOrd="0" destOrd="0" presId="urn:microsoft.com/office/officeart/2011/layout/HexagonRadial"/>
    <dgm:cxn modelId="{24B8A96B-605D-4F08-9534-767BE456C805}" type="presParOf" srcId="{05013C6B-DFE5-4FE5-9EE5-7B7F226A5C0C}" destId="{50D46AD1-87FB-464B-A6D6-BEA4CD3793CE}" srcOrd="6" destOrd="0" presId="urn:microsoft.com/office/officeart/2011/layout/HexagonRadial"/>
    <dgm:cxn modelId="{C41790FE-FB79-4BC4-9FB1-8F1793E6AF60}" type="presParOf" srcId="{05013C6B-DFE5-4FE5-9EE5-7B7F226A5C0C}" destId="{2C4D5A84-BA9A-4C56-A731-AE5E165E0D82}" srcOrd="7" destOrd="0" presId="urn:microsoft.com/office/officeart/2011/layout/HexagonRadial"/>
    <dgm:cxn modelId="{DD88FFDF-AC78-4F65-9929-456942CB01F6}" type="presParOf" srcId="{2C4D5A84-BA9A-4C56-A731-AE5E165E0D82}" destId="{6D83DA42-060C-427B-A01F-D64AA1830E0D}" srcOrd="0" destOrd="0" presId="urn:microsoft.com/office/officeart/2011/layout/HexagonRadial"/>
    <dgm:cxn modelId="{5B65C6FE-09B7-4EC8-964F-DEC9EC49E605}" type="presParOf" srcId="{05013C6B-DFE5-4FE5-9EE5-7B7F226A5C0C}" destId="{98B0CC2D-2755-4327-92A1-1EF86B2FE783}" srcOrd="8" destOrd="0" presId="urn:microsoft.com/office/officeart/2011/layout/HexagonRadial"/>
    <dgm:cxn modelId="{24FB9516-7894-4AE0-95F4-F4D4F015AF9C}" type="presParOf" srcId="{05013C6B-DFE5-4FE5-9EE5-7B7F226A5C0C}" destId="{59C3C1ED-4110-4643-B1C9-12C11E9FCC7F}" srcOrd="9" destOrd="0" presId="urn:microsoft.com/office/officeart/2011/layout/HexagonRadial"/>
    <dgm:cxn modelId="{54C0706C-253F-4D3B-ADDC-8D70F6614EAA}" type="presParOf" srcId="{59C3C1ED-4110-4643-B1C9-12C11E9FCC7F}" destId="{13D11C09-403E-4A1E-A3A9-728635DA0D29}" srcOrd="0" destOrd="0" presId="urn:microsoft.com/office/officeart/2011/layout/HexagonRadial"/>
    <dgm:cxn modelId="{318D86BD-91DA-474A-83C5-B29595F11804}" type="presParOf" srcId="{05013C6B-DFE5-4FE5-9EE5-7B7F226A5C0C}" destId="{4FE96239-1E9E-4B21-994E-116027B1FADE}" srcOrd="1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731C4E-17AF-4092-8B44-DDDCBC767A75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4BB611-2477-4040-AB6D-B3DD0DC6F78E}">
      <dgm:prSet phldrT="[Text]"/>
      <dgm:spPr/>
      <dgm:t>
        <a:bodyPr/>
        <a:lstStyle/>
        <a:p>
          <a:r>
            <a:rPr lang="fa-IR" dirty="0" smtClean="0"/>
            <a:t>شناخت محیط</a:t>
          </a:r>
          <a:endParaRPr lang="en-US" dirty="0"/>
        </a:p>
      </dgm:t>
    </dgm:pt>
    <dgm:pt modelId="{2AC4623B-DF1E-4D1D-9D06-7BE52DE3B806}" type="parTrans" cxnId="{DCD24119-B59F-4EE0-8F94-CA542973EBDB}">
      <dgm:prSet/>
      <dgm:spPr/>
      <dgm:t>
        <a:bodyPr/>
        <a:lstStyle/>
        <a:p>
          <a:endParaRPr lang="en-US"/>
        </a:p>
      </dgm:t>
    </dgm:pt>
    <dgm:pt modelId="{8E050EA1-0493-483A-A5DB-63BC8BCE537C}" type="sibTrans" cxnId="{DCD24119-B59F-4EE0-8F94-CA542973EBDB}">
      <dgm:prSet/>
      <dgm:spPr/>
      <dgm:t>
        <a:bodyPr/>
        <a:lstStyle/>
        <a:p>
          <a:endParaRPr lang="en-US"/>
        </a:p>
      </dgm:t>
    </dgm:pt>
    <dgm:pt modelId="{EAA298D4-6578-4869-B3A3-23C12FE2E6D1}">
      <dgm:prSet phldrT="[Text]"/>
      <dgm:spPr/>
      <dgm:t>
        <a:bodyPr/>
        <a:lstStyle/>
        <a:p>
          <a:r>
            <a:rPr lang="fa-IR" dirty="0" smtClean="0"/>
            <a:t>هنرستان‌ها و دبیرستان‌های متوسطه دوم</a:t>
          </a:r>
          <a:endParaRPr lang="en-US" dirty="0"/>
        </a:p>
      </dgm:t>
    </dgm:pt>
    <dgm:pt modelId="{4E4B0A22-4A08-449D-9A3F-9DE4B3CE2E29}" type="parTrans" cxnId="{C634A05D-EED7-499F-B24A-06B57553B251}">
      <dgm:prSet/>
      <dgm:spPr/>
      <dgm:t>
        <a:bodyPr/>
        <a:lstStyle/>
        <a:p>
          <a:endParaRPr lang="en-US"/>
        </a:p>
      </dgm:t>
    </dgm:pt>
    <dgm:pt modelId="{C2A6FDDA-C5BF-42FB-A99B-D4449AA26B93}" type="sibTrans" cxnId="{C634A05D-EED7-499F-B24A-06B57553B251}">
      <dgm:prSet/>
      <dgm:spPr/>
      <dgm:t>
        <a:bodyPr/>
        <a:lstStyle/>
        <a:p>
          <a:endParaRPr lang="en-US"/>
        </a:p>
      </dgm:t>
    </dgm:pt>
    <dgm:pt modelId="{FA178B5F-8BAF-4565-8790-806492432CE1}">
      <dgm:prSet phldrT="[Text]"/>
      <dgm:spPr/>
      <dgm:t>
        <a:bodyPr/>
        <a:lstStyle/>
        <a:p>
          <a:r>
            <a:rPr lang="fa-IR" dirty="0" smtClean="0"/>
            <a:t>رشته‌های تحصیلی</a:t>
          </a:r>
          <a:endParaRPr lang="en-US" dirty="0"/>
        </a:p>
      </dgm:t>
    </dgm:pt>
    <dgm:pt modelId="{D334CD9B-5CB1-4328-95AC-DB1B07BD7BE2}" type="parTrans" cxnId="{C4A0B57F-9A65-4A18-939B-83C75044E6FF}">
      <dgm:prSet/>
      <dgm:spPr/>
      <dgm:t>
        <a:bodyPr/>
        <a:lstStyle/>
        <a:p>
          <a:endParaRPr lang="en-US"/>
        </a:p>
      </dgm:t>
    </dgm:pt>
    <dgm:pt modelId="{991C06B9-48EC-4C3C-BD25-BA081CF045FB}" type="sibTrans" cxnId="{C4A0B57F-9A65-4A18-939B-83C75044E6FF}">
      <dgm:prSet/>
      <dgm:spPr/>
      <dgm:t>
        <a:bodyPr/>
        <a:lstStyle/>
        <a:p>
          <a:endParaRPr lang="en-US"/>
        </a:p>
      </dgm:t>
    </dgm:pt>
    <dgm:pt modelId="{2A766F83-17D9-46C2-A4BC-0E564DDC38A6}">
      <dgm:prSet phldrT="[Text]"/>
      <dgm:spPr/>
      <dgm:t>
        <a:bodyPr/>
        <a:lstStyle/>
        <a:p>
          <a:r>
            <a:rPr lang="fa-IR" dirty="0" smtClean="0"/>
            <a:t>محدودیت‌ها و امکانات موجود در مدارس</a:t>
          </a:r>
          <a:endParaRPr lang="en-US" dirty="0"/>
        </a:p>
      </dgm:t>
    </dgm:pt>
    <dgm:pt modelId="{7983541E-1722-4D19-9A88-25E00A756654}" type="parTrans" cxnId="{B21A43C2-319B-4FA4-9014-BDECC45C94BB}">
      <dgm:prSet/>
      <dgm:spPr/>
      <dgm:t>
        <a:bodyPr/>
        <a:lstStyle/>
        <a:p>
          <a:endParaRPr lang="en-US"/>
        </a:p>
      </dgm:t>
    </dgm:pt>
    <dgm:pt modelId="{3CDC1929-05D7-40BC-B3BA-88E3F7689F3E}" type="sibTrans" cxnId="{B21A43C2-319B-4FA4-9014-BDECC45C94BB}">
      <dgm:prSet/>
      <dgm:spPr/>
      <dgm:t>
        <a:bodyPr/>
        <a:lstStyle/>
        <a:p>
          <a:endParaRPr lang="en-US"/>
        </a:p>
      </dgm:t>
    </dgm:pt>
    <dgm:pt modelId="{D68A5FB1-4A69-4C3F-9924-393C110970F6}" type="pres">
      <dgm:prSet presAssocID="{86731C4E-17AF-4092-8B44-DDDCBC767A7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DEA115DD-98D2-45FC-BCF0-AF53D12D6ACF}" type="pres">
      <dgm:prSet presAssocID="{984BB611-2477-4040-AB6D-B3DD0DC6F78E}" presName="centerShape" presStyleLbl="node0" presStyleIdx="0" presStyleCnt="1" custLinFactNeighborX="773" custLinFactNeighborY="-2318"/>
      <dgm:spPr/>
      <dgm:t>
        <a:bodyPr/>
        <a:lstStyle/>
        <a:p>
          <a:pPr rtl="1"/>
          <a:endParaRPr lang="fa-IR"/>
        </a:p>
      </dgm:t>
    </dgm:pt>
    <dgm:pt modelId="{21EBEFC4-AA5B-4576-A9F9-DCE2E949AF1D}" type="pres">
      <dgm:prSet presAssocID="{EAA298D4-6578-4869-B3A3-23C12FE2E6D1}" presName="node" presStyleLbl="node1" presStyleIdx="0" presStyleCnt="3" custScaleX="147451" custScaleY="1259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074474-499B-4FEA-92BA-F6250EABBF4E}" type="pres">
      <dgm:prSet presAssocID="{EAA298D4-6578-4869-B3A3-23C12FE2E6D1}" presName="dummy" presStyleCnt="0"/>
      <dgm:spPr/>
    </dgm:pt>
    <dgm:pt modelId="{10346BD6-563C-4CF0-9D59-5344F26C26B0}" type="pres">
      <dgm:prSet presAssocID="{C2A6FDDA-C5BF-42FB-A99B-D4449AA26B93}" presName="sibTrans" presStyleLbl="sibTrans2D1" presStyleIdx="0" presStyleCnt="3"/>
      <dgm:spPr/>
      <dgm:t>
        <a:bodyPr/>
        <a:lstStyle/>
        <a:p>
          <a:pPr rtl="1"/>
          <a:endParaRPr lang="fa-IR"/>
        </a:p>
      </dgm:t>
    </dgm:pt>
    <dgm:pt modelId="{0EA7E6AE-557E-423A-99FE-C081523D5A36}" type="pres">
      <dgm:prSet presAssocID="{FA178B5F-8BAF-4565-8790-806492432CE1}" presName="node" presStyleLbl="node1" presStyleIdx="1" presStyleCnt="3" custScaleX="152910" custScaleY="1584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B65ECA-12D1-437D-8A7C-302C6AAE8C5E}" type="pres">
      <dgm:prSet presAssocID="{FA178B5F-8BAF-4565-8790-806492432CE1}" presName="dummy" presStyleCnt="0"/>
      <dgm:spPr/>
    </dgm:pt>
    <dgm:pt modelId="{6A58272E-B9CA-4759-946B-F05F095D67E0}" type="pres">
      <dgm:prSet presAssocID="{991C06B9-48EC-4C3C-BD25-BA081CF045FB}" presName="sibTrans" presStyleLbl="sibTrans2D1" presStyleIdx="1" presStyleCnt="3"/>
      <dgm:spPr/>
      <dgm:t>
        <a:bodyPr/>
        <a:lstStyle/>
        <a:p>
          <a:pPr rtl="1"/>
          <a:endParaRPr lang="fa-IR"/>
        </a:p>
      </dgm:t>
    </dgm:pt>
    <dgm:pt modelId="{45E29D61-938B-4751-8FBB-046403DF92E0}" type="pres">
      <dgm:prSet presAssocID="{2A766F83-17D9-46C2-A4BC-0E564DDC38A6}" presName="node" presStyleLbl="node1" presStyleIdx="2" presStyleCnt="3" custScaleX="160115" custScaleY="154091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9D0F2B9-AC0E-4E8E-A965-249AAA2F17E4}" type="pres">
      <dgm:prSet presAssocID="{2A766F83-17D9-46C2-A4BC-0E564DDC38A6}" presName="dummy" presStyleCnt="0"/>
      <dgm:spPr/>
    </dgm:pt>
    <dgm:pt modelId="{422C383D-54C7-4074-9CC9-3FD053858BE6}" type="pres">
      <dgm:prSet presAssocID="{3CDC1929-05D7-40BC-B3BA-88E3F7689F3E}" presName="sibTrans" presStyleLbl="sibTrans2D1" presStyleIdx="2" presStyleCnt="3"/>
      <dgm:spPr/>
      <dgm:t>
        <a:bodyPr/>
        <a:lstStyle/>
        <a:p>
          <a:pPr rtl="1"/>
          <a:endParaRPr lang="fa-IR"/>
        </a:p>
      </dgm:t>
    </dgm:pt>
  </dgm:ptLst>
  <dgm:cxnLst>
    <dgm:cxn modelId="{762AB89B-C3F6-4DA9-9636-ABDE4A7E27DE}" type="presOf" srcId="{3CDC1929-05D7-40BC-B3BA-88E3F7689F3E}" destId="{422C383D-54C7-4074-9CC9-3FD053858BE6}" srcOrd="0" destOrd="0" presId="urn:microsoft.com/office/officeart/2005/8/layout/radial6"/>
    <dgm:cxn modelId="{8F3B8B6F-EFCF-4C95-8054-42D95BD1F702}" type="presOf" srcId="{2A766F83-17D9-46C2-A4BC-0E564DDC38A6}" destId="{45E29D61-938B-4751-8FBB-046403DF92E0}" srcOrd="0" destOrd="0" presId="urn:microsoft.com/office/officeart/2005/8/layout/radial6"/>
    <dgm:cxn modelId="{DCD24119-B59F-4EE0-8F94-CA542973EBDB}" srcId="{86731C4E-17AF-4092-8B44-DDDCBC767A75}" destId="{984BB611-2477-4040-AB6D-B3DD0DC6F78E}" srcOrd="0" destOrd="0" parTransId="{2AC4623B-DF1E-4D1D-9D06-7BE52DE3B806}" sibTransId="{8E050EA1-0493-483A-A5DB-63BC8BCE537C}"/>
    <dgm:cxn modelId="{711465BB-49E0-4511-AF8C-DBC4805E2865}" type="presOf" srcId="{EAA298D4-6578-4869-B3A3-23C12FE2E6D1}" destId="{21EBEFC4-AA5B-4576-A9F9-DCE2E949AF1D}" srcOrd="0" destOrd="0" presId="urn:microsoft.com/office/officeart/2005/8/layout/radial6"/>
    <dgm:cxn modelId="{C84C827C-4D90-47CF-AF90-34827E5C4997}" type="presOf" srcId="{C2A6FDDA-C5BF-42FB-A99B-D4449AA26B93}" destId="{10346BD6-563C-4CF0-9D59-5344F26C26B0}" srcOrd="0" destOrd="0" presId="urn:microsoft.com/office/officeart/2005/8/layout/radial6"/>
    <dgm:cxn modelId="{B21A43C2-319B-4FA4-9014-BDECC45C94BB}" srcId="{984BB611-2477-4040-AB6D-B3DD0DC6F78E}" destId="{2A766F83-17D9-46C2-A4BC-0E564DDC38A6}" srcOrd="2" destOrd="0" parTransId="{7983541E-1722-4D19-9A88-25E00A756654}" sibTransId="{3CDC1929-05D7-40BC-B3BA-88E3F7689F3E}"/>
    <dgm:cxn modelId="{C634A05D-EED7-499F-B24A-06B57553B251}" srcId="{984BB611-2477-4040-AB6D-B3DD0DC6F78E}" destId="{EAA298D4-6578-4869-B3A3-23C12FE2E6D1}" srcOrd="0" destOrd="0" parTransId="{4E4B0A22-4A08-449D-9A3F-9DE4B3CE2E29}" sibTransId="{C2A6FDDA-C5BF-42FB-A99B-D4449AA26B93}"/>
    <dgm:cxn modelId="{83A1980D-133C-44C9-8D0D-9EFC303CDE67}" type="presOf" srcId="{991C06B9-48EC-4C3C-BD25-BA081CF045FB}" destId="{6A58272E-B9CA-4759-946B-F05F095D67E0}" srcOrd="0" destOrd="0" presId="urn:microsoft.com/office/officeart/2005/8/layout/radial6"/>
    <dgm:cxn modelId="{B23E5C96-5BCE-43B5-83F1-25025403D5E9}" type="presOf" srcId="{984BB611-2477-4040-AB6D-B3DD0DC6F78E}" destId="{DEA115DD-98D2-45FC-BCF0-AF53D12D6ACF}" srcOrd="0" destOrd="0" presId="urn:microsoft.com/office/officeart/2005/8/layout/radial6"/>
    <dgm:cxn modelId="{3BE81BC3-CFF8-4621-84F9-14B274D9AE69}" type="presOf" srcId="{86731C4E-17AF-4092-8B44-DDDCBC767A75}" destId="{D68A5FB1-4A69-4C3F-9924-393C110970F6}" srcOrd="0" destOrd="0" presId="urn:microsoft.com/office/officeart/2005/8/layout/radial6"/>
    <dgm:cxn modelId="{889D47FE-64ED-491A-9A60-E3EC23377F45}" type="presOf" srcId="{FA178B5F-8BAF-4565-8790-806492432CE1}" destId="{0EA7E6AE-557E-423A-99FE-C081523D5A36}" srcOrd="0" destOrd="0" presId="urn:microsoft.com/office/officeart/2005/8/layout/radial6"/>
    <dgm:cxn modelId="{C4A0B57F-9A65-4A18-939B-83C75044E6FF}" srcId="{984BB611-2477-4040-AB6D-B3DD0DC6F78E}" destId="{FA178B5F-8BAF-4565-8790-806492432CE1}" srcOrd="1" destOrd="0" parTransId="{D334CD9B-5CB1-4328-95AC-DB1B07BD7BE2}" sibTransId="{991C06B9-48EC-4C3C-BD25-BA081CF045FB}"/>
    <dgm:cxn modelId="{A58CF9DF-C842-4DA0-8209-463BD68F9384}" type="presParOf" srcId="{D68A5FB1-4A69-4C3F-9924-393C110970F6}" destId="{DEA115DD-98D2-45FC-BCF0-AF53D12D6ACF}" srcOrd="0" destOrd="0" presId="urn:microsoft.com/office/officeart/2005/8/layout/radial6"/>
    <dgm:cxn modelId="{6B3444B1-09D0-4F21-A0EF-896147E8D124}" type="presParOf" srcId="{D68A5FB1-4A69-4C3F-9924-393C110970F6}" destId="{21EBEFC4-AA5B-4576-A9F9-DCE2E949AF1D}" srcOrd="1" destOrd="0" presId="urn:microsoft.com/office/officeart/2005/8/layout/radial6"/>
    <dgm:cxn modelId="{70244693-E14D-432A-BB30-D38444E82B92}" type="presParOf" srcId="{D68A5FB1-4A69-4C3F-9924-393C110970F6}" destId="{30074474-499B-4FEA-92BA-F6250EABBF4E}" srcOrd="2" destOrd="0" presId="urn:microsoft.com/office/officeart/2005/8/layout/radial6"/>
    <dgm:cxn modelId="{8AC777AE-01C1-48AF-BC47-65217F5EB9E0}" type="presParOf" srcId="{D68A5FB1-4A69-4C3F-9924-393C110970F6}" destId="{10346BD6-563C-4CF0-9D59-5344F26C26B0}" srcOrd="3" destOrd="0" presId="urn:microsoft.com/office/officeart/2005/8/layout/radial6"/>
    <dgm:cxn modelId="{240DA49F-A9F3-4811-92BA-92AFD180574E}" type="presParOf" srcId="{D68A5FB1-4A69-4C3F-9924-393C110970F6}" destId="{0EA7E6AE-557E-423A-99FE-C081523D5A36}" srcOrd="4" destOrd="0" presId="urn:microsoft.com/office/officeart/2005/8/layout/radial6"/>
    <dgm:cxn modelId="{BA3CA2B2-89E3-476F-AB5D-D2D1233B429D}" type="presParOf" srcId="{D68A5FB1-4A69-4C3F-9924-393C110970F6}" destId="{6EB65ECA-12D1-437D-8A7C-302C6AAE8C5E}" srcOrd="5" destOrd="0" presId="urn:microsoft.com/office/officeart/2005/8/layout/radial6"/>
    <dgm:cxn modelId="{0CBD3C83-1689-4723-BEE1-17B448C8B483}" type="presParOf" srcId="{D68A5FB1-4A69-4C3F-9924-393C110970F6}" destId="{6A58272E-B9CA-4759-946B-F05F095D67E0}" srcOrd="6" destOrd="0" presId="urn:microsoft.com/office/officeart/2005/8/layout/radial6"/>
    <dgm:cxn modelId="{3EA1E408-6544-417A-BC63-1C4754978454}" type="presParOf" srcId="{D68A5FB1-4A69-4C3F-9924-393C110970F6}" destId="{45E29D61-938B-4751-8FBB-046403DF92E0}" srcOrd="7" destOrd="0" presId="urn:microsoft.com/office/officeart/2005/8/layout/radial6"/>
    <dgm:cxn modelId="{98F24E9D-8101-4CBE-B02A-B6180F7C50EF}" type="presParOf" srcId="{D68A5FB1-4A69-4C3F-9924-393C110970F6}" destId="{89D0F2B9-AC0E-4E8E-A965-249AAA2F17E4}" srcOrd="8" destOrd="0" presId="urn:microsoft.com/office/officeart/2005/8/layout/radial6"/>
    <dgm:cxn modelId="{F8559466-2249-486E-B431-7CAFACC19522}" type="presParOf" srcId="{D68A5FB1-4A69-4C3F-9924-393C110970F6}" destId="{422C383D-54C7-4074-9CC9-3FD053858BE6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13E6D8-EC4E-49E4-AEB4-212A86E3A6B8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5D850C-C8E8-43EA-B696-B03A2CEF631A}">
      <dgm:prSet phldrT="[Text]"/>
      <dgm:spPr/>
      <dgm:t>
        <a:bodyPr/>
        <a:lstStyle/>
        <a:p>
          <a:r>
            <a:rPr lang="fa-IR" dirty="0" smtClean="0"/>
            <a:t>شناخت نیازهای جامعه</a:t>
          </a:r>
          <a:endParaRPr lang="en-US" dirty="0"/>
        </a:p>
      </dgm:t>
    </dgm:pt>
    <dgm:pt modelId="{E1844D66-0D18-4A4F-90BD-F4CE56D70A8E}" type="parTrans" cxnId="{52AF2DD5-0027-463A-AA0F-71965CEF63F2}">
      <dgm:prSet/>
      <dgm:spPr/>
      <dgm:t>
        <a:bodyPr/>
        <a:lstStyle/>
        <a:p>
          <a:endParaRPr lang="en-US"/>
        </a:p>
      </dgm:t>
    </dgm:pt>
    <dgm:pt modelId="{A7561A29-A6B9-4906-AD11-689E29466B9A}" type="sibTrans" cxnId="{52AF2DD5-0027-463A-AA0F-71965CEF63F2}">
      <dgm:prSet/>
      <dgm:spPr/>
      <dgm:t>
        <a:bodyPr/>
        <a:lstStyle/>
        <a:p>
          <a:endParaRPr lang="en-US"/>
        </a:p>
      </dgm:t>
    </dgm:pt>
    <dgm:pt modelId="{5CF1B967-0433-44EF-85F5-982CB7B576E6}">
      <dgm:prSet phldrT="[Text]"/>
      <dgm:spPr/>
      <dgm:t>
        <a:bodyPr/>
        <a:lstStyle/>
        <a:p>
          <a:r>
            <a:rPr lang="fa-IR" dirty="0" smtClean="0"/>
            <a:t>آینده شغلی و حرفه‌ای در منطقه</a:t>
          </a:r>
          <a:endParaRPr lang="en-US" dirty="0"/>
        </a:p>
      </dgm:t>
    </dgm:pt>
    <dgm:pt modelId="{49C63127-8A22-4DC0-A831-F5CD28466322}" type="parTrans" cxnId="{0AF07599-4655-4404-8C8C-3931E2BB61BA}">
      <dgm:prSet/>
      <dgm:spPr/>
      <dgm:t>
        <a:bodyPr/>
        <a:lstStyle/>
        <a:p>
          <a:endParaRPr lang="en-US"/>
        </a:p>
      </dgm:t>
    </dgm:pt>
    <dgm:pt modelId="{B9403511-6026-41CC-A859-05DBCC780093}" type="sibTrans" cxnId="{0AF07599-4655-4404-8C8C-3931E2BB61BA}">
      <dgm:prSet/>
      <dgm:spPr/>
      <dgm:t>
        <a:bodyPr/>
        <a:lstStyle/>
        <a:p>
          <a:endParaRPr lang="en-US"/>
        </a:p>
      </dgm:t>
    </dgm:pt>
    <dgm:pt modelId="{A356260A-136D-433A-8CDA-770FB4FBAC57}">
      <dgm:prSet phldrT="[Text]"/>
      <dgm:spPr/>
      <dgm:t>
        <a:bodyPr/>
        <a:lstStyle/>
        <a:p>
          <a:r>
            <a:rPr lang="fa-IR" dirty="0" smtClean="0"/>
            <a:t>آینده شغلی و حرفه‌ای استان</a:t>
          </a:r>
          <a:endParaRPr lang="en-US" dirty="0"/>
        </a:p>
      </dgm:t>
    </dgm:pt>
    <dgm:pt modelId="{6EDFC87D-6A54-4525-8066-D0CEFCEFFFEA}" type="parTrans" cxnId="{5F5D9CD5-467B-4CFB-8AD5-8BD15233FA6A}">
      <dgm:prSet/>
      <dgm:spPr/>
      <dgm:t>
        <a:bodyPr/>
        <a:lstStyle/>
        <a:p>
          <a:endParaRPr lang="en-US"/>
        </a:p>
      </dgm:t>
    </dgm:pt>
    <dgm:pt modelId="{D78675EB-FF82-49EB-B395-7EC0175B7400}" type="sibTrans" cxnId="{5F5D9CD5-467B-4CFB-8AD5-8BD15233FA6A}">
      <dgm:prSet/>
      <dgm:spPr/>
      <dgm:t>
        <a:bodyPr/>
        <a:lstStyle/>
        <a:p>
          <a:endParaRPr lang="en-US"/>
        </a:p>
      </dgm:t>
    </dgm:pt>
    <dgm:pt modelId="{815E2641-902F-46CE-9453-BEAB84BA9736}">
      <dgm:prSet phldrT="[Text]"/>
      <dgm:spPr/>
      <dgm:t>
        <a:bodyPr/>
        <a:lstStyle/>
        <a:p>
          <a:r>
            <a:rPr lang="fa-IR" dirty="0" smtClean="0"/>
            <a:t>شناخت مشاغل و حرفه‌ها</a:t>
          </a:r>
          <a:endParaRPr lang="en-US" dirty="0"/>
        </a:p>
      </dgm:t>
    </dgm:pt>
    <dgm:pt modelId="{D4456D57-84C6-44A4-B473-01596AEC1272}" type="parTrans" cxnId="{20EB7C4F-CC25-449A-AAAB-394B8118BE5D}">
      <dgm:prSet/>
      <dgm:spPr/>
      <dgm:t>
        <a:bodyPr/>
        <a:lstStyle/>
        <a:p>
          <a:endParaRPr lang="en-US"/>
        </a:p>
      </dgm:t>
    </dgm:pt>
    <dgm:pt modelId="{A6D634A9-5A01-4BA5-9955-F4EFC81FFDB7}" type="sibTrans" cxnId="{20EB7C4F-CC25-449A-AAAB-394B8118BE5D}">
      <dgm:prSet/>
      <dgm:spPr/>
      <dgm:t>
        <a:bodyPr/>
        <a:lstStyle/>
        <a:p>
          <a:endParaRPr lang="en-US"/>
        </a:p>
      </dgm:t>
    </dgm:pt>
    <dgm:pt modelId="{FE9B8DBE-BAF3-4E90-883D-214818B21A45}">
      <dgm:prSet phldrT="[Text]"/>
      <dgm:spPr/>
      <dgm:t>
        <a:bodyPr/>
        <a:lstStyle/>
        <a:p>
          <a:r>
            <a:rPr lang="fa-IR" dirty="0" smtClean="0"/>
            <a:t>آینده شغلی و حرفه‌ای کشور</a:t>
          </a:r>
          <a:endParaRPr lang="en-US" dirty="0"/>
        </a:p>
      </dgm:t>
    </dgm:pt>
    <dgm:pt modelId="{05D05C70-DCD3-4D36-B1A0-DFE276D2ED09}" type="parTrans" cxnId="{8CFED23A-E9F1-4748-94D5-31C0390AA84F}">
      <dgm:prSet/>
      <dgm:spPr/>
      <dgm:t>
        <a:bodyPr/>
        <a:lstStyle/>
        <a:p>
          <a:endParaRPr lang="en-US"/>
        </a:p>
      </dgm:t>
    </dgm:pt>
    <dgm:pt modelId="{43B11BF0-8045-4E5E-99B1-B806F0CEAFFC}" type="sibTrans" cxnId="{8CFED23A-E9F1-4748-94D5-31C0390AA84F}">
      <dgm:prSet/>
      <dgm:spPr/>
      <dgm:t>
        <a:bodyPr/>
        <a:lstStyle/>
        <a:p>
          <a:endParaRPr lang="en-US"/>
        </a:p>
      </dgm:t>
    </dgm:pt>
    <dgm:pt modelId="{E156D9E8-03C9-42BE-A564-0B404936380A}" type="pres">
      <dgm:prSet presAssocID="{FA13E6D8-EC4E-49E4-AEB4-212A86E3A6B8}" presName="diagram" presStyleCnt="0">
        <dgm:presLayoutVars>
          <dgm:chMax val="1"/>
          <dgm:dir val="rev"/>
          <dgm:animLvl val="ctr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E0B8ACEE-6227-44ED-BA9A-6BAB1F1A2417}" type="pres">
      <dgm:prSet presAssocID="{FA13E6D8-EC4E-49E4-AEB4-212A86E3A6B8}" presName="matrix" presStyleCnt="0"/>
      <dgm:spPr/>
    </dgm:pt>
    <dgm:pt modelId="{2965F52A-3C4A-4630-8C9D-B7F38A498A6B}" type="pres">
      <dgm:prSet presAssocID="{FA13E6D8-EC4E-49E4-AEB4-212A86E3A6B8}" presName="tile1" presStyleLbl="node1" presStyleIdx="0" presStyleCnt="4"/>
      <dgm:spPr/>
      <dgm:t>
        <a:bodyPr/>
        <a:lstStyle/>
        <a:p>
          <a:pPr rtl="1"/>
          <a:endParaRPr lang="fa-IR"/>
        </a:p>
      </dgm:t>
    </dgm:pt>
    <dgm:pt modelId="{5A7A8D23-60AC-4680-A9BB-E790729E1F98}" type="pres">
      <dgm:prSet presAssocID="{FA13E6D8-EC4E-49E4-AEB4-212A86E3A6B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4F68BD2-092F-44C7-8FAD-B514B20E3E39}" type="pres">
      <dgm:prSet presAssocID="{FA13E6D8-EC4E-49E4-AEB4-212A86E3A6B8}" presName="tile2" presStyleLbl="node1" presStyleIdx="1" presStyleCnt="4"/>
      <dgm:spPr/>
      <dgm:t>
        <a:bodyPr/>
        <a:lstStyle/>
        <a:p>
          <a:pPr rtl="1"/>
          <a:endParaRPr lang="fa-IR"/>
        </a:p>
      </dgm:t>
    </dgm:pt>
    <dgm:pt modelId="{D5628378-5F2B-4899-90A8-602A7CF78FE4}" type="pres">
      <dgm:prSet presAssocID="{FA13E6D8-EC4E-49E4-AEB4-212A86E3A6B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4146929-5E0A-4E1A-A421-1E095953FE80}" type="pres">
      <dgm:prSet presAssocID="{FA13E6D8-EC4E-49E4-AEB4-212A86E3A6B8}" presName="tile3" presStyleLbl="node1" presStyleIdx="2" presStyleCnt="4"/>
      <dgm:spPr/>
      <dgm:t>
        <a:bodyPr/>
        <a:lstStyle/>
        <a:p>
          <a:pPr rtl="1"/>
          <a:endParaRPr lang="fa-IR"/>
        </a:p>
      </dgm:t>
    </dgm:pt>
    <dgm:pt modelId="{1ED058CB-A423-48EF-95F2-37B76E9B7AB7}" type="pres">
      <dgm:prSet presAssocID="{FA13E6D8-EC4E-49E4-AEB4-212A86E3A6B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F76222D-48DB-44FE-AA4A-C7CE756A7BA1}" type="pres">
      <dgm:prSet presAssocID="{FA13E6D8-EC4E-49E4-AEB4-212A86E3A6B8}" presName="tile4" presStyleLbl="node1" presStyleIdx="3" presStyleCnt="4"/>
      <dgm:spPr/>
      <dgm:t>
        <a:bodyPr/>
        <a:lstStyle/>
        <a:p>
          <a:pPr rtl="1"/>
          <a:endParaRPr lang="fa-IR"/>
        </a:p>
      </dgm:t>
    </dgm:pt>
    <dgm:pt modelId="{1C351CD9-CF00-4C21-801C-DE7AE76A8A77}" type="pres">
      <dgm:prSet presAssocID="{FA13E6D8-EC4E-49E4-AEB4-212A86E3A6B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35D5151-C0F8-4F18-8F90-CE4B8949FEF9}" type="pres">
      <dgm:prSet presAssocID="{FA13E6D8-EC4E-49E4-AEB4-212A86E3A6B8}" presName="centerTile" presStyleLbl="fgShp" presStyleIdx="0" presStyleCnt="1" custScaleX="127553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8152706D-BC88-432C-B66C-3081CAC9050A}" type="presOf" srcId="{5CF1B967-0433-44EF-85F5-982CB7B576E6}" destId="{F4F68BD2-092F-44C7-8FAD-B514B20E3E39}" srcOrd="0" destOrd="0" presId="urn:microsoft.com/office/officeart/2005/8/layout/matrix1"/>
    <dgm:cxn modelId="{1C683047-3B99-4D5E-A6E5-2E23FE1D4CFA}" type="presOf" srcId="{FA13E6D8-EC4E-49E4-AEB4-212A86E3A6B8}" destId="{E156D9E8-03C9-42BE-A564-0B404936380A}" srcOrd="0" destOrd="0" presId="urn:microsoft.com/office/officeart/2005/8/layout/matrix1"/>
    <dgm:cxn modelId="{41808FFB-9A3F-4E04-B8C1-A3C5D1C18476}" type="presOf" srcId="{5CF1B967-0433-44EF-85F5-982CB7B576E6}" destId="{D5628378-5F2B-4899-90A8-602A7CF78FE4}" srcOrd="1" destOrd="0" presId="urn:microsoft.com/office/officeart/2005/8/layout/matrix1"/>
    <dgm:cxn modelId="{36918772-258D-4E95-B5ED-610AB4AF13F7}" type="presOf" srcId="{815E2641-902F-46CE-9453-BEAB84BA9736}" destId="{8F76222D-48DB-44FE-AA4A-C7CE756A7BA1}" srcOrd="0" destOrd="0" presId="urn:microsoft.com/office/officeart/2005/8/layout/matrix1"/>
    <dgm:cxn modelId="{C23F5D05-3A5C-4F83-89C2-26B7053FA189}" type="presOf" srcId="{FE9B8DBE-BAF3-4E90-883D-214818B21A45}" destId="{1ED058CB-A423-48EF-95F2-37B76E9B7AB7}" srcOrd="1" destOrd="0" presId="urn:microsoft.com/office/officeart/2005/8/layout/matrix1"/>
    <dgm:cxn modelId="{0AF07599-4655-4404-8C8C-3931E2BB61BA}" srcId="{995D850C-C8E8-43EA-B696-B03A2CEF631A}" destId="{5CF1B967-0433-44EF-85F5-982CB7B576E6}" srcOrd="0" destOrd="0" parTransId="{49C63127-8A22-4DC0-A831-F5CD28466322}" sibTransId="{B9403511-6026-41CC-A859-05DBCC780093}"/>
    <dgm:cxn modelId="{7175CE95-5B8E-4EB3-8DFE-A86433B88695}" type="presOf" srcId="{995D850C-C8E8-43EA-B696-B03A2CEF631A}" destId="{C35D5151-C0F8-4F18-8F90-CE4B8949FEF9}" srcOrd="0" destOrd="0" presId="urn:microsoft.com/office/officeart/2005/8/layout/matrix1"/>
    <dgm:cxn modelId="{20EB7C4F-CC25-449A-AAAB-394B8118BE5D}" srcId="{995D850C-C8E8-43EA-B696-B03A2CEF631A}" destId="{815E2641-902F-46CE-9453-BEAB84BA9736}" srcOrd="2" destOrd="0" parTransId="{D4456D57-84C6-44A4-B473-01596AEC1272}" sibTransId="{A6D634A9-5A01-4BA5-9955-F4EFC81FFDB7}"/>
    <dgm:cxn modelId="{B25AA5E6-B547-4C59-8CB4-A0538343A25D}" type="presOf" srcId="{A356260A-136D-433A-8CDA-770FB4FBAC57}" destId="{2965F52A-3C4A-4630-8C9D-B7F38A498A6B}" srcOrd="0" destOrd="0" presId="urn:microsoft.com/office/officeart/2005/8/layout/matrix1"/>
    <dgm:cxn modelId="{911D6929-A3AE-4E29-AC0F-B8E5C7A1D95B}" type="presOf" srcId="{815E2641-902F-46CE-9453-BEAB84BA9736}" destId="{1C351CD9-CF00-4C21-801C-DE7AE76A8A77}" srcOrd="1" destOrd="0" presId="urn:microsoft.com/office/officeart/2005/8/layout/matrix1"/>
    <dgm:cxn modelId="{07A0B22E-F566-4F75-A134-7EE412B57985}" type="presOf" srcId="{A356260A-136D-433A-8CDA-770FB4FBAC57}" destId="{5A7A8D23-60AC-4680-A9BB-E790729E1F98}" srcOrd="1" destOrd="0" presId="urn:microsoft.com/office/officeart/2005/8/layout/matrix1"/>
    <dgm:cxn modelId="{52AF2DD5-0027-463A-AA0F-71965CEF63F2}" srcId="{FA13E6D8-EC4E-49E4-AEB4-212A86E3A6B8}" destId="{995D850C-C8E8-43EA-B696-B03A2CEF631A}" srcOrd="0" destOrd="0" parTransId="{E1844D66-0D18-4A4F-90BD-F4CE56D70A8E}" sibTransId="{A7561A29-A6B9-4906-AD11-689E29466B9A}"/>
    <dgm:cxn modelId="{5F5D9CD5-467B-4CFB-8AD5-8BD15233FA6A}" srcId="{995D850C-C8E8-43EA-B696-B03A2CEF631A}" destId="{A356260A-136D-433A-8CDA-770FB4FBAC57}" srcOrd="1" destOrd="0" parTransId="{6EDFC87D-6A54-4525-8066-D0CEFCEFFFEA}" sibTransId="{D78675EB-FF82-49EB-B395-7EC0175B7400}"/>
    <dgm:cxn modelId="{8CFED23A-E9F1-4748-94D5-31C0390AA84F}" srcId="{995D850C-C8E8-43EA-B696-B03A2CEF631A}" destId="{FE9B8DBE-BAF3-4E90-883D-214818B21A45}" srcOrd="3" destOrd="0" parTransId="{05D05C70-DCD3-4D36-B1A0-DFE276D2ED09}" sibTransId="{43B11BF0-8045-4E5E-99B1-B806F0CEAFFC}"/>
    <dgm:cxn modelId="{6C8C0124-5459-4020-89AE-65E3919EAB89}" type="presOf" srcId="{FE9B8DBE-BAF3-4E90-883D-214818B21A45}" destId="{74146929-5E0A-4E1A-A421-1E095953FE80}" srcOrd="0" destOrd="0" presId="urn:microsoft.com/office/officeart/2005/8/layout/matrix1"/>
    <dgm:cxn modelId="{4729C673-D547-4CC2-BCA8-848B94192222}" type="presParOf" srcId="{E156D9E8-03C9-42BE-A564-0B404936380A}" destId="{E0B8ACEE-6227-44ED-BA9A-6BAB1F1A2417}" srcOrd="0" destOrd="0" presId="urn:microsoft.com/office/officeart/2005/8/layout/matrix1"/>
    <dgm:cxn modelId="{A5EFD6B8-7598-4C33-B397-CEB7FEEA98CF}" type="presParOf" srcId="{E0B8ACEE-6227-44ED-BA9A-6BAB1F1A2417}" destId="{2965F52A-3C4A-4630-8C9D-B7F38A498A6B}" srcOrd="0" destOrd="0" presId="urn:microsoft.com/office/officeart/2005/8/layout/matrix1"/>
    <dgm:cxn modelId="{8DB9BED9-4D91-49DC-9645-8B1D087AA1B9}" type="presParOf" srcId="{E0B8ACEE-6227-44ED-BA9A-6BAB1F1A2417}" destId="{5A7A8D23-60AC-4680-A9BB-E790729E1F98}" srcOrd="1" destOrd="0" presId="urn:microsoft.com/office/officeart/2005/8/layout/matrix1"/>
    <dgm:cxn modelId="{8EF742C3-C725-4A8E-A1F5-D053B8A32C07}" type="presParOf" srcId="{E0B8ACEE-6227-44ED-BA9A-6BAB1F1A2417}" destId="{F4F68BD2-092F-44C7-8FAD-B514B20E3E39}" srcOrd="2" destOrd="0" presId="urn:microsoft.com/office/officeart/2005/8/layout/matrix1"/>
    <dgm:cxn modelId="{C54FCCD0-F472-468E-8C82-462CFAB356C6}" type="presParOf" srcId="{E0B8ACEE-6227-44ED-BA9A-6BAB1F1A2417}" destId="{D5628378-5F2B-4899-90A8-602A7CF78FE4}" srcOrd="3" destOrd="0" presId="urn:microsoft.com/office/officeart/2005/8/layout/matrix1"/>
    <dgm:cxn modelId="{B0499FCD-2457-41DF-BEB4-4E2AACFD79C6}" type="presParOf" srcId="{E0B8ACEE-6227-44ED-BA9A-6BAB1F1A2417}" destId="{74146929-5E0A-4E1A-A421-1E095953FE80}" srcOrd="4" destOrd="0" presId="urn:microsoft.com/office/officeart/2005/8/layout/matrix1"/>
    <dgm:cxn modelId="{86BE933E-D26D-439C-BE33-752D22309089}" type="presParOf" srcId="{E0B8ACEE-6227-44ED-BA9A-6BAB1F1A2417}" destId="{1ED058CB-A423-48EF-95F2-37B76E9B7AB7}" srcOrd="5" destOrd="0" presId="urn:microsoft.com/office/officeart/2005/8/layout/matrix1"/>
    <dgm:cxn modelId="{1B936B51-F6B0-4104-B77C-1B276468B8F3}" type="presParOf" srcId="{E0B8ACEE-6227-44ED-BA9A-6BAB1F1A2417}" destId="{8F76222D-48DB-44FE-AA4A-C7CE756A7BA1}" srcOrd="6" destOrd="0" presId="urn:microsoft.com/office/officeart/2005/8/layout/matrix1"/>
    <dgm:cxn modelId="{EDD23D7C-C051-4CEC-A849-525FBE01B1C2}" type="presParOf" srcId="{E0B8ACEE-6227-44ED-BA9A-6BAB1F1A2417}" destId="{1C351CD9-CF00-4C21-801C-DE7AE76A8A77}" srcOrd="7" destOrd="0" presId="urn:microsoft.com/office/officeart/2005/8/layout/matrix1"/>
    <dgm:cxn modelId="{9BE716BA-FBDA-4D6C-8E45-DAAA4467C150}" type="presParOf" srcId="{E156D9E8-03C9-42BE-A564-0B404936380A}" destId="{C35D5151-C0F8-4F18-8F90-CE4B8949FEF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301DE-E68D-44AB-BBEC-4B3C2B6B5EA7}">
      <dsp:nvSpPr>
        <dsp:cNvPr id="0" name=""/>
        <dsp:cNvSpPr/>
      </dsp:nvSpPr>
      <dsp:spPr>
        <a:xfrm>
          <a:off x="4487946" y="1858408"/>
          <a:ext cx="2362117" cy="204332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400" kern="1200" dirty="0" smtClean="0"/>
            <a:t>شناخت خود</a:t>
          </a:r>
          <a:endParaRPr lang="en-US" sz="4400" kern="1200" dirty="0"/>
        </a:p>
      </dsp:txBody>
      <dsp:txXfrm>
        <a:off x="4879382" y="2197016"/>
        <a:ext cx="1579245" cy="1366111"/>
      </dsp:txXfrm>
    </dsp:sp>
    <dsp:sp modelId="{698C34EB-5822-417A-853A-30972566E0C7}">
      <dsp:nvSpPr>
        <dsp:cNvPr id="0" name=""/>
        <dsp:cNvSpPr/>
      </dsp:nvSpPr>
      <dsp:spPr>
        <a:xfrm>
          <a:off x="5967085" y="880814"/>
          <a:ext cx="891220" cy="76790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C5337C-C3E5-4A7B-8698-551A8A605054}">
      <dsp:nvSpPr>
        <dsp:cNvPr id="0" name=""/>
        <dsp:cNvSpPr/>
      </dsp:nvSpPr>
      <dsp:spPr>
        <a:xfrm>
          <a:off x="4705531" y="0"/>
          <a:ext cx="1935738" cy="1674641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رغبت</a:t>
          </a:r>
          <a:endParaRPr lang="en-US" sz="3200" kern="1200" dirty="0"/>
        </a:p>
      </dsp:txBody>
      <dsp:txXfrm>
        <a:off x="5026324" y="277524"/>
        <a:ext cx="1294152" cy="1119593"/>
      </dsp:txXfrm>
    </dsp:sp>
    <dsp:sp modelId="{DF10F24F-F4F7-4C0A-A972-1922F68C561F}">
      <dsp:nvSpPr>
        <dsp:cNvPr id="0" name=""/>
        <dsp:cNvSpPr/>
      </dsp:nvSpPr>
      <dsp:spPr>
        <a:xfrm>
          <a:off x="7007208" y="2316385"/>
          <a:ext cx="891220" cy="76790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039D9C-D7F0-4580-875A-F4F48B990191}">
      <dsp:nvSpPr>
        <dsp:cNvPr id="0" name=""/>
        <dsp:cNvSpPr/>
      </dsp:nvSpPr>
      <dsp:spPr>
        <a:xfrm>
          <a:off x="6480828" y="1030016"/>
          <a:ext cx="1935738" cy="1674641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استعداد</a:t>
          </a:r>
          <a:endParaRPr lang="en-US" sz="3200" kern="1200" dirty="0"/>
        </a:p>
      </dsp:txBody>
      <dsp:txXfrm>
        <a:off x="6801621" y="1307540"/>
        <a:ext cx="1294152" cy="1119593"/>
      </dsp:txXfrm>
    </dsp:sp>
    <dsp:sp modelId="{6D83DA42-060C-427B-A01F-D64AA1830E0D}">
      <dsp:nvSpPr>
        <dsp:cNvPr id="0" name=""/>
        <dsp:cNvSpPr/>
      </dsp:nvSpPr>
      <dsp:spPr>
        <a:xfrm>
          <a:off x="6284672" y="3936876"/>
          <a:ext cx="891220" cy="76790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D46AD1-87FB-464B-A6D6-BEA4CD3793CE}">
      <dsp:nvSpPr>
        <dsp:cNvPr id="0" name=""/>
        <dsp:cNvSpPr/>
      </dsp:nvSpPr>
      <dsp:spPr>
        <a:xfrm>
          <a:off x="6480828" y="3054909"/>
          <a:ext cx="1935738" cy="1674641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شخصیت</a:t>
          </a:r>
          <a:endParaRPr lang="en-US" sz="3200" kern="1200" dirty="0"/>
        </a:p>
      </dsp:txBody>
      <dsp:txXfrm>
        <a:off x="6801621" y="3332433"/>
        <a:ext cx="1294152" cy="1119593"/>
      </dsp:txXfrm>
    </dsp:sp>
    <dsp:sp modelId="{13D11C09-403E-4A1E-A3A9-728635DA0D29}">
      <dsp:nvSpPr>
        <dsp:cNvPr id="0" name=""/>
        <dsp:cNvSpPr/>
      </dsp:nvSpPr>
      <dsp:spPr>
        <a:xfrm>
          <a:off x="4492342" y="4105089"/>
          <a:ext cx="891220" cy="76790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B0CC2D-2755-4327-92A1-1EF86B2FE783}">
      <dsp:nvSpPr>
        <dsp:cNvPr id="0" name=""/>
        <dsp:cNvSpPr/>
      </dsp:nvSpPr>
      <dsp:spPr>
        <a:xfrm>
          <a:off x="4705531" y="4086078"/>
          <a:ext cx="1935738" cy="1674641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ارزش</a:t>
          </a:r>
          <a:endParaRPr lang="en-US" sz="3200" kern="1200" dirty="0"/>
        </a:p>
      </dsp:txBody>
      <dsp:txXfrm>
        <a:off x="5026324" y="4363602"/>
        <a:ext cx="1294152" cy="1119593"/>
      </dsp:txXfrm>
    </dsp:sp>
    <dsp:sp modelId="{4FE96239-1E9E-4B21-994E-116027B1FADE}">
      <dsp:nvSpPr>
        <dsp:cNvPr id="0" name=""/>
        <dsp:cNvSpPr/>
      </dsp:nvSpPr>
      <dsp:spPr>
        <a:xfrm>
          <a:off x="2921992" y="3056061"/>
          <a:ext cx="1935738" cy="1674641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توانایی</a:t>
          </a:r>
          <a:endParaRPr lang="en-US" sz="3200" kern="1200" dirty="0"/>
        </a:p>
      </dsp:txBody>
      <dsp:txXfrm>
        <a:off x="3242785" y="3333585"/>
        <a:ext cx="1294152" cy="11195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2C383D-54C7-4074-9CC9-3FD053858BE6}">
      <dsp:nvSpPr>
        <dsp:cNvPr id="0" name=""/>
        <dsp:cNvSpPr/>
      </dsp:nvSpPr>
      <dsp:spPr>
        <a:xfrm>
          <a:off x="2499253" y="886246"/>
          <a:ext cx="5193172" cy="5193172"/>
        </a:xfrm>
        <a:prstGeom prst="blockArc">
          <a:avLst>
            <a:gd name="adj1" fmla="val 9000000"/>
            <a:gd name="adj2" fmla="val 162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58272E-B9CA-4759-946B-F05F095D67E0}">
      <dsp:nvSpPr>
        <dsp:cNvPr id="0" name=""/>
        <dsp:cNvSpPr/>
      </dsp:nvSpPr>
      <dsp:spPr>
        <a:xfrm>
          <a:off x="2499253" y="886246"/>
          <a:ext cx="5193172" cy="5193172"/>
        </a:xfrm>
        <a:prstGeom prst="blockArc">
          <a:avLst>
            <a:gd name="adj1" fmla="val 1800000"/>
            <a:gd name="adj2" fmla="val 90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346BD6-563C-4CF0-9D59-5344F26C26B0}">
      <dsp:nvSpPr>
        <dsp:cNvPr id="0" name=""/>
        <dsp:cNvSpPr/>
      </dsp:nvSpPr>
      <dsp:spPr>
        <a:xfrm>
          <a:off x="2499253" y="886246"/>
          <a:ext cx="5193172" cy="5193172"/>
        </a:xfrm>
        <a:prstGeom prst="blockArc">
          <a:avLst>
            <a:gd name="adj1" fmla="val 16200000"/>
            <a:gd name="adj2" fmla="val 18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115DD-98D2-45FC-BCF0-AF53D12D6ACF}">
      <dsp:nvSpPr>
        <dsp:cNvPr id="0" name=""/>
        <dsp:cNvSpPr/>
      </dsp:nvSpPr>
      <dsp:spPr>
        <a:xfrm>
          <a:off x="3940355" y="2170549"/>
          <a:ext cx="2389393" cy="23893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5400" kern="1200" dirty="0" smtClean="0"/>
            <a:t>شناخت محیط</a:t>
          </a:r>
          <a:endParaRPr lang="en-US" sz="5400" kern="1200" dirty="0"/>
        </a:p>
      </dsp:txBody>
      <dsp:txXfrm>
        <a:off x="4290274" y="2520468"/>
        <a:ext cx="1689555" cy="1689555"/>
      </dsp:txXfrm>
    </dsp:sp>
    <dsp:sp modelId="{21EBEFC4-AA5B-4576-A9F9-DCE2E949AF1D}">
      <dsp:nvSpPr>
        <dsp:cNvPr id="0" name=""/>
        <dsp:cNvSpPr/>
      </dsp:nvSpPr>
      <dsp:spPr>
        <a:xfrm>
          <a:off x="3862725" y="-107020"/>
          <a:ext cx="2466229" cy="21069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100" kern="1200" dirty="0" smtClean="0"/>
            <a:t>هنرستان‌ها و دبیرستان‌های متوسطه دوم</a:t>
          </a:r>
          <a:endParaRPr lang="en-US" sz="3100" kern="1200" dirty="0"/>
        </a:p>
      </dsp:txBody>
      <dsp:txXfrm>
        <a:off x="4223896" y="201537"/>
        <a:ext cx="1743887" cy="1489846"/>
      </dsp:txXfrm>
    </dsp:sp>
    <dsp:sp modelId="{0EA7E6AE-557E-423A-99FE-C081523D5A36}">
      <dsp:nvSpPr>
        <dsp:cNvPr id="0" name=""/>
        <dsp:cNvSpPr/>
      </dsp:nvSpPr>
      <dsp:spPr>
        <a:xfrm>
          <a:off x="6013635" y="3426114"/>
          <a:ext cx="2557535" cy="26498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100" kern="1200" dirty="0" smtClean="0"/>
            <a:t>رشته‌های تحصیلی</a:t>
          </a:r>
          <a:endParaRPr lang="en-US" sz="3100" kern="1200" dirty="0"/>
        </a:p>
      </dsp:txBody>
      <dsp:txXfrm>
        <a:off x="6388177" y="3814170"/>
        <a:ext cx="1808451" cy="1873699"/>
      </dsp:txXfrm>
    </dsp:sp>
    <dsp:sp modelId="{45E29D61-938B-4751-8FBB-046403DF92E0}">
      <dsp:nvSpPr>
        <dsp:cNvPr id="0" name=""/>
        <dsp:cNvSpPr/>
      </dsp:nvSpPr>
      <dsp:spPr>
        <a:xfrm>
          <a:off x="1560253" y="3462375"/>
          <a:ext cx="2678044" cy="25772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100" kern="1200" dirty="0" smtClean="0"/>
            <a:t>محدودیت‌ها و امکانات موجود در مدارس</a:t>
          </a:r>
          <a:endParaRPr lang="en-US" sz="3100" kern="1200" dirty="0"/>
        </a:p>
      </dsp:txBody>
      <dsp:txXfrm>
        <a:off x="1952443" y="3839810"/>
        <a:ext cx="1893664" cy="18224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65F52A-3C4A-4630-8C9D-B7F38A498A6B}">
      <dsp:nvSpPr>
        <dsp:cNvPr id="0" name=""/>
        <dsp:cNvSpPr/>
      </dsp:nvSpPr>
      <dsp:spPr>
        <a:xfrm rot="16200000">
          <a:off x="1489165" y="-1489165"/>
          <a:ext cx="2671354" cy="564968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200" kern="1200" dirty="0" smtClean="0"/>
            <a:t>آینده شغلی و حرفه‌ای استان</a:t>
          </a:r>
          <a:endParaRPr lang="en-US" sz="4200" kern="1200" dirty="0"/>
        </a:p>
      </dsp:txBody>
      <dsp:txXfrm rot="5400000">
        <a:off x="0" y="0"/>
        <a:ext cx="5649685" cy="2003515"/>
      </dsp:txXfrm>
    </dsp:sp>
    <dsp:sp modelId="{F4F68BD2-092F-44C7-8FAD-B514B20E3E39}">
      <dsp:nvSpPr>
        <dsp:cNvPr id="0" name=""/>
        <dsp:cNvSpPr/>
      </dsp:nvSpPr>
      <dsp:spPr>
        <a:xfrm>
          <a:off x="5649685" y="0"/>
          <a:ext cx="5649685" cy="267135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200" kern="1200" dirty="0" smtClean="0"/>
            <a:t>آینده شغلی و حرفه‌ای در منطقه</a:t>
          </a:r>
          <a:endParaRPr lang="en-US" sz="4200" kern="1200" dirty="0"/>
        </a:p>
      </dsp:txBody>
      <dsp:txXfrm>
        <a:off x="5649685" y="0"/>
        <a:ext cx="5649685" cy="2003515"/>
      </dsp:txXfrm>
    </dsp:sp>
    <dsp:sp modelId="{74146929-5E0A-4E1A-A421-1E095953FE80}">
      <dsp:nvSpPr>
        <dsp:cNvPr id="0" name=""/>
        <dsp:cNvSpPr/>
      </dsp:nvSpPr>
      <dsp:spPr>
        <a:xfrm rot="10800000">
          <a:off x="0" y="2671354"/>
          <a:ext cx="5649685" cy="267135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200" kern="1200" dirty="0" smtClean="0"/>
            <a:t>آینده شغلی و حرفه‌ای کشور</a:t>
          </a:r>
          <a:endParaRPr lang="en-US" sz="4200" kern="1200" dirty="0"/>
        </a:p>
      </dsp:txBody>
      <dsp:txXfrm rot="10800000">
        <a:off x="0" y="3339192"/>
        <a:ext cx="5649685" cy="2003515"/>
      </dsp:txXfrm>
    </dsp:sp>
    <dsp:sp modelId="{8F76222D-48DB-44FE-AA4A-C7CE756A7BA1}">
      <dsp:nvSpPr>
        <dsp:cNvPr id="0" name=""/>
        <dsp:cNvSpPr/>
      </dsp:nvSpPr>
      <dsp:spPr>
        <a:xfrm rot="5400000">
          <a:off x="7138851" y="1182188"/>
          <a:ext cx="2671354" cy="564968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200" kern="1200" dirty="0" smtClean="0"/>
            <a:t>شناخت مشاغل و حرفه‌ها</a:t>
          </a:r>
          <a:endParaRPr lang="en-US" sz="4200" kern="1200" dirty="0"/>
        </a:p>
      </dsp:txBody>
      <dsp:txXfrm rot="-5400000">
        <a:off x="5649685" y="3339192"/>
        <a:ext cx="5649685" cy="2003515"/>
      </dsp:txXfrm>
    </dsp:sp>
    <dsp:sp modelId="{C35D5151-C0F8-4F18-8F90-CE4B8949FEF9}">
      <dsp:nvSpPr>
        <dsp:cNvPr id="0" name=""/>
        <dsp:cNvSpPr/>
      </dsp:nvSpPr>
      <dsp:spPr>
        <a:xfrm>
          <a:off x="3487782" y="2003515"/>
          <a:ext cx="4323806" cy="1335677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200" kern="1200" dirty="0" smtClean="0"/>
            <a:t>شناخت نیازهای جامعه</a:t>
          </a:r>
          <a:endParaRPr lang="en-US" sz="4200" kern="1200" dirty="0"/>
        </a:p>
      </dsp:txBody>
      <dsp:txXfrm>
        <a:off x="3552984" y="2068717"/>
        <a:ext cx="4193402" cy="1205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65086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50180178"/>
              </p:ext>
            </p:extLst>
          </p:nvPr>
        </p:nvGraphicFramePr>
        <p:xfrm>
          <a:off x="574766" y="796834"/>
          <a:ext cx="11338560" cy="576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9477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021964"/>
              </p:ext>
            </p:extLst>
          </p:nvPr>
        </p:nvGraphicFramePr>
        <p:xfrm>
          <a:off x="685800" y="378823"/>
          <a:ext cx="10131425" cy="6309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6032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2061199"/>
              </p:ext>
            </p:extLst>
          </p:nvPr>
        </p:nvGraphicFramePr>
        <p:xfrm>
          <a:off x="444137" y="1201783"/>
          <a:ext cx="11299371" cy="534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3236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48" y="222069"/>
            <a:ext cx="10998925" cy="6426925"/>
          </a:xfrm>
        </p:spPr>
      </p:pic>
    </p:spTree>
    <p:extLst>
      <p:ext uri="{BB962C8B-B14F-4D97-AF65-F5344CB8AC3E}">
        <p14:creationId xmlns:p14="http://schemas.microsoft.com/office/powerpoint/2010/main" val="299971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7" y="91440"/>
            <a:ext cx="11011989" cy="6648994"/>
          </a:xfrm>
        </p:spPr>
      </p:pic>
    </p:spTree>
    <p:extLst>
      <p:ext uri="{BB962C8B-B14F-4D97-AF65-F5344CB8AC3E}">
        <p14:creationId xmlns:p14="http://schemas.microsoft.com/office/powerpoint/2010/main" val="15757673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36</TotalTime>
  <Words>47</Words>
  <Application>Microsoft Office PowerPoint</Application>
  <PresentationFormat>Custom</PresentationFormat>
  <Paragraphs>16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Celestial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sohrab delshad</dc:creator>
  <cp:lastModifiedBy>Windows User</cp:lastModifiedBy>
  <cp:revision>7</cp:revision>
  <dcterms:created xsi:type="dcterms:W3CDTF">2016-12-05T17:12:35Z</dcterms:created>
  <dcterms:modified xsi:type="dcterms:W3CDTF">2020-06-13T17:08:31Z</dcterms:modified>
</cp:coreProperties>
</file>