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0"/>
  </p:notesMasterIdLst>
  <p:sldIdLst>
    <p:sldId id="291" r:id="rId2"/>
    <p:sldId id="256" r:id="rId3"/>
    <p:sldId id="257" r:id="rId4"/>
    <p:sldId id="280" r:id="rId5"/>
    <p:sldId id="281" r:id="rId6"/>
    <p:sldId id="279" r:id="rId7"/>
    <p:sldId id="283" r:id="rId8"/>
    <p:sldId id="282" r:id="rId9"/>
    <p:sldId id="259" r:id="rId10"/>
    <p:sldId id="267" r:id="rId11"/>
    <p:sldId id="284" r:id="rId12"/>
    <p:sldId id="285" r:id="rId13"/>
    <p:sldId id="286" r:id="rId14"/>
    <p:sldId id="287" r:id="rId15"/>
    <p:sldId id="275" r:id="rId16"/>
    <p:sldId id="288" r:id="rId17"/>
    <p:sldId id="289" r:id="rId18"/>
    <p:sldId id="29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>
        <p:scale>
          <a:sx n="66" d="100"/>
          <a:sy n="66" d="100"/>
        </p:scale>
        <p:origin x="-14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06244C-A7FE-4383-B295-3BBE53840104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5C241B48-4BCD-42F5-91B3-32D0176425C5}">
      <dgm:prSet phldrT="[Text]" custT="1"/>
      <dgm:spPr/>
      <dgm:t>
        <a:bodyPr/>
        <a:lstStyle/>
        <a:p>
          <a:pPr algn="ctr" rtl="1"/>
          <a:r>
            <a:rPr lang="fa-IR" sz="2400" b="1" dirty="0" smtClean="0">
              <a:solidFill>
                <a:schemeClr val="accent1">
                  <a:lumMod val="75000"/>
                </a:schemeClr>
              </a:solidFill>
            </a:rPr>
            <a:t>داده </a:t>
          </a:r>
          <a:endParaRPr lang="fa-IR" sz="2000" b="1" dirty="0" smtClean="0">
            <a:solidFill>
              <a:schemeClr val="accent1">
                <a:lumMod val="75000"/>
              </a:schemeClr>
            </a:solidFill>
          </a:endParaRPr>
        </a:p>
        <a:p>
          <a:pPr algn="ctr" rtl="1"/>
          <a:r>
            <a:rPr lang="fa-IR" sz="2400" b="0" dirty="0" smtClean="0">
              <a:solidFill>
                <a:schemeClr val="tx1"/>
              </a:solidFill>
            </a:rPr>
            <a:t>  </a:t>
          </a:r>
          <a:r>
            <a:rPr lang="fa-IR" sz="2000" b="0" dirty="0" smtClean="0">
              <a:solidFill>
                <a:schemeClr val="tx1"/>
              </a:solidFill>
            </a:rPr>
            <a:t>حقایق غیر منظم و ناآگاهانه</a:t>
          </a:r>
        </a:p>
        <a:p>
          <a:pPr algn="ctr" rtl="1"/>
          <a:r>
            <a:rPr lang="fa-IR" sz="2000" b="0" dirty="0" smtClean="0">
              <a:solidFill>
                <a:schemeClr val="tx1"/>
              </a:solidFill>
            </a:rPr>
            <a:t> توصیف مقدماتی </a:t>
          </a:r>
        </a:p>
        <a:p>
          <a:pPr algn="ctr" rtl="1"/>
          <a:r>
            <a:rPr lang="fa-IR" sz="2000" b="0" dirty="0" smtClean="0">
              <a:solidFill>
                <a:schemeClr val="tx1"/>
              </a:solidFill>
            </a:rPr>
            <a:t>واقعیت خام و پردازش نشده  </a:t>
          </a:r>
          <a:endParaRPr lang="en-US" sz="2000" b="0" dirty="0">
            <a:solidFill>
              <a:schemeClr val="tx1"/>
            </a:solidFill>
          </a:endParaRPr>
        </a:p>
      </dgm:t>
    </dgm:pt>
    <dgm:pt modelId="{61E6250C-0333-43F3-A657-C9CE40229500}" type="parTrans" cxnId="{9D5B4EBF-D27C-4F5F-A145-C717EFD17934}">
      <dgm:prSet/>
      <dgm:spPr/>
      <dgm:t>
        <a:bodyPr/>
        <a:lstStyle/>
        <a:p>
          <a:endParaRPr lang="en-US"/>
        </a:p>
      </dgm:t>
    </dgm:pt>
    <dgm:pt modelId="{20A890F0-0895-4E4F-8F74-D5185D063223}" type="sibTrans" cxnId="{9D5B4EBF-D27C-4F5F-A145-C717EFD17934}">
      <dgm:prSet/>
      <dgm:spPr/>
      <dgm:t>
        <a:bodyPr/>
        <a:lstStyle/>
        <a:p>
          <a:endParaRPr lang="en-US"/>
        </a:p>
      </dgm:t>
    </dgm:pt>
    <dgm:pt modelId="{EEF514A9-EB5B-46DE-89D8-E9A4F6588986}">
      <dgm:prSet phldrT="[Text]" custT="1"/>
      <dgm:spPr/>
      <dgm:t>
        <a:bodyPr/>
        <a:lstStyle/>
        <a:p>
          <a:pPr algn="ctr" rtl="1"/>
          <a:r>
            <a:rPr lang="fa-IR" sz="2400" b="1" dirty="0" smtClean="0">
              <a:solidFill>
                <a:schemeClr val="accent1">
                  <a:lumMod val="75000"/>
                </a:schemeClr>
              </a:solidFill>
            </a:rPr>
            <a:t> اطلاعات</a:t>
          </a:r>
        </a:p>
        <a:p>
          <a:pPr algn="just" rtl="1"/>
          <a:r>
            <a:rPr lang="fa-IR" sz="2000" b="0" dirty="0" smtClean="0">
              <a:solidFill>
                <a:schemeClr val="tx1"/>
              </a:solidFill>
            </a:rPr>
            <a:t>داده های معنی دار و سازماندهی شده و مفید </a:t>
          </a:r>
        </a:p>
        <a:p>
          <a:pPr algn="just" rtl="1"/>
          <a:r>
            <a:rPr lang="fa-IR" sz="2000" b="0" dirty="0" smtClean="0">
              <a:solidFill>
                <a:schemeClr val="tx1"/>
              </a:solidFill>
            </a:rPr>
            <a:t> 1- زمینه ( </a:t>
          </a:r>
          <a:r>
            <a:rPr lang="en-US" sz="2000" b="0" dirty="0" smtClean="0">
              <a:solidFill>
                <a:schemeClr val="tx1"/>
              </a:solidFill>
            </a:rPr>
            <a:t>context</a:t>
          </a:r>
          <a:r>
            <a:rPr lang="fa-IR" sz="2000" b="0" dirty="0" smtClean="0">
              <a:solidFill>
                <a:schemeClr val="tx1"/>
              </a:solidFill>
            </a:rPr>
            <a:t>) </a:t>
          </a:r>
        </a:p>
        <a:p>
          <a:pPr algn="just" rtl="1"/>
          <a:r>
            <a:rPr lang="fa-IR" sz="2000" b="0" dirty="0" smtClean="0">
              <a:solidFill>
                <a:schemeClr val="tx1"/>
              </a:solidFill>
            </a:rPr>
            <a:t> 2- طبقه بندی </a:t>
          </a:r>
          <a:r>
            <a:rPr lang="fa-IR" sz="1600" b="0" dirty="0" smtClean="0">
              <a:solidFill>
                <a:schemeClr val="tx1"/>
              </a:solidFill>
            </a:rPr>
            <a:t>( </a:t>
          </a:r>
          <a:r>
            <a:rPr lang="en-US" sz="1400" b="1" dirty="0" smtClean="0">
              <a:solidFill>
                <a:schemeClr val="tx1"/>
              </a:solidFill>
            </a:rPr>
            <a:t>categorization</a:t>
          </a:r>
          <a:r>
            <a:rPr lang="fa-IR" sz="1400" b="1" dirty="0" smtClean="0">
              <a:solidFill>
                <a:schemeClr val="tx1"/>
              </a:solidFill>
            </a:rPr>
            <a:t> )</a:t>
          </a:r>
        </a:p>
        <a:p>
          <a:pPr algn="just" rtl="1"/>
          <a:r>
            <a:rPr lang="fa-IR" sz="2000" b="1" dirty="0" smtClean="0">
              <a:solidFill>
                <a:schemeClr val="tx1"/>
              </a:solidFill>
            </a:rPr>
            <a:t> </a:t>
          </a:r>
          <a:r>
            <a:rPr lang="fa-IR" sz="2000" b="0" dirty="0" smtClean="0">
              <a:solidFill>
                <a:schemeClr val="tx1"/>
              </a:solidFill>
            </a:rPr>
            <a:t>3- محاسبه  </a:t>
          </a:r>
          <a:r>
            <a:rPr lang="fa-IR" sz="1600" b="1" dirty="0" smtClean="0">
              <a:solidFill>
                <a:schemeClr val="tx1"/>
              </a:solidFill>
            </a:rPr>
            <a:t>(</a:t>
          </a:r>
          <a:r>
            <a:rPr lang="en-US" sz="1600" b="1" dirty="0" smtClean="0">
              <a:solidFill>
                <a:schemeClr val="tx1"/>
              </a:solidFill>
            </a:rPr>
            <a:t>calculation </a:t>
          </a:r>
          <a:r>
            <a:rPr lang="fa-IR" sz="1600" b="1" dirty="0" smtClean="0">
              <a:solidFill>
                <a:schemeClr val="tx1"/>
              </a:solidFill>
            </a:rPr>
            <a:t> )</a:t>
          </a:r>
        </a:p>
        <a:p>
          <a:pPr algn="just" rtl="1"/>
          <a:r>
            <a:rPr lang="fa-IR" sz="2000" b="0" dirty="0" smtClean="0">
              <a:solidFill>
                <a:schemeClr val="tx1"/>
              </a:solidFill>
            </a:rPr>
            <a:t> 4- اصلاح </a:t>
          </a:r>
          <a:r>
            <a:rPr lang="fa-IR" sz="1600" b="1" dirty="0" smtClean="0">
              <a:solidFill>
                <a:schemeClr val="tx1"/>
              </a:solidFill>
            </a:rPr>
            <a:t>(</a:t>
          </a:r>
          <a:r>
            <a:rPr lang="en-US" sz="1600" b="1" dirty="0" smtClean="0">
              <a:solidFill>
                <a:schemeClr val="tx1"/>
              </a:solidFill>
            </a:rPr>
            <a:t>correction </a:t>
          </a:r>
          <a:r>
            <a:rPr lang="fa-IR" sz="1600" b="1" dirty="0" smtClean="0">
              <a:solidFill>
                <a:schemeClr val="tx1"/>
              </a:solidFill>
            </a:rPr>
            <a:t>)</a:t>
          </a:r>
        </a:p>
        <a:p>
          <a:pPr algn="just" rtl="1"/>
          <a:r>
            <a:rPr lang="fa-IR" sz="1600" b="1" dirty="0" smtClean="0">
              <a:solidFill>
                <a:schemeClr val="tx1"/>
              </a:solidFill>
            </a:rPr>
            <a:t> </a:t>
          </a:r>
          <a:r>
            <a:rPr lang="fa-IR" sz="2000" b="0" dirty="0" smtClean="0">
              <a:solidFill>
                <a:schemeClr val="tx1"/>
              </a:solidFill>
            </a:rPr>
            <a:t>5- جمع شدگی  </a:t>
          </a:r>
          <a:r>
            <a:rPr lang="fa-IR" sz="1600" b="1" dirty="0" smtClean="0">
              <a:solidFill>
                <a:schemeClr val="tx1"/>
              </a:solidFill>
            </a:rPr>
            <a:t>( </a:t>
          </a:r>
          <a:r>
            <a:rPr lang="en-US" sz="1600" b="1" dirty="0" smtClean="0">
              <a:solidFill>
                <a:schemeClr val="tx1"/>
              </a:solidFill>
            </a:rPr>
            <a:t>condensation</a:t>
          </a:r>
          <a:r>
            <a:rPr lang="fa-IR" sz="1600" b="1" dirty="0" smtClean="0">
              <a:solidFill>
                <a:schemeClr val="tx1"/>
              </a:solidFill>
            </a:rPr>
            <a:t> )</a:t>
          </a:r>
        </a:p>
        <a:p>
          <a:pPr algn="just" rtl="1"/>
          <a:endParaRPr lang="fa-IR" sz="2000" b="0" dirty="0" smtClean="0">
            <a:solidFill>
              <a:schemeClr val="tx1"/>
            </a:solidFill>
          </a:endParaRPr>
        </a:p>
        <a:p>
          <a:pPr algn="just" rtl="1"/>
          <a:r>
            <a:rPr lang="fa-IR" sz="2000" b="0" dirty="0" smtClean="0">
              <a:solidFill>
                <a:schemeClr val="tx1"/>
              </a:solidFill>
            </a:rPr>
            <a:t> </a:t>
          </a:r>
          <a:r>
            <a:rPr lang="fa-IR" sz="2400" b="1" dirty="0" smtClean="0">
              <a:solidFill>
                <a:schemeClr val="accent1">
                  <a:lumMod val="75000"/>
                </a:schemeClr>
              </a:solidFill>
            </a:rPr>
            <a:t> </a:t>
          </a:r>
        </a:p>
        <a:p>
          <a:pPr algn="just" rtl="1"/>
          <a:endParaRPr lang="en-US" sz="2400" b="1" dirty="0">
            <a:solidFill>
              <a:schemeClr val="accent1">
                <a:lumMod val="75000"/>
              </a:schemeClr>
            </a:solidFill>
          </a:endParaRPr>
        </a:p>
      </dgm:t>
    </dgm:pt>
    <dgm:pt modelId="{9D6DCFB2-DD9B-47C0-81BF-1E2142AF2DA1}" type="parTrans" cxnId="{6F9CF766-06AC-4223-8BE9-6F4772CF5EE0}">
      <dgm:prSet/>
      <dgm:spPr/>
      <dgm:t>
        <a:bodyPr/>
        <a:lstStyle/>
        <a:p>
          <a:endParaRPr lang="en-US"/>
        </a:p>
      </dgm:t>
    </dgm:pt>
    <dgm:pt modelId="{D90FFEDC-E489-4711-80C8-8C0B2B165C43}" type="sibTrans" cxnId="{6F9CF766-06AC-4223-8BE9-6F4772CF5EE0}">
      <dgm:prSet/>
      <dgm:spPr/>
      <dgm:t>
        <a:bodyPr/>
        <a:lstStyle/>
        <a:p>
          <a:endParaRPr lang="en-US"/>
        </a:p>
      </dgm:t>
    </dgm:pt>
    <dgm:pt modelId="{7C92E74F-011F-4A2E-A46A-ECF4C45E7FC5}">
      <dgm:prSet phldrT="[Text]" custT="1"/>
      <dgm:spPr/>
      <dgm:t>
        <a:bodyPr/>
        <a:lstStyle/>
        <a:p>
          <a:pPr algn="just" rtl="1">
            <a:lnSpc>
              <a:spcPct val="90000"/>
            </a:lnSpc>
          </a:pPr>
          <a:r>
            <a:rPr lang="fa-IR" sz="2400" b="1" dirty="0" smtClean="0">
              <a:solidFill>
                <a:schemeClr val="accent1">
                  <a:lumMod val="75000"/>
                </a:schemeClr>
              </a:solidFill>
            </a:rPr>
            <a:t>             دانش</a:t>
          </a:r>
        </a:p>
        <a:p>
          <a:pPr algn="just" rtl="1">
            <a:lnSpc>
              <a:spcPct val="100000"/>
            </a:lnSpc>
          </a:pPr>
          <a:r>
            <a:rPr lang="fa-IR" sz="2000" b="0" dirty="0" smtClean="0">
              <a:solidFill>
                <a:schemeClr val="tx1"/>
              </a:solidFill>
            </a:rPr>
            <a:t>مجموعه ای از اطلاعات مناسب ساختار یافته و الگو مدار در حوزه معین </a:t>
          </a:r>
        </a:p>
        <a:p>
          <a:pPr algn="just" rtl="1">
            <a:lnSpc>
              <a:spcPct val="90000"/>
            </a:lnSpc>
          </a:pPr>
          <a:r>
            <a:rPr lang="fa-IR" sz="2000" b="1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000" b="1" dirty="0">
            <a:solidFill>
              <a:schemeClr val="accent1">
                <a:lumMod val="75000"/>
              </a:schemeClr>
            </a:solidFill>
          </a:endParaRPr>
        </a:p>
      </dgm:t>
    </dgm:pt>
    <dgm:pt modelId="{9D23B54C-DB6A-4546-9978-D451BD75A620}" type="parTrans" cxnId="{50AF3348-30EC-46C4-A5E1-D66769503AD9}">
      <dgm:prSet/>
      <dgm:spPr/>
      <dgm:t>
        <a:bodyPr/>
        <a:lstStyle/>
        <a:p>
          <a:endParaRPr lang="en-US"/>
        </a:p>
      </dgm:t>
    </dgm:pt>
    <dgm:pt modelId="{670F0E9F-58C7-4BA4-9D16-D73E0CD596BB}" type="sibTrans" cxnId="{50AF3348-30EC-46C4-A5E1-D66769503AD9}">
      <dgm:prSet/>
      <dgm:spPr/>
      <dgm:t>
        <a:bodyPr/>
        <a:lstStyle/>
        <a:p>
          <a:endParaRPr lang="en-US"/>
        </a:p>
      </dgm:t>
    </dgm:pt>
    <dgm:pt modelId="{EDDECA68-CF1A-4D2B-9AE7-760557C20316}" type="pres">
      <dgm:prSet presAssocID="{6206244C-A7FE-4383-B295-3BBE53840104}" presName="arrowDiagram" presStyleCnt="0">
        <dgm:presLayoutVars>
          <dgm:chMax val="5"/>
          <dgm:dir/>
          <dgm:resizeHandles val="exact"/>
        </dgm:presLayoutVars>
      </dgm:prSet>
      <dgm:spPr/>
    </dgm:pt>
    <dgm:pt modelId="{D808EFBC-9813-479C-8ADB-3ECED8AE66FA}" type="pres">
      <dgm:prSet presAssocID="{6206244C-A7FE-4383-B295-3BBE53840104}" presName="arrow" presStyleLbl="bgShp" presStyleIdx="0" presStyleCnt="1" custScaleY="109159" custLinFactNeighborY="-1873"/>
      <dgm:spPr>
        <a:solidFill>
          <a:schemeClr val="accent3">
            <a:lumMod val="40000"/>
            <a:lumOff val="60000"/>
            <a:alpha val="45000"/>
          </a:schemeClr>
        </a:solidFill>
      </dgm:spPr>
    </dgm:pt>
    <dgm:pt modelId="{EC2397C1-3B84-4301-820B-373C3CC3558A}" type="pres">
      <dgm:prSet presAssocID="{6206244C-A7FE-4383-B295-3BBE53840104}" presName="arrowDiagram3" presStyleCnt="0"/>
      <dgm:spPr/>
    </dgm:pt>
    <dgm:pt modelId="{DD22CCC9-074A-4109-A887-C8087B3123B0}" type="pres">
      <dgm:prSet presAssocID="{5C241B48-4BCD-42F5-91B3-32D0176425C5}" presName="bullet3a" presStyleLbl="node1" presStyleIdx="0" presStyleCnt="3" custLinFactNeighborX="14774" custLinFactNeighborY="18974"/>
      <dgm:spPr/>
    </dgm:pt>
    <dgm:pt modelId="{607B250E-799B-4303-8F14-2A9219C3C107}" type="pres">
      <dgm:prSet presAssocID="{5C241B48-4BCD-42F5-91B3-32D0176425C5}" presName="textBox3a" presStyleLbl="revTx" presStyleIdx="0" presStyleCnt="3" custScaleX="147972" custScaleY="130823" custLinFactNeighborX="-24067" custLinFactNeighborY="35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BDFE0C-8947-4A6C-A488-AEB92860A888}" type="pres">
      <dgm:prSet presAssocID="{EEF514A9-EB5B-46DE-89D8-E9A4F6588986}" presName="bullet3b" presStyleLbl="node1" presStyleIdx="1" presStyleCnt="3" custLinFactNeighborX="76646" custLinFactNeighborY="-50566"/>
      <dgm:spPr/>
    </dgm:pt>
    <dgm:pt modelId="{2C1FC8DF-25C8-4CC4-A177-8F2ABE43B732}" type="pres">
      <dgm:prSet presAssocID="{EEF514A9-EB5B-46DE-89D8-E9A4F6588986}" presName="textBox3b" presStyleLbl="revTx" presStyleIdx="1" presStyleCnt="3" custScaleX="167446" custScaleY="122334" custLinFactNeighborX="7788" custLinFactNeighborY="-27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D1A8EA-6B43-4C3A-B64A-EDE43C43A316}" type="pres">
      <dgm:prSet presAssocID="{7C92E74F-011F-4A2E-A46A-ECF4C45E7FC5}" presName="bullet3c" presStyleLbl="node1" presStyleIdx="2" presStyleCnt="3" custLinFactX="5284" custLinFactNeighborX="100000" custLinFactNeighborY="-64441"/>
      <dgm:spPr/>
    </dgm:pt>
    <dgm:pt modelId="{CF11C011-5E03-4B61-A024-9F13176AB370}" type="pres">
      <dgm:prSet presAssocID="{7C92E74F-011F-4A2E-A46A-ECF4C45E7FC5}" presName="textBox3c" presStyleLbl="revTx" presStyleIdx="2" presStyleCnt="3" custScaleX="116861" custScaleY="110583" custLinFactNeighborX="27297" custLinFactNeighborY="-75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B52786-95BC-4602-B152-49E0B4A5536B}" type="presOf" srcId="{EEF514A9-EB5B-46DE-89D8-E9A4F6588986}" destId="{2C1FC8DF-25C8-4CC4-A177-8F2ABE43B732}" srcOrd="0" destOrd="0" presId="urn:microsoft.com/office/officeart/2005/8/layout/arrow2"/>
    <dgm:cxn modelId="{C2CFE701-B536-4BE2-99EA-FD1BEE686F7A}" type="presOf" srcId="{5C241B48-4BCD-42F5-91B3-32D0176425C5}" destId="{607B250E-799B-4303-8F14-2A9219C3C107}" srcOrd="0" destOrd="0" presId="urn:microsoft.com/office/officeart/2005/8/layout/arrow2"/>
    <dgm:cxn modelId="{4666122D-BD04-4767-AE9A-0DC8619A2853}" type="presOf" srcId="{6206244C-A7FE-4383-B295-3BBE53840104}" destId="{EDDECA68-CF1A-4D2B-9AE7-760557C20316}" srcOrd="0" destOrd="0" presId="urn:microsoft.com/office/officeart/2005/8/layout/arrow2"/>
    <dgm:cxn modelId="{50AF3348-30EC-46C4-A5E1-D66769503AD9}" srcId="{6206244C-A7FE-4383-B295-3BBE53840104}" destId="{7C92E74F-011F-4A2E-A46A-ECF4C45E7FC5}" srcOrd="2" destOrd="0" parTransId="{9D23B54C-DB6A-4546-9978-D451BD75A620}" sibTransId="{670F0E9F-58C7-4BA4-9D16-D73E0CD596BB}"/>
    <dgm:cxn modelId="{9D5B4EBF-D27C-4F5F-A145-C717EFD17934}" srcId="{6206244C-A7FE-4383-B295-3BBE53840104}" destId="{5C241B48-4BCD-42F5-91B3-32D0176425C5}" srcOrd="0" destOrd="0" parTransId="{61E6250C-0333-43F3-A657-C9CE40229500}" sibTransId="{20A890F0-0895-4E4F-8F74-D5185D063223}"/>
    <dgm:cxn modelId="{C6A99E8E-AAC5-48B5-AF8F-C5268E59B215}" type="presOf" srcId="{7C92E74F-011F-4A2E-A46A-ECF4C45E7FC5}" destId="{CF11C011-5E03-4B61-A024-9F13176AB370}" srcOrd="0" destOrd="0" presId="urn:microsoft.com/office/officeart/2005/8/layout/arrow2"/>
    <dgm:cxn modelId="{6F9CF766-06AC-4223-8BE9-6F4772CF5EE0}" srcId="{6206244C-A7FE-4383-B295-3BBE53840104}" destId="{EEF514A9-EB5B-46DE-89D8-E9A4F6588986}" srcOrd="1" destOrd="0" parTransId="{9D6DCFB2-DD9B-47C0-81BF-1E2142AF2DA1}" sibTransId="{D90FFEDC-E489-4711-80C8-8C0B2B165C43}"/>
    <dgm:cxn modelId="{1B80964A-C3BE-4EEF-BDC7-ACFF4C21DB63}" type="presParOf" srcId="{EDDECA68-CF1A-4D2B-9AE7-760557C20316}" destId="{D808EFBC-9813-479C-8ADB-3ECED8AE66FA}" srcOrd="0" destOrd="0" presId="urn:microsoft.com/office/officeart/2005/8/layout/arrow2"/>
    <dgm:cxn modelId="{83D9A88B-CB61-4EDC-B193-BEEDA4834C35}" type="presParOf" srcId="{EDDECA68-CF1A-4D2B-9AE7-760557C20316}" destId="{EC2397C1-3B84-4301-820B-373C3CC3558A}" srcOrd="1" destOrd="0" presId="urn:microsoft.com/office/officeart/2005/8/layout/arrow2"/>
    <dgm:cxn modelId="{DB29BCA5-27A3-4B0C-BA18-7DC885BF2D18}" type="presParOf" srcId="{EC2397C1-3B84-4301-820B-373C3CC3558A}" destId="{DD22CCC9-074A-4109-A887-C8087B3123B0}" srcOrd="0" destOrd="0" presId="urn:microsoft.com/office/officeart/2005/8/layout/arrow2"/>
    <dgm:cxn modelId="{8FB415FD-99FB-46EC-9595-F4B6E2E25B47}" type="presParOf" srcId="{EC2397C1-3B84-4301-820B-373C3CC3558A}" destId="{607B250E-799B-4303-8F14-2A9219C3C107}" srcOrd="1" destOrd="0" presId="urn:microsoft.com/office/officeart/2005/8/layout/arrow2"/>
    <dgm:cxn modelId="{49B9644D-C4CC-47CD-AEDE-D6A725B56D3B}" type="presParOf" srcId="{EC2397C1-3B84-4301-820B-373C3CC3558A}" destId="{EABDFE0C-8947-4A6C-A488-AEB92860A888}" srcOrd="2" destOrd="0" presId="urn:microsoft.com/office/officeart/2005/8/layout/arrow2"/>
    <dgm:cxn modelId="{86C0D5BA-5DBB-4001-9A2C-09E286CDBF34}" type="presParOf" srcId="{EC2397C1-3B84-4301-820B-373C3CC3558A}" destId="{2C1FC8DF-25C8-4CC4-A177-8F2ABE43B732}" srcOrd="3" destOrd="0" presId="urn:microsoft.com/office/officeart/2005/8/layout/arrow2"/>
    <dgm:cxn modelId="{AF7C88C2-305E-4398-9440-04502B5AFA8F}" type="presParOf" srcId="{EC2397C1-3B84-4301-820B-373C3CC3558A}" destId="{4CD1A8EA-6B43-4C3A-B64A-EDE43C43A316}" srcOrd="4" destOrd="0" presId="urn:microsoft.com/office/officeart/2005/8/layout/arrow2"/>
    <dgm:cxn modelId="{945E89B7-6F9E-454B-9FA2-118E7936C3E8}" type="presParOf" srcId="{EC2397C1-3B84-4301-820B-373C3CC3558A}" destId="{CF11C011-5E03-4B61-A024-9F13176AB37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477B74-16F7-4685-9559-66488510F19F}" type="doc">
      <dgm:prSet loTypeId="urn:microsoft.com/office/officeart/2005/8/layout/pyramid1" loCatId="pyramid" qsTypeId="urn:microsoft.com/office/officeart/2005/8/quickstyle/3d2" qsCatId="3D" csTypeId="urn:microsoft.com/office/officeart/2005/8/colors/colorful3" csCatId="colorful" phldr="1"/>
      <dgm:spPr/>
    </dgm:pt>
    <dgm:pt modelId="{2E46D194-18E1-40A8-BDA8-1B977DEDF81B}">
      <dgm:prSet phldrT="[Text]" custT="1"/>
      <dgm:spPr/>
      <dgm:t>
        <a:bodyPr/>
        <a:lstStyle/>
        <a:p>
          <a:r>
            <a:rPr lang="fa-IR" sz="1600" b="1" dirty="0" smtClean="0">
              <a:latin typeface="Majalla ul body"/>
            </a:rPr>
            <a:t>مدیریت </a:t>
          </a:r>
        </a:p>
        <a:p>
          <a:r>
            <a:rPr lang="fa-IR" sz="1600" b="1" dirty="0" smtClean="0">
              <a:latin typeface="Majalla ul body"/>
            </a:rPr>
            <a:t>راهبردی</a:t>
          </a:r>
        </a:p>
        <a:p>
          <a:r>
            <a:rPr lang="fa-IR" sz="1600" b="1" dirty="0" smtClean="0">
              <a:latin typeface="Majalla ul body"/>
            </a:rPr>
            <a:t>استراتژیک </a:t>
          </a:r>
        </a:p>
        <a:p>
          <a:r>
            <a:rPr lang="fa-IR" sz="1600" b="1" dirty="0" smtClean="0">
              <a:latin typeface="Majalla ul body"/>
            </a:rPr>
            <a:t>مدیران ارشد </a:t>
          </a:r>
        </a:p>
        <a:p>
          <a:r>
            <a:rPr lang="fa-IR" sz="1600" b="1" dirty="0" smtClean="0">
              <a:latin typeface="Majalla ul body"/>
            </a:rPr>
            <a:t>و هیات مدیره  </a:t>
          </a:r>
          <a:endParaRPr lang="en-US" sz="1600" b="1" dirty="0">
            <a:latin typeface="Majalla ul body"/>
          </a:endParaRPr>
        </a:p>
      </dgm:t>
    </dgm:pt>
    <dgm:pt modelId="{C0CFA0AE-957E-46D6-84A6-7C094538D5AD}" type="parTrans" cxnId="{6E69AB55-2AD1-4B4C-A25D-6915FF67E9BB}">
      <dgm:prSet/>
      <dgm:spPr/>
      <dgm:t>
        <a:bodyPr/>
        <a:lstStyle/>
        <a:p>
          <a:endParaRPr lang="en-US"/>
        </a:p>
      </dgm:t>
    </dgm:pt>
    <dgm:pt modelId="{2FA420F4-CCDD-4F69-A8B3-BA23C07B5537}" type="sibTrans" cxnId="{6E69AB55-2AD1-4B4C-A25D-6915FF67E9BB}">
      <dgm:prSet/>
      <dgm:spPr/>
      <dgm:t>
        <a:bodyPr/>
        <a:lstStyle/>
        <a:p>
          <a:endParaRPr lang="en-US"/>
        </a:p>
      </dgm:t>
    </dgm:pt>
    <dgm:pt modelId="{3BB6DF0C-920C-42C7-B411-A4E88697B906}">
      <dgm:prSet phldrT="[Text]" custT="1"/>
      <dgm:spPr/>
      <dgm:t>
        <a:bodyPr/>
        <a:lstStyle/>
        <a:p>
          <a:r>
            <a:rPr lang="fa-IR" sz="1800" b="1" dirty="0" smtClean="0"/>
            <a:t>مدیریت راهکاری </a:t>
          </a:r>
        </a:p>
        <a:p>
          <a:r>
            <a:rPr lang="fa-IR" sz="1800" b="1" dirty="0" smtClean="0"/>
            <a:t>تاکتیکی </a:t>
          </a:r>
        </a:p>
        <a:p>
          <a:r>
            <a:rPr lang="fa-IR" sz="1800" b="1" dirty="0" smtClean="0"/>
            <a:t>مدیران واحدهای کسب و کار و </a:t>
          </a:r>
        </a:p>
        <a:p>
          <a:r>
            <a:rPr lang="fa-IR" sz="1800" b="1" dirty="0" smtClean="0"/>
            <a:t>تیم های خودگردان </a:t>
          </a:r>
          <a:endParaRPr lang="en-US" sz="1800" b="1" dirty="0"/>
        </a:p>
      </dgm:t>
    </dgm:pt>
    <dgm:pt modelId="{9A45A9A8-1BB7-4EB6-936D-EED3092D9ACD}" type="parTrans" cxnId="{F9CFA2FE-0290-43C5-B107-E199B56D0553}">
      <dgm:prSet/>
      <dgm:spPr/>
      <dgm:t>
        <a:bodyPr/>
        <a:lstStyle/>
        <a:p>
          <a:endParaRPr lang="en-US"/>
        </a:p>
      </dgm:t>
    </dgm:pt>
    <dgm:pt modelId="{A24F1AA0-3F8A-462C-80DB-14D744DA5A56}" type="sibTrans" cxnId="{F9CFA2FE-0290-43C5-B107-E199B56D0553}">
      <dgm:prSet/>
      <dgm:spPr/>
      <dgm:t>
        <a:bodyPr/>
        <a:lstStyle/>
        <a:p>
          <a:endParaRPr lang="en-US"/>
        </a:p>
      </dgm:t>
    </dgm:pt>
    <dgm:pt modelId="{0BB45F1F-6885-436E-A790-6CD583EF52BE}">
      <dgm:prSet phldrT="[Text]" custT="1"/>
      <dgm:spPr/>
      <dgm:t>
        <a:bodyPr/>
        <a:lstStyle/>
        <a:p>
          <a:r>
            <a:rPr lang="fa-IR" sz="1800" b="1" dirty="0" smtClean="0"/>
            <a:t>مدیریت عملیاتی </a:t>
          </a:r>
        </a:p>
        <a:p>
          <a:r>
            <a:rPr lang="fa-IR" sz="1800" b="1" dirty="0" smtClean="0"/>
            <a:t>مدیران عملیاتی و تیم های خودگردان </a:t>
          </a:r>
        </a:p>
        <a:p>
          <a:endParaRPr lang="en-US" sz="1800" b="1" dirty="0"/>
        </a:p>
      </dgm:t>
    </dgm:pt>
    <dgm:pt modelId="{95248C19-E0E6-408E-BB2F-7DDA05B3E2B9}" type="parTrans" cxnId="{1A7DC0E5-04C3-4805-9563-5FF12D8560E4}">
      <dgm:prSet/>
      <dgm:spPr/>
      <dgm:t>
        <a:bodyPr/>
        <a:lstStyle/>
        <a:p>
          <a:endParaRPr lang="en-US"/>
        </a:p>
      </dgm:t>
    </dgm:pt>
    <dgm:pt modelId="{A654E112-3C2A-49FF-834F-FAF51661E6C5}" type="sibTrans" cxnId="{1A7DC0E5-04C3-4805-9563-5FF12D8560E4}">
      <dgm:prSet/>
      <dgm:spPr/>
      <dgm:t>
        <a:bodyPr/>
        <a:lstStyle/>
        <a:p>
          <a:endParaRPr lang="en-US"/>
        </a:p>
      </dgm:t>
    </dgm:pt>
    <dgm:pt modelId="{E6DD5E56-AAE8-4F12-9BAB-50711A0EF6A3}" type="pres">
      <dgm:prSet presAssocID="{46477B74-16F7-4685-9559-66488510F19F}" presName="Name0" presStyleCnt="0">
        <dgm:presLayoutVars>
          <dgm:dir/>
          <dgm:animLvl val="lvl"/>
          <dgm:resizeHandles val="exact"/>
        </dgm:presLayoutVars>
      </dgm:prSet>
      <dgm:spPr/>
    </dgm:pt>
    <dgm:pt modelId="{DE254357-A7C5-4F6D-9CFC-832B6AB345DF}" type="pres">
      <dgm:prSet presAssocID="{2E46D194-18E1-40A8-BDA8-1B977DEDF81B}" presName="Name8" presStyleCnt="0"/>
      <dgm:spPr/>
    </dgm:pt>
    <dgm:pt modelId="{0D6A40EB-FB46-42BA-862A-514E1D488852}" type="pres">
      <dgm:prSet presAssocID="{2E46D194-18E1-40A8-BDA8-1B977DEDF81B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A068D3-ABBA-4E04-8291-62AF01D376AF}" type="pres">
      <dgm:prSet presAssocID="{2E46D194-18E1-40A8-BDA8-1B977DEDF81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EDA29B-754F-422E-9746-DF4C4504D369}" type="pres">
      <dgm:prSet presAssocID="{3BB6DF0C-920C-42C7-B411-A4E88697B906}" presName="Name8" presStyleCnt="0"/>
      <dgm:spPr/>
    </dgm:pt>
    <dgm:pt modelId="{FF676ADC-AA51-471E-8FFC-63701E3FD80E}" type="pres">
      <dgm:prSet presAssocID="{3BB6DF0C-920C-42C7-B411-A4E88697B906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8D318A-3FF3-49BC-AC68-20FCE3AF0C96}" type="pres">
      <dgm:prSet presAssocID="{3BB6DF0C-920C-42C7-B411-A4E88697B90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993DD-D2B0-4D81-9BC4-97507FC9A1FE}" type="pres">
      <dgm:prSet presAssocID="{0BB45F1F-6885-436E-A790-6CD583EF52BE}" presName="Name8" presStyleCnt="0"/>
      <dgm:spPr/>
    </dgm:pt>
    <dgm:pt modelId="{71554D28-8A5C-46B7-B1BE-E6DA8BD6B633}" type="pres">
      <dgm:prSet presAssocID="{0BB45F1F-6885-436E-A790-6CD583EF52BE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B5F424-1DC0-447D-B56E-8E48CD2FC7F1}" type="pres">
      <dgm:prSet presAssocID="{0BB45F1F-6885-436E-A790-6CD583EF52B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CFA2FE-0290-43C5-B107-E199B56D0553}" srcId="{46477B74-16F7-4685-9559-66488510F19F}" destId="{3BB6DF0C-920C-42C7-B411-A4E88697B906}" srcOrd="1" destOrd="0" parTransId="{9A45A9A8-1BB7-4EB6-936D-EED3092D9ACD}" sibTransId="{A24F1AA0-3F8A-462C-80DB-14D744DA5A56}"/>
    <dgm:cxn modelId="{E5DB16D1-6159-4302-983D-BB4256085244}" type="presOf" srcId="{0BB45F1F-6885-436E-A790-6CD583EF52BE}" destId="{A3B5F424-1DC0-447D-B56E-8E48CD2FC7F1}" srcOrd="1" destOrd="0" presId="urn:microsoft.com/office/officeart/2005/8/layout/pyramid1"/>
    <dgm:cxn modelId="{FE61522D-1947-4E48-924C-1997D74BF357}" type="presOf" srcId="{2E46D194-18E1-40A8-BDA8-1B977DEDF81B}" destId="{0D6A40EB-FB46-42BA-862A-514E1D488852}" srcOrd="0" destOrd="0" presId="urn:microsoft.com/office/officeart/2005/8/layout/pyramid1"/>
    <dgm:cxn modelId="{D1F6EBA1-DC5D-4C23-8B3B-2FC3D701F4D3}" type="presOf" srcId="{3BB6DF0C-920C-42C7-B411-A4E88697B906}" destId="{FF676ADC-AA51-471E-8FFC-63701E3FD80E}" srcOrd="0" destOrd="0" presId="urn:microsoft.com/office/officeart/2005/8/layout/pyramid1"/>
    <dgm:cxn modelId="{1A7DC0E5-04C3-4805-9563-5FF12D8560E4}" srcId="{46477B74-16F7-4685-9559-66488510F19F}" destId="{0BB45F1F-6885-436E-A790-6CD583EF52BE}" srcOrd="2" destOrd="0" parTransId="{95248C19-E0E6-408E-BB2F-7DDA05B3E2B9}" sibTransId="{A654E112-3C2A-49FF-834F-FAF51661E6C5}"/>
    <dgm:cxn modelId="{2790B531-9F46-42EA-A550-008DA69C26D9}" type="presOf" srcId="{46477B74-16F7-4685-9559-66488510F19F}" destId="{E6DD5E56-AAE8-4F12-9BAB-50711A0EF6A3}" srcOrd="0" destOrd="0" presId="urn:microsoft.com/office/officeart/2005/8/layout/pyramid1"/>
    <dgm:cxn modelId="{873F2770-E002-40B2-97DB-1C598D01FCA3}" type="presOf" srcId="{0BB45F1F-6885-436E-A790-6CD583EF52BE}" destId="{71554D28-8A5C-46B7-B1BE-E6DA8BD6B633}" srcOrd="0" destOrd="0" presId="urn:microsoft.com/office/officeart/2005/8/layout/pyramid1"/>
    <dgm:cxn modelId="{B7992E0E-9E1A-4312-8235-4AA6E6BBFE8C}" type="presOf" srcId="{2E46D194-18E1-40A8-BDA8-1B977DEDF81B}" destId="{65A068D3-ABBA-4E04-8291-62AF01D376AF}" srcOrd="1" destOrd="0" presId="urn:microsoft.com/office/officeart/2005/8/layout/pyramid1"/>
    <dgm:cxn modelId="{6E69AB55-2AD1-4B4C-A25D-6915FF67E9BB}" srcId="{46477B74-16F7-4685-9559-66488510F19F}" destId="{2E46D194-18E1-40A8-BDA8-1B977DEDF81B}" srcOrd="0" destOrd="0" parTransId="{C0CFA0AE-957E-46D6-84A6-7C094538D5AD}" sibTransId="{2FA420F4-CCDD-4F69-A8B3-BA23C07B5537}"/>
    <dgm:cxn modelId="{D5A61324-33A1-4DCF-85D3-BFCF988FDB6F}" type="presOf" srcId="{3BB6DF0C-920C-42C7-B411-A4E88697B906}" destId="{F98D318A-3FF3-49BC-AC68-20FCE3AF0C96}" srcOrd="1" destOrd="0" presId="urn:microsoft.com/office/officeart/2005/8/layout/pyramid1"/>
    <dgm:cxn modelId="{9EDA89EE-D40E-47DC-AC55-504636AE343A}" type="presParOf" srcId="{E6DD5E56-AAE8-4F12-9BAB-50711A0EF6A3}" destId="{DE254357-A7C5-4F6D-9CFC-832B6AB345DF}" srcOrd="0" destOrd="0" presId="urn:microsoft.com/office/officeart/2005/8/layout/pyramid1"/>
    <dgm:cxn modelId="{BF79E73F-9206-42A5-9E41-5407B676F073}" type="presParOf" srcId="{DE254357-A7C5-4F6D-9CFC-832B6AB345DF}" destId="{0D6A40EB-FB46-42BA-862A-514E1D488852}" srcOrd="0" destOrd="0" presId="urn:microsoft.com/office/officeart/2005/8/layout/pyramid1"/>
    <dgm:cxn modelId="{0185F5CD-CAA1-4B80-B2A4-DA27B1E36747}" type="presParOf" srcId="{DE254357-A7C5-4F6D-9CFC-832B6AB345DF}" destId="{65A068D3-ABBA-4E04-8291-62AF01D376AF}" srcOrd="1" destOrd="0" presId="urn:microsoft.com/office/officeart/2005/8/layout/pyramid1"/>
    <dgm:cxn modelId="{A0508AB5-E5F0-4019-8A47-1284A765F444}" type="presParOf" srcId="{E6DD5E56-AAE8-4F12-9BAB-50711A0EF6A3}" destId="{6AEDA29B-754F-422E-9746-DF4C4504D369}" srcOrd="1" destOrd="0" presId="urn:microsoft.com/office/officeart/2005/8/layout/pyramid1"/>
    <dgm:cxn modelId="{6063DB87-5896-4C72-A413-5BB19C16EA95}" type="presParOf" srcId="{6AEDA29B-754F-422E-9746-DF4C4504D369}" destId="{FF676ADC-AA51-471E-8FFC-63701E3FD80E}" srcOrd="0" destOrd="0" presId="urn:microsoft.com/office/officeart/2005/8/layout/pyramid1"/>
    <dgm:cxn modelId="{70FDB681-E38D-4715-82D9-E209F79305DF}" type="presParOf" srcId="{6AEDA29B-754F-422E-9746-DF4C4504D369}" destId="{F98D318A-3FF3-49BC-AC68-20FCE3AF0C96}" srcOrd="1" destOrd="0" presId="urn:microsoft.com/office/officeart/2005/8/layout/pyramid1"/>
    <dgm:cxn modelId="{981FFBB6-0A13-4225-A534-1A601C0B5F9F}" type="presParOf" srcId="{E6DD5E56-AAE8-4F12-9BAB-50711A0EF6A3}" destId="{2CD993DD-D2B0-4D81-9BC4-97507FC9A1FE}" srcOrd="2" destOrd="0" presId="urn:microsoft.com/office/officeart/2005/8/layout/pyramid1"/>
    <dgm:cxn modelId="{20684C09-FCBF-4E4E-8BC1-508A774D101C}" type="presParOf" srcId="{2CD993DD-D2B0-4D81-9BC4-97507FC9A1FE}" destId="{71554D28-8A5C-46B7-B1BE-E6DA8BD6B633}" srcOrd="0" destOrd="0" presId="urn:microsoft.com/office/officeart/2005/8/layout/pyramid1"/>
    <dgm:cxn modelId="{83963853-FB6D-477B-9230-DFF7377CC0D8}" type="presParOf" srcId="{2CD993DD-D2B0-4D81-9BC4-97507FC9A1FE}" destId="{A3B5F424-1DC0-447D-B56E-8E48CD2FC7F1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17DE07-EEE8-4888-A11B-8D6DECA6269D}" type="doc">
      <dgm:prSet loTypeId="urn:microsoft.com/office/officeart/2005/8/layout/chevron1" loCatId="process" qsTypeId="urn:microsoft.com/office/officeart/2005/8/quickstyle/simple1" qsCatId="simple" csTypeId="urn:microsoft.com/office/officeart/2005/8/colors/accent4_3" csCatId="accent4" phldr="1"/>
      <dgm:spPr/>
    </dgm:pt>
    <dgm:pt modelId="{632C3859-F6B9-41CF-A9C0-083C85E07F2D}">
      <dgm:prSet phldrT="[Text]" custT="1"/>
      <dgm:spPr/>
      <dgm:t>
        <a:bodyPr/>
        <a:lstStyle/>
        <a:p>
          <a:r>
            <a:rPr lang="fa-IR" sz="2400" b="1" dirty="0" smtClean="0">
              <a:solidFill>
                <a:schemeClr val="accent4">
                  <a:lumMod val="50000"/>
                </a:schemeClr>
              </a:solidFill>
              <a:latin typeface="Majalla ul body"/>
            </a:rPr>
            <a:t>ورودی</a:t>
          </a:r>
          <a:endParaRPr lang="en-US" sz="2400" b="1" dirty="0">
            <a:solidFill>
              <a:schemeClr val="accent4">
                <a:lumMod val="50000"/>
              </a:schemeClr>
            </a:solidFill>
            <a:latin typeface="Majalla ul body"/>
          </a:endParaRPr>
        </a:p>
      </dgm:t>
    </dgm:pt>
    <dgm:pt modelId="{34F67E05-BDA0-4C0E-B97F-28E74ED4F2CB}" type="parTrans" cxnId="{166C4BEF-A37C-4C50-AE9F-AD54BA75F640}">
      <dgm:prSet/>
      <dgm:spPr/>
      <dgm:t>
        <a:bodyPr/>
        <a:lstStyle/>
        <a:p>
          <a:endParaRPr lang="en-US"/>
        </a:p>
      </dgm:t>
    </dgm:pt>
    <dgm:pt modelId="{A27DD77E-2467-4CE1-937E-872099D7F207}" type="sibTrans" cxnId="{166C4BEF-A37C-4C50-AE9F-AD54BA75F640}">
      <dgm:prSet/>
      <dgm:spPr/>
      <dgm:t>
        <a:bodyPr/>
        <a:lstStyle/>
        <a:p>
          <a:endParaRPr lang="en-US"/>
        </a:p>
      </dgm:t>
    </dgm:pt>
    <dgm:pt modelId="{843CCC41-4F52-456D-9376-0DA48ADF53E5}">
      <dgm:prSet phldrT="[Text]" custT="1"/>
      <dgm:spPr/>
      <dgm:t>
        <a:bodyPr/>
        <a:lstStyle/>
        <a:p>
          <a:r>
            <a:rPr lang="fa-IR" sz="2400" b="1" dirty="0" smtClean="0">
              <a:solidFill>
                <a:schemeClr val="accent4">
                  <a:lumMod val="50000"/>
                </a:schemeClr>
              </a:solidFill>
              <a:latin typeface="Majalla ul body"/>
            </a:rPr>
            <a:t>پردازش</a:t>
          </a:r>
          <a:r>
            <a:rPr lang="fa-IR" sz="2400" dirty="0" smtClean="0">
              <a:solidFill>
                <a:schemeClr val="accent4">
                  <a:lumMod val="50000"/>
                </a:schemeClr>
              </a:solidFill>
              <a:latin typeface="Majalla ul body"/>
            </a:rPr>
            <a:t> </a:t>
          </a:r>
          <a:endParaRPr lang="en-US" sz="2400" dirty="0">
            <a:solidFill>
              <a:schemeClr val="accent4">
                <a:lumMod val="50000"/>
              </a:schemeClr>
            </a:solidFill>
            <a:latin typeface="Majalla ul body"/>
          </a:endParaRPr>
        </a:p>
      </dgm:t>
    </dgm:pt>
    <dgm:pt modelId="{4584B0AA-8A4D-49DE-9352-D47B2EB4423F}" type="parTrans" cxnId="{AD0FF7DE-1853-40B7-9480-D2695230F976}">
      <dgm:prSet/>
      <dgm:spPr/>
      <dgm:t>
        <a:bodyPr/>
        <a:lstStyle/>
        <a:p>
          <a:endParaRPr lang="en-US"/>
        </a:p>
      </dgm:t>
    </dgm:pt>
    <dgm:pt modelId="{2B53D0BB-4528-49D4-9B55-0CE003E0349F}" type="sibTrans" cxnId="{AD0FF7DE-1853-40B7-9480-D2695230F976}">
      <dgm:prSet/>
      <dgm:spPr/>
      <dgm:t>
        <a:bodyPr/>
        <a:lstStyle/>
        <a:p>
          <a:endParaRPr lang="en-US"/>
        </a:p>
      </dgm:t>
    </dgm:pt>
    <dgm:pt modelId="{0E0A6C51-9DAF-4B49-97B4-FF0FA0D331C6}">
      <dgm:prSet phldrT="[Text]" custT="1"/>
      <dgm:spPr/>
      <dgm:t>
        <a:bodyPr/>
        <a:lstStyle/>
        <a:p>
          <a:r>
            <a:rPr lang="fa-IR" sz="2400" b="1" dirty="0" smtClean="0">
              <a:solidFill>
                <a:schemeClr val="accent4">
                  <a:lumMod val="50000"/>
                </a:schemeClr>
              </a:solidFill>
              <a:latin typeface="Majalla ul body"/>
            </a:rPr>
            <a:t>خروجی </a:t>
          </a:r>
          <a:endParaRPr lang="en-US" sz="2400" b="1" dirty="0">
            <a:solidFill>
              <a:schemeClr val="accent4">
                <a:lumMod val="50000"/>
              </a:schemeClr>
            </a:solidFill>
            <a:latin typeface="Majalla ul body"/>
          </a:endParaRPr>
        </a:p>
      </dgm:t>
    </dgm:pt>
    <dgm:pt modelId="{12F85DE9-CA6C-4BA8-9BDD-74B369E3F9DF}" type="parTrans" cxnId="{3421C832-1D6B-4333-BF74-E372AF681A57}">
      <dgm:prSet/>
      <dgm:spPr/>
      <dgm:t>
        <a:bodyPr/>
        <a:lstStyle/>
        <a:p>
          <a:endParaRPr lang="en-US"/>
        </a:p>
      </dgm:t>
    </dgm:pt>
    <dgm:pt modelId="{31D59ABE-88E7-4AD7-A174-133D29FFFABB}" type="sibTrans" cxnId="{3421C832-1D6B-4333-BF74-E372AF681A57}">
      <dgm:prSet/>
      <dgm:spPr/>
      <dgm:t>
        <a:bodyPr/>
        <a:lstStyle/>
        <a:p>
          <a:endParaRPr lang="en-US"/>
        </a:p>
      </dgm:t>
    </dgm:pt>
    <dgm:pt modelId="{1142E9F1-4CD1-4CCA-A068-BECD7FC3D7FB}" type="pres">
      <dgm:prSet presAssocID="{9F17DE07-EEE8-4888-A11B-8D6DECA6269D}" presName="Name0" presStyleCnt="0">
        <dgm:presLayoutVars>
          <dgm:dir/>
          <dgm:animLvl val="lvl"/>
          <dgm:resizeHandles val="exact"/>
        </dgm:presLayoutVars>
      </dgm:prSet>
      <dgm:spPr/>
    </dgm:pt>
    <dgm:pt modelId="{B3CFD11F-7AE5-4BB1-86C7-57063626C084}" type="pres">
      <dgm:prSet presAssocID="{632C3859-F6B9-41CF-A9C0-083C85E07F2D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497444-C8CA-47CF-99B1-1B05618263A6}" type="pres">
      <dgm:prSet presAssocID="{A27DD77E-2467-4CE1-937E-872099D7F207}" presName="parTxOnlySpace" presStyleCnt="0"/>
      <dgm:spPr/>
    </dgm:pt>
    <dgm:pt modelId="{76FA41FB-4048-4BF7-8BD0-270568D17F45}" type="pres">
      <dgm:prSet presAssocID="{843CCC41-4F52-456D-9376-0DA48ADF53E5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78EC0C-D121-4BC7-9490-75A76BC3B389}" type="pres">
      <dgm:prSet presAssocID="{2B53D0BB-4528-49D4-9B55-0CE003E0349F}" presName="parTxOnlySpace" presStyleCnt="0"/>
      <dgm:spPr/>
    </dgm:pt>
    <dgm:pt modelId="{51C84688-02F1-4789-A8E9-494FFC8C6BE8}" type="pres">
      <dgm:prSet presAssocID="{0E0A6C51-9DAF-4B49-97B4-FF0FA0D331C6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DC962B-93AB-4C16-B8D4-639D41443123}" type="presOf" srcId="{632C3859-F6B9-41CF-A9C0-083C85E07F2D}" destId="{B3CFD11F-7AE5-4BB1-86C7-57063626C084}" srcOrd="0" destOrd="0" presId="urn:microsoft.com/office/officeart/2005/8/layout/chevron1"/>
    <dgm:cxn modelId="{AD0FF7DE-1853-40B7-9480-D2695230F976}" srcId="{9F17DE07-EEE8-4888-A11B-8D6DECA6269D}" destId="{843CCC41-4F52-456D-9376-0DA48ADF53E5}" srcOrd="1" destOrd="0" parTransId="{4584B0AA-8A4D-49DE-9352-D47B2EB4423F}" sibTransId="{2B53D0BB-4528-49D4-9B55-0CE003E0349F}"/>
    <dgm:cxn modelId="{99AAC957-D849-4CCA-A56E-A6A5041DC34D}" type="presOf" srcId="{843CCC41-4F52-456D-9376-0DA48ADF53E5}" destId="{76FA41FB-4048-4BF7-8BD0-270568D17F45}" srcOrd="0" destOrd="0" presId="urn:microsoft.com/office/officeart/2005/8/layout/chevron1"/>
    <dgm:cxn modelId="{3421C832-1D6B-4333-BF74-E372AF681A57}" srcId="{9F17DE07-EEE8-4888-A11B-8D6DECA6269D}" destId="{0E0A6C51-9DAF-4B49-97B4-FF0FA0D331C6}" srcOrd="2" destOrd="0" parTransId="{12F85DE9-CA6C-4BA8-9BDD-74B369E3F9DF}" sibTransId="{31D59ABE-88E7-4AD7-A174-133D29FFFABB}"/>
    <dgm:cxn modelId="{682668E8-A2F5-436A-9A69-E1BBBF4DE5B5}" type="presOf" srcId="{0E0A6C51-9DAF-4B49-97B4-FF0FA0D331C6}" destId="{51C84688-02F1-4789-A8E9-494FFC8C6BE8}" srcOrd="0" destOrd="0" presId="urn:microsoft.com/office/officeart/2005/8/layout/chevron1"/>
    <dgm:cxn modelId="{166C4BEF-A37C-4C50-AE9F-AD54BA75F640}" srcId="{9F17DE07-EEE8-4888-A11B-8D6DECA6269D}" destId="{632C3859-F6B9-41CF-A9C0-083C85E07F2D}" srcOrd="0" destOrd="0" parTransId="{34F67E05-BDA0-4C0E-B97F-28E74ED4F2CB}" sibTransId="{A27DD77E-2467-4CE1-937E-872099D7F207}"/>
    <dgm:cxn modelId="{A9B375F0-1529-4026-AD6D-4670754DE14F}" type="presOf" srcId="{9F17DE07-EEE8-4888-A11B-8D6DECA6269D}" destId="{1142E9F1-4CD1-4CCA-A068-BECD7FC3D7FB}" srcOrd="0" destOrd="0" presId="urn:microsoft.com/office/officeart/2005/8/layout/chevron1"/>
    <dgm:cxn modelId="{117930AE-3AA4-4A74-8E14-1B10EE0BFF9B}" type="presParOf" srcId="{1142E9F1-4CD1-4CCA-A068-BECD7FC3D7FB}" destId="{B3CFD11F-7AE5-4BB1-86C7-57063626C084}" srcOrd="0" destOrd="0" presId="urn:microsoft.com/office/officeart/2005/8/layout/chevron1"/>
    <dgm:cxn modelId="{EC761DFA-6EA5-4911-AE7B-1CBADE0B4657}" type="presParOf" srcId="{1142E9F1-4CD1-4CCA-A068-BECD7FC3D7FB}" destId="{6D497444-C8CA-47CF-99B1-1B05618263A6}" srcOrd="1" destOrd="0" presId="urn:microsoft.com/office/officeart/2005/8/layout/chevron1"/>
    <dgm:cxn modelId="{437DCF02-A358-4C26-9B90-E0E11D8D517F}" type="presParOf" srcId="{1142E9F1-4CD1-4CCA-A068-BECD7FC3D7FB}" destId="{76FA41FB-4048-4BF7-8BD0-270568D17F45}" srcOrd="2" destOrd="0" presId="urn:microsoft.com/office/officeart/2005/8/layout/chevron1"/>
    <dgm:cxn modelId="{D6F5210B-71B5-46A4-92E2-78DC8F3735FC}" type="presParOf" srcId="{1142E9F1-4CD1-4CCA-A068-BECD7FC3D7FB}" destId="{9878EC0C-D121-4BC7-9490-75A76BC3B389}" srcOrd="3" destOrd="0" presId="urn:microsoft.com/office/officeart/2005/8/layout/chevron1"/>
    <dgm:cxn modelId="{B5B1A5F7-E0F4-49FD-BB90-4531F7BC1D7C}" type="presParOf" srcId="{1142E9F1-4CD1-4CCA-A068-BECD7FC3D7FB}" destId="{51C84688-02F1-4789-A8E9-494FFC8C6BE8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E970F5-E062-4B86-BB43-7B024B294EFB}" type="doc">
      <dgm:prSet loTypeId="urn:microsoft.com/office/officeart/2005/8/layout/pyramid1" loCatId="pyramid" qsTypeId="urn:microsoft.com/office/officeart/2005/8/quickstyle/simple1" qsCatId="simple" csTypeId="urn:microsoft.com/office/officeart/2005/8/colors/accent2_3" csCatId="accent2" phldr="1"/>
      <dgm:spPr/>
    </dgm:pt>
    <dgm:pt modelId="{9FB2ECAF-790A-4A27-829B-64621B2AEAE5}">
      <dgm:prSet phldrT="[Text]" custT="1"/>
      <dgm:spPr/>
      <dgm:t>
        <a:bodyPr/>
        <a:lstStyle/>
        <a:p>
          <a:r>
            <a:rPr lang="fa-IR" sz="1600" b="1" dirty="0" smtClean="0"/>
            <a:t>سیستم های</a:t>
          </a:r>
        </a:p>
        <a:p>
          <a:r>
            <a:rPr lang="fa-IR" sz="1600" b="1" dirty="0" smtClean="0"/>
            <a:t> اطلاعات </a:t>
          </a:r>
        </a:p>
        <a:p>
          <a:r>
            <a:rPr lang="en-US" sz="1600" b="1" dirty="0" smtClean="0"/>
            <a:t>EIS</a:t>
          </a:r>
          <a:r>
            <a:rPr lang="fa-IR" sz="1600" b="1" dirty="0" smtClean="0"/>
            <a:t>اجرایی</a:t>
          </a:r>
          <a:r>
            <a:rPr lang="fa-IR" sz="1800" dirty="0" smtClean="0"/>
            <a:t> </a:t>
          </a:r>
          <a:endParaRPr lang="en-US" sz="1800" dirty="0"/>
        </a:p>
      </dgm:t>
    </dgm:pt>
    <dgm:pt modelId="{A766D1D8-C08F-4B33-AA5A-C26917A3E7E7}" type="parTrans" cxnId="{BD8EB5D3-E665-4BD1-B6A5-E036B8CFF303}">
      <dgm:prSet/>
      <dgm:spPr/>
      <dgm:t>
        <a:bodyPr/>
        <a:lstStyle/>
        <a:p>
          <a:endParaRPr lang="en-US"/>
        </a:p>
      </dgm:t>
    </dgm:pt>
    <dgm:pt modelId="{C1F20710-B716-4105-9725-1C5E58F5F0A1}" type="sibTrans" cxnId="{BD8EB5D3-E665-4BD1-B6A5-E036B8CFF303}">
      <dgm:prSet/>
      <dgm:spPr/>
      <dgm:t>
        <a:bodyPr/>
        <a:lstStyle/>
        <a:p>
          <a:endParaRPr lang="en-US"/>
        </a:p>
      </dgm:t>
    </dgm:pt>
    <dgm:pt modelId="{98DF18EB-E95F-40F6-BBF9-5AC98EF1B228}">
      <dgm:prSet phldrT="[Text]" custT="1"/>
      <dgm:spPr/>
      <dgm:t>
        <a:bodyPr/>
        <a:lstStyle/>
        <a:p>
          <a:r>
            <a:rPr lang="fa-IR" sz="2400" b="1" dirty="0" smtClean="0"/>
            <a:t>سیستم های </a:t>
          </a:r>
          <a:r>
            <a:rPr lang="en-US" sz="2400" b="1" dirty="0" smtClean="0"/>
            <a:t> </a:t>
          </a:r>
          <a:r>
            <a:rPr lang="fa-IR" sz="2400" b="1" dirty="0" smtClean="0"/>
            <a:t>پشتیبانی تصمیم</a:t>
          </a:r>
          <a:r>
            <a:rPr lang="en-US" sz="2400" b="1" smtClean="0"/>
            <a:t> DSS</a:t>
          </a:r>
          <a:r>
            <a:rPr lang="fa-IR" sz="2400" b="1" dirty="0" smtClean="0"/>
            <a:t> </a:t>
          </a:r>
          <a:endParaRPr lang="en-US" sz="2400" b="1" dirty="0"/>
        </a:p>
      </dgm:t>
    </dgm:pt>
    <dgm:pt modelId="{25A39590-6DF9-4481-9845-3E9DFF5D7443}" type="parTrans" cxnId="{D80911FD-97AD-473D-9AB0-67069E58E24F}">
      <dgm:prSet/>
      <dgm:spPr/>
      <dgm:t>
        <a:bodyPr/>
        <a:lstStyle/>
        <a:p>
          <a:endParaRPr lang="en-US"/>
        </a:p>
      </dgm:t>
    </dgm:pt>
    <dgm:pt modelId="{8945DEB5-5B36-474B-A164-44869023ECEB}" type="sibTrans" cxnId="{D80911FD-97AD-473D-9AB0-67069E58E24F}">
      <dgm:prSet/>
      <dgm:spPr/>
      <dgm:t>
        <a:bodyPr/>
        <a:lstStyle/>
        <a:p>
          <a:endParaRPr lang="en-US"/>
        </a:p>
      </dgm:t>
    </dgm:pt>
    <dgm:pt modelId="{E04A6911-9823-4418-AFE2-0E26C64DA5C5}">
      <dgm:prSet phldrT="[Text]"/>
      <dgm:spPr/>
      <dgm:t>
        <a:bodyPr/>
        <a:lstStyle/>
        <a:p>
          <a:r>
            <a:rPr lang="fa-IR" b="1" dirty="0" smtClean="0"/>
            <a:t>سیستم های مدیریت </a:t>
          </a:r>
          <a:r>
            <a:rPr lang="en-US" b="1" dirty="0" smtClean="0"/>
            <a:t>MIS</a:t>
          </a:r>
          <a:r>
            <a:rPr lang="fa-IR" b="1" dirty="0" smtClean="0"/>
            <a:t>اطلاعات</a:t>
          </a:r>
          <a:r>
            <a:rPr lang="fa-IR" dirty="0" smtClean="0"/>
            <a:t> </a:t>
          </a:r>
          <a:endParaRPr lang="en-US" dirty="0"/>
        </a:p>
      </dgm:t>
    </dgm:pt>
    <dgm:pt modelId="{FC8E3BEF-8B32-4AFE-972B-34814C662920}" type="parTrans" cxnId="{205B02BF-9A83-48CF-B433-D02F8603DFA1}">
      <dgm:prSet/>
      <dgm:spPr/>
      <dgm:t>
        <a:bodyPr/>
        <a:lstStyle/>
        <a:p>
          <a:endParaRPr lang="en-US"/>
        </a:p>
      </dgm:t>
    </dgm:pt>
    <dgm:pt modelId="{D9AE1702-0BA6-4722-A756-CB721F32C1F5}" type="sibTrans" cxnId="{205B02BF-9A83-48CF-B433-D02F8603DFA1}">
      <dgm:prSet/>
      <dgm:spPr/>
      <dgm:t>
        <a:bodyPr/>
        <a:lstStyle/>
        <a:p>
          <a:endParaRPr lang="en-US"/>
        </a:p>
      </dgm:t>
    </dgm:pt>
    <dgm:pt modelId="{D1C2BD7B-07D9-4BAC-9135-4B17DD43498A}">
      <dgm:prSet/>
      <dgm:spPr/>
      <dgm:t>
        <a:bodyPr/>
        <a:lstStyle/>
        <a:p>
          <a:pPr rtl="1"/>
          <a:r>
            <a:rPr lang="fa-IR" b="1" dirty="0" smtClean="0">
              <a:latin typeface="Majalla ul body"/>
            </a:rPr>
            <a:t>سیستم پردازش تراکنش </a:t>
          </a:r>
          <a:r>
            <a:rPr lang="en-US" b="1" dirty="0" smtClean="0">
              <a:latin typeface="Majalla ul body"/>
            </a:rPr>
            <a:t>TPS</a:t>
          </a:r>
          <a:r>
            <a:rPr lang="fa-IR" b="1" dirty="0" smtClean="0">
              <a:latin typeface="Majalla ul body"/>
            </a:rPr>
            <a:t> </a:t>
          </a:r>
          <a:endParaRPr lang="en-US" b="1" dirty="0">
            <a:latin typeface="Majalla ul body"/>
          </a:endParaRPr>
        </a:p>
      </dgm:t>
    </dgm:pt>
    <dgm:pt modelId="{21BFF1DF-DA95-4DC3-BB81-53D44B008AEE}" type="parTrans" cxnId="{D2F11C26-0846-4FBE-A4A0-8C346E25E437}">
      <dgm:prSet/>
      <dgm:spPr/>
      <dgm:t>
        <a:bodyPr/>
        <a:lstStyle/>
        <a:p>
          <a:endParaRPr lang="en-US"/>
        </a:p>
      </dgm:t>
    </dgm:pt>
    <dgm:pt modelId="{49CAF2ED-1C62-458F-A668-CE05730C51E3}" type="sibTrans" cxnId="{D2F11C26-0846-4FBE-A4A0-8C346E25E437}">
      <dgm:prSet/>
      <dgm:spPr/>
      <dgm:t>
        <a:bodyPr/>
        <a:lstStyle/>
        <a:p>
          <a:endParaRPr lang="en-US"/>
        </a:p>
      </dgm:t>
    </dgm:pt>
    <dgm:pt modelId="{8A8046EC-A36E-4FD3-9485-96AEAE5ED8EC}" type="pres">
      <dgm:prSet presAssocID="{E7E970F5-E062-4B86-BB43-7B024B294EFB}" presName="Name0" presStyleCnt="0">
        <dgm:presLayoutVars>
          <dgm:dir/>
          <dgm:animLvl val="lvl"/>
          <dgm:resizeHandles val="exact"/>
        </dgm:presLayoutVars>
      </dgm:prSet>
      <dgm:spPr/>
    </dgm:pt>
    <dgm:pt modelId="{1EDD4F93-7022-4249-B7FD-46EF0A31DAD6}" type="pres">
      <dgm:prSet presAssocID="{9FB2ECAF-790A-4A27-829B-64621B2AEAE5}" presName="Name8" presStyleCnt="0"/>
      <dgm:spPr/>
    </dgm:pt>
    <dgm:pt modelId="{CB111FD6-8A28-4551-9597-0A9DFCFE6A4C}" type="pres">
      <dgm:prSet presAssocID="{9FB2ECAF-790A-4A27-829B-64621B2AEAE5}" presName="level" presStyleLbl="node1" presStyleIdx="0" presStyleCnt="4" custScaleX="9632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23F046-4547-47FD-A5F8-8D5A40860DF8}" type="pres">
      <dgm:prSet presAssocID="{9FB2ECAF-790A-4A27-829B-64621B2AEAE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7D577-0C76-405D-BBF8-36073919566B}" type="pres">
      <dgm:prSet presAssocID="{98DF18EB-E95F-40F6-BBF9-5AC98EF1B228}" presName="Name8" presStyleCnt="0"/>
      <dgm:spPr/>
    </dgm:pt>
    <dgm:pt modelId="{EC1B4D7C-8A62-4982-B7A2-D7C871116BD9}" type="pres">
      <dgm:prSet presAssocID="{98DF18EB-E95F-40F6-BBF9-5AC98EF1B228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FC6C54-0601-483C-AAE9-BFFBF17940A9}" type="pres">
      <dgm:prSet presAssocID="{98DF18EB-E95F-40F6-BBF9-5AC98EF1B22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1E9D77-AD88-4CA5-B715-2B1C9A20BAA8}" type="pres">
      <dgm:prSet presAssocID="{E04A6911-9823-4418-AFE2-0E26C64DA5C5}" presName="Name8" presStyleCnt="0"/>
      <dgm:spPr/>
    </dgm:pt>
    <dgm:pt modelId="{60EBB581-58DA-4063-B9A6-C7E4BFB3593A}" type="pres">
      <dgm:prSet presAssocID="{E04A6911-9823-4418-AFE2-0E26C64DA5C5}" presName="level" presStyleLbl="node1" presStyleIdx="2" presStyleCnt="4" custScaleY="9813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6BBAA9-187F-4DC3-A075-BB6C08C800E6}" type="pres">
      <dgm:prSet presAssocID="{E04A6911-9823-4418-AFE2-0E26C64DA5C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AB6768-DCD6-4E3A-9E59-712F62B68D6B}" type="pres">
      <dgm:prSet presAssocID="{D1C2BD7B-07D9-4BAC-9135-4B17DD43498A}" presName="Name8" presStyleCnt="0"/>
      <dgm:spPr/>
    </dgm:pt>
    <dgm:pt modelId="{19B2B64C-29CD-4A32-BD24-7D3BE3DBBD00}" type="pres">
      <dgm:prSet presAssocID="{D1C2BD7B-07D9-4BAC-9135-4B17DD43498A}" presName="level" presStyleLbl="node1" presStyleIdx="3" presStyleCnt="4" custLinFactNeighborX="1818" custLinFactNeighborY="199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464F21-585E-4A8F-B2B6-5308C0B419CD}" type="pres">
      <dgm:prSet presAssocID="{D1C2BD7B-07D9-4BAC-9135-4B17DD43498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FC6962-B85B-4459-96C9-9D517B1F7FC8}" type="presOf" srcId="{D1C2BD7B-07D9-4BAC-9135-4B17DD43498A}" destId="{19B2B64C-29CD-4A32-BD24-7D3BE3DBBD00}" srcOrd="0" destOrd="0" presId="urn:microsoft.com/office/officeart/2005/8/layout/pyramid1"/>
    <dgm:cxn modelId="{5CB5A5AB-9054-4A6F-AE32-C895815DB1D4}" type="presOf" srcId="{E7E970F5-E062-4B86-BB43-7B024B294EFB}" destId="{8A8046EC-A36E-4FD3-9485-96AEAE5ED8EC}" srcOrd="0" destOrd="0" presId="urn:microsoft.com/office/officeart/2005/8/layout/pyramid1"/>
    <dgm:cxn modelId="{02717E83-14EB-44B8-9FCB-2EDB33C622F7}" type="presOf" srcId="{98DF18EB-E95F-40F6-BBF9-5AC98EF1B228}" destId="{4AFC6C54-0601-483C-AAE9-BFFBF17940A9}" srcOrd="1" destOrd="0" presId="urn:microsoft.com/office/officeart/2005/8/layout/pyramid1"/>
    <dgm:cxn modelId="{10A342BE-24A1-47E9-8EE4-4370DC2DA52E}" type="presOf" srcId="{E04A6911-9823-4418-AFE2-0E26C64DA5C5}" destId="{60EBB581-58DA-4063-B9A6-C7E4BFB3593A}" srcOrd="0" destOrd="0" presId="urn:microsoft.com/office/officeart/2005/8/layout/pyramid1"/>
    <dgm:cxn modelId="{BD8EB5D3-E665-4BD1-B6A5-E036B8CFF303}" srcId="{E7E970F5-E062-4B86-BB43-7B024B294EFB}" destId="{9FB2ECAF-790A-4A27-829B-64621B2AEAE5}" srcOrd="0" destOrd="0" parTransId="{A766D1D8-C08F-4B33-AA5A-C26917A3E7E7}" sibTransId="{C1F20710-B716-4105-9725-1C5E58F5F0A1}"/>
    <dgm:cxn modelId="{891DD536-C759-4000-80F8-770D6BAFC25C}" type="presOf" srcId="{98DF18EB-E95F-40F6-BBF9-5AC98EF1B228}" destId="{EC1B4D7C-8A62-4982-B7A2-D7C871116BD9}" srcOrd="0" destOrd="0" presId="urn:microsoft.com/office/officeart/2005/8/layout/pyramid1"/>
    <dgm:cxn modelId="{242F3740-92BA-4C26-8CC8-10D051177378}" type="presOf" srcId="{9FB2ECAF-790A-4A27-829B-64621B2AEAE5}" destId="{6023F046-4547-47FD-A5F8-8D5A40860DF8}" srcOrd="1" destOrd="0" presId="urn:microsoft.com/office/officeart/2005/8/layout/pyramid1"/>
    <dgm:cxn modelId="{6DA764AF-D768-4580-88D5-A10200AD8E78}" type="presOf" srcId="{9FB2ECAF-790A-4A27-829B-64621B2AEAE5}" destId="{CB111FD6-8A28-4551-9597-0A9DFCFE6A4C}" srcOrd="0" destOrd="0" presId="urn:microsoft.com/office/officeart/2005/8/layout/pyramid1"/>
    <dgm:cxn modelId="{D80911FD-97AD-473D-9AB0-67069E58E24F}" srcId="{E7E970F5-E062-4B86-BB43-7B024B294EFB}" destId="{98DF18EB-E95F-40F6-BBF9-5AC98EF1B228}" srcOrd="1" destOrd="0" parTransId="{25A39590-6DF9-4481-9845-3E9DFF5D7443}" sibTransId="{8945DEB5-5B36-474B-A164-44869023ECEB}"/>
    <dgm:cxn modelId="{44CB62B1-0B93-46AB-B95E-29AE5E318C28}" type="presOf" srcId="{D1C2BD7B-07D9-4BAC-9135-4B17DD43498A}" destId="{6E464F21-585E-4A8F-B2B6-5308C0B419CD}" srcOrd="1" destOrd="0" presId="urn:microsoft.com/office/officeart/2005/8/layout/pyramid1"/>
    <dgm:cxn modelId="{B9FFDB1D-7FB2-4F57-A31A-69D3FE0FB861}" type="presOf" srcId="{E04A6911-9823-4418-AFE2-0E26C64DA5C5}" destId="{946BBAA9-187F-4DC3-A075-BB6C08C800E6}" srcOrd="1" destOrd="0" presId="urn:microsoft.com/office/officeart/2005/8/layout/pyramid1"/>
    <dgm:cxn modelId="{205B02BF-9A83-48CF-B433-D02F8603DFA1}" srcId="{E7E970F5-E062-4B86-BB43-7B024B294EFB}" destId="{E04A6911-9823-4418-AFE2-0E26C64DA5C5}" srcOrd="2" destOrd="0" parTransId="{FC8E3BEF-8B32-4AFE-972B-34814C662920}" sibTransId="{D9AE1702-0BA6-4722-A756-CB721F32C1F5}"/>
    <dgm:cxn modelId="{D2F11C26-0846-4FBE-A4A0-8C346E25E437}" srcId="{E7E970F5-E062-4B86-BB43-7B024B294EFB}" destId="{D1C2BD7B-07D9-4BAC-9135-4B17DD43498A}" srcOrd="3" destOrd="0" parTransId="{21BFF1DF-DA95-4DC3-BB81-53D44B008AEE}" sibTransId="{49CAF2ED-1C62-458F-A668-CE05730C51E3}"/>
    <dgm:cxn modelId="{741A8FEA-0E4C-4110-9769-625ABB62021C}" type="presParOf" srcId="{8A8046EC-A36E-4FD3-9485-96AEAE5ED8EC}" destId="{1EDD4F93-7022-4249-B7FD-46EF0A31DAD6}" srcOrd="0" destOrd="0" presId="urn:microsoft.com/office/officeart/2005/8/layout/pyramid1"/>
    <dgm:cxn modelId="{A2D3885F-BEE7-41F0-9445-3FACDDE17C77}" type="presParOf" srcId="{1EDD4F93-7022-4249-B7FD-46EF0A31DAD6}" destId="{CB111FD6-8A28-4551-9597-0A9DFCFE6A4C}" srcOrd="0" destOrd="0" presId="urn:microsoft.com/office/officeart/2005/8/layout/pyramid1"/>
    <dgm:cxn modelId="{3C6750D8-8F92-4B34-BBEA-1EB8D80B319B}" type="presParOf" srcId="{1EDD4F93-7022-4249-B7FD-46EF0A31DAD6}" destId="{6023F046-4547-47FD-A5F8-8D5A40860DF8}" srcOrd="1" destOrd="0" presId="urn:microsoft.com/office/officeart/2005/8/layout/pyramid1"/>
    <dgm:cxn modelId="{45FFD0D7-0C13-4586-A4C9-A0DC084F1310}" type="presParOf" srcId="{8A8046EC-A36E-4FD3-9485-96AEAE5ED8EC}" destId="{B497D577-0C76-405D-BBF8-36073919566B}" srcOrd="1" destOrd="0" presId="urn:microsoft.com/office/officeart/2005/8/layout/pyramid1"/>
    <dgm:cxn modelId="{9CF44F20-21CE-42F5-BC6E-A5614EFD47CE}" type="presParOf" srcId="{B497D577-0C76-405D-BBF8-36073919566B}" destId="{EC1B4D7C-8A62-4982-B7A2-D7C871116BD9}" srcOrd="0" destOrd="0" presId="urn:microsoft.com/office/officeart/2005/8/layout/pyramid1"/>
    <dgm:cxn modelId="{432225A4-394E-46AE-B244-C30E349A99BF}" type="presParOf" srcId="{B497D577-0C76-405D-BBF8-36073919566B}" destId="{4AFC6C54-0601-483C-AAE9-BFFBF17940A9}" srcOrd="1" destOrd="0" presId="urn:microsoft.com/office/officeart/2005/8/layout/pyramid1"/>
    <dgm:cxn modelId="{41FE9BCC-E896-4FF6-8E41-0A8C98D97461}" type="presParOf" srcId="{8A8046EC-A36E-4FD3-9485-96AEAE5ED8EC}" destId="{471E9D77-AD88-4CA5-B715-2B1C9A20BAA8}" srcOrd="2" destOrd="0" presId="urn:microsoft.com/office/officeart/2005/8/layout/pyramid1"/>
    <dgm:cxn modelId="{C65D1CC1-BCEB-41C1-AC0A-88157E29CCD2}" type="presParOf" srcId="{471E9D77-AD88-4CA5-B715-2B1C9A20BAA8}" destId="{60EBB581-58DA-4063-B9A6-C7E4BFB3593A}" srcOrd="0" destOrd="0" presId="urn:microsoft.com/office/officeart/2005/8/layout/pyramid1"/>
    <dgm:cxn modelId="{5CB71BAE-073F-42D7-AA4E-F7E7371A0CAB}" type="presParOf" srcId="{471E9D77-AD88-4CA5-B715-2B1C9A20BAA8}" destId="{946BBAA9-187F-4DC3-A075-BB6C08C800E6}" srcOrd="1" destOrd="0" presId="urn:microsoft.com/office/officeart/2005/8/layout/pyramid1"/>
    <dgm:cxn modelId="{E7183BD7-C9EA-4EF6-B43D-05407676AE49}" type="presParOf" srcId="{8A8046EC-A36E-4FD3-9485-96AEAE5ED8EC}" destId="{BCAB6768-DCD6-4E3A-9E59-712F62B68D6B}" srcOrd="3" destOrd="0" presId="urn:microsoft.com/office/officeart/2005/8/layout/pyramid1"/>
    <dgm:cxn modelId="{12CFC4B3-BD32-4EA6-A499-3D4A8053BF29}" type="presParOf" srcId="{BCAB6768-DCD6-4E3A-9E59-712F62B68D6B}" destId="{19B2B64C-29CD-4A32-BD24-7D3BE3DBBD00}" srcOrd="0" destOrd="0" presId="urn:microsoft.com/office/officeart/2005/8/layout/pyramid1"/>
    <dgm:cxn modelId="{5A8B912E-7E40-473D-BD12-EE780DA150DD}" type="presParOf" srcId="{BCAB6768-DCD6-4E3A-9E59-712F62B68D6B}" destId="{6E464F21-585E-4A8F-B2B6-5308C0B419C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619B38-23CB-4F3A-A7FD-B3043EE2D67E}" type="doc">
      <dgm:prSet loTypeId="urn:microsoft.com/office/officeart/2005/8/layout/radial6" loCatId="cycle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n-US"/>
        </a:p>
      </dgm:t>
    </dgm:pt>
    <dgm:pt modelId="{39E3A951-494E-422F-B153-4758741A55DD}">
      <dgm:prSet phldrT="[Text]"/>
      <dgm:spPr/>
      <dgm:t>
        <a:bodyPr/>
        <a:lstStyle/>
        <a:p>
          <a:r>
            <a:rPr lang="fa-IR" b="1" dirty="0" smtClean="0">
              <a:cs typeface="+mn-cs"/>
            </a:rPr>
            <a:t>جامعه شناسی</a:t>
          </a:r>
          <a:endParaRPr lang="en-US" b="1" dirty="0">
            <a:cs typeface="+mn-cs"/>
          </a:endParaRPr>
        </a:p>
      </dgm:t>
    </dgm:pt>
    <dgm:pt modelId="{F3601A8A-AD41-4E23-97ED-91E6EF312003}">
      <dgm:prSet phldrT="[Text]"/>
      <dgm:spPr/>
      <dgm:t>
        <a:bodyPr/>
        <a:lstStyle/>
        <a:p>
          <a:r>
            <a:rPr lang="fa-IR" b="1" dirty="0" smtClean="0">
              <a:cs typeface="+mn-cs"/>
            </a:rPr>
            <a:t>علوم سیاسی</a:t>
          </a:r>
          <a:endParaRPr lang="en-US" b="1" dirty="0">
            <a:cs typeface="+mn-cs"/>
          </a:endParaRPr>
        </a:p>
      </dgm:t>
    </dgm:pt>
    <dgm:pt modelId="{F39B9CF2-A8A1-4124-BB61-EE63A34B72F9}">
      <dgm:prSet phldrT="[Text]" custT="1"/>
      <dgm:spPr/>
      <dgm:t>
        <a:bodyPr/>
        <a:lstStyle/>
        <a:p>
          <a:r>
            <a:rPr lang="fa-IR" sz="1400" b="1" dirty="0" smtClean="0">
              <a:cs typeface="+mn-cs"/>
            </a:rPr>
            <a:t>علم رایانه</a:t>
          </a:r>
          <a:endParaRPr lang="en-US" sz="1400" b="1" dirty="0">
            <a:cs typeface="+mn-cs"/>
          </a:endParaRPr>
        </a:p>
      </dgm:t>
    </dgm:pt>
    <dgm:pt modelId="{4E5DCE48-BB36-49BD-89AD-162DB080A32B}">
      <dgm:prSet phldrT="[Text]"/>
      <dgm:spPr/>
      <dgm:t>
        <a:bodyPr/>
        <a:lstStyle/>
        <a:p>
          <a:r>
            <a:rPr lang="fa-IR" b="1" dirty="0" smtClean="0">
              <a:cs typeface="+mn-cs"/>
            </a:rPr>
            <a:t>تئوری سازمان</a:t>
          </a:r>
          <a:endParaRPr lang="en-US" b="1" dirty="0">
            <a:cs typeface="+mn-cs"/>
          </a:endParaRPr>
        </a:p>
      </dgm:t>
    </dgm:pt>
    <dgm:pt modelId="{84E9C378-65DB-4D08-8F8E-B9F2440510EA}">
      <dgm:prSet phldrT="[Text]"/>
      <dgm:spPr/>
      <dgm:t>
        <a:bodyPr/>
        <a:lstStyle/>
        <a:p>
          <a:r>
            <a:rPr lang="en-US" dirty="0" smtClean="0"/>
            <a:t>MIS</a:t>
          </a:r>
          <a:endParaRPr lang="en-US" dirty="0"/>
        </a:p>
      </dgm:t>
    </dgm:pt>
    <dgm:pt modelId="{01C31CEE-01F5-4DCF-8774-2118BE94C654}" type="sibTrans" cxnId="{FF60C887-313F-4F80-B621-05599F172F86}">
      <dgm:prSet/>
      <dgm:spPr/>
      <dgm:t>
        <a:bodyPr/>
        <a:lstStyle/>
        <a:p>
          <a:endParaRPr lang="en-US"/>
        </a:p>
      </dgm:t>
    </dgm:pt>
    <dgm:pt modelId="{4FD6C988-A529-4295-BAF8-7CDF338346AE}" type="parTrans" cxnId="{FF60C887-313F-4F80-B621-05599F172F86}">
      <dgm:prSet/>
      <dgm:spPr/>
      <dgm:t>
        <a:bodyPr/>
        <a:lstStyle/>
        <a:p>
          <a:endParaRPr lang="en-US"/>
        </a:p>
      </dgm:t>
    </dgm:pt>
    <dgm:pt modelId="{886369DB-3E5B-4AF7-A62A-60BA0EE706EA}" type="sibTrans" cxnId="{AC232B6D-9BE4-4800-8A70-F926F6E9E254}">
      <dgm:prSet/>
      <dgm:spPr/>
      <dgm:t>
        <a:bodyPr/>
        <a:lstStyle/>
        <a:p>
          <a:endParaRPr lang="en-US"/>
        </a:p>
      </dgm:t>
    </dgm:pt>
    <dgm:pt modelId="{2F97FF56-32D2-434B-8ABC-BACE1D633A38}" type="parTrans" cxnId="{AC232B6D-9BE4-4800-8A70-F926F6E9E254}">
      <dgm:prSet/>
      <dgm:spPr/>
      <dgm:t>
        <a:bodyPr/>
        <a:lstStyle/>
        <a:p>
          <a:endParaRPr lang="en-US"/>
        </a:p>
      </dgm:t>
    </dgm:pt>
    <dgm:pt modelId="{0DACEFC0-5EB9-4E57-AD9A-FA6F9EDEDC63}" type="sibTrans" cxnId="{4559485F-A840-4A1C-A92F-050ED552D66A}">
      <dgm:prSet/>
      <dgm:spPr/>
      <dgm:t>
        <a:bodyPr/>
        <a:lstStyle/>
        <a:p>
          <a:endParaRPr lang="en-US"/>
        </a:p>
      </dgm:t>
    </dgm:pt>
    <dgm:pt modelId="{E9539B7C-C55C-4EFF-B53E-89470415B434}" type="parTrans" cxnId="{4559485F-A840-4A1C-A92F-050ED552D66A}">
      <dgm:prSet/>
      <dgm:spPr/>
      <dgm:t>
        <a:bodyPr/>
        <a:lstStyle/>
        <a:p>
          <a:endParaRPr lang="en-US"/>
        </a:p>
      </dgm:t>
    </dgm:pt>
    <dgm:pt modelId="{705A2BD3-9E3B-4543-B94C-6ACACC08117B}" type="sibTrans" cxnId="{A30D0A0B-4009-46DA-B31A-3BF009760482}">
      <dgm:prSet/>
      <dgm:spPr/>
      <dgm:t>
        <a:bodyPr/>
        <a:lstStyle/>
        <a:p>
          <a:endParaRPr lang="en-US"/>
        </a:p>
      </dgm:t>
    </dgm:pt>
    <dgm:pt modelId="{E5AC1345-4514-4F87-B3FA-A51D8069165E}" type="parTrans" cxnId="{A30D0A0B-4009-46DA-B31A-3BF009760482}">
      <dgm:prSet/>
      <dgm:spPr/>
      <dgm:t>
        <a:bodyPr/>
        <a:lstStyle/>
        <a:p>
          <a:endParaRPr lang="en-US"/>
        </a:p>
      </dgm:t>
    </dgm:pt>
    <dgm:pt modelId="{843ACE70-B6A6-4162-9AFD-97D177C57C9D}" type="sibTrans" cxnId="{6F0AA1B1-6A8B-44AC-9630-D54ABD30C748}">
      <dgm:prSet/>
      <dgm:spPr/>
      <dgm:t>
        <a:bodyPr/>
        <a:lstStyle/>
        <a:p>
          <a:endParaRPr lang="en-US"/>
        </a:p>
      </dgm:t>
    </dgm:pt>
    <dgm:pt modelId="{0359F5E1-98CD-4AEC-8F9D-33CC0DC94968}" type="parTrans" cxnId="{6F0AA1B1-6A8B-44AC-9630-D54ABD30C748}">
      <dgm:prSet/>
      <dgm:spPr/>
      <dgm:t>
        <a:bodyPr/>
        <a:lstStyle/>
        <a:p>
          <a:endParaRPr lang="en-US"/>
        </a:p>
      </dgm:t>
    </dgm:pt>
    <dgm:pt modelId="{7F5AB060-A493-4333-8FD8-278A44769E33}">
      <dgm:prSet/>
      <dgm:spPr/>
      <dgm:t>
        <a:bodyPr/>
        <a:lstStyle/>
        <a:p>
          <a:r>
            <a:rPr lang="fa-IR" b="1" dirty="0" smtClean="0">
              <a:cs typeface="+mn-cs"/>
            </a:rPr>
            <a:t>تحقیق در عملیات</a:t>
          </a:r>
          <a:endParaRPr lang="en-US" b="1" dirty="0">
            <a:cs typeface="+mn-cs"/>
          </a:endParaRPr>
        </a:p>
      </dgm:t>
    </dgm:pt>
    <dgm:pt modelId="{FBC2A86A-DA92-4B9B-88B7-82898F8EF8B6}" type="parTrans" cxnId="{F349A236-BEAA-4DC6-A690-64682B4B6D03}">
      <dgm:prSet/>
      <dgm:spPr/>
      <dgm:t>
        <a:bodyPr/>
        <a:lstStyle/>
        <a:p>
          <a:endParaRPr lang="en-US"/>
        </a:p>
      </dgm:t>
    </dgm:pt>
    <dgm:pt modelId="{0BB8C68B-4568-450E-BCBE-EC89181904DD}" type="sibTrans" cxnId="{F349A236-BEAA-4DC6-A690-64682B4B6D03}">
      <dgm:prSet/>
      <dgm:spPr/>
      <dgm:t>
        <a:bodyPr/>
        <a:lstStyle/>
        <a:p>
          <a:endParaRPr lang="en-US"/>
        </a:p>
      </dgm:t>
    </dgm:pt>
    <dgm:pt modelId="{4583A8B4-EADE-466D-BDBE-4ADF7986DF13}">
      <dgm:prSet/>
      <dgm:spPr/>
      <dgm:t>
        <a:bodyPr/>
        <a:lstStyle/>
        <a:p>
          <a:r>
            <a:rPr lang="fa-IR" b="1" dirty="0" smtClean="0">
              <a:cs typeface="+mn-cs"/>
            </a:rPr>
            <a:t>زبان شناسی</a:t>
          </a:r>
          <a:endParaRPr lang="en-US" b="1" dirty="0">
            <a:cs typeface="+mn-cs"/>
          </a:endParaRPr>
        </a:p>
      </dgm:t>
    </dgm:pt>
    <dgm:pt modelId="{9E3B8471-7834-4F40-AAAE-317D22B172BA}" type="parTrans" cxnId="{458E2EDC-E271-4318-B338-1CDD0ED72A3C}">
      <dgm:prSet/>
      <dgm:spPr/>
      <dgm:t>
        <a:bodyPr/>
        <a:lstStyle/>
        <a:p>
          <a:endParaRPr lang="en-US"/>
        </a:p>
      </dgm:t>
    </dgm:pt>
    <dgm:pt modelId="{BFFF3741-77D5-472A-B3AB-C4132CE103B7}" type="sibTrans" cxnId="{458E2EDC-E271-4318-B338-1CDD0ED72A3C}">
      <dgm:prSet/>
      <dgm:spPr/>
      <dgm:t>
        <a:bodyPr/>
        <a:lstStyle/>
        <a:p>
          <a:endParaRPr lang="en-US"/>
        </a:p>
      </dgm:t>
    </dgm:pt>
    <dgm:pt modelId="{32AADAE1-4F4D-4908-8D26-A9458E60A14B}">
      <dgm:prSet/>
      <dgm:spPr/>
      <dgm:t>
        <a:bodyPr/>
        <a:lstStyle/>
        <a:p>
          <a:r>
            <a:rPr lang="fa-IR" dirty="0" smtClean="0">
              <a:cs typeface="+mn-cs"/>
            </a:rPr>
            <a:t>ر</a:t>
          </a:r>
          <a:r>
            <a:rPr lang="fa-IR" b="1" dirty="0" smtClean="0">
              <a:cs typeface="+mn-cs"/>
            </a:rPr>
            <a:t>وانشناسی</a:t>
          </a:r>
          <a:endParaRPr lang="en-US" b="1" dirty="0">
            <a:cs typeface="+mn-cs"/>
          </a:endParaRPr>
        </a:p>
      </dgm:t>
    </dgm:pt>
    <dgm:pt modelId="{573FF115-CF16-4B1A-8FF1-60969FEA38F8}" type="parTrans" cxnId="{7DDFA8D1-D8EC-463A-9763-49FB9447D8C5}">
      <dgm:prSet/>
      <dgm:spPr/>
      <dgm:t>
        <a:bodyPr/>
        <a:lstStyle/>
        <a:p>
          <a:endParaRPr lang="en-US"/>
        </a:p>
      </dgm:t>
    </dgm:pt>
    <dgm:pt modelId="{DE086AAE-C7C5-4797-8A6F-4A2C847257AC}" type="sibTrans" cxnId="{7DDFA8D1-D8EC-463A-9763-49FB9447D8C5}">
      <dgm:prSet/>
      <dgm:spPr/>
      <dgm:t>
        <a:bodyPr/>
        <a:lstStyle/>
        <a:p>
          <a:endParaRPr lang="en-US"/>
        </a:p>
      </dgm:t>
    </dgm:pt>
    <dgm:pt modelId="{B292121F-3565-4F53-A4E1-8C1063451058}" type="pres">
      <dgm:prSet presAssocID="{CC619B38-23CB-4F3A-A7FD-B3043EE2D67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AF24A4-186C-4DCC-9D8A-7FE8B36AF11C}" type="pres">
      <dgm:prSet presAssocID="{84E9C378-65DB-4D08-8F8E-B9F2440510EA}" presName="centerShape" presStyleLbl="node0" presStyleIdx="0" presStyleCnt="1"/>
      <dgm:spPr/>
      <dgm:t>
        <a:bodyPr/>
        <a:lstStyle/>
        <a:p>
          <a:endParaRPr lang="en-US"/>
        </a:p>
      </dgm:t>
    </dgm:pt>
    <dgm:pt modelId="{AF61F4C0-2730-4BFB-B641-57ABF862D85A}" type="pres">
      <dgm:prSet presAssocID="{4E5DCE48-BB36-49BD-89AD-162DB080A32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A028A6-D5C3-4C2D-B52E-973E8627D4A3}" type="pres">
      <dgm:prSet presAssocID="{4E5DCE48-BB36-49BD-89AD-162DB080A32B}" presName="dummy" presStyleCnt="0"/>
      <dgm:spPr/>
      <dgm:t>
        <a:bodyPr/>
        <a:lstStyle/>
        <a:p>
          <a:endParaRPr lang="en-US"/>
        </a:p>
      </dgm:t>
    </dgm:pt>
    <dgm:pt modelId="{70B635D5-408E-43E1-8573-410B5C192E01}" type="pres">
      <dgm:prSet presAssocID="{843ACE70-B6A6-4162-9AFD-97D177C57C9D}" presName="sibTrans" presStyleLbl="sibTrans2D1" presStyleIdx="0" presStyleCnt="7"/>
      <dgm:spPr/>
      <dgm:t>
        <a:bodyPr/>
        <a:lstStyle/>
        <a:p>
          <a:endParaRPr lang="en-US"/>
        </a:p>
      </dgm:t>
    </dgm:pt>
    <dgm:pt modelId="{D42B485F-515A-4426-A50E-60EDD51BEB8F}" type="pres">
      <dgm:prSet presAssocID="{F39B9CF2-A8A1-4124-BB61-EE63A34B72F9}" presName="node" presStyleLbl="node1" presStyleIdx="1" presStyleCnt="7" custRadScaleRad="97974" custRadScaleInc="-39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567FA-866E-4BCA-84FA-F530A40B5596}" type="pres">
      <dgm:prSet presAssocID="{F39B9CF2-A8A1-4124-BB61-EE63A34B72F9}" presName="dummy" presStyleCnt="0"/>
      <dgm:spPr/>
      <dgm:t>
        <a:bodyPr/>
        <a:lstStyle/>
        <a:p>
          <a:endParaRPr lang="en-US"/>
        </a:p>
      </dgm:t>
    </dgm:pt>
    <dgm:pt modelId="{4006C7A6-0EA1-413A-948E-4B4F6F55DB79}" type="pres">
      <dgm:prSet presAssocID="{705A2BD3-9E3B-4543-B94C-6ACACC08117B}" presName="sibTrans" presStyleLbl="sibTrans2D1" presStyleIdx="1" presStyleCnt="7"/>
      <dgm:spPr/>
      <dgm:t>
        <a:bodyPr/>
        <a:lstStyle/>
        <a:p>
          <a:endParaRPr lang="en-US"/>
        </a:p>
      </dgm:t>
    </dgm:pt>
    <dgm:pt modelId="{A0FC8F6C-4163-4DA3-A41B-D9A90F9764CD}" type="pres">
      <dgm:prSet presAssocID="{7F5AB060-A493-4333-8FD8-278A44769E3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B42E43-D924-4B51-9AC3-EBA4AC9CEBD9}" type="pres">
      <dgm:prSet presAssocID="{7F5AB060-A493-4333-8FD8-278A44769E33}" presName="dummy" presStyleCnt="0"/>
      <dgm:spPr/>
      <dgm:t>
        <a:bodyPr/>
        <a:lstStyle/>
        <a:p>
          <a:endParaRPr lang="en-US"/>
        </a:p>
      </dgm:t>
    </dgm:pt>
    <dgm:pt modelId="{218B2C53-F345-48EA-A8D9-D510CC697D1A}" type="pres">
      <dgm:prSet presAssocID="{0BB8C68B-4568-450E-BCBE-EC89181904DD}" presName="sibTrans" presStyleLbl="sibTrans2D1" presStyleIdx="2" presStyleCnt="7"/>
      <dgm:spPr/>
      <dgm:t>
        <a:bodyPr/>
        <a:lstStyle/>
        <a:p>
          <a:endParaRPr lang="en-US"/>
        </a:p>
      </dgm:t>
    </dgm:pt>
    <dgm:pt modelId="{1E2049F7-A9DA-48E3-9913-F5FF1E8160C2}" type="pres">
      <dgm:prSet presAssocID="{32AADAE1-4F4D-4908-8D26-A9458E60A14B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5F0D74-A300-4749-9EE8-781FD32790A1}" type="pres">
      <dgm:prSet presAssocID="{32AADAE1-4F4D-4908-8D26-A9458E60A14B}" presName="dummy" presStyleCnt="0"/>
      <dgm:spPr/>
      <dgm:t>
        <a:bodyPr/>
        <a:lstStyle/>
        <a:p>
          <a:endParaRPr lang="en-US"/>
        </a:p>
      </dgm:t>
    </dgm:pt>
    <dgm:pt modelId="{1E727A2E-44DA-43C0-B0BB-B48D814E6591}" type="pres">
      <dgm:prSet presAssocID="{DE086AAE-C7C5-4797-8A6F-4A2C847257AC}" presName="sibTrans" presStyleLbl="sibTrans2D1" presStyleIdx="3" presStyleCnt="7"/>
      <dgm:spPr/>
      <dgm:t>
        <a:bodyPr/>
        <a:lstStyle/>
        <a:p>
          <a:endParaRPr lang="en-US"/>
        </a:p>
      </dgm:t>
    </dgm:pt>
    <dgm:pt modelId="{F7F08C5F-D6F8-4CC5-967C-75ACF6BCE79E}" type="pres">
      <dgm:prSet presAssocID="{4583A8B4-EADE-466D-BDBE-4ADF7986DF13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5912F-9EA2-4EA5-BBB2-5C0BE60A396E}" type="pres">
      <dgm:prSet presAssocID="{4583A8B4-EADE-466D-BDBE-4ADF7986DF13}" presName="dummy" presStyleCnt="0"/>
      <dgm:spPr/>
      <dgm:t>
        <a:bodyPr/>
        <a:lstStyle/>
        <a:p>
          <a:endParaRPr lang="en-US"/>
        </a:p>
      </dgm:t>
    </dgm:pt>
    <dgm:pt modelId="{A58E14A0-0AE6-413F-B689-9D8A810ACDE4}" type="pres">
      <dgm:prSet presAssocID="{BFFF3741-77D5-472A-B3AB-C4132CE103B7}" presName="sibTrans" presStyleLbl="sibTrans2D1" presStyleIdx="4" presStyleCnt="7"/>
      <dgm:spPr/>
      <dgm:t>
        <a:bodyPr/>
        <a:lstStyle/>
        <a:p>
          <a:endParaRPr lang="en-US"/>
        </a:p>
      </dgm:t>
    </dgm:pt>
    <dgm:pt modelId="{6C70C6A1-A59E-412C-9644-26C0FB26D592}" type="pres">
      <dgm:prSet presAssocID="{F3601A8A-AD41-4E23-97ED-91E6EF31200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A67AF7-70AF-4D5F-88DE-C5174A370BD0}" type="pres">
      <dgm:prSet presAssocID="{F3601A8A-AD41-4E23-97ED-91E6EF312003}" presName="dummy" presStyleCnt="0"/>
      <dgm:spPr/>
      <dgm:t>
        <a:bodyPr/>
        <a:lstStyle/>
        <a:p>
          <a:endParaRPr lang="en-US"/>
        </a:p>
      </dgm:t>
    </dgm:pt>
    <dgm:pt modelId="{655B4E3E-D08C-4992-8EBD-FD3AE3301A16}" type="pres">
      <dgm:prSet presAssocID="{0DACEFC0-5EB9-4E57-AD9A-FA6F9EDEDC63}" presName="sibTrans" presStyleLbl="sibTrans2D1" presStyleIdx="5" presStyleCnt="7"/>
      <dgm:spPr/>
      <dgm:t>
        <a:bodyPr/>
        <a:lstStyle/>
        <a:p>
          <a:endParaRPr lang="en-US"/>
        </a:p>
      </dgm:t>
    </dgm:pt>
    <dgm:pt modelId="{D639D709-0BF4-47A3-B25C-F5DDB979572C}" type="pres">
      <dgm:prSet presAssocID="{39E3A951-494E-422F-B153-4758741A55DD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64A073-E441-4B85-A539-4EAD7EC729FD}" type="pres">
      <dgm:prSet presAssocID="{39E3A951-494E-422F-B153-4758741A55DD}" presName="dummy" presStyleCnt="0"/>
      <dgm:spPr/>
      <dgm:t>
        <a:bodyPr/>
        <a:lstStyle/>
        <a:p>
          <a:endParaRPr lang="en-US"/>
        </a:p>
      </dgm:t>
    </dgm:pt>
    <dgm:pt modelId="{40A6E65F-6680-439A-8F3E-2FB66CC1BF96}" type="pres">
      <dgm:prSet presAssocID="{886369DB-3E5B-4AF7-A62A-60BA0EE706EA}" presName="sibTrans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C550EDE1-2D36-42FE-9423-0108AD7A8654}" type="presOf" srcId="{843ACE70-B6A6-4162-9AFD-97D177C57C9D}" destId="{70B635D5-408E-43E1-8573-410B5C192E01}" srcOrd="0" destOrd="0" presId="urn:microsoft.com/office/officeart/2005/8/layout/radial6"/>
    <dgm:cxn modelId="{62080E32-3F12-46F6-A86E-449E261A5CF3}" type="presOf" srcId="{0BB8C68B-4568-450E-BCBE-EC89181904DD}" destId="{218B2C53-F345-48EA-A8D9-D510CC697D1A}" srcOrd="0" destOrd="0" presId="urn:microsoft.com/office/officeart/2005/8/layout/radial6"/>
    <dgm:cxn modelId="{085CA77C-D33D-476C-9B02-72B1EDD9EC6A}" type="presOf" srcId="{32AADAE1-4F4D-4908-8D26-A9458E60A14B}" destId="{1E2049F7-A9DA-48E3-9913-F5FF1E8160C2}" srcOrd="0" destOrd="0" presId="urn:microsoft.com/office/officeart/2005/8/layout/radial6"/>
    <dgm:cxn modelId="{5F400F9D-DB7C-4922-BC41-A6F1592D1972}" type="presOf" srcId="{705A2BD3-9E3B-4543-B94C-6ACACC08117B}" destId="{4006C7A6-0EA1-413A-948E-4B4F6F55DB79}" srcOrd="0" destOrd="0" presId="urn:microsoft.com/office/officeart/2005/8/layout/radial6"/>
    <dgm:cxn modelId="{234DCC84-371C-4EC1-8E57-E23CD2F97CBD}" type="presOf" srcId="{4583A8B4-EADE-466D-BDBE-4ADF7986DF13}" destId="{F7F08C5F-D6F8-4CC5-967C-75ACF6BCE79E}" srcOrd="0" destOrd="0" presId="urn:microsoft.com/office/officeart/2005/8/layout/radial6"/>
    <dgm:cxn modelId="{4559485F-A840-4A1C-A92F-050ED552D66A}" srcId="{84E9C378-65DB-4D08-8F8E-B9F2440510EA}" destId="{F3601A8A-AD41-4E23-97ED-91E6EF312003}" srcOrd="5" destOrd="0" parTransId="{E9539B7C-C55C-4EFF-B53E-89470415B434}" sibTransId="{0DACEFC0-5EB9-4E57-AD9A-FA6F9EDEDC63}"/>
    <dgm:cxn modelId="{FE065121-27F0-4BEB-80BA-11A9BB5F9A17}" type="presOf" srcId="{7F5AB060-A493-4333-8FD8-278A44769E33}" destId="{A0FC8F6C-4163-4DA3-A41B-D9A90F9764CD}" srcOrd="0" destOrd="0" presId="urn:microsoft.com/office/officeart/2005/8/layout/radial6"/>
    <dgm:cxn modelId="{F349A236-BEAA-4DC6-A690-64682B4B6D03}" srcId="{84E9C378-65DB-4D08-8F8E-B9F2440510EA}" destId="{7F5AB060-A493-4333-8FD8-278A44769E33}" srcOrd="2" destOrd="0" parTransId="{FBC2A86A-DA92-4B9B-88B7-82898F8EF8B6}" sibTransId="{0BB8C68B-4568-450E-BCBE-EC89181904DD}"/>
    <dgm:cxn modelId="{098150A0-D2B3-4EE8-913D-651CEE1C1EF2}" type="presOf" srcId="{4E5DCE48-BB36-49BD-89AD-162DB080A32B}" destId="{AF61F4C0-2730-4BFB-B641-57ABF862D85A}" srcOrd="0" destOrd="0" presId="urn:microsoft.com/office/officeart/2005/8/layout/radial6"/>
    <dgm:cxn modelId="{FF60C887-313F-4F80-B621-05599F172F86}" srcId="{CC619B38-23CB-4F3A-A7FD-B3043EE2D67E}" destId="{84E9C378-65DB-4D08-8F8E-B9F2440510EA}" srcOrd="0" destOrd="0" parTransId="{4FD6C988-A529-4295-BAF8-7CDF338346AE}" sibTransId="{01C31CEE-01F5-4DCF-8774-2118BE94C654}"/>
    <dgm:cxn modelId="{458E2EDC-E271-4318-B338-1CDD0ED72A3C}" srcId="{84E9C378-65DB-4D08-8F8E-B9F2440510EA}" destId="{4583A8B4-EADE-466D-BDBE-4ADF7986DF13}" srcOrd="4" destOrd="0" parTransId="{9E3B8471-7834-4F40-AAAE-317D22B172BA}" sibTransId="{BFFF3741-77D5-472A-B3AB-C4132CE103B7}"/>
    <dgm:cxn modelId="{01038CFA-0161-4A0C-8FE6-5D750F776838}" type="presOf" srcId="{F39B9CF2-A8A1-4124-BB61-EE63A34B72F9}" destId="{D42B485F-515A-4426-A50E-60EDD51BEB8F}" srcOrd="0" destOrd="0" presId="urn:microsoft.com/office/officeart/2005/8/layout/radial6"/>
    <dgm:cxn modelId="{52A5E907-EEB5-49D6-AD9C-D8F5A0AC4BE5}" type="presOf" srcId="{0DACEFC0-5EB9-4E57-AD9A-FA6F9EDEDC63}" destId="{655B4E3E-D08C-4992-8EBD-FD3AE3301A16}" srcOrd="0" destOrd="0" presId="urn:microsoft.com/office/officeart/2005/8/layout/radial6"/>
    <dgm:cxn modelId="{B8CA5E0B-A2AC-49CD-B9EE-42DE5C33C9A9}" type="presOf" srcId="{39E3A951-494E-422F-B153-4758741A55DD}" destId="{D639D709-0BF4-47A3-B25C-F5DDB979572C}" srcOrd="0" destOrd="0" presId="urn:microsoft.com/office/officeart/2005/8/layout/radial6"/>
    <dgm:cxn modelId="{BF964F4B-3E36-4993-A0CC-41A7E1D25EBA}" type="presOf" srcId="{F3601A8A-AD41-4E23-97ED-91E6EF312003}" destId="{6C70C6A1-A59E-412C-9644-26C0FB26D592}" srcOrd="0" destOrd="0" presId="urn:microsoft.com/office/officeart/2005/8/layout/radial6"/>
    <dgm:cxn modelId="{7DDFA8D1-D8EC-463A-9763-49FB9447D8C5}" srcId="{84E9C378-65DB-4D08-8F8E-B9F2440510EA}" destId="{32AADAE1-4F4D-4908-8D26-A9458E60A14B}" srcOrd="3" destOrd="0" parTransId="{573FF115-CF16-4B1A-8FF1-60969FEA38F8}" sibTransId="{DE086AAE-C7C5-4797-8A6F-4A2C847257AC}"/>
    <dgm:cxn modelId="{1EF71384-2F53-44C6-A350-4FC8BAC26E26}" type="presOf" srcId="{DE086AAE-C7C5-4797-8A6F-4A2C847257AC}" destId="{1E727A2E-44DA-43C0-B0BB-B48D814E6591}" srcOrd="0" destOrd="0" presId="urn:microsoft.com/office/officeart/2005/8/layout/radial6"/>
    <dgm:cxn modelId="{6B2F4007-EA13-46DB-B5E0-8AF8D90501F0}" type="presOf" srcId="{886369DB-3E5B-4AF7-A62A-60BA0EE706EA}" destId="{40A6E65F-6680-439A-8F3E-2FB66CC1BF96}" srcOrd="0" destOrd="0" presId="urn:microsoft.com/office/officeart/2005/8/layout/radial6"/>
    <dgm:cxn modelId="{A30D0A0B-4009-46DA-B31A-3BF009760482}" srcId="{84E9C378-65DB-4D08-8F8E-B9F2440510EA}" destId="{F39B9CF2-A8A1-4124-BB61-EE63A34B72F9}" srcOrd="1" destOrd="0" parTransId="{E5AC1345-4514-4F87-B3FA-A51D8069165E}" sibTransId="{705A2BD3-9E3B-4543-B94C-6ACACC08117B}"/>
    <dgm:cxn modelId="{2B8E72D0-E5B6-4AB3-AE98-D3A9FE405E5C}" type="presOf" srcId="{CC619B38-23CB-4F3A-A7FD-B3043EE2D67E}" destId="{B292121F-3565-4F53-A4E1-8C1063451058}" srcOrd="0" destOrd="0" presId="urn:microsoft.com/office/officeart/2005/8/layout/radial6"/>
    <dgm:cxn modelId="{36925D19-227B-4300-80E7-FAEA3D127F75}" type="presOf" srcId="{BFFF3741-77D5-472A-B3AB-C4132CE103B7}" destId="{A58E14A0-0AE6-413F-B689-9D8A810ACDE4}" srcOrd="0" destOrd="0" presId="urn:microsoft.com/office/officeart/2005/8/layout/radial6"/>
    <dgm:cxn modelId="{AC232B6D-9BE4-4800-8A70-F926F6E9E254}" srcId="{84E9C378-65DB-4D08-8F8E-B9F2440510EA}" destId="{39E3A951-494E-422F-B153-4758741A55DD}" srcOrd="6" destOrd="0" parTransId="{2F97FF56-32D2-434B-8ABC-BACE1D633A38}" sibTransId="{886369DB-3E5B-4AF7-A62A-60BA0EE706EA}"/>
    <dgm:cxn modelId="{6F0AA1B1-6A8B-44AC-9630-D54ABD30C748}" srcId="{84E9C378-65DB-4D08-8F8E-B9F2440510EA}" destId="{4E5DCE48-BB36-49BD-89AD-162DB080A32B}" srcOrd="0" destOrd="0" parTransId="{0359F5E1-98CD-4AEC-8F9D-33CC0DC94968}" sibTransId="{843ACE70-B6A6-4162-9AFD-97D177C57C9D}"/>
    <dgm:cxn modelId="{C4E73DA1-E97D-4F4D-A26B-9404A640C4B8}" type="presOf" srcId="{84E9C378-65DB-4D08-8F8E-B9F2440510EA}" destId="{81AF24A4-186C-4DCC-9D8A-7FE8B36AF11C}" srcOrd="0" destOrd="0" presId="urn:microsoft.com/office/officeart/2005/8/layout/radial6"/>
    <dgm:cxn modelId="{CCF0353F-6E35-47A9-AD8E-DE6C6D72E377}" type="presParOf" srcId="{B292121F-3565-4F53-A4E1-8C1063451058}" destId="{81AF24A4-186C-4DCC-9D8A-7FE8B36AF11C}" srcOrd="0" destOrd="0" presId="urn:microsoft.com/office/officeart/2005/8/layout/radial6"/>
    <dgm:cxn modelId="{2792E42B-2C82-4DFB-A971-FCAD64D48A9A}" type="presParOf" srcId="{B292121F-3565-4F53-A4E1-8C1063451058}" destId="{AF61F4C0-2730-4BFB-B641-57ABF862D85A}" srcOrd="1" destOrd="0" presId="urn:microsoft.com/office/officeart/2005/8/layout/radial6"/>
    <dgm:cxn modelId="{77C35DD8-D096-40BC-AE18-F21EAD86CB82}" type="presParOf" srcId="{B292121F-3565-4F53-A4E1-8C1063451058}" destId="{31A028A6-D5C3-4C2D-B52E-973E8627D4A3}" srcOrd="2" destOrd="0" presId="urn:microsoft.com/office/officeart/2005/8/layout/radial6"/>
    <dgm:cxn modelId="{E039D6F0-A226-4643-92BF-A158D7B800C6}" type="presParOf" srcId="{B292121F-3565-4F53-A4E1-8C1063451058}" destId="{70B635D5-408E-43E1-8573-410B5C192E01}" srcOrd="3" destOrd="0" presId="urn:microsoft.com/office/officeart/2005/8/layout/radial6"/>
    <dgm:cxn modelId="{1ECEDFE7-EF71-4C75-BCE5-02A983DAD752}" type="presParOf" srcId="{B292121F-3565-4F53-A4E1-8C1063451058}" destId="{D42B485F-515A-4426-A50E-60EDD51BEB8F}" srcOrd="4" destOrd="0" presId="urn:microsoft.com/office/officeart/2005/8/layout/radial6"/>
    <dgm:cxn modelId="{A0D377CD-9DC2-4CF1-A73B-089511964C90}" type="presParOf" srcId="{B292121F-3565-4F53-A4E1-8C1063451058}" destId="{3EE567FA-866E-4BCA-84FA-F530A40B5596}" srcOrd="5" destOrd="0" presId="urn:microsoft.com/office/officeart/2005/8/layout/radial6"/>
    <dgm:cxn modelId="{061C9E1E-770E-43B1-BCB2-F1CF6162C9C8}" type="presParOf" srcId="{B292121F-3565-4F53-A4E1-8C1063451058}" destId="{4006C7A6-0EA1-413A-948E-4B4F6F55DB79}" srcOrd="6" destOrd="0" presId="urn:microsoft.com/office/officeart/2005/8/layout/radial6"/>
    <dgm:cxn modelId="{C4982213-A4F5-46AD-9208-3D6325F32A84}" type="presParOf" srcId="{B292121F-3565-4F53-A4E1-8C1063451058}" destId="{A0FC8F6C-4163-4DA3-A41B-D9A90F9764CD}" srcOrd="7" destOrd="0" presId="urn:microsoft.com/office/officeart/2005/8/layout/radial6"/>
    <dgm:cxn modelId="{170DA58C-32BC-46B7-AA94-ED94D5A06EF0}" type="presParOf" srcId="{B292121F-3565-4F53-A4E1-8C1063451058}" destId="{E1B42E43-D924-4B51-9AC3-EBA4AC9CEBD9}" srcOrd="8" destOrd="0" presId="urn:microsoft.com/office/officeart/2005/8/layout/radial6"/>
    <dgm:cxn modelId="{40270C7D-6D32-42D0-B6D6-373C0A4A9F99}" type="presParOf" srcId="{B292121F-3565-4F53-A4E1-8C1063451058}" destId="{218B2C53-F345-48EA-A8D9-D510CC697D1A}" srcOrd="9" destOrd="0" presId="urn:microsoft.com/office/officeart/2005/8/layout/radial6"/>
    <dgm:cxn modelId="{DBA0DEAA-2230-4D0F-9E9E-8372A9A1672E}" type="presParOf" srcId="{B292121F-3565-4F53-A4E1-8C1063451058}" destId="{1E2049F7-A9DA-48E3-9913-F5FF1E8160C2}" srcOrd="10" destOrd="0" presId="urn:microsoft.com/office/officeart/2005/8/layout/radial6"/>
    <dgm:cxn modelId="{CB2CA138-AEE4-46B1-B08B-83AF8DCE930A}" type="presParOf" srcId="{B292121F-3565-4F53-A4E1-8C1063451058}" destId="{CE5F0D74-A300-4749-9EE8-781FD32790A1}" srcOrd="11" destOrd="0" presId="urn:microsoft.com/office/officeart/2005/8/layout/radial6"/>
    <dgm:cxn modelId="{23684B4A-CD34-42BA-8518-2FD67AE88485}" type="presParOf" srcId="{B292121F-3565-4F53-A4E1-8C1063451058}" destId="{1E727A2E-44DA-43C0-B0BB-B48D814E6591}" srcOrd="12" destOrd="0" presId="urn:microsoft.com/office/officeart/2005/8/layout/radial6"/>
    <dgm:cxn modelId="{53FD6C2B-140D-47AE-97F6-7029A5EDA286}" type="presParOf" srcId="{B292121F-3565-4F53-A4E1-8C1063451058}" destId="{F7F08C5F-D6F8-4CC5-967C-75ACF6BCE79E}" srcOrd="13" destOrd="0" presId="urn:microsoft.com/office/officeart/2005/8/layout/radial6"/>
    <dgm:cxn modelId="{21851583-D4A6-43C8-989C-DAB6C6124FB4}" type="presParOf" srcId="{B292121F-3565-4F53-A4E1-8C1063451058}" destId="{EC05912F-9EA2-4EA5-BBB2-5C0BE60A396E}" srcOrd="14" destOrd="0" presId="urn:microsoft.com/office/officeart/2005/8/layout/radial6"/>
    <dgm:cxn modelId="{E1ED4031-F14E-4329-B736-BBCF0A7A4FC4}" type="presParOf" srcId="{B292121F-3565-4F53-A4E1-8C1063451058}" destId="{A58E14A0-0AE6-413F-B689-9D8A810ACDE4}" srcOrd="15" destOrd="0" presId="urn:microsoft.com/office/officeart/2005/8/layout/radial6"/>
    <dgm:cxn modelId="{3B289C1F-A392-4F95-B7B3-2CBEFD32906C}" type="presParOf" srcId="{B292121F-3565-4F53-A4E1-8C1063451058}" destId="{6C70C6A1-A59E-412C-9644-26C0FB26D592}" srcOrd="16" destOrd="0" presId="urn:microsoft.com/office/officeart/2005/8/layout/radial6"/>
    <dgm:cxn modelId="{2C393DB8-798F-459E-80D7-630DC0DD5EA1}" type="presParOf" srcId="{B292121F-3565-4F53-A4E1-8C1063451058}" destId="{7EA67AF7-70AF-4D5F-88DE-C5174A370BD0}" srcOrd="17" destOrd="0" presId="urn:microsoft.com/office/officeart/2005/8/layout/radial6"/>
    <dgm:cxn modelId="{10E94D32-8882-49AF-B416-3B1D3446EFEB}" type="presParOf" srcId="{B292121F-3565-4F53-A4E1-8C1063451058}" destId="{655B4E3E-D08C-4992-8EBD-FD3AE3301A16}" srcOrd="18" destOrd="0" presId="urn:microsoft.com/office/officeart/2005/8/layout/radial6"/>
    <dgm:cxn modelId="{CC1FFD84-038B-4795-88F3-007569C8C23C}" type="presParOf" srcId="{B292121F-3565-4F53-A4E1-8C1063451058}" destId="{D639D709-0BF4-47A3-B25C-F5DDB979572C}" srcOrd="19" destOrd="0" presId="urn:microsoft.com/office/officeart/2005/8/layout/radial6"/>
    <dgm:cxn modelId="{DCD7FA51-101D-4284-A623-D177504CC89D}" type="presParOf" srcId="{B292121F-3565-4F53-A4E1-8C1063451058}" destId="{1464A073-E441-4B85-A539-4EAD7EC729FD}" srcOrd="20" destOrd="0" presId="urn:microsoft.com/office/officeart/2005/8/layout/radial6"/>
    <dgm:cxn modelId="{7B9235E1-B573-4276-8351-BCD7CE43497F}" type="presParOf" srcId="{B292121F-3565-4F53-A4E1-8C1063451058}" destId="{40A6E65F-6680-439A-8F3E-2FB66CC1BF96}" srcOrd="21" destOrd="0" presId="urn:microsoft.com/office/officeart/2005/8/layout/radial6"/>
  </dgm:cxnLst>
  <dgm:bg>
    <a:gradFill flip="none" rotWithShape="1">
      <a:gsLst>
        <a:gs pos="0">
          <a:srgbClr val="03D4A8">
            <a:alpha val="10000"/>
          </a:srgbClr>
        </a:gs>
        <a:gs pos="25000">
          <a:srgbClr val="21D6E0"/>
        </a:gs>
        <a:gs pos="75000">
          <a:srgbClr val="0087E6"/>
        </a:gs>
        <a:gs pos="100000">
          <a:srgbClr val="005CBF"/>
        </a:gs>
      </a:gsLst>
      <a:path path="circle">
        <a:fillToRect l="100000" t="100000"/>
      </a:path>
      <a:tileRect r="-100000" b="-100000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395394-FFED-441F-A1C4-D159E792BB4F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0CACF3B-CE4E-460A-B886-DA42CDBD3BB6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  <a:latin typeface="Majalla ul body"/>
            </a:rPr>
            <a:t>50 تا 6</a:t>
          </a:r>
          <a:r>
            <a:rPr lang="fa-IR" dirty="0" smtClean="0">
              <a:solidFill>
                <a:schemeClr val="tx1"/>
              </a:solidFill>
              <a:latin typeface="Majalla ul body"/>
            </a:rPr>
            <a:t>0</a:t>
          </a:r>
          <a:endParaRPr lang="en-US" dirty="0">
            <a:solidFill>
              <a:schemeClr val="tx1"/>
            </a:solidFill>
            <a:latin typeface="Majalla ul body"/>
          </a:endParaRPr>
        </a:p>
      </dgm:t>
    </dgm:pt>
    <dgm:pt modelId="{8204E1D2-8EEE-4548-A3D3-E629E56C64A1}" type="parTrans" cxnId="{B667A977-180A-4CDB-A3A5-569CA881DF69}">
      <dgm:prSet/>
      <dgm:spPr/>
      <dgm:t>
        <a:bodyPr/>
        <a:lstStyle/>
        <a:p>
          <a:endParaRPr lang="en-US"/>
        </a:p>
      </dgm:t>
    </dgm:pt>
    <dgm:pt modelId="{C31DC7EC-8B8C-439F-81AE-5BB3DAAC4152}" type="sibTrans" cxnId="{B667A977-180A-4CDB-A3A5-569CA881DF69}">
      <dgm:prSet/>
      <dgm:spPr/>
      <dgm:t>
        <a:bodyPr/>
        <a:lstStyle/>
        <a:p>
          <a:endParaRPr lang="en-US"/>
        </a:p>
      </dgm:t>
    </dgm:pt>
    <dgm:pt modelId="{FAD3645A-EA0B-426A-A0B3-D5FCCF3515B6}">
      <dgm:prSet phldrT="[Text]" custT="1"/>
      <dgm:spPr/>
      <dgm:t>
        <a:bodyPr/>
        <a:lstStyle/>
        <a:p>
          <a:r>
            <a:rPr lang="fa-IR" sz="2000" b="1" dirty="0" smtClean="0"/>
            <a:t>سیستم پردازش داده ها </a:t>
          </a:r>
          <a:endParaRPr lang="en-US" sz="2000" b="1" dirty="0"/>
        </a:p>
      </dgm:t>
    </dgm:pt>
    <dgm:pt modelId="{2AFD0D1D-1E59-4FDA-8FB6-99B612F00275}" type="parTrans" cxnId="{8021829E-F4FF-4639-B349-34BFE7BDFEB9}">
      <dgm:prSet/>
      <dgm:spPr/>
      <dgm:t>
        <a:bodyPr/>
        <a:lstStyle/>
        <a:p>
          <a:endParaRPr lang="en-US"/>
        </a:p>
      </dgm:t>
    </dgm:pt>
    <dgm:pt modelId="{C454CC1C-1325-4578-8D24-0A294596C63D}" type="sibTrans" cxnId="{8021829E-F4FF-4639-B349-34BFE7BDFEB9}">
      <dgm:prSet/>
      <dgm:spPr/>
      <dgm:t>
        <a:bodyPr/>
        <a:lstStyle/>
        <a:p>
          <a:endParaRPr lang="en-US"/>
        </a:p>
      </dgm:t>
    </dgm:pt>
    <dgm:pt modelId="{60F1A70F-D820-4F12-960B-548C943D50AF}">
      <dgm:prSet phldrT="[Text]"/>
      <dgm:spPr/>
      <dgm:t>
        <a:bodyPr/>
        <a:lstStyle/>
        <a:p>
          <a:r>
            <a:rPr lang="fa-IR" sz="1800" b="1" dirty="0" smtClean="0"/>
            <a:t>سیتم پردازش الکترونیک عملیات ، سیستم حسابداری سنتی </a:t>
          </a:r>
          <a:endParaRPr lang="en-US" sz="1800" b="1" dirty="0"/>
        </a:p>
      </dgm:t>
    </dgm:pt>
    <dgm:pt modelId="{0493060A-B2A8-4628-8452-274C9B7A8FC7}" type="parTrans" cxnId="{1F2DC877-4DFF-439C-9E18-4939B0BAF053}">
      <dgm:prSet/>
      <dgm:spPr/>
      <dgm:t>
        <a:bodyPr/>
        <a:lstStyle/>
        <a:p>
          <a:endParaRPr lang="en-US"/>
        </a:p>
      </dgm:t>
    </dgm:pt>
    <dgm:pt modelId="{75CD90BF-00F7-4659-8079-557CA46F0859}" type="sibTrans" cxnId="{1F2DC877-4DFF-439C-9E18-4939B0BAF053}">
      <dgm:prSet/>
      <dgm:spPr/>
      <dgm:t>
        <a:bodyPr/>
        <a:lstStyle/>
        <a:p>
          <a:endParaRPr lang="en-US"/>
        </a:p>
      </dgm:t>
    </dgm:pt>
    <dgm:pt modelId="{0CC1B313-C66D-451D-9EFA-D268698E9461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  <a:latin typeface="Majalla ul body"/>
            </a:rPr>
            <a:t>60 تا 70</a:t>
          </a:r>
          <a:endParaRPr lang="en-US" b="1" dirty="0">
            <a:solidFill>
              <a:schemeClr val="tx1"/>
            </a:solidFill>
            <a:latin typeface="Majalla ul body"/>
          </a:endParaRPr>
        </a:p>
      </dgm:t>
    </dgm:pt>
    <dgm:pt modelId="{ACC836A5-B88F-4C4E-8A9D-C8968DC797B7}" type="parTrans" cxnId="{74BE0BFF-741A-4D1A-9CDA-9DB002D2F0D2}">
      <dgm:prSet/>
      <dgm:spPr/>
      <dgm:t>
        <a:bodyPr/>
        <a:lstStyle/>
        <a:p>
          <a:endParaRPr lang="en-US"/>
        </a:p>
      </dgm:t>
    </dgm:pt>
    <dgm:pt modelId="{EB02B5EC-550E-4938-A6C9-9C8D32520F2D}" type="sibTrans" cxnId="{74BE0BFF-741A-4D1A-9CDA-9DB002D2F0D2}">
      <dgm:prSet/>
      <dgm:spPr/>
      <dgm:t>
        <a:bodyPr/>
        <a:lstStyle/>
        <a:p>
          <a:endParaRPr lang="en-US"/>
        </a:p>
      </dgm:t>
    </dgm:pt>
    <dgm:pt modelId="{30329FA7-38E0-4071-9205-3F34B1A2FE4E}">
      <dgm:prSet phldrT="[Text]" custT="1"/>
      <dgm:spPr/>
      <dgm:t>
        <a:bodyPr/>
        <a:lstStyle/>
        <a:p>
          <a:r>
            <a:rPr lang="fa-IR" sz="2000" b="1" dirty="0" smtClean="0">
              <a:latin typeface="Majalla ul body"/>
            </a:rPr>
            <a:t>سیستم گزارشات مدیریت </a:t>
          </a:r>
          <a:endParaRPr lang="en-US" sz="2000" b="1" dirty="0">
            <a:latin typeface="Majalla ul body"/>
          </a:endParaRPr>
        </a:p>
      </dgm:t>
    </dgm:pt>
    <dgm:pt modelId="{4BF62CB4-B4B3-44DE-839B-14F7FF5C6884}" type="parTrans" cxnId="{844C267B-F0BC-4B81-8FDE-FF4D9B1AC586}">
      <dgm:prSet/>
      <dgm:spPr/>
      <dgm:t>
        <a:bodyPr/>
        <a:lstStyle/>
        <a:p>
          <a:endParaRPr lang="en-US"/>
        </a:p>
      </dgm:t>
    </dgm:pt>
    <dgm:pt modelId="{9951EB41-A447-48E8-8C8C-153FAECC59AF}" type="sibTrans" cxnId="{844C267B-F0BC-4B81-8FDE-FF4D9B1AC586}">
      <dgm:prSet/>
      <dgm:spPr/>
      <dgm:t>
        <a:bodyPr/>
        <a:lstStyle/>
        <a:p>
          <a:endParaRPr lang="en-US"/>
        </a:p>
      </dgm:t>
    </dgm:pt>
    <dgm:pt modelId="{1D1E8BBA-1D74-4205-8C91-3D0DD543DDC6}">
      <dgm:prSet phldrT="[Text]"/>
      <dgm:spPr/>
      <dgm:t>
        <a:bodyPr/>
        <a:lstStyle/>
        <a:p>
          <a:r>
            <a:rPr lang="fa-IR" sz="1800" b="1" dirty="0" smtClean="0">
              <a:latin typeface="Majalla ul body"/>
            </a:rPr>
            <a:t>سیستم اطلاعاعت مدیریت ، مدیریت ارائه اطلاعات ویژه جهت پشتیبانی از تصمیم </a:t>
          </a:r>
          <a:endParaRPr lang="en-US" sz="1800" b="1" dirty="0">
            <a:latin typeface="Majalla ul body"/>
          </a:endParaRPr>
        </a:p>
      </dgm:t>
    </dgm:pt>
    <dgm:pt modelId="{EB433DA5-2530-4749-A26B-C3585ED62DBD}" type="parTrans" cxnId="{CD35FA0C-FD14-4FC7-8193-3711C7D27917}">
      <dgm:prSet/>
      <dgm:spPr/>
      <dgm:t>
        <a:bodyPr/>
        <a:lstStyle/>
        <a:p>
          <a:endParaRPr lang="en-US"/>
        </a:p>
      </dgm:t>
    </dgm:pt>
    <dgm:pt modelId="{25192B08-126F-41E1-BE5F-CEDBE0FAA6F2}" type="sibTrans" cxnId="{CD35FA0C-FD14-4FC7-8193-3711C7D27917}">
      <dgm:prSet/>
      <dgm:spPr/>
      <dgm:t>
        <a:bodyPr/>
        <a:lstStyle/>
        <a:p>
          <a:endParaRPr lang="en-US"/>
        </a:p>
      </dgm:t>
    </dgm:pt>
    <dgm:pt modelId="{01DB521B-1FE1-41B3-B993-E23175052EC0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  <a:latin typeface="Majalla ul body"/>
            </a:rPr>
            <a:t>70 تا 80</a:t>
          </a:r>
          <a:endParaRPr lang="en-US" b="1" dirty="0">
            <a:solidFill>
              <a:schemeClr val="tx1"/>
            </a:solidFill>
            <a:latin typeface="Majalla ul body"/>
          </a:endParaRPr>
        </a:p>
      </dgm:t>
    </dgm:pt>
    <dgm:pt modelId="{AD00C111-7E12-4D8A-88C3-AE7379B78E7D}" type="parTrans" cxnId="{B8036714-1CB5-4AFE-B75F-D8C5127E3CE0}">
      <dgm:prSet/>
      <dgm:spPr/>
      <dgm:t>
        <a:bodyPr/>
        <a:lstStyle/>
        <a:p>
          <a:endParaRPr lang="en-US"/>
        </a:p>
      </dgm:t>
    </dgm:pt>
    <dgm:pt modelId="{77684024-E91F-4879-BDBC-E8AF69BFAB96}" type="sibTrans" cxnId="{B8036714-1CB5-4AFE-B75F-D8C5127E3CE0}">
      <dgm:prSet/>
      <dgm:spPr/>
      <dgm:t>
        <a:bodyPr/>
        <a:lstStyle/>
        <a:p>
          <a:endParaRPr lang="en-US"/>
        </a:p>
      </dgm:t>
    </dgm:pt>
    <dgm:pt modelId="{5D5D3CB8-AEF5-49FB-BBD2-F6B6530F8DC5}">
      <dgm:prSet phldrT="[Text]" custT="1"/>
      <dgm:spPr/>
      <dgm:t>
        <a:bodyPr/>
        <a:lstStyle/>
        <a:p>
          <a:r>
            <a:rPr lang="fa-IR" sz="2000" b="1" dirty="0" smtClean="0">
              <a:latin typeface="Majalla ul body"/>
            </a:rPr>
            <a:t>سیستم های پشتیبانی تصمیم </a:t>
          </a:r>
          <a:endParaRPr lang="en-US" sz="2000" b="1" dirty="0">
            <a:latin typeface="Majalla ul body"/>
          </a:endParaRPr>
        </a:p>
      </dgm:t>
    </dgm:pt>
    <dgm:pt modelId="{68FCDD30-1A75-4C43-8FD1-E72A2633F2EE}" type="parTrans" cxnId="{7523E96C-352C-48D1-B60A-9B64A7232E56}">
      <dgm:prSet/>
      <dgm:spPr/>
      <dgm:t>
        <a:bodyPr/>
        <a:lstStyle/>
        <a:p>
          <a:endParaRPr lang="en-US"/>
        </a:p>
      </dgm:t>
    </dgm:pt>
    <dgm:pt modelId="{F62F3AF3-EA30-479F-9C74-CA31B124443C}" type="sibTrans" cxnId="{7523E96C-352C-48D1-B60A-9B64A7232E56}">
      <dgm:prSet/>
      <dgm:spPr/>
      <dgm:t>
        <a:bodyPr/>
        <a:lstStyle/>
        <a:p>
          <a:endParaRPr lang="en-US"/>
        </a:p>
      </dgm:t>
    </dgm:pt>
    <dgm:pt modelId="{E2173F56-8AFA-4043-A51C-A1ACDA6EF472}">
      <dgm:prSet phldrT="[Text]"/>
      <dgm:spPr/>
      <dgm:t>
        <a:bodyPr/>
        <a:lstStyle/>
        <a:p>
          <a:r>
            <a:rPr lang="fa-IR" sz="1800" b="1" dirty="0" smtClean="0">
              <a:latin typeface="Majalla ul body"/>
            </a:rPr>
            <a:t>سیستم های پشتیبانی تصمیم ، پشتیبانی ویژه از فرآیندهای مدیریتی </a:t>
          </a:r>
          <a:endParaRPr lang="en-US" sz="1800" b="1" dirty="0">
            <a:latin typeface="Majalla ul body"/>
          </a:endParaRPr>
        </a:p>
      </dgm:t>
    </dgm:pt>
    <dgm:pt modelId="{E092C126-3FBF-4426-A92C-1D563F6BE3AA}" type="parTrans" cxnId="{08E711E3-9987-4B18-ABC3-A146A8F4071D}">
      <dgm:prSet/>
      <dgm:spPr/>
      <dgm:t>
        <a:bodyPr/>
        <a:lstStyle/>
        <a:p>
          <a:endParaRPr lang="en-US"/>
        </a:p>
      </dgm:t>
    </dgm:pt>
    <dgm:pt modelId="{DB7C5972-8530-4596-A2E1-71165EED04F0}" type="sibTrans" cxnId="{08E711E3-9987-4B18-ABC3-A146A8F4071D}">
      <dgm:prSet/>
      <dgm:spPr/>
      <dgm:t>
        <a:bodyPr/>
        <a:lstStyle/>
        <a:p>
          <a:endParaRPr lang="en-US"/>
        </a:p>
      </dgm:t>
    </dgm:pt>
    <dgm:pt modelId="{E7F70C7A-CEDF-4CCE-9E1B-0946239E05FE}">
      <dgm:prSet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  <a:latin typeface="Majalla ul body"/>
            </a:rPr>
            <a:t>80 تا 90</a:t>
          </a:r>
          <a:endParaRPr lang="en-US" sz="1600" b="1" dirty="0">
            <a:solidFill>
              <a:schemeClr val="tx1"/>
            </a:solidFill>
            <a:latin typeface="Majalla ul body"/>
          </a:endParaRPr>
        </a:p>
      </dgm:t>
    </dgm:pt>
    <dgm:pt modelId="{C61767F6-65F5-40B5-B4A5-932D3E8B6F22}" type="parTrans" cxnId="{872D8A64-D1A5-4CF8-AC74-62C9D35C0831}">
      <dgm:prSet/>
      <dgm:spPr/>
      <dgm:t>
        <a:bodyPr/>
        <a:lstStyle/>
        <a:p>
          <a:endParaRPr lang="en-US"/>
        </a:p>
      </dgm:t>
    </dgm:pt>
    <dgm:pt modelId="{233A84A1-D467-4DCD-BB0F-9CADCA8170B7}" type="sibTrans" cxnId="{872D8A64-D1A5-4CF8-AC74-62C9D35C0831}">
      <dgm:prSet/>
      <dgm:spPr/>
      <dgm:t>
        <a:bodyPr/>
        <a:lstStyle/>
        <a:p>
          <a:endParaRPr lang="en-US"/>
        </a:p>
      </dgm:t>
    </dgm:pt>
    <dgm:pt modelId="{C8B51E20-DCD1-4FC8-9A76-DE78F837BF9A}">
      <dgm:prSet/>
      <dgm:spPr/>
      <dgm:t>
        <a:bodyPr/>
        <a:lstStyle/>
        <a:p>
          <a:r>
            <a:rPr lang="fa-IR" b="1" dirty="0" smtClean="0">
              <a:solidFill>
                <a:schemeClr val="tx1"/>
              </a:solidFill>
            </a:rPr>
            <a:t>90-2000</a:t>
          </a:r>
          <a:endParaRPr lang="en-US" b="1" dirty="0">
            <a:solidFill>
              <a:schemeClr val="tx1"/>
            </a:solidFill>
          </a:endParaRPr>
        </a:p>
      </dgm:t>
    </dgm:pt>
    <dgm:pt modelId="{FC3C6BEE-C2B6-4F50-9246-35589B265812}" type="parTrans" cxnId="{7501E14A-039A-4864-9189-7BA474B4D5B6}">
      <dgm:prSet/>
      <dgm:spPr/>
      <dgm:t>
        <a:bodyPr/>
        <a:lstStyle/>
        <a:p>
          <a:endParaRPr lang="en-US"/>
        </a:p>
      </dgm:t>
    </dgm:pt>
    <dgm:pt modelId="{725FDF21-7C68-474D-8E8B-EAD2781D4AE4}" type="sibTrans" cxnId="{7501E14A-039A-4864-9189-7BA474B4D5B6}">
      <dgm:prSet/>
      <dgm:spPr/>
      <dgm:t>
        <a:bodyPr/>
        <a:lstStyle/>
        <a:p>
          <a:endParaRPr lang="en-US"/>
        </a:p>
      </dgm:t>
    </dgm:pt>
    <dgm:pt modelId="{44D05FE8-0B6D-43B5-BF87-723914E2BA64}">
      <dgm:prSet phldrT="[Text]" custT="1"/>
      <dgm:spPr/>
      <dgm:t>
        <a:bodyPr/>
        <a:lstStyle/>
        <a:p>
          <a:r>
            <a:rPr lang="fa-IR" sz="2000" b="1" dirty="0" smtClean="0">
              <a:latin typeface="Majalla ul body"/>
            </a:rPr>
            <a:t>سیستم های پشتیبانی از راهبردها و کاربران </a:t>
          </a:r>
          <a:endParaRPr lang="en-US" sz="2000" dirty="0"/>
        </a:p>
      </dgm:t>
    </dgm:pt>
    <dgm:pt modelId="{B4E9F28E-76FD-42BD-A991-BF51B8A6A435}" type="parTrans" cxnId="{649BDA5D-B075-4D71-98AA-D6249D6A9310}">
      <dgm:prSet/>
      <dgm:spPr/>
      <dgm:t>
        <a:bodyPr/>
        <a:lstStyle/>
        <a:p>
          <a:endParaRPr lang="en-US"/>
        </a:p>
      </dgm:t>
    </dgm:pt>
    <dgm:pt modelId="{F7F98FFF-8CC2-43F1-81E4-2934424C7C2E}" type="sibTrans" cxnId="{649BDA5D-B075-4D71-98AA-D6249D6A9310}">
      <dgm:prSet/>
      <dgm:spPr/>
      <dgm:t>
        <a:bodyPr/>
        <a:lstStyle/>
        <a:p>
          <a:endParaRPr lang="en-US"/>
        </a:p>
      </dgm:t>
    </dgm:pt>
    <dgm:pt modelId="{46E925E8-905D-4D12-A505-93F18079EE13}">
      <dgm:prSet phldrT="[Text]"/>
      <dgm:spPr/>
      <dgm:t>
        <a:bodyPr/>
        <a:lstStyle/>
        <a:p>
          <a:r>
            <a:rPr lang="fa-IR" sz="1800" b="1" dirty="0" smtClean="0">
              <a:latin typeface="Majalla ul body"/>
            </a:rPr>
            <a:t>سیستم های اطلاعات مدیران ارشد ، سیستم خبره ، سیستم های اطلاعات استراتژیک </a:t>
          </a:r>
          <a:endParaRPr lang="en-US" sz="1800" b="1" dirty="0">
            <a:latin typeface="Majalla ul body"/>
          </a:endParaRPr>
        </a:p>
      </dgm:t>
    </dgm:pt>
    <dgm:pt modelId="{E9B1922C-93CA-44DF-8F81-10094A18DAD5}" type="parTrans" cxnId="{57D4F2AF-A24C-4952-B59F-0B5EB4DF1A7D}">
      <dgm:prSet/>
      <dgm:spPr/>
      <dgm:t>
        <a:bodyPr/>
        <a:lstStyle/>
        <a:p>
          <a:endParaRPr lang="en-US"/>
        </a:p>
      </dgm:t>
    </dgm:pt>
    <dgm:pt modelId="{780E50CD-FD08-49D1-B929-31FE64515793}" type="sibTrans" cxnId="{57D4F2AF-A24C-4952-B59F-0B5EB4DF1A7D}">
      <dgm:prSet/>
      <dgm:spPr/>
      <dgm:t>
        <a:bodyPr/>
        <a:lstStyle/>
        <a:p>
          <a:endParaRPr lang="en-US"/>
        </a:p>
      </dgm:t>
    </dgm:pt>
    <dgm:pt modelId="{20BF95D5-5122-4554-8D36-514A407DA591}">
      <dgm:prSet phldrT="[Text]" custT="1"/>
      <dgm:spPr/>
      <dgm:t>
        <a:bodyPr/>
        <a:lstStyle/>
        <a:p>
          <a:r>
            <a:rPr lang="fa-IR" sz="2000" b="1" dirty="0" smtClean="0">
              <a:latin typeface="Majalla ul body"/>
            </a:rPr>
            <a:t>سیستم های الکترونیک و کسب و کار الکترونیک </a:t>
          </a:r>
          <a:endParaRPr lang="en-US" sz="2000" b="1" dirty="0"/>
        </a:p>
      </dgm:t>
    </dgm:pt>
    <dgm:pt modelId="{C2A4249B-29B9-453C-B762-6E9CA871756D}" type="parTrans" cxnId="{631125E3-5E1D-490F-B30A-C4BCCC73F25D}">
      <dgm:prSet/>
      <dgm:spPr/>
      <dgm:t>
        <a:bodyPr/>
        <a:lstStyle/>
        <a:p>
          <a:endParaRPr lang="en-US"/>
        </a:p>
      </dgm:t>
    </dgm:pt>
    <dgm:pt modelId="{7F0ACB2A-5712-457B-8736-D51B3CA6F550}" type="sibTrans" cxnId="{631125E3-5E1D-490F-B30A-C4BCCC73F25D}">
      <dgm:prSet/>
      <dgm:spPr/>
      <dgm:t>
        <a:bodyPr/>
        <a:lstStyle/>
        <a:p>
          <a:endParaRPr lang="en-US"/>
        </a:p>
      </dgm:t>
    </dgm:pt>
    <dgm:pt modelId="{A01DF0BF-E1B6-4851-AA77-F61626771D28}">
      <dgm:prSet phldrT="[Text]"/>
      <dgm:spPr/>
      <dgm:t>
        <a:bodyPr/>
        <a:lstStyle/>
        <a:p>
          <a:r>
            <a:rPr lang="fa-IR" sz="1800" b="1" dirty="0" smtClean="0">
              <a:latin typeface="Majalla ul body"/>
            </a:rPr>
            <a:t>سیستم های تجارت الکترونیک ، کسب و کار الکترونیک </a:t>
          </a:r>
          <a:endParaRPr lang="en-US" sz="1800" b="1" dirty="0">
            <a:latin typeface="Majalla ul body"/>
          </a:endParaRPr>
        </a:p>
      </dgm:t>
    </dgm:pt>
    <dgm:pt modelId="{28354494-C1C6-4004-9473-AC84567FF822}" type="parTrans" cxnId="{490C314F-13D9-49F8-AC96-130620074680}">
      <dgm:prSet/>
      <dgm:spPr/>
      <dgm:t>
        <a:bodyPr/>
        <a:lstStyle/>
        <a:p>
          <a:endParaRPr lang="en-US"/>
        </a:p>
      </dgm:t>
    </dgm:pt>
    <dgm:pt modelId="{50D05BEA-0A2E-4829-8567-58A94FA56346}" type="sibTrans" cxnId="{490C314F-13D9-49F8-AC96-130620074680}">
      <dgm:prSet/>
      <dgm:spPr/>
      <dgm:t>
        <a:bodyPr/>
        <a:lstStyle/>
        <a:p>
          <a:endParaRPr lang="en-US"/>
        </a:p>
      </dgm:t>
    </dgm:pt>
    <dgm:pt modelId="{4809F089-1BB7-4D06-A46F-361EEF0158E3}" type="pres">
      <dgm:prSet presAssocID="{38395394-FFED-441F-A1C4-D159E792BB4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0DBF4A6B-18ED-402B-980C-691D696BBE5D}" type="pres">
      <dgm:prSet presAssocID="{F0CACF3B-CE4E-460A-B886-DA42CDBD3BB6}" presName="composite" presStyleCnt="0"/>
      <dgm:spPr/>
    </dgm:pt>
    <dgm:pt modelId="{419C355E-7E00-43DF-B7E4-A88A2D2AECA8}" type="pres">
      <dgm:prSet presAssocID="{F0CACF3B-CE4E-460A-B886-DA42CDBD3BB6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E2B5ED-BD46-4542-BB04-B40F3AC34B1F}" type="pres">
      <dgm:prSet presAssocID="{F0CACF3B-CE4E-460A-B886-DA42CDBD3BB6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9B59506-D2A9-44BC-AEFF-B908FC5A83AA}" type="pres">
      <dgm:prSet presAssocID="{C31DC7EC-8B8C-439F-81AE-5BB3DAAC4152}" presName="sp" presStyleCnt="0"/>
      <dgm:spPr/>
    </dgm:pt>
    <dgm:pt modelId="{894D943E-A271-4AE3-8CCA-7568A358FFEB}" type="pres">
      <dgm:prSet presAssocID="{0CC1B313-C66D-451D-9EFA-D268698E9461}" presName="composite" presStyleCnt="0"/>
      <dgm:spPr/>
    </dgm:pt>
    <dgm:pt modelId="{64902971-1A85-4600-8DAB-F498A7DE80E1}" type="pres">
      <dgm:prSet presAssocID="{0CC1B313-C66D-451D-9EFA-D268698E946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18B90-FDFD-4FC4-BF52-068EB2BB4727}" type="pres">
      <dgm:prSet presAssocID="{0CC1B313-C66D-451D-9EFA-D268698E9461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B3426D-2A2B-43CE-A883-2AADF3BAE4B7}" type="pres">
      <dgm:prSet presAssocID="{EB02B5EC-550E-4938-A6C9-9C8D32520F2D}" presName="sp" presStyleCnt="0"/>
      <dgm:spPr/>
    </dgm:pt>
    <dgm:pt modelId="{0A7F238B-097A-43EA-97DC-605CBA3F2EF7}" type="pres">
      <dgm:prSet presAssocID="{01DB521B-1FE1-41B3-B993-E23175052EC0}" presName="composite" presStyleCnt="0"/>
      <dgm:spPr/>
    </dgm:pt>
    <dgm:pt modelId="{97231231-9CBE-401E-BA30-731E64BFC5CF}" type="pres">
      <dgm:prSet presAssocID="{01DB521B-1FE1-41B3-B993-E23175052EC0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8CDD63A-0726-438A-8F68-E88BE087CBFF}" type="pres">
      <dgm:prSet presAssocID="{01DB521B-1FE1-41B3-B993-E23175052EC0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DD4276-6DE9-4795-9502-8CD37651B59F}" type="pres">
      <dgm:prSet presAssocID="{77684024-E91F-4879-BDBC-E8AF69BFAB96}" presName="sp" presStyleCnt="0"/>
      <dgm:spPr/>
    </dgm:pt>
    <dgm:pt modelId="{2F993C95-910A-4699-B7AA-D67C4A02E138}" type="pres">
      <dgm:prSet presAssocID="{E7F70C7A-CEDF-4CCE-9E1B-0946239E05FE}" presName="composite" presStyleCnt="0"/>
      <dgm:spPr/>
    </dgm:pt>
    <dgm:pt modelId="{A26BF938-9430-4ADF-99D2-6683D6F6A6E1}" type="pres">
      <dgm:prSet presAssocID="{E7F70C7A-CEDF-4CCE-9E1B-0946239E05FE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CEC86F-6C07-41C6-8B3D-BC510D801C59}" type="pres">
      <dgm:prSet presAssocID="{E7F70C7A-CEDF-4CCE-9E1B-0946239E05FE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3E9848-F487-492B-B8C8-2939AD372282}" type="pres">
      <dgm:prSet presAssocID="{233A84A1-D467-4DCD-BB0F-9CADCA8170B7}" presName="sp" presStyleCnt="0"/>
      <dgm:spPr/>
    </dgm:pt>
    <dgm:pt modelId="{CA33D2B8-8B74-4654-B8E9-73A108F3B7A9}" type="pres">
      <dgm:prSet presAssocID="{C8B51E20-DCD1-4FC8-9A76-DE78F837BF9A}" presName="composite" presStyleCnt="0"/>
      <dgm:spPr/>
    </dgm:pt>
    <dgm:pt modelId="{D0D1C4E8-4660-4FE0-B28B-0734D9248EB4}" type="pres">
      <dgm:prSet presAssocID="{C8B51E20-DCD1-4FC8-9A76-DE78F837BF9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C00959-B180-4B58-9127-E470CDD1974D}" type="pres">
      <dgm:prSet presAssocID="{C8B51E20-DCD1-4FC8-9A76-DE78F837BF9A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2DC877-4DFF-439C-9E18-4939B0BAF053}" srcId="{F0CACF3B-CE4E-460A-B886-DA42CDBD3BB6}" destId="{60F1A70F-D820-4F12-960B-548C943D50AF}" srcOrd="1" destOrd="0" parTransId="{0493060A-B2A8-4628-8452-274C9B7A8FC7}" sibTransId="{75CD90BF-00F7-4659-8079-557CA46F0859}"/>
    <dgm:cxn modelId="{74BE0BFF-741A-4D1A-9CDA-9DB002D2F0D2}" srcId="{38395394-FFED-441F-A1C4-D159E792BB4F}" destId="{0CC1B313-C66D-451D-9EFA-D268698E9461}" srcOrd="1" destOrd="0" parTransId="{ACC836A5-B88F-4C4E-8A9D-C8968DC797B7}" sibTransId="{EB02B5EC-550E-4938-A6C9-9C8D32520F2D}"/>
    <dgm:cxn modelId="{57D4F2AF-A24C-4952-B59F-0B5EB4DF1A7D}" srcId="{E7F70C7A-CEDF-4CCE-9E1B-0946239E05FE}" destId="{46E925E8-905D-4D12-A505-93F18079EE13}" srcOrd="1" destOrd="0" parTransId="{E9B1922C-93CA-44DF-8F81-10094A18DAD5}" sibTransId="{780E50CD-FD08-49D1-B929-31FE64515793}"/>
    <dgm:cxn modelId="{B667A977-180A-4CDB-A3A5-569CA881DF69}" srcId="{38395394-FFED-441F-A1C4-D159E792BB4F}" destId="{F0CACF3B-CE4E-460A-B886-DA42CDBD3BB6}" srcOrd="0" destOrd="0" parTransId="{8204E1D2-8EEE-4548-A3D3-E629E56C64A1}" sibTransId="{C31DC7EC-8B8C-439F-81AE-5BB3DAAC4152}"/>
    <dgm:cxn modelId="{B8036714-1CB5-4AFE-B75F-D8C5127E3CE0}" srcId="{38395394-FFED-441F-A1C4-D159E792BB4F}" destId="{01DB521B-1FE1-41B3-B993-E23175052EC0}" srcOrd="2" destOrd="0" parTransId="{AD00C111-7E12-4D8A-88C3-AE7379B78E7D}" sibTransId="{77684024-E91F-4879-BDBC-E8AF69BFAB96}"/>
    <dgm:cxn modelId="{872D8A64-D1A5-4CF8-AC74-62C9D35C0831}" srcId="{38395394-FFED-441F-A1C4-D159E792BB4F}" destId="{E7F70C7A-CEDF-4CCE-9E1B-0946239E05FE}" srcOrd="3" destOrd="0" parTransId="{C61767F6-65F5-40B5-B4A5-932D3E8B6F22}" sibTransId="{233A84A1-D467-4DCD-BB0F-9CADCA8170B7}"/>
    <dgm:cxn modelId="{8DA8A30E-EC6A-4682-A70F-2F7E77515B89}" type="presOf" srcId="{F0CACF3B-CE4E-460A-B886-DA42CDBD3BB6}" destId="{419C355E-7E00-43DF-B7E4-A88A2D2AECA8}" srcOrd="0" destOrd="0" presId="urn:microsoft.com/office/officeart/2005/8/layout/chevron2"/>
    <dgm:cxn modelId="{631125E3-5E1D-490F-B30A-C4BCCC73F25D}" srcId="{C8B51E20-DCD1-4FC8-9A76-DE78F837BF9A}" destId="{20BF95D5-5122-4554-8D36-514A407DA591}" srcOrd="0" destOrd="0" parTransId="{C2A4249B-29B9-453C-B762-6E9CA871756D}" sibTransId="{7F0ACB2A-5712-457B-8736-D51B3CA6F550}"/>
    <dgm:cxn modelId="{92430BF5-015E-4D3F-A528-8CCA0D91ED19}" type="presOf" srcId="{A01DF0BF-E1B6-4851-AA77-F61626771D28}" destId="{5BC00959-B180-4B58-9127-E470CDD1974D}" srcOrd="0" destOrd="1" presId="urn:microsoft.com/office/officeart/2005/8/layout/chevron2"/>
    <dgm:cxn modelId="{CD35FA0C-FD14-4FC7-8193-3711C7D27917}" srcId="{0CC1B313-C66D-451D-9EFA-D268698E9461}" destId="{1D1E8BBA-1D74-4205-8C91-3D0DD543DDC6}" srcOrd="1" destOrd="0" parTransId="{EB433DA5-2530-4749-A26B-C3585ED62DBD}" sibTransId="{25192B08-126F-41E1-BE5F-CEDBE0FAA6F2}"/>
    <dgm:cxn modelId="{8A12AE67-1D92-4573-9799-9BD487175F61}" type="presOf" srcId="{60F1A70F-D820-4F12-960B-548C943D50AF}" destId="{5EE2B5ED-BD46-4542-BB04-B40F3AC34B1F}" srcOrd="0" destOrd="1" presId="urn:microsoft.com/office/officeart/2005/8/layout/chevron2"/>
    <dgm:cxn modelId="{9D40D3BA-32FC-424B-BB2E-70FB8ABD1C6F}" type="presOf" srcId="{C8B51E20-DCD1-4FC8-9A76-DE78F837BF9A}" destId="{D0D1C4E8-4660-4FE0-B28B-0734D9248EB4}" srcOrd="0" destOrd="0" presId="urn:microsoft.com/office/officeart/2005/8/layout/chevron2"/>
    <dgm:cxn modelId="{D00BFB8F-1744-4104-B79D-DD9637C86233}" type="presOf" srcId="{1D1E8BBA-1D74-4205-8C91-3D0DD543DDC6}" destId="{29718B90-FDFD-4FC4-BF52-068EB2BB4727}" srcOrd="0" destOrd="1" presId="urn:microsoft.com/office/officeart/2005/8/layout/chevron2"/>
    <dgm:cxn modelId="{A971E65C-E8BB-4C93-8710-3F51411EF25E}" type="presOf" srcId="{FAD3645A-EA0B-426A-A0B3-D5FCCF3515B6}" destId="{5EE2B5ED-BD46-4542-BB04-B40F3AC34B1F}" srcOrd="0" destOrd="0" presId="urn:microsoft.com/office/officeart/2005/8/layout/chevron2"/>
    <dgm:cxn modelId="{4AF22AF1-F601-4122-8773-7DF18D418EF6}" type="presOf" srcId="{01DB521B-1FE1-41B3-B993-E23175052EC0}" destId="{97231231-9CBE-401E-BA30-731E64BFC5CF}" srcOrd="0" destOrd="0" presId="urn:microsoft.com/office/officeart/2005/8/layout/chevron2"/>
    <dgm:cxn modelId="{2879FC50-E3BD-43F0-9FCB-B89FF3755EB0}" type="presOf" srcId="{44D05FE8-0B6D-43B5-BF87-723914E2BA64}" destId="{3DCEC86F-6C07-41C6-8B3D-BC510D801C59}" srcOrd="0" destOrd="0" presId="urn:microsoft.com/office/officeart/2005/8/layout/chevron2"/>
    <dgm:cxn modelId="{03DD8FE1-ABCD-4990-9035-8F8FD5E3F676}" type="presOf" srcId="{0CC1B313-C66D-451D-9EFA-D268698E9461}" destId="{64902971-1A85-4600-8DAB-F498A7DE80E1}" srcOrd="0" destOrd="0" presId="urn:microsoft.com/office/officeart/2005/8/layout/chevron2"/>
    <dgm:cxn modelId="{649BDA5D-B075-4D71-98AA-D6249D6A9310}" srcId="{E7F70C7A-CEDF-4CCE-9E1B-0946239E05FE}" destId="{44D05FE8-0B6D-43B5-BF87-723914E2BA64}" srcOrd="0" destOrd="0" parTransId="{B4E9F28E-76FD-42BD-A991-BF51B8A6A435}" sibTransId="{F7F98FFF-8CC2-43F1-81E4-2934424C7C2E}"/>
    <dgm:cxn modelId="{B2077859-2DE9-4603-BE23-E2A473F509CF}" type="presOf" srcId="{E7F70C7A-CEDF-4CCE-9E1B-0946239E05FE}" destId="{A26BF938-9430-4ADF-99D2-6683D6F6A6E1}" srcOrd="0" destOrd="0" presId="urn:microsoft.com/office/officeart/2005/8/layout/chevron2"/>
    <dgm:cxn modelId="{7523E96C-352C-48D1-B60A-9B64A7232E56}" srcId="{01DB521B-1FE1-41B3-B993-E23175052EC0}" destId="{5D5D3CB8-AEF5-49FB-BBD2-F6B6530F8DC5}" srcOrd="0" destOrd="0" parTransId="{68FCDD30-1A75-4C43-8FD1-E72A2633F2EE}" sibTransId="{F62F3AF3-EA30-479F-9C74-CA31B124443C}"/>
    <dgm:cxn modelId="{08E711E3-9987-4B18-ABC3-A146A8F4071D}" srcId="{01DB521B-1FE1-41B3-B993-E23175052EC0}" destId="{E2173F56-8AFA-4043-A51C-A1ACDA6EF472}" srcOrd="1" destOrd="0" parTransId="{E092C126-3FBF-4426-A92C-1D563F6BE3AA}" sibTransId="{DB7C5972-8530-4596-A2E1-71165EED04F0}"/>
    <dgm:cxn modelId="{844C267B-F0BC-4B81-8FDE-FF4D9B1AC586}" srcId="{0CC1B313-C66D-451D-9EFA-D268698E9461}" destId="{30329FA7-38E0-4071-9205-3F34B1A2FE4E}" srcOrd="0" destOrd="0" parTransId="{4BF62CB4-B4B3-44DE-839B-14F7FF5C6884}" sibTransId="{9951EB41-A447-48E8-8C8C-153FAECC59AF}"/>
    <dgm:cxn modelId="{3F105173-2DBB-4A94-8686-C40223641516}" type="presOf" srcId="{20BF95D5-5122-4554-8D36-514A407DA591}" destId="{5BC00959-B180-4B58-9127-E470CDD1974D}" srcOrd="0" destOrd="0" presId="urn:microsoft.com/office/officeart/2005/8/layout/chevron2"/>
    <dgm:cxn modelId="{F780F24E-5600-4302-ACE4-CE8B2B03AC0E}" type="presOf" srcId="{38395394-FFED-441F-A1C4-D159E792BB4F}" destId="{4809F089-1BB7-4D06-A46F-361EEF0158E3}" srcOrd="0" destOrd="0" presId="urn:microsoft.com/office/officeart/2005/8/layout/chevron2"/>
    <dgm:cxn modelId="{E7AB32BB-8BC2-48B7-990D-06F3D5CE5636}" type="presOf" srcId="{E2173F56-8AFA-4043-A51C-A1ACDA6EF472}" destId="{A8CDD63A-0726-438A-8F68-E88BE087CBFF}" srcOrd="0" destOrd="1" presId="urn:microsoft.com/office/officeart/2005/8/layout/chevron2"/>
    <dgm:cxn modelId="{9A3ECCD0-F080-416E-9985-4489895A3248}" type="presOf" srcId="{46E925E8-905D-4D12-A505-93F18079EE13}" destId="{3DCEC86F-6C07-41C6-8B3D-BC510D801C59}" srcOrd="0" destOrd="1" presId="urn:microsoft.com/office/officeart/2005/8/layout/chevron2"/>
    <dgm:cxn modelId="{8021829E-F4FF-4639-B349-34BFE7BDFEB9}" srcId="{F0CACF3B-CE4E-460A-B886-DA42CDBD3BB6}" destId="{FAD3645A-EA0B-426A-A0B3-D5FCCF3515B6}" srcOrd="0" destOrd="0" parTransId="{2AFD0D1D-1E59-4FDA-8FB6-99B612F00275}" sibTransId="{C454CC1C-1325-4578-8D24-0A294596C63D}"/>
    <dgm:cxn modelId="{490C314F-13D9-49F8-AC96-130620074680}" srcId="{C8B51E20-DCD1-4FC8-9A76-DE78F837BF9A}" destId="{A01DF0BF-E1B6-4851-AA77-F61626771D28}" srcOrd="1" destOrd="0" parTransId="{28354494-C1C6-4004-9473-AC84567FF822}" sibTransId="{50D05BEA-0A2E-4829-8567-58A94FA56346}"/>
    <dgm:cxn modelId="{7501E14A-039A-4864-9189-7BA474B4D5B6}" srcId="{38395394-FFED-441F-A1C4-D159E792BB4F}" destId="{C8B51E20-DCD1-4FC8-9A76-DE78F837BF9A}" srcOrd="4" destOrd="0" parTransId="{FC3C6BEE-C2B6-4F50-9246-35589B265812}" sibTransId="{725FDF21-7C68-474D-8E8B-EAD2781D4AE4}"/>
    <dgm:cxn modelId="{C2EB59BB-97EC-413D-B37E-FCC94C5BD41F}" type="presOf" srcId="{5D5D3CB8-AEF5-49FB-BBD2-F6B6530F8DC5}" destId="{A8CDD63A-0726-438A-8F68-E88BE087CBFF}" srcOrd="0" destOrd="0" presId="urn:microsoft.com/office/officeart/2005/8/layout/chevron2"/>
    <dgm:cxn modelId="{72504913-2B69-49ED-A816-CF57BB425942}" type="presOf" srcId="{30329FA7-38E0-4071-9205-3F34B1A2FE4E}" destId="{29718B90-FDFD-4FC4-BF52-068EB2BB4727}" srcOrd="0" destOrd="0" presId="urn:microsoft.com/office/officeart/2005/8/layout/chevron2"/>
    <dgm:cxn modelId="{DB89C32E-B68B-497B-AEC4-13AE368AA855}" type="presParOf" srcId="{4809F089-1BB7-4D06-A46F-361EEF0158E3}" destId="{0DBF4A6B-18ED-402B-980C-691D696BBE5D}" srcOrd="0" destOrd="0" presId="urn:microsoft.com/office/officeart/2005/8/layout/chevron2"/>
    <dgm:cxn modelId="{92FEE600-1708-476B-90A9-C0DBFCD70AEB}" type="presParOf" srcId="{0DBF4A6B-18ED-402B-980C-691D696BBE5D}" destId="{419C355E-7E00-43DF-B7E4-A88A2D2AECA8}" srcOrd="0" destOrd="0" presId="urn:microsoft.com/office/officeart/2005/8/layout/chevron2"/>
    <dgm:cxn modelId="{06C451C3-CBA8-484C-97F5-BB935E3DD506}" type="presParOf" srcId="{0DBF4A6B-18ED-402B-980C-691D696BBE5D}" destId="{5EE2B5ED-BD46-4542-BB04-B40F3AC34B1F}" srcOrd="1" destOrd="0" presId="urn:microsoft.com/office/officeart/2005/8/layout/chevron2"/>
    <dgm:cxn modelId="{DA013710-A67C-4E62-8BA8-60CDF380286C}" type="presParOf" srcId="{4809F089-1BB7-4D06-A46F-361EEF0158E3}" destId="{B9B59506-D2A9-44BC-AEFF-B908FC5A83AA}" srcOrd="1" destOrd="0" presId="urn:microsoft.com/office/officeart/2005/8/layout/chevron2"/>
    <dgm:cxn modelId="{9A42E92F-A2FC-4662-B2BD-E5025146D58B}" type="presParOf" srcId="{4809F089-1BB7-4D06-A46F-361EEF0158E3}" destId="{894D943E-A271-4AE3-8CCA-7568A358FFEB}" srcOrd="2" destOrd="0" presId="urn:microsoft.com/office/officeart/2005/8/layout/chevron2"/>
    <dgm:cxn modelId="{BFE47486-85B3-47B2-B012-38719F327BBF}" type="presParOf" srcId="{894D943E-A271-4AE3-8CCA-7568A358FFEB}" destId="{64902971-1A85-4600-8DAB-F498A7DE80E1}" srcOrd="0" destOrd="0" presId="urn:microsoft.com/office/officeart/2005/8/layout/chevron2"/>
    <dgm:cxn modelId="{F905F19B-F22E-4C4C-B2D8-27CA209CC34A}" type="presParOf" srcId="{894D943E-A271-4AE3-8CCA-7568A358FFEB}" destId="{29718B90-FDFD-4FC4-BF52-068EB2BB4727}" srcOrd="1" destOrd="0" presId="urn:microsoft.com/office/officeart/2005/8/layout/chevron2"/>
    <dgm:cxn modelId="{65CFCE7C-63DB-4811-8E0C-D87D8151C742}" type="presParOf" srcId="{4809F089-1BB7-4D06-A46F-361EEF0158E3}" destId="{DFB3426D-2A2B-43CE-A883-2AADF3BAE4B7}" srcOrd="3" destOrd="0" presId="urn:microsoft.com/office/officeart/2005/8/layout/chevron2"/>
    <dgm:cxn modelId="{0AE4E049-9AAF-4CBD-8F5D-6181EBB68AAA}" type="presParOf" srcId="{4809F089-1BB7-4D06-A46F-361EEF0158E3}" destId="{0A7F238B-097A-43EA-97DC-605CBA3F2EF7}" srcOrd="4" destOrd="0" presId="urn:microsoft.com/office/officeart/2005/8/layout/chevron2"/>
    <dgm:cxn modelId="{B14B5E8C-FCED-446D-9DEA-96C32DE51826}" type="presParOf" srcId="{0A7F238B-097A-43EA-97DC-605CBA3F2EF7}" destId="{97231231-9CBE-401E-BA30-731E64BFC5CF}" srcOrd="0" destOrd="0" presId="urn:microsoft.com/office/officeart/2005/8/layout/chevron2"/>
    <dgm:cxn modelId="{C369FE92-C812-49ED-8C83-1A49A3D48DD1}" type="presParOf" srcId="{0A7F238B-097A-43EA-97DC-605CBA3F2EF7}" destId="{A8CDD63A-0726-438A-8F68-E88BE087CBFF}" srcOrd="1" destOrd="0" presId="urn:microsoft.com/office/officeart/2005/8/layout/chevron2"/>
    <dgm:cxn modelId="{3FC344B6-E5B4-4952-8B9F-6D95A444DFF9}" type="presParOf" srcId="{4809F089-1BB7-4D06-A46F-361EEF0158E3}" destId="{FCDD4276-6DE9-4795-9502-8CD37651B59F}" srcOrd="5" destOrd="0" presId="urn:microsoft.com/office/officeart/2005/8/layout/chevron2"/>
    <dgm:cxn modelId="{4D91E1F9-203D-489D-B640-F1DAB995990D}" type="presParOf" srcId="{4809F089-1BB7-4D06-A46F-361EEF0158E3}" destId="{2F993C95-910A-4699-B7AA-D67C4A02E138}" srcOrd="6" destOrd="0" presId="urn:microsoft.com/office/officeart/2005/8/layout/chevron2"/>
    <dgm:cxn modelId="{2E865ACE-0BAB-4963-BB60-1759338FEAAD}" type="presParOf" srcId="{2F993C95-910A-4699-B7AA-D67C4A02E138}" destId="{A26BF938-9430-4ADF-99D2-6683D6F6A6E1}" srcOrd="0" destOrd="0" presId="urn:microsoft.com/office/officeart/2005/8/layout/chevron2"/>
    <dgm:cxn modelId="{D1D745D7-3A19-4B43-8F79-6C68FEBCACC6}" type="presParOf" srcId="{2F993C95-910A-4699-B7AA-D67C4A02E138}" destId="{3DCEC86F-6C07-41C6-8B3D-BC510D801C59}" srcOrd="1" destOrd="0" presId="urn:microsoft.com/office/officeart/2005/8/layout/chevron2"/>
    <dgm:cxn modelId="{EF0A2F61-A56F-4876-A910-61BDB5150877}" type="presParOf" srcId="{4809F089-1BB7-4D06-A46F-361EEF0158E3}" destId="{BD3E9848-F487-492B-B8C8-2939AD372282}" srcOrd="7" destOrd="0" presId="urn:microsoft.com/office/officeart/2005/8/layout/chevron2"/>
    <dgm:cxn modelId="{E0C4B5BC-4386-4E44-9C52-CB6864437527}" type="presParOf" srcId="{4809F089-1BB7-4D06-A46F-361EEF0158E3}" destId="{CA33D2B8-8B74-4654-B8E9-73A108F3B7A9}" srcOrd="8" destOrd="0" presId="urn:microsoft.com/office/officeart/2005/8/layout/chevron2"/>
    <dgm:cxn modelId="{C79868C9-5D38-4002-BC5E-EB3650217543}" type="presParOf" srcId="{CA33D2B8-8B74-4654-B8E9-73A108F3B7A9}" destId="{D0D1C4E8-4660-4FE0-B28B-0734D9248EB4}" srcOrd="0" destOrd="0" presId="urn:microsoft.com/office/officeart/2005/8/layout/chevron2"/>
    <dgm:cxn modelId="{D2310ED0-3EDB-41DE-8079-D50CD98264E6}" type="presParOf" srcId="{CA33D2B8-8B74-4654-B8E9-73A108F3B7A9}" destId="{5BC00959-B180-4B58-9127-E470CDD1974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DDD4257-0E62-4DDF-A3AE-87355C1EDCB3}" type="doc">
      <dgm:prSet loTypeId="urn:microsoft.com/office/officeart/2005/8/layout/venn2" loCatId="relationship" qsTypeId="urn:microsoft.com/office/officeart/2005/8/quickstyle/3d2" qsCatId="3D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ABDB1435-5921-4276-BB44-8E3BEDFC38C6}">
      <dgm:prSet phldrT="[Text]"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</a:rPr>
            <a:t>سازمان </a:t>
          </a:r>
          <a:endParaRPr lang="en-US" sz="1600" b="1" dirty="0">
            <a:solidFill>
              <a:schemeClr val="tx1"/>
            </a:solidFill>
          </a:endParaRPr>
        </a:p>
      </dgm:t>
    </dgm:pt>
    <dgm:pt modelId="{6C0252DC-FC27-4D9F-885D-16B35905B8CE}" type="parTrans" cxnId="{03759DF1-138F-4A9F-92D4-2B800340EBB2}">
      <dgm:prSet/>
      <dgm:spPr/>
      <dgm:t>
        <a:bodyPr/>
        <a:lstStyle/>
        <a:p>
          <a:endParaRPr lang="en-US"/>
        </a:p>
      </dgm:t>
    </dgm:pt>
    <dgm:pt modelId="{1EFD3B5C-50EF-49DF-BD9A-2040482D86CC}" type="sibTrans" cxnId="{03759DF1-138F-4A9F-92D4-2B800340EBB2}">
      <dgm:prSet/>
      <dgm:spPr/>
      <dgm:t>
        <a:bodyPr/>
        <a:lstStyle/>
        <a:p>
          <a:endParaRPr lang="en-US"/>
        </a:p>
      </dgm:t>
    </dgm:pt>
    <dgm:pt modelId="{2E297E45-9A44-4A77-9EA7-E6271E80487F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Majalla ul body"/>
            </a:rPr>
            <a:t>سیستم کاری </a:t>
          </a:r>
          <a:endParaRPr lang="en-US" sz="1400" b="1" dirty="0">
            <a:solidFill>
              <a:schemeClr val="tx1"/>
            </a:solidFill>
            <a:latin typeface="Majalla ul body"/>
          </a:endParaRPr>
        </a:p>
      </dgm:t>
    </dgm:pt>
    <dgm:pt modelId="{CA083AF7-9CDE-4362-9C62-4E73CB450133}" type="parTrans" cxnId="{DD7250DE-1EB1-4809-9544-9B70C5CC4EF7}">
      <dgm:prSet/>
      <dgm:spPr/>
      <dgm:t>
        <a:bodyPr/>
        <a:lstStyle/>
        <a:p>
          <a:endParaRPr lang="en-US"/>
        </a:p>
      </dgm:t>
    </dgm:pt>
    <dgm:pt modelId="{0A5B162F-3A20-437C-8AFE-8FBFC0A0A684}" type="sibTrans" cxnId="{DD7250DE-1EB1-4809-9544-9B70C5CC4EF7}">
      <dgm:prSet/>
      <dgm:spPr/>
      <dgm:t>
        <a:bodyPr/>
        <a:lstStyle/>
        <a:p>
          <a:endParaRPr lang="en-US"/>
        </a:p>
      </dgm:t>
    </dgm:pt>
    <dgm:pt modelId="{B5E6901B-6E00-4CEE-AFAC-FB7329F78990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</a:rPr>
            <a:t>سیستم اطلاعاتی</a:t>
          </a:r>
          <a:endParaRPr lang="en-US" b="1" dirty="0">
            <a:solidFill>
              <a:schemeClr val="tx1"/>
            </a:solidFill>
          </a:endParaRPr>
        </a:p>
      </dgm:t>
    </dgm:pt>
    <dgm:pt modelId="{B708A0EC-4156-45E8-930E-2219E329F534}" type="parTrans" cxnId="{8D58015E-4AA9-42E8-811B-762A28023703}">
      <dgm:prSet/>
      <dgm:spPr/>
      <dgm:t>
        <a:bodyPr/>
        <a:lstStyle/>
        <a:p>
          <a:endParaRPr lang="en-US"/>
        </a:p>
      </dgm:t>
    </dgm:pt>
    <dgm:pt modelId="{2688A8F5-7E2D-40FE-9C16-50B58C3EA1E8}" type="sibTrans" cxnId="{8D58015E-4AA9-42E8-811B-762A28023703}">
      <dgm:prSet/>
      <dgm:spPr/>
      <dgm:t>
        <a:bodyPr/>
        <a:lstStyle/>
        <a:p>
          <a:endParaRPr lang="en-US"/>
        </a:p>
      </dgm:t>
    </dgm:pt>
    <dgm:pt modelId="{D094D451-13CB-48B2-B0E8-08D12405B4F6}">
      <dgm:prSet phldrT="[Text]"/>
      <dgm:spPr/>
      <dgm:t>
        <a:bodyPr/>
        <a:lstStyle/>
        <a:p>
          <a:r>
            <a:rPr lang="fa-IR" b="1" dirty="0" smtClean="0">
              <a:solidFill>
                <a:schemeClr val="tx1"/>
              </a:solidFill>
              <a:latin typeface="Majalla ul body"/>
            </a:rPr>
            <a:t>فناوری اطلاعات </a:t>
          </a:r>
          <a:endParaRPr lang="en-US" b="1" dirty="0">
            <a:solidFill>
              <a:schemeClr val="tx1"/>
            </a:solidFill>
            <a:latin typeface="Majalla ul body"/>
          </a:endParaRPr>
        </a:p>
      </dgm:t>
    </dgm:pt>
    <dgm:pt modelId="{8D45D993-A654-431D-87B5-2528AE955BBF}" type="parTrans" cxnId="{D70114B9-DB3A-4354-8304-BD4F4E71FDB1}">
      <dgm:prSet/>
      <dgm:spPr/>
      <dgm:t>
        <a:bodyPr/>
        <a:lstStyle/>
        <a:p>
          <a:endParaRPr lang="en-US"/>
        </a:p>
      </dgm:t>
    </dgm:pt>
    <dgm:pt modelId="{E0EE5B71-1BC3-433B-994F-0DDE66A68061}" type="sibTrans" cxnId="{D70114B9-DB3A-4354-8304-BD4F4E71FDB1}">
      <dgm:prSet/>
      <dgm:spPr/>
      <dgm:t>
        <a:bodyPr/>
        <a:lstStyle/>
        <a:p>
          <a:endParaRPr lang="en-US"/>
        </a:p>
      </dgm:t>
    </dgm:pt>
    <dgm:pt modelId="{C5A27A03-A63F-4559-B0ED-BA0F7303E957}" type="pres">
      <dgm:prSet presAssocID="{6DDD4257-0E62-4DDF-A3AE-87355C1EDCB3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2BAD6BB3-8D0C-42D5-B040-103C7DFA1F31}" type="pres">
      <dgm:prSet presAssocID="{6DDD4257-0E62-4DDF-A3AE-87355C1EDCB3}" presName="comp1" presStyleCnt="0"/>
      <dgm:spPr/>
    </dgm:pt>
    <dgm:pt modelId="{60D27BC4-1781-45B5-80CC-DCD275F1E4DF}" type="pres">
      <dgm:prSet presAssocID="{6DDD4257-0E62-4DDF-A3AE-87355C1EDCB3}" presName="circle1" presStyleLbl="node1" presStyleIdx="0" presStyleCnt="4"/>
      <dgm:spPr/>
      <dgm:t>
        <a:bodyPr/>
        <a:lstStyle/>
        <a:p>
          <a:endParaRPr lang="en-US"/>
        </a:p>
      </dgm:t>
    </dgm:pt>
    <dgm:pt modelId="{A8EE10A5-4D28-45FB-A0B7-90D1611F73D3}" type="pres">
      <dgm:prSet presAssocID="{6DDD4257-0E62-4DDF-A3AE-87355C1EDCB3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FA8B6C-F22C-4B67-BF08-CBD675072C10}" type="pres">
      <dgm:prSet presAssocID="{6DDD4257-0E62-4DDF-A3AE-87355C1EDCB3}" presName="comp2" presStyleCnt="0"/>
      <dgm:spPr/>
    </dgm:pt>
    <dgm:pt modelId="{78A4A1C1-07DD-4181-81F3-8F431B12A439}" type="pres">
      <dgm:prSet presAssocID="{6DDD4257-0E62-4DDF-A3AE-87355C1EDCB3}" presName="circle2" presStyleLbl="node1" presStyleIdx="1" presStyleCnt="4" custLinFactNeighborX="446" custLinFactNeighborY="-893"/>
      <dgm:spPr/>
      <dgm:t>
        <a:bodyPr/>
        <a:lstStyle/>
        <a:p>
          <a:pPr rtl="1"/>
          <a:endParaRPr lang="fa-IR"/>
        </a:p>
      </dgm:t>
    </dgm:pt>
    <dgm:pt modelId="{55E92330-7365-4F87-B2C1-C7F62BAF3E88}" type="pres">
      <dgm:prSet presAssocID="{6DDD4257-0E62-4DDF-A3AE-87355C1EDCB3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DFE776C-9EEE-4C55-B82A-D3B8E9E524EC}" type="pres">
      <dgm:prSet presAssocID="{6DDD4257-0E62-4DDF-A3AE-87355C1EDCB3}" presName="comp3" presStyleCnt="0"/>
      <dgm:spPr/>
    </dgm:pt>
    <dgm:pt modelId="{F977D4D4-74D6-4DEE-A505-8B24A7B98257}" type="pres">
      <dgm:prSet presAssocID="{6DDD4257-0E62-4DDF-A3AE-87355C1EDCB3}" presName="circle3" presStyleLbl="node1" presStyleIdx="2" presStyleCnt="4"/>
      <dgm:spPr/>
      <dgm:t>
        <a:bodyPr/>
        <a:lstStyle/>
        <a:p>
          <a:endParaRPr lang="en-US"/>
        </a:p>
      </dgm:t>
    </dgm:pt>
    <dgm:pt modelId="{D60ADBA3-6501-406E-B477-43FD808B4776}" type="pres">
      <dgm:prSet presAssocID="{6DDD4257-0E62-4DDF-A3AE-87355C1EDCB3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D47918-DD34-42C2-961D-479F85748AEA}" type="pres">
      <dgm:prSet presAssocID="{6DDD4257-0E62-4DDF-A3AE-87355C1EDCB3}" presName="comp4" presStyleCnt="0"/>
      <dgm:spPr/>
    </dgm:pt>
    <dgm:pt modelId="{E98A7245-7C28-405C-AB0F-577B720CC5BE}" type="pres">
      <dgm:prSet presAssocID="{6DDD4257-0E62-4DDF-A3AE-87355C1EDCB3}" presName="circle4" presStyleLbl="node1" presStyleIdx="3" presStyleCnt="4"/>
      <dgm:spPr/>
      <dgm:t>
        <a:bodyPr/>
        <a:lstStyle/>
        <a:p>
          <a:endParaRPr lang="en-US"/>
        </a:p>
      </dgm:t>
    </dgm:pt>
    <dgm:pt modelId="{C4AE94C7-BFAC-4B04-9A5E-7382694A15C5}" type="pres">
      <dgm:prSet presAssocID="{6DDD4257-0E62-4DDF-A3AE-87355C1EDCB3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128089-33FD-4C79-AF4F-4FFAE1BE792B}" type="presOf" srcId="{2E297E45-9A44-4A77-9EA7-E6271E80487F}" destId="{78A4A1C1-07DD-4181-81F3-8F431B12A439}" srcOrd="0" destOrd="0" presId="urn:microsoft.com/office/officeart/2005/8/layout/venn2"/>
    <dgm:cxn modelId="{7B50693C-109C-48F9-B153-FC748613F8F4}" type="presOf" srcId="{2E297E45-9A44-4A77-9EA7-E6271E80487F}" destId="{55E92330-7365-4F87-B2C1-C7F62BAF3E88}" srcOrd="1" destOrd="0" presId="urn:microsoft.com/office/officeart/2005/8/layout/venn2"/>
    <dgm:cxn modelId="{8D58015E-4AA9-42E8-811B-762A28023703}" srcId="{6DDD4257-0E62-4DDF-A3AE-87355C1EDCB3}" destId="{B5E6901B-6E00-4CEE-AFAC-FB7329F78990}" srcOrd="2" destOrd="0" parTransId="{B708A0EC-4156-45E8-930E-2219E329F534}" sibTransId="{2688A8F5-7E2D-40FE-9C16-50B58C3EA1E8}"/>
    <dgm:cxn modelId="{7D18C090-6EA4-42EA-A42C-EB772627456C}" type="presOf" srcId="{B5E6901B-6E00-4CEE-AFAC-FB7329F78990}" destId="{F977D4D4-74D6-4DEE-A505-8B24A7B98257}" srcOrd="0" destOrd="0" presId="urn:microsoft.com/office/officeart/2005/8/layout/venn2"/>
    <dgm:cxn modelId="{D70114B9-DB3A-4354-8304-BD4F4E71FDB1}" srcId="{6DDD4257-0E62-4DDF-A3AE-87355C1EDCB3}" destId="{D094D451-13CB-48B2-B0E8-08D12405B4F6}" srcOrd="3" destOrd="0" parTransId="{8D45D993-A654-431D-87B5-2528AE955BBF}" sibTransId="{E0EE5B71-1BC3-433B-994F-0DDE66A68061}"/>
    <dgm:cxn modelId="{8ECF8D0A-A5F0-446B-854F-E87F9EF5C489}" type="presOf" srcId="{D094D451-13CB-48B2-B0E8-08D12405B4F6}" destId="{E98A7245-7C28-405C-AB0F-577B720CC5BE}" srcOrd="0" destOrd="0" presId="urn:microsoft.com/office/officeart/2005/8/layout/venn2"/>
    <dgm:cxn modelId="{03759DF1-138F-4A9F-92D4-2B800340EBB2}" srcId="{6DDD4257-0E62-4DDF-A3AE-87355C1EDCB3}" destId="{ABDB1435-5921-4276-BB44-8E3BEDFC38C6}" srcOrd="0" destOrd="0" parTransId="{6C0252DC-FC27-4D9F-885D-16B35905B8CE}" sibTransId="{1EFD3B5C-50EF-49DF-BD9A-2040482D86CC}"/>
    <dgm:cxn modelId="{2FD1E092-FC01-4310-9C61-5EC85468B41F}" type="presOf" srcId="{6DDD4257-0E62-4DDF-A3AE-87355C1EDCB3}" destId="{C5A27A03-A63F-4559-B0ED-BA0F7303E957}" srcOrd="0" destOrd="0" presId="urn:microsoft.com/office/officeart/2005/8/layout/venn2"/>
    <dgm:cxn modelId="{2A2B3AE7-13FB-4A25-A7A4-4802A520F0B7}" type="presOf" srcId="{ABDB1435-5921-4276-BB44-8E3BEDFC38C6}" destId="{60D27BC4-1781-45B5-80CC-DCD275F1E4DF}" srcOrd="0" destOrd="0" presId="urn:microsoft.com/office/officeart/2005/8/layout/venn2"/>
    <dgm:cxn modelId="{E2885911-F859-4005-91E8-F5C5A06948B7}" type="presOf" srcId="{B5E6901B-6E00-4CEE-AFAC-FB7329F78990}" destId="{D60ADBA3-6501-406E-B477-43FD808B4776}" srcOrd="1" destOrd="0" presId="urn:microsoft.com/office/officeart/2005/8/layout/venn2"/>
    <dgm:cxn modelId="{DD7250DE-1EB1-4809-9544-9B70C5CC4EF7}" srcId="{6DDD4257-0E62-4DDF-A3AE-87355C1EDCB3}" destId="{2E297E45-9A44-4A77-9EA7-E6271E80487F}" srcOrd="1" destOrd="0" parTransId="{CA083AF7-9CDE-4362-9C62-4E73CB450133}" sibTransId="{0A5B162F-3A20-437C-8AFE-8FBFC0A0A684}"/>
    <dgm:cxn modelId="{E0E59001-8911-45FD-86A7-DF273186E572}" type="presOf" srcId="{ABDB1435-5921-4276-BB44-8E3BEDFC38C6}" destId="{A8EE10A5-4D28-45FB-A0B7-90D1611F73D3}" srcOrd="1" destOrd="0" presId="urn:microsoft.com/office/officeart/2005/8/layout/venn2"/>
    <dgm:cxn modelId="{0B70E3B3-02C5-4531-BC46-B407A8290405}" type="presOf" srcId="{D094D451-13CB-48B2-B0E8-08D12405B4F6}" destId="{C4AE94C7-BFAC-4B04-9A5E-7382694A15C5}" srcOrd="1" destOrd="0" presId="urn:microsoft.com/office/officeart/2005/8/layout/venn2"/>
    <dgm:cxn modelId="{53EB9EC9-8ED7-4A16-9A3C-B5419AC3D7E6}" type="presParOf" srcId="{C5A27A03-A63F-4559-B0ED-BA0F7303E957}" destId="{2BAD6BB3-8D0C-42D5-B040-103C7DFA1F31}" srcOrd="0" destOrd="0" presId="urn:microsoft.com/office/officeart/2005/8/layout/venn2"/>
    <dgm:cxn modelId="{60642618-D2E2-4973-85C8-A381528A9E10}" type="presParOf" srcId="{2BAD6BB3-8D0C-42D5-B040-103C7DFA1F31}" destId="{60D27BC4-1781-45B5-80CC-DCD275F1E4DF}" srcOrd="0" destOrd="0" presId="urn:microsoft.com/office/officeart/2005/8/layout/venn2"/>
    <dgm:cxn modelId="{899E7FA5-B8CD-4462-B8F3-47ED44C264C4}" type="presParOf" srcId="{2BAD6BB3-8D0C-42D5-B040-103C7DFA1F31}" destId="{A8EE10A5-4D28-45FB-A0B7-90D1611F73D3}" srcOrd="1" destOrd="0" presId="urn:microsoft.com/office/officeart/2005/8/layout/venn2"/>
    <dgm:cxn modelId="{818773A3-4064-4060-A8CC-C7FBBD90E4DC}" type="presParOf" srcId="{C5A27A03-A63F-4559-B0ED-BA0F7303E957}" destId="{53FA8B6C-F22C-4B67-BF08-CBD675072C10}" srcOrd="1" destOrd="0" presId="urn:microsoft.com/office/officeart/2005/8/layout/venn2"/>
    <dgm:cxn modelId="{9E4217C9-7076-46F9-AC98-6D43089D437B}" type="presParOf" srcId="{53FA8B6C-F22C-4B67-BF08-CBD675072C10}" destId="{78A4A1C1-07DD-4181-81F3-8F431B12A439}" srcOrd="0" destOrd="0" presId="urn:microsoft.com/office/officeart/2005/8/layout/venn2"/>
    <dgm:cxn modelId="{D9F6E64E-6FCB-4C8F-8167-6685B23DE92C}" type="presParOf" srcId="{53FA8B6C-F22C-4B67-BF08-CBD675072C10}" destId="{55E92330-7365-4F87-B2C1-C7F62BAF3E88}" srcOrd="1" destOrd="0" presId="urn:microsoft.com/office/officeart/2005/8/layout/venn2"/>
    <dgm:cxn modelId="{0CC74146-B753-40EE-985C-C488B6991208}" type="presParOf" srcId="{C5A27A03-A63F-4559-B0ED-BA0F7303E957}" destId="{2DFE776C-9EEE-4C55-B82A-D3B8E9E524EC}" srcOrd="2" destOrd="0" presId="urn:microsoft.com/office/officeart/2005/8/layout/venn2"/>
    <dgm:cxn modelId="{1D43AF1C-232A-41AB-A866-2834091987FC}" type="presParOf" srcId="{2DFE776C-9EEE-4C55-B82A-D3B8E9E524EC}" destId="{F977D4D4-74D6-4DEE-A505-8B24A7B98257}" srcOrd="0" destOrd="0" presId="urn:microsoft.com/office/officeart/2005/8/layout/venn2"/>
    <dgm:cxn modelId="{A49C8712-0CEA-4071-A90E-DDD54EFF4D84}" type="presParOf" srcId="{2DFE776C-9EEE-4C55-B82A-D3B8E9E524EC}" destId="{D60ADBA3-6501-406E-B477-43FD808B4776}" srcOrd="1" destOrd="0" presId="urn:microsoft.com/office/officeart/2005/8/layout/venn2"/>
    <dgm:cxn modelId="{4BE1446F-98F7-45D7-B412-DCD65A2B0CFB}" type="presParOf" srcId="{C5A27A03-A63F-4559-B0ED-BA0F7303E957}" destId="{DCD47918-DD34-42C2-961D-479F85748AEA}" srcOrd="3" destOrd="0" presId="urn:microsoft.com/office/officeart/2005/8/layout/venn2"/>
    <dgm:cxn modelId="{ACDE2DA8-2E7D-44F3-8267-FB6AD9B131B6}" type="presParOf" srcId="{DCD47918-DD34-42C2-961D-479F85748AEA}" destId="{E98A7245-7C28-405C-AB0F-577B720CC5BE}" srcOrd="0" destOrd="0" presId="urn:microsoft.com/office/officeart/2005/8/layout/venn2"/>
    <dgm:cxn modelId="{3481FE3E-AA7F-4D1F-BF02-B28C91CFAF19}" type="presParOf" srcId="{DCD47918-DD34-42C2-961D-479F85748AEA}" destId="{C4AE94C7-BFAC-4B04-9A5E-7382694A15C5}" srcOrd="1" destOrd="0" presId="urn:microsoft.com/office/officeart/2005/8/layout/venn2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8EFBC-9813-479C-8ADB-3ECED8AE66FA}">
      <dsp:nvSpPr>
        <dsp:cNvPr id="0" name=""/>
        <dsp:cNvSpPr/>
      </dsp:nvSpPr>
      <dsp:spPr>
        <a:xfrm>
          <a:off x="0" y="-146350"/>
          <a:ext cx="8686800" cy="592651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3">
            <a:lumMod val="40000"/>
            <a:lumOff val="60000"/>
            <a:alpha val="4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22CCC9-074A-4109-A887-C8087B3123B0}">
      <dsp:nvSpPr>
        <dsp:cNvPr id="0" name=""/>
        <dsp:cNvSpPr/>
      </dsp:nvSpPr>
      <dsp:spPr>
        <a:xfrm>
          <a:off x="1136591" y="3892404"/>
          <a:ext cx="225856" cy="2258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B250E-799B-4303-8F14-2A9219C3C107}">
      <dsp:nvSpPr>
        <dsp:cNvPr id="0" name=""/>
        <dsp:cNvSpPr/>
      </dsp:nvSpPr>
      <dsp:spPr>
        <a:xfrm>
          <a:off x="243547" y="3720664"/>
          <a:ext cx="2994989" cy="20526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677" tIns="0" rIns="0" bIns="0" numCol="1" spcCol="1270" anchor="t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accent1">
                  <a:lumMod val="75000"/>
                </a:schemeClr>
              </a:solidFill>
            </a:rPr>
            <a:t>داده </a:t>
          </a:r>
          <a:endParaRPr lang="fa-IR" sz="2000" b="1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0" kern="1200" dirty="0" smtClean="0">
              <a:solidFill>
                <a:schemeClr val="tx1"/>
              </a:solidFill>
            </a:rPr>
            <a:t>  </a:t>
          </a:r>
          <a:r>
            <a:rPr lang="fa-IR" sz="2000" b="0" kern="1200" dirty="0" smtClean="0">
              <a:solidFill>
                <a:schemeClr val="tx1"/>
              </a:solidFill>
            </a:rPr>
            <a:t>حقایق غیر منظم و ناآگاهانه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 توصیف مقدماتی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واقعیت خام و پردازش نشده  </a:t>
          </a:r>
          <a:endParaRPr lang="en-US" sz="2000" b="0" kern="1200" dirty="0">
            <a:solidFill>
              <a:schemeClr val="tx1"/>
            </a:solidFill>
          </a:endParaRPr>
        </a:p>
      </dsp:txBody>
      <dsp:txXfrm>
        <a:off x="243547" y="3720664"/>
        <a:ext cx="2994989" cy="2052682"/>
      </dsp:txXfrm>
    </dsp:sp>
    <dsp:sp modelId="{EABDFE0C-8947-4A6C-A488-AEB92860A888}">
      <dsp:nvSpPr>
        <dsp:cNvPr id="0" name=""/>
        <dsp:cNvSpPr/>
      </dsp:nvSpPr>
      <dsp:spPr>
        <a:xfrm>
          <a:off x="3409774" y="2167429"/>
          <a:ext cx="408279" cy="4082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1FC8DF-25C8-4CC4-A177-8F2ABE43B732}">
      <dsp:nvSpPr>
        <dsp:cNvPr id="0" name=""/>
        <dsp:cNvSpPr/>
      </dsp:nvSpPr>
      <dsp:spPr>
        <a:xfrm>
          <a:off x="2760282" y="2167422"/>
          <a:ext cx="3490967" cy="3613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6339" tIns="0" rIns="0" bIns="0" numCol="1" spcCol="1270" anchor="t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accent1">
                  <a:lumMod val="75000"/>
                </a:schemeClr>
              </a:solidFill>
            </a:rPr>
            <a:t> اطلاعات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داده های معنی دار و سازماندهی شده و مفید 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 1- زمینه ( </a:t>
          </a:r>
          <a:r>
            <a:rPr lang="en-US" sz="2000" b="0" kern="1200" dirty="0" smtClean="0">
              <a:solidFill>
                <a:schemeClr val="tx1"/>
              </a:solidFill>
            </a:rPr>
            <a:t>context</a:t>
          </a:r>
          <a:r>
            <a:rPr lang="fa-IR" sz="2000" b="0" kern="1200" dirty="0" smtClean="0">
              <a:solidFill>
                <a:schemeClr val="tx1"/>
              </a:solidFill>
            </a:rPr>
            <a:t>) 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 2- طبقه بندی </a:t>
          </a:r>
          <a:r>
            <a:rPr lang="fa-IR" sz="1600" b="0" kern="1200" dirty="0" smtClean="0">
              <a:solidFill>
                <a:schemeClr val="tx1"/>
              </a:solidFill>
            </a:rPr>
            <a:t>( </a:t>
          </a:r>
          <a:r>
            <a:rPr lang="en-US" sz="1400" b="1" kern="1200" dirty="0" smtClean="0">
              <a:solidFill>
                <a:schemeClr val="tx1"/>
              </a:solidFill>
            </a:rPr>
            <a:t>categorization</a:t>
          </a:r>
          <a:r>
            <a:rPr lang="fa-IR" sz="1400" b="1" kern="1200" dirty="0" smtClean="0">
              <a:solidFill>
                <a:schemeClr val="tx1"/>
              </a:solidFill>
            </a:rPr>
            <a:t> )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tx1"/>
              </a:solidFill>
            </a:rPr>
            <a:t> </a:t>
          </a:r>
          <a:r>
            <a:rPr lang="fa-IR" sz="2000" b="0" kern="1200" dirty="0" smtClean="0">
              <a:solidFill>
                <a:schemeClr val="tx1"/>
              </a:solidFill>
            </a:rPr>
            <a:t>3- محاسبه  </a:t>
          </a:r>
          <a:r>
            <a:rPr lang="fa-IR" sz="1600" b="1" kern="1200" dirty="0" smtClean="0">
              <a:solidFill>
                <a:schemeClr val="tx1"/>
              </a:solidFill>
            </a:rPr>
            <a:t>(</a:t>
          </a:r>
          <a:r>
            <a:rPr lang="en-US" sz="1600" b="1" kern="1200" dirty="0" smtClean="0">
              <a:solidFill>
                <a:schemeClr val="tx1"/>
              </a:solidFill>
            </a:rPr>
            <a:t>calculation </a:t>
          </a:r>
          <a:r>
            <a:rPr lang="fa-IR" sz="1600" b="1" kern="1200" dirty="0" smtClean="0">
              <a:solidFill>
                <a:schemeClr val="tx1"/>
              </a:solidFill>
            </a:rPr>
            <a:t> )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 4- اصلاح </a:t>
          </a:r>
          <a:r>
            <a:rPr lang="fa-IR" sz="1600" b="1" kern="1200" dirty="0" smtClean="0">
              <a:solidFill>
                <a:schemeClr val="tx1"/>
              </a:solidFill>
            </a:rPr>
            <a:t>(</a:t>
          </a:r>
          <a:r>
            <a:rPr lang="en-US" sz="1600" b="1" kern="1200" dirty="0" smtClean="0">
              <a:solidFill>
                <a:schemeClr val="tx1"/>
              </a:solidFill>
            </a:rPr>
            <a:t>correction </a:t>
          </a:r>
          <a:r>
            <a:rPr lang="fa-IR" sz="1600" b="1" kern="1200" dirty="0" smtClean="0">
              <a:solidFill>
                <a:schemeClr val="tx1"/>
              </a:solidFill>
            </a:rPr>
            <a:t>)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</a:rPr>
            <a:t> </a:t>
          </a:r>
          <a:r>
            <a:rPr lang="fa-IR" sz="2000" b="0" kern="1200" dirty="0" smtClean="0">
              <a:solidFill>
                <a:schemeClr val="tx1"/>
              </a:solidFill>
            </a:rPr>
            <a:t>5- جمع شدگی  </a:t>
          </a:r>
          <a:r>
            <a:rPr lang="fa-IR" sz="1600" b="1" kern="1200" dirty="0" smtClean="0">
              <a:solidFill>
                <a:schemeClr val="tx1"/>
              </a:solidFill>
            </a:rPr>
            <a:t>( </a:t>
          </a:r>
          <a:r>
            <a:rPr lang="en-US" sz="1600" b="1" kern="1200" dirty="0" smtClean="0">
              <a:solidFill>
                <a:schemeClr val="tx1"/>
              </a:solidFill>
            </a:rPr>
            <a:t>condensation</a:t>
          </a:r>
          <a:r>
            <a:rPr lang="fa-IR" sz="1600" b="1" kern="1200" dirty="0" smtClean="0">
              <a:solidFill>
                <a:schemeClr val="tx1"/>
              </a:solidFill>
            </a:rPr>
            <a:t> )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000" b="0" kern="1200" dirty="0" smtClean="0">
            <a:solidFill>
              <a:schemeClr val="tx1"/>
            </a:solidFill>
          </a:endParaRP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 </a:t>
          </a:r>
          <a:r>
            <a:rPr lang="fa-IR" sz="2400" b="1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2760282" y="2167422"/>
        <a:ext cx="3490967" cy="3613149"/>
      </dsp:txXfrm>
    </dsp:sp>
    <dsp:sp modelId="{4CD1A8EA-6B43-4C3A-B64A-EDE43C43A316}">
      <dsp:nvSpPr>
        <dsp:cNvPr id="0" name=""/>
        <dsp:cNvSpPr/>
      </dsp:nvSpPr>
      <dsp:spPr>
        <a:xfrm>
          <a:off x="6088878" y="1112021"/>
          <a:ext cx="564642" cy="5646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11C011-5E03-4B61-A024-9F13176AB370}">
      <dsp:nvSpPr>
        <dsp:cNvPr id="0" name=""/>
        <dsp:cNvSpPr/>
      </dsp:nvSpPr>
      <dsp:spPr>
        <a:xfrm>
          <a:off x="6170056" y="1274405"/>
          <a:ext cx="2436355" cy="4172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192" tIns="0" rIns="0" bIns="0" numCol="1" spcCol="1270" anchor="t" anchorCtr="0">
          <a:noAutofit/>
        </a:bodyPr>
        <a:lstStyle/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accent1">
                  <a:lumMod val="75000"/>
                </a:schemeClr>
              </a:solidFill>
            </a:rPr>
            <a:t>             دانش</a:t>
          </a:r>
        </a:p>
        <a:p>
          <a:pPr lvl="0" algn="just" defTabSz="1066800" rtl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dirty="0" smtClean="0">
              <a:solidFill>
                <a:schemeClr val="tx1"/>
              </a:solidFill>
            </a:rPr>
            <a:t>مجموعه ای از اطلاعات مناسب ساختار یافته و الگو مدار در حوزه معین </a:t>
          </a:r>
        </a:p>
        <a:p>
          <a:pPr lvl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0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6170056" y="1274405"/>
        <a:ext cx="2436355" cy="4172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A6E65F-6680-439A-8F3E-2FB66CC1BF96}">
      <dsp:nvSpPr>
        <dsp:cNvPr id="0" name=""/>
        <dsp:cNvSpPr/>
      </dsp:nvSpPr>
      <dsp:spPr>
        <a:xfrm>
          <a:off x="1484872" y="462787"/>
          <a:ext cx="3673988" cy="3673988"/>
        </a:xfrm>
        <a:prstGeom prst="blockArc">
          <a:avLst>
            <a:gd name="adj1" fmla="val 13114286"/>
            <a:gd name="adj2" fmla="val 16200000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B4E3E-D08C-4992-8EBD-FD3AE3301A16}">
      <dsp:nvSpPr>
        <dsp:cNvPr id="0" name=""/>
        <dsp:cNvSpPr/>
      </dsp:nvSpPr>
      <dsp:spPr>
        <a:xfrm>
          <a:off x="1484872" y="462787"/>
          <a:ext cx="3673988" cy="3673988"/>
        </a:xfrm>
        <a:prstGeom prst="blockArc">
          <a:avLst>
            <a:gd name="adj1" fmla="val 10028571"/>
            <a:gd name="adj2" fmla="val 13114286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8E14A0-0AE6-413F-B689-9D8A810ACDE4}">
      <dsp:nvSpPr>
        <dsp:cNvPr id="0" name=""/>
        <dsp:cNvSpPr/>
      </dsp:nvSpPr>
      <dsp:spPr>
        <a:xfrm>
          <a:off x="1484872" y="462787"/>
          <a:ext cx="3673988" cy="3673988"/>
        </a:xfrm>
        <a:prstGeom prst="blockArc">
          <a:avLst>
            <a:gd name="adj1" fmla="val 6942857"/>
            <a:gd name="adj2" fmla="val 10028571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727A2E-44DA-43C0-B0BB-B48D814E6591}">
      <dsp:nvSpPr>
        <dsp:cNvPr id="0" name=""/>
        <dsp:cNvSpPr/>
      </dsp:nvSpPr>
      <dsp:spPr>
        <a:xfrm>
          <a:off x="1484872" y="462787"/>
          <a:ext cx="3673988" cy="3673988"/>
        </a:xfrm>
        <a:prstGeom prst="blockArc">
          <a:avLst>
            <a:gd name="adj1" fmla="val 3857143"/>
            <a:gd name="adj2" fmla="val 6942857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8B2C53-F345-48EA-A8D9-D510CC697D1A}">
      <dsp:nvSpPr>
        <dsp:cNvPr id="0" name=""/>
        <dsp:cNvSpPr/>
      </dsp:nvSpPr>
      <dsp:spPr>
        <a:xfrm>
          <a:off x="1484872" y="462787"/>
          <a:ext cx="3673988" cy="3673988"/>
        </a:xfrm>
        <a:prstGeom prst="blockArc">
          <a:avLst>
            <a:gd name="adj1" fmla="val 771429"/>
            <a:gd name="adj2" fmla="val 3857143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06C7A6-0EA1-413A-948E-4B4F6F55DB79}">
      <dsp:nvSpPr>
        <dsp:cNvPr id="0" name=""/>
        <dsp:cNvSpPr/>
      </dsp:nvSpPr>
      <dsp:spPr>
        <a:xfrm>
          <a:off x="1475128" y="508164"/>
          <a:ext cx="3673988" cy="3673988"/>
        </a:xfrm>
        <a:prstGeom prst="blockArc">
          <a:avLst>
            <a:gd name="adj1" fmla="val 19189337"/>
            <a:gd name="adj2" fmla="val 682845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B635D5-408E-43E1-8573-410B5C192E01}">
      <dsp:nvSpPr>
        <dsp:cNvPr id="0" name=""/>
        <dsp:cNvSpPr/>
      </dsp:nvSpPr>
      <dsp:spPr>
        <a:xfrm>
          <a:off x="1437569" y="462166"/>
          <a:ext cx="3673988" cy="3673988"/>
        </a:xfrm>
        <a:prstGeom prst="blockArc">
          <a:avLst>
            <a:gd name="adj1" fmla="val 16290294"/>
            <a:gd name="adj2" fmla="val 19302684"/>
            <a:gd name="adj3" fmla="val 389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AF24A4-186C-4DCC-9D8A-7FE8B36AF11C}">
      <dsp:nvSpPr>
        <dsp:cNvPr id="0" name=""/>
        <dsp:cNvSpPr/>
      </dsp:nvSpPr>
      <dsp:spPr>
        <a:xfrm>
          <a:off x="2611428" y="1589343"/>
          <a:ext cx="1420876" cy="14208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MIS</a:t>
          </a:r>
          <a:endParaRPr lang="en-US" sz="4000" kern="1200" dirty="0"/>
        </a:p>
      </dsp:txBody>
      <dsp:txXfrm>
        <a:off x="2819510" y="1797425"/>
        <a:ext cx="1004712" cy="1004712"/>
      </dsp:txXfrm>
    </dsp:sp>
    <dsp:sp modelId="{AF61F4C0-2730-4BFB-B641-57ABF862D85A}">
      <dsp:nvSpPr>
        <dsp:cNvPr id="0" name=""/>
        <dsp:cNvSpPr/>
      </dsp:nvSpPr>
      <dsp:spPr>
        <a:xfrm>
          <a:off x="2824560" y="1286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تئوری سازمان</a:t>
          </a:r>
          <a:endParaRPr lang="en-US" sz="1400" b="1" kern="1200" dirty="0">
            <a:cs typeface="+mn-cs"/>
          </a:endParaRPr>
        </a:p>
      </dsp:txBody>
      <dsp:txXfrm>
        <a:off x="2970218" y="146944"/>
        <a:ext cx="703297" cy="703297"/>
      </dsp:txXfrm>
    </dsp:sp>
    <dsp:sp modelId="{D42B485F-515A-4426-A50E-60EDD51BEB8F}">
      <dsp:nvSpPr>
        <dsp:cNvPr id="0" name=""/>
        <dsp:cNvSpPr/>
      </dsp:nvSpPr>
      <dsp:spPr>
        <a:xfrm>
          <a:off x="4191008" y="685796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علم رایانه</a:t>
          </a:r>
          <a:endParaRPr lang="en-US" sz="1400" b="1" kern="1200" dirty="0">
            <a:cs typeface="+mn-cs"/>
          </a:endParaRPr>
        </a:p>
      </dsp:txBody>
      <dsp:txXfrm>
        <a:off x="4336666" y="831454"/>
        <a:ext cx="703297" cy="703297"/>
      </dsp:txXfrm>
    </dsp:sp>
    <dsp:sp modelId="{A0FC8F6C-4163-4DA3-A41B-D9A90F9764CD}">
      <dsp:nvSpPr>
        <dsp:cNvPr id="0" name=""/>
        <dsp:cNvSpPr/>
      </dsp:nvSpPr>
      <dsp:spPr>
        <a:xfrm>
          <a:off x="4580588" y="2203277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تحقیق در عملیات</a:t>
          </a:r>
          <a:endParaRPr lang="en-US" sz="1400" b="1" kern="1200" dirty="0">
            <a:cs typeface="+mn-cs"/>
          </a:endParaRPr>
        </a:p>
      </dsp:txBody>
      <dsp:txXfrm>
        <a:off x="4726246" y="2348935"/>
        <a:ext cx="703297" cy="703297"/>
      </dsp:txXfrm>
    </dsp:sp>
    <dsp:sp modelId="{1E2049F7-A9DA-48E3-9913-F5FF1E8160C2}">
      <dsp:nvSpPr>
        <dsp:cNvPr id="0" name=""/>
        <dsp:cNvSpPr/>
      </dsp:nvSpPr>
      <dsp:spPr>
        <a:xfrm>
          <a:off x="3606066" y="3425289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+mn-cs"/>
            </a:rPr>
            <a:t>ر</a:t>
          </a:r>
          <a:r>
            <a:rPr lang="fa-IR" sz="1400" b="1" kern="1200" dirty="0" smtClean="0">
              <a:cs typeface="+mn-cs"/>
            </a:rPr>
            <a:t>وانشناسی</a:t>
          </a:r>
          <a:endParaRPr lang="en-US" sz="1400" b="1" kern="1200" dirty="0">
            <a:cs typeface="+mn-cs"/>
          </a:endParaRPr>
        </a:p>
      </dsp:txBody>
      <dsp:txXfrm>
        <a:off x="3751724" y="3570947"/>
        <a:ext cx="703297" cy="703297"/>
      </dsp:txXfrm>
    </dsp:sp>
    <dsp:sp modelId="{F7F08C5F-D6F8-4CC5-967C-75ACF6BCE79E}">
      <dsp:nvSpPr>
        <dsp:cNvPr id="0" name=""/>
        <dsp:cNvSpPr/>
      </dsp:nvSpPr>
      <dsp:spPr>
        <a:xfrm>
          <a:off x="2043053" y="3425289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زبان شناسی</a:t>
          </a:r>
          <a:endParaRPr lang="en-US" sz="1400" b="1" kern="1200" dirty="0">
            <a:cs typeface="+mn-cs"/>
          </a:endParaRPr>
        </a:p>
      </dsp:txBody>
      <dsp:txXfrm>
        <a:off x="2188711" y="3570947"/>
        <a:ext cx="703297" cy="703297"/>
      </dsp:txXfrm>
    </dsp:sp>
    <dsp:sp modelId="{6C70C6A1-A59E-412C-9644-26C0FB26D592}">
      <dsp:nvSpPr>
        <dsp:cNvPr id="0" name=""/>
        <dsp:cNvSpPr/>
      </dsp:nvSpPr>
      <dsp:spPr>
        <a:xfrm>
          <a:off x="1068531" y="2203277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علوم سیاسی</a:t>
          </a:r>
          <a:endParaRPr lang="en-US" sz="1400" b="1" kern="1200" dirty="0">
            <a:cs typeface="+mn-cs"/>
          </a:endParaRPr>
        </a:p>
      </dsp:txBody>
      <dsp:txXfrm>
        <a:off x="1214189" y="2348935"/>
        <a:ext cx="703297" cy="703297"/>
      </dsp:txXfrm>
    </dsp:sp>
    <dsp:sp modelId="{D639D709-0BF4-47A3-B25C-F5DDB979572C}">
      <dsp:nvSpPr>
        <dsp:cNvPr id="0" name=""/>
        <dsp:cNvSpPr/>
      </dsp:nvSpPr>
      <dsp:spPr>
        <a:xfrm>
          <a:off x="1416334" y="679452"/>
          <a:ext cx="994613" cy="994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cs typeface="+mn-cs"/>
            </a:rPr>
            <a:t>جامعه شناسی</a:t>
          </a:r>
          <a:endParaRPr lang="en-US" sz="1400" b="1" kern="1200" dirty="0">
            <a:cs typeface="+mn-cs"/>
          </a:endParaRPr>
        </a:p>
      </dsp:txBody>
      <dsp:txXfrm>
        <a:off x="1561992" y="825110"/>
        <a:ext cx="703297" cy="7032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9C355E-7E00-43DF-B7E4-A88A2D2AECA8}">
      <dsp:nvSpPr>
        <dsp:cNvPr id="0" name=""/>
        <dsp:cNvSpPr/>
      </dsp:nvSpPr>
      <dsp:spPr>
        <a:xfrm rot="5400000">
          <a:off x="-148177" y="150500"/>
          <a:ext cx="987848" cy="69149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Majalla ul body"/>
            </a:rPr>
            <a:t>50 تا 6</a:t>
          </a:r>
          <a:r>
            <a:rPr lang="fa-IR" sz="1400" kern="1200" dirty="0" smtClean="0">
              <a:solidFill>
                <a:schemeClr val="tx1"/>
              </a:solidFill>
              <a:latin typeface="Majalla ul body"/>
            </a:rPr>
            <a:t>0</a:t>
          </a:r>
          <a:endParaRPr lang="en-US" sz="1400" kern="1200" dirty="0">
            <a:solidFill>
              <a:schemeClr val="tx1"/>
            </a:solidFill>
            <a:latin typeface="Majalla ul body"/>
          </a:endParaRPr>
        </a:p>
      </dsp:txBody>
      <dsp:txXfrm rot="-5400000">
        <a:off x="1" y="348070"/>
        <a:ext cx="691493" cy="296355"/>
      </dsp:txXfrm>
    </dsp:sp>
    <dsp:sp modelId="{5EE2B5ED-BD46-4542-BB04-B40F3AC34B1F}">
      <dsp:nvSpPr>
        <dsp:cNvPr id="0" name=""/>
        <dsp:cNvSpPr/>
      </dsp:nvSpPr>
      <dsp:spPr>
        <a:xfrm rot="5400000">
          <a:off x="3796596" y="-3102779"/>
          <a:ext cx="642101" cy="68523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1" kern="1200" dirty="0" smtClean="0"/>
            <a:t>سیستم پردازش داده ها </a:t>
          </a:r>
          <a:endParaRPr lang="en-US" sz="20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/>
            <a:t>سیتم پردازش الکترونیک عملیات ، سیستم حسابداری سنتی </a:t>
          </a:r>
          <a:endParaRPr lang="en-US" sz="1800" b="1" kern="1200" dirty="0"/>
        </a:p>
      </dsp:txBody>
      <dsp:txXfrm rot="-5400000">
        <a:off x="691494" y="33668"/>
        <a:ext cx="6820961" cy="579411"/>
      </dsp:txXfrm>
    </dsp:sp>
    <dsp:sp modelId="{64902971-1A85-4600-8DAB-F498A7DE80E1}">
      <dsp:nvSpPr>
        <dsp:cNvPr id="0" name=""/>
        <dsp:cNvSpPr/>
      </dsp:nvSpPr>
      <dsp:spPr>
        <a:xfrm rot="5400000">
          <a:off x="-148177" y="1019976"/>
          <a:ext cx="987848" cy="691493"/>
        </a:xfrm>
        <a:prstGeom prst="chevron">
          <a:avLst/>
        </a:prstGeom>
        <a:solidFill>
          <a:schemeClr val="accent4">
            <a:hueOff val="-879986"/>
            <a:satOff val="-9032"/>
            <a:lumOff val="3775"/>
            <a:alphaOff val="0"/>
          </a:schemeClr>
        </a:solidFill>
        <a:ln w="25400" cap="flat" cmpd="sng" algn="ctr">
          <a:solidFill>
            <a:schemeClr val="accent4">
              <a:hueOff val="-879986"/>
              <a:satOff val="-9032"/>
              <a:lumOff val="37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Majalla ul body"/>
            </a:rPr>
            <a:t>60 تا 70</a:t>
          </a:r>
          <a:endParaRPr lang="en-US" sz="1400" b="1" kern="1200" dirty="0">
            <a:solidFill>
              <a:schemeClr val="tx1"/>
            </a:solidFill>
            <a:latin typeface="Majalla ul body"/>
          </a:endParaRPr>
        </a:p>
      </dsp:txBody>
      <dsp:txXfrm rot="-5400000">
        <a:off x="1" y="1217546"/>
        <a:ext cx="691493" cy="296355"/>
      </dsp:txXfrm>
    </dsp:sp>
    <dsp:sp modelId="{29718B90-FDFD-4FC4-BF52-068EB2BB4727}">
      <dsp:nvSpPr>
        <dsp:cNvPr id="0" name=""/>
        <dsp:cNvSpPr/>
      </dsp:nvSpPr>
      <dsp:spPr>
        <a:xfrm rot="5400000">
          <a:off x="3796596" y="-2233302"/>
          <a:ext cx="642101" cy="68523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879986"/>
              <a:satOff val="-9032"/>
              <a:lumOff val="37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1" kern="1200" dirty="0" smtClean="0">
              <a:latin typeface="Majalla ul body"/>
            </a:rPr>
            <a:t>سیستم گزارشات مدیریت </a:t>
          </a:r>
          <a:endParaRPr lang="en-US" sz="2000" b="1" kern="1200" dirty="0">
            <a:latin typeface="Majalla ul body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latin typeface="Majalla ul body"/>
            </a:rPr>
            <a:t>سیستم اطلاعاعت مدیریت ، مدیریت ارائه اطلاعات ویژه جهت پشتیبانی از تصمیم </a:t>
          </a:r>
          <a:endParaRPr lang="en-US" sz="1800" b="1" kern="1200" dirty="0">
            <a:latin typeface="Majalla ul body"/>
          </a:endParaRPr>
        </a:p>
      </dsp:txBody>
      <dsp:txXfrm rot="-5400000">
        <a:off x="691494" y="903145"/>
        <a:ext cx="6820961" cy="579411"/>
      </dsp:txXfrm>
    </dsp:sp>
    <dsp:sp modelId="{97231231-9CBE-401E-BA30-731E64BFC5CF}">
      <dsp:nvSpPr>
        <dsp:cNvPr id="0" name=""/>
        <dsp:cNvSpPr/>
      </dsp:nvSpPr>
      <dsp:spPr>
        <a:xfrm rot="5400000">
          <a:off x="-148177" y="1889453"/>
          <a:ext cx="987848" cy="691493"/>
        </a:xfrm>
        <a:prstGeom prst="chevron">
          <a:avLst/>
        </a:prstGeom>
        <a:solidFill>
          <a:schemeClr val="accent4">
            <a:hueOff val="-1759972"/>
            <a:satOff val="-18065"/>
            <a:lumOff val="7550"/>
            <a:alphaOff val="0"/>
          </a:schemeClr>
        </a:solidFill>
        <a:ln w="25400" cap="flat" cmpd="sng" algn="ctr">
          <a:solidFill>
            <a:schemeClr val="accent4">
              <a:hueOff val="-1759972"/>
              <a:satOff val="-18065"/>
              <a:lumOff val="75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Majalla ul body"/>
            </a:rPr>
            <a:t>70 تا 80</a:t>
          </a:r>
          <a:endParaRPr lang="en-US" sz="1400" b="1" kern="1200" dirty="0">
            <a:solidFill>
              <a:schemeClr val="tx1"/>
            </a:solidFill>
            <a:latin typeface="Majalla ul body"/>
          </a:endParaRPr>
        </a:p>
      </dsp:txBody>
      <dsp:txXfrm rot="-5400000">
        <a:off x="1" y="2087023"/>
        <a:ext cx="691493" cy="296355"/>
      </dsp:txXfrm>
    </dsp:sp>
    <dsp:sp modelId="{A8CDD63A-0726-438A-8F68-E88BE087CBFF}">
      <dsp:nvSpPr>
        <dsp:cNvPr id="0" name=""/>
        <dsp:cNvSpPr/>
      </dsp:nvSpPr>
      <dsp:spPr>
        <a:xfrm rot="5400000">
          <a:off x="3796596" y="-1363826"/>
          <a:ext cx="642101" cy="68523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1759972"/>
              <a:satOff val="-18065"/>
              <a:lumOff val="75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1" kern="1200" dirty="0" smtClean="0">
              <a:latin typeface="Majalla ul body"/>
            </a:rPr>
            <a:t>سیستم های پشتیبانی تصمیم </a:t>
          </a:r>
          <a:endParaRPr lang="en-US" sz="2000" b="1" kern="1200" dirty="0">
            <a:latin typeface="Majalla ul body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latin typeface="Majalla ul body"/>
            </a:rPr>
            <a:t>سیستم های پشتیبانی تصمیم ، پشتیبانی ویژه از فرآیندهای مدیریتی </a:t>
          </a:r>
          <a:endParaRPr lang="en-US" sz="1800" b="1" kern="1200" dirty="0">
            <a:latin typeface="Majalla ul body"/>
          </a:endParaRPr>
        </a:p>
      </dsp:txBody>
      <dsp:txXfrm rot="-5400000">
        <a:off x="691494" y="1772621"/>
        <a:ext cx="6820961" cy="579411"/>
      </dsp:txXfrm>
    </dsp:sp>
    <dsp:sp modelId="{A26BF938-9430-4ADF-99D2-6683D6F6A6E1}">
      <dsp:nvSpPr>
        <dsp:cNvPr id="0" name=""/>
        <dsp:cNvSpPr/>
      </dsp:nvSpPr>
      <dsp:spPr>
        <a:xfrm rot="5400000">
          <a:off x="-148177" y="2758929"/>
          <a:ext cx="987848" cy="691493"/>
        </a:xfrm>
        <a:prstGeom prst="chevron">
          <a:avLst/>
        </a:prstGeom>
        <a:solidFill>
          <a:schemeClr val="accent4">
            <a:hueOff val="-2639958"/>
            <a:satOff val="-27097"/>
            <a:lumOff val="11324"/>
            <a:alphaOff val="0"/>
          </a:schemeClr>
        </a:solidFill>
        <a:ln w="25400" cap="flat" cmpd="sng" algn="ctr">
          <a:solidFill>
            <a:schemeClr val="accent4">
              <a:hueOff val="-2639958"/>
              <a:satOff val="-27097"/>
              <a:lumOff val="113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  <a:latin typeface="Majalla ul body"/>
            </a:rPr>
            <a:t>80 تا 90</a:t>
          </a:r>
          <a:endParaRPr lang="en-US" sz="1600" b="1" kern="1200" dirty="0">
            <a:solidFill>
              <a:schemeClr val="tx1"/>
            </a:solidFill>
            <a:latin typeface="Majalla ul body"/>
          </a:endParaRPr>
        </a:p>
      </dsp:txBody>
      <dsp:txXfrm rot="-5400000">
        <a:off x="1" y="2956499"/>
        <a:ext cx="691493" cy="296355"/>
      </dsp:txXfrm>
    </dsp:sp>
    <dsp:sp modelId="{3DCEC86F-6C07-41C6-8B3D-BC510D801C59}">
      <dsp:nvSpPr>
        <dsp:cNvPr id="0" name=""/>
        <dsp:cNvSpPr/>
      </dsp:nvSpPr>
      <dsp:spPr>
        <a:xfrm rot="5400000">
          <a:off x="3796427" y="-494181"/>
          <a:ext cx="642439" cy="68523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639958"/>
              <a:satOff val="-27097"/>
              <a:lumOff val="113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1" kern="1200" dirty="0" smtClean="0">
              <a:latin typeface="Majalla ul body"/>
            </a:rPr>
            <a:t>سیستم های پشتیبانی از راهبردها و کاربران </a:t>
          </a:r>
          <a:endParaRPr lang="en-US" sz="20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latin typeface="Majalla ul body"/>
            </a:rPr>
            <a:t>سیستم های اطلاعات مدیران ارشد ، سیستم خبره ، سیستم های اطلاعات استراتژیک </a:t>
          </a:r>
          <a:endParaRPr lang="en-US" sz="1800" b="1" kern="1200" dirty="0">
            <a:latin typeface="Majalla ul body"/>
          </a:endParaRPr>
        </a:p>
      </dsp:txBody>
      <dsp:txXfrm rot="-5400000">
        <a:off x="691494" y="2642113"/>
        <a:ext cx="6820945" cy="579717"/>
      </dsp:txXfrm>
    </dsp:sp>
    <dsp:sp modelId="{D0D1C4E8-4660-4FE0-B28B-0734D9248EB4}">
      <dsp:nvSpPr>
        <dsp:cNvPr id="0" name=""/>
        <dsp:cNvSpPr/>
      </dsp:nvSpPr>
      <dsp:spPr>
        <a:xfrm rot="5400000">
          <a:off x="-148177" y="3628405"/>
          <a:ext cx="987848" cy="691493"/>
        </a:xfrm>
        <a:prstGeom prst="chevron">
          <a:avLst/>
        </a:prstGeom>
        <a:solidFill>
          <a:schemeClr val="accent4">
            <a:hueOff val="-3519944"/>
            <a:satOff val="-36129"/>
            <a:lumOff val="15099"/>
            <a:alphaOff val="0"/>
          </a:schemeClr>
        </a:solidFill>
        <a:ln w="25400" cap="flat" cmpd="sng" algn="ctr">
          <a:solidFill>
            <a:schemeClr val="accent4">
              <a:hueOff val="-3519944"/>
              <a:satOff val="-36129"/>
              <a:lumOff val="150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</a:rPr>
            <a:t>90-2000</a:t>
          </a:r>
          <a:endParaRPr lang="en-US" sz="1400" b="1" kern="1200" dirty="0">
            <a:solidFill>
              <a:schemeClr val="tx1"/>
            </a:solidFill>
          </a:endParaRPr>
        </a:p>
      </dsp:txBody>
      <dsp:txXfrm rot="-5400000">
        <a:off x="1" y="3825975"/>
        <a:ext cx="691493" cy="296355"/>
      </dsp:txXfrm>
    </dsp:sp>
    <dsp:sp modelId="{5BC00959-B180-4B58-9127-E470CDD1974D}">
      <dsp:nvSpPr>
        <dsp:cNvPr id="0" name=""/>
        <dsp:cNvSpPr/>
      </dsp:nvSpPr>
      <dsp:spPr>
        <a:xfrm rot="5400000">
          <a:off x="3796596" y="375126"/>
          <a:ext cx="642101" cy="685230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3519944"/>
              <a:satOff val="-36129"/>
              <a:lumOff val="150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2000" b="1" kern="1200" dirty="0" smtClean="0">
              <a:latin typeface="Majalla ul body"/>
            </a:rPr>
            <a:t>سیستم های الکترونیک و کسب و کار الکترونیک </a:t>
          </a:r>
          <a:endParaRPr lang="en-US" sz="20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b="1" kern="1200" dirty="0" smtClean="0">
              <a:latin typeface="Majalla ul body"/>
            </a:rPr>
            <a:t>سیستم های تجارت الکترونیک ، کسب و کار الکترونیک </a:t>
          </a:r>
          <a:endParaRPr lang="en-US" sz="1800" b="1" kern="1200" dirty="0">
            <a:latin typeface="Majalla ul body"/>
          </a:endParaRPr>
        </a:p>
      </dsp:txBody>
      <dsp:txXfrm rot="-5400000">
        <a:off x="691494" y="3511574"/>
        <a:ext cx="6820961" cy="57941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D27BC4-1781-45B5-80CC-DCD275F1E4DF}">
      <dsp:nvSpPr>
        <dsp:cNvPr id="0" name=""/>
        <dsp:cNvSpPr/>
      </dsp:nvSpPr>
      <dsp:spPr>
        <a:xfrm>
          <a:off x="469900" y="0"/>
          <a:ext cx="3403600" cy="3403600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</a:rPr>
            <a:t>سازمان 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1695876" y="170179"/>
        <a:ext cx="951646" cy="510540"/>
      </dsp:txXfrm>
    </dsp:sp>
    <dsp:sp modelId="{78A4A1C1-07DD-4181-81F3-8F431B12A439}">
      <dsp:nvSpPr>
        <dsp:cNvPr id="0" name=""/>
        <dsp:cNvSpPr/>
      </dsp:nvSpPr>
      <dsp:spPr>
        <a:xfrm>
          <a:off x="822404" y="656404"/>
          <a:ext cx="2722880" cy="2722880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357918"/>
                <a:satOff val="-21360"/>
                <a:lumOff val="27012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357918"/>
                <a:satOff val="-21360"/>
                <a:lumOff val="27012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357918"/>
                <a:satOff val="-21360"/>
                <a:lumOff val="27012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357918"/>
              <a:satOff val="-21360"/>
              <a:lumOff val="27012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Majalla ul body"/>
            </a:rPr>
            <a:t>سیستم کاری </a:t>
          </a:r>
          <a:endParaRPr lang="en-US" sz="1400" b="1" kern="1200" dirty="0">
            <a:solidFill>
              <a:schemeClr val="tx1"/>
            </a:solidFill>
            <a:latin typeface="Majalla ul body"/>
          </a:endParaRPr>
        </a:p>
      </dsp:txBody>
      <dsp:txXfrm>
        <a:off x="1708020" y="819777"/>
        <a:ext cx="951646" cy="490118"/>
      </dsp:txXfrm>
    </dsp:sp>
    <dsp:sp modelId="{F977D4D4-74D6-4DEE-A505-8B24A7B98257}">
      <dsp:nvSpPr>
        <dsp:cNvPr id="0" name=""/>
        <dsp:cNvSpPr/>
      </dsp:nvSpPr>
      <dsp:spPr>
        <a:xfrm>
          <a:off x="1150619" y="1361439"/>
          <a:ext cx="2042160" cy="2042160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715835"/>
                <a:satOff val="-42720"/>
                <a:lumOff val="54024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715835"/>
                <a:satOff val="-42720"/>
                <a:lumOff val="54024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715835"/>
                <a:satOff val="-42720"/>
                <a:lumOff val="54024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715835"/>
              <a:satOff val="-42720"/>
              <a:lumOff val="54024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100" b="1" kern="1200" dirty="0" smtClean="0">
              <a:solidFill>
                <a:schemeClr val="tx1"/>
              </a:solidFill>
            </a:rPr>
            <a:t>سیستم اطلاعاتی</a:t>
          </a:r>
          <a:endParaRPr lang="en-US" sz="1100" b="1" kern="1200" dirty="0">
            <a:solidFill>
              <a:schemeClr val="tx1"/>
            </a:solidFill>
          </a:endParaRPr>
        </a:p>
      </dsp:txBody>
      <dsp:txXfrm>
        <a:off x="1695876" y="1514601"/>
        <a:ext cx="951646" cy="459486"/>
      </dsp:txXfrm>
    </dsp:sp>
    <dsp:sp modelId="{E98A7245-7C28-405C-AB0F-577B720CC5BE}">
      <dsp:nvSpPr>
        <dsp:cNvPr id="0" name=""/>
        <dsp:cNvSpPr/>
      </dsp:nvSpPr>
      <dsp:spPr>
        <a:xfrm>
          <a:off x="1490979" y="2042160"/>
          <a:ext cx="1361440" cy="1361440"/>
        </a:xfrm>
        <a:prstGeom prst="ellipse">
          <a:avLst/>
        </a:prstGeom>
        <a:gradFill rotWithShape="0">
          <a:gsLst>
            <a:gs pos="0">
              <a:schemeClr val="accent2">
                <a:shade val="50000"/>
                <a:hueOff val="357918"/>
                <a:satOff val="-21360"/>
                <a:lumOff val="27012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357918"/>
                <a:satOff val="-21360"/>
                <a:lumOff val="27012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357918"/>
                <a:satOff val="-21360"/>
                <a:lumOff val="27012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357918"/>
              <a:satOff val="-21360"/>
              <a:lumOff val="27012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100" b="1" kern="1200" dirty="0" smtClean="0">
              <a:solidFill>
                <a:schemeClr val="tx1"/>
              </a:solidFill>
              <a:latin typeface="Majalla ul body"/>
            </a:rPr>
            <a:t>فناوری اطلاعات </a:t>
          </a:r>
          <a:endParaRPr lang="en-US" sz="1100" b="1" kern="1200" dirty="0">
            <a:solidFill>
              <a:schemeClr val="tx1"/>
            </a:solidFill>
            <a:latin typeface="Majalla ul body"/>
          </a:endParaRPr>
        </a:p>
      </dsp:txBody>
      <dsp:txXfrm>
        <a:off x="1690358" y="2382520"/>
        <a:ext cx="962683" cy="680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DC449-4ED2-4EB5-AAB4-C69B9F8706B2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9A4E3-F32D-4A1D-B81E-C4D4568E61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101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FE6ED97-E5F6-4C61-BE4B-96D4B049A43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DDF2EB4-BA42-4FEA-9B59-4B9EFB60731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30895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838200"/>
            <a:ext cx="7851648" cy="2057400"/>
          </a:xfrm>
        </p:spPr>
        <p:txBody>
          <a:bodyPr>
            <a:normAutofit/>
          </a:bodyPr>
          <a:lstStyle/>
          <a:p>
            <a:r>
              <a:rPr lang="fa-IR" sz="6600" dirty="0" smtClean="0"/>
              <a:t>سیستم های اطلاعاتی مدیریت 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657600"/>
            <a:ext cx="7854696" cy="1295400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/>
              <a:t>فصل اول 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u="sng" dirty="0" smtClean="0"/>
              <a:t>عصر اطلاعات 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362200"/>
            <a:ext cx="8763000" cy="39624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  <a:buNone/>
            </a:pPr>
            <a:r>
              <a:rPr lang="fa-IR" dirty="0" smtClean="0"/>
              <a:t>قالب پیشرفتهای بشری </a:t>
            </a:r>
          </a:p>
          <a:p>
            <a:pPr algn="just" rtl="1">
              <a:lnSpc>
                <a:spcPct val="150000"/>
              </a:lnSpc>
              <a:buNone/>
            </a:pPr>
            <a:r>
              <a:rPr lang="fa-IR" dirty="0" smtClean="0"/>
              <a:t>  </a:t>
            </a:r>
            <a:r>
              <a:rPr lang="fa-IR" sz="2400" dirty="0" smtClean="0"/>
              <a:t>1- عصر کشاورزی            ازدورانهای دور تا 1800 با هدف تهیه و تامین غذا</a:t>
            </a:r>
          </a:p>
          <a:p>
            <a:pPr algn="just" rtl="1">
              <a:lnSpc>
                <a:spcPct val="150000"/>
              </a:lnSpc>
              <a:buNone/>
            </a:pPr>
            <a:r>
              <a:rPr lang="fa-IR" sz="2400" dirty="0" smtClean="0"/>
              <a:t>  2- عصر صنعتی               از 1800 تا 1957 بدنبال تامین ابزار و مواد اولیه </a:t>
            </a:r>
          </a:p>
          <a:p>
            <a:pPr algn="just" rtl="1">
              <a:lnSpc>
                <a:spcPct val="150000"/>
              </a:lnSpc>
              <a:buNone/>
            </a:pPr>
            <a:r>
              <a:rPr lang="fa-IR" sz="2400" dirty="0" smtClean="0"/>
              <a:t>  3- عصر اطلاعات             از 1957 تا کنون  در نتیجه رایانه و فناوری اطلاعات</a:t>
            </a:r>
          </a:p>
          <a:p>
            <a:pPr algn="just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</a:p>
          <a:p>
            <a:pPr algn="just" rtl="1">
              <a:lnSpc>
                <a:spcPct val="150000"/>
              </a:lnSpc>
              <a:buNone/>
            </a:pPr>
            <a:endParaRPr lang="fa-IR" sz="2400" dirty="0" smtClean="0"/>
          </a:p>
          <a:p>
            <a:pPr algn="just" rtl="1">
              <a:lnSpc>
                <a:spcPct val="150000"/>
              </a:lnSpc>
              <a:buNone/>
            </a:pPr>
            <a:endParaRPr lang="en-US" sz="2400" dirty="0"/>
          </a:p>
        </p:txBody>
      </p:sp>
      <p:sp>
        <p:nvSpPr>
          <p:cNvPr id="4" name="Right Arrow 3"/>
          <p:cNvSpPr/>
          <p:nvPr/>
        </p:nvSpPr>
        <p:spPr>
          <a:xfrm rot="10800000">
            <a:off x="5867400" y="3352800"/>
            <a:ext cx="59851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rot="10800000">
            <a:off x="5867400" y="3962400"/>
            <a:ext cx="59851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 rot="10800000">
            <a:off x="5943600" y="4572000"/>
            <a:ext cx="59851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r" rtl="1"/>
            <a:r>
              <a:rPr lang="fa-IR" u="sng" dirty="0" smtClean="0"/>
              <a:t>جامعه اطلاعاتی 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46532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اقتصاد اطلاعاتی : اطلاعات مولد ثروت</a:t>
            </a:r>
          </a:p>
          <a:p>
            <a:pPr algn="r" rtl="1"/>
            <a:r>
              <a:rPr lang="fa-IR" dirty="0" smtClean="0"/>
              <a:t>فرهنگ اطلاعاتی : استفاده درست از اطلاعات</a:t>
            </a:r>
          </a:p>
          <a:p>
            <a:pPr algn="r" rtl="1">
              <a:buNone/>
            </a:pPr>
            <a:r>
              <a:rPr lang="fa-IR" dirty="0" smtClean="0"/>
              <a:t>  </a:t>
            </a:r>
          </a:p>
          <a:p>
            <a:pPr algn="r" rtl="1">
              <a:buNone/>
            </a:pPr>
            <a:r>
              <a:rPr lang="fa-IR" dirty="0" smtClean="0"/>
              <a:t>       </a:t>
            </a:r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جامعه اطلاعاتی = اقتصاد اطلاعاتی * فرهنگ اطلاعاتی</a:t>
            </a:r>
          </a:p>
          <a:p>
            <a:pPr algn="r" rtl="1">
              <a:buNone/>
            </a:pPr>
            <a:endParaRPr lang="fa-IR" sz="14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r" rtl="1"/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</a:t>
            </a:r>
            <a:r>
              <a:rPr lang="fa-IR" dirty="0" smtClean="0"/>
              <a:t>این جامعه مقارن با تحولات</a:t>
            </a:r>
          </a:p>
          <a:p>
            <a:pPr algn="r" rtl="1">
              <a:buNone/>
            </a:pPr>
            <a:r>
              <a:rPr lang="fa-IR" dirty="0" smtClean="0"/>
              <a:t>   </a:t>
            </a:r>
          </a:p>
          <a:p>
            <a:pPr marL="514350" indent="-514350" algn="r" rtl="1">
              <a:buNone/>
            </a:pPr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</a:t>
            </a:r>
            <a:r>
              <a:rPr lang="fa-IR" dirty="0" smtClean="0"/>
              <a:t>1- جهانی شدن اقتصاد</a:t>
            </a:r>
          </a:p>
          <a:p>
            <a:pPr marL="514350" indent="-514350" algn="r" rtl="1">
              <a:buNone/>
            </a:pPr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</a:t>
            </a:r>
            <a:r>
              <a:rPr lang="fa-IR" dirty="0" smtClean="0"/>
              <a:t>2- اقتصاد مبتنی بردانش </a:t>
            </a:r>
          </a:p>
          <a:p>
            <a:pPr marL="514350" indent="-514350" algn="r" rtl="1">
              <a:buNone/>
            </a:pPr>
            <a:r>
              <a:rPr lang="fa-IR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</a:t>
            </a:r>
            <a:r>
              <a:rPr lang="fa-IR" dirty="0" smtClean="0"/>
              <a:t>3- توسعه و کاربرد شبکه های ارتباطی و پیام های دیجیتال</a:t>
            </a:r>
            <a:endParaRPr lang="fa-IR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r" rtl="1">
              <a:buNone/>
            </a:pPr>
            <a:endParaRPr lang="fa-IR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r" rtl="1">
              <a:buSzPct val="100000"/>
              <a:buFont typeface="Arial" pitchFamily="34" charset="0"/>
              <a:buChar char="•"/>
            </a:pPr>
            <a:endParaRPr lang="fa-IR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7696200" y="4800600"/>
            <a:ext cx="228600" cy="1295400"/>
          </a:xfrm>
          <a:prstGeom prst="rightBrace">
            <a:avLst/>
          </a:prstGeom>
          <a:ln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6600" b="1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4000" b="1" u="sng" dirty="0" smtClean="0"/>
              <a:t>خصوصیات سازمانهای عصر اطلاعات </a:t>
            </a:r>
            <a:endParaRPr lang="en-US" sz="4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458200" cy="4953000"/>
          </a:xfrm>
        </p:spPr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dirty="0" smtClean="0"/>
              <a:t>                               - مزایای همزمان سازمانهای کوچک وبزرگ </a:t>
            </a:r>
          </a:p>
          <a:p>
            <a:pPr algn="r" rtl="1"/>
            <a:r>
              <a:rPr lang="fa-IR" dirty="0" smtClean="0"/>
              <a:t> ساختارسازمانی :       - عدم تمایز بین کنترل متمرکز و غیرمتمرکز</a:t>
            </a:r>
          </a:p>
          <a:p>
            <a:pPr algn="r" rtl="1">
              <a:buNone/>
            </a:pPr>
            <a:r>
              <a:rPr lang="fa-IR" dirty="0" smtClean="0"/>
              <a:t>                               - تمرکز بر فرآیندها و پروژه ها بجای استاندارها</a:t>
            </a:r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                          - کارکنان متخصص تر و محیط جذاب تر</a:t>
            </a:r>
          </a:p>
          <a:p>
            <a:pPr algn="r" rtl="1"/>
            <a:r>
              <a:rPr lang="fa-IR" dirty="0" smtClean="0"/>
              <a:t>منابع انسانی :            - مدیریت مشارکتی و چرخشی </a:t>
            </a:r>
          </a:p>
          <a:p>
            <a:pPr algn="r" rtl="1">
              <a:buNone/>
            </a:pPr>
            <a:r>
              <a:rPr lang="fa-IR" dirty="0" smtClean="0"/>
              <a:t>                               - دستمزد متناسب با میزان مشارکت </a:t>
            </a:r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                               - درک تصمیمات بخوبی </a:t>
            </a:r>
          </a:p>
          <a:p>
            <a:pPr algn="r" rtl="1"/>
            <a:r>
              <a:rPr lang="fa-IR" dirty="0" smtClean="0"/>
              <a:t>فرآیندهای مدیریتی :     - جدایی کنترل از روابط گزارش دهی</a:t>
            </a:r>
          </a:p>
          <a:p>
            <a:pPr algn="r" rtl="1">
              <a:buNone/>
            </a:pPr>
            <a:r>
              <a:rPr lang="fa-IR" dirty="0" smtClean="0"/>
              <a:t>                               - حمایت کامپیوترها از خلاقیت و نوآوری </a:t>
            </a:r>
          </a:p>
          <a:p>
            <a:pPr algn="r" rtl="1">
              <a:buNone/>
            </a:pPr>
            <a:endParaRPr lang="fa-IR" dirty="0" smtClean="0"/>
          </a:p>
        </p:txBody>
      </p:sp>
      <p:sp>
        <p:nvSpPr>
          <p:cNvPr id="4" name="Right Brace 3"/>
          <p:cNvSpPr/>
          <p:nvPr/>
        </p:nvSpPr>
        <p:spPr>
          <a:xfrm>
            <a:off x="5867400" y="1828800"/>
            <a:ext cx="228600" cy="11430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5" name="Right Brace 4"/>
          <p:cNvSpPr/>
          <p:nvPr/>
        </p:nvSpPr>
        <p:spPr>
          <a:xfrm>
            <a:off x="5867400" y="3505200"/>
            <a:ext cx="228600" cy="11430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6" name="Right Brace 5"/>
          <p:cNvSpPr/>
          <p:nvPr/>
        </p:nvSpPr>
        <p:spPr>
          <a:xfrm>
            <a:off x="5867400" y="5257800"/>
            <a:ext cx="228600" cy="11430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838200"/>
            <a:ext cx="82296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buNone/>
            </a:pPr>
            <a:r>
              <a:rPr lang="fa-IR" sz="4000" b="1" u="sng" dirty="0" smtClean="0">
                <a:solidFill>
                  <a:schemeClr val="accent2">
                    <a:lumMod val="75000"/>
                  </a:schemeClr>
                </a:solidFill>
              </a:rPr>
              <a:t>موج چهارم : عصر مجازی </a:t>
            </a:r>
          </a:p>
          <a:p>
            <a:pPr algn="just" rtl="1">
              <a:lnSpc>
                <a:spcPct val="150000"/>
              </a:lnSpc>
              <a:buNone/>
            </a:pPr>
            <a:r>
              <a:rPr lang="fa-IR" sz="2400" dirty="0"/>
              <a:t> </a:t>
            </a:r>
            <a:endParaRPr lang="fa-IR" sz="2400" dirty="0" smtClean="0"/>
          </a:p>
          <a:p>
            <a:pPr algn="ctr" rtl="1">
              <a:lnSpc>
                <a:spcPct val="150000"/>
              </a:lnSpc>
              <a:buNone/>
            </a:pPr>
            <a:r>
              <a:rPr lang="fa-IR" sz="2400" dirty="0" smtClean="0"/>
              <a:t>            تمام امور بشر بصورت غیر فیزیکی قابل انجام است</a:t>
            </a:r>
          </a:p>
          <a:p>
            <a:pPr algn="ctr" rtl="1">
              <a:lnSpc>
                <a:spcPct val="150000"/>
              </a:lnSpc>
              <a:buNone/>
            </a:pPr>
            <a:endParaRPr lang="fa-IR" sz="1200" dirty="0" smtClean="0"/>
          </a:p>
          <a:p>
            <a:pPr algn="ctr" rtl="1">
              <a:buNone/>
            </a:pPr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       فرد گرایی و دیکتاتوری             کارگروهی و تفکر جمعی</a:t>
            </a:r>
          </a:p>
          <a:p>
            <a:pPr algn="ctr" rtl="1">
              <a:buNone/>
            </a:pPr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</a:p>
          <a:p>
            <a:pPr algn="ctr" rtl="1">
              <a:buNone/>
            </a:pPr>
            <a:r>
              <a:rPr lang="fa-IR" sz="2800" dirty="0" smtClean="0"/>
              <a:t>     </a:t>
            </a:r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 دانش </a:t>
            </a:r>
            <a:r>
              <a:rPr lang="fa-IR" sz="2800" dirty="0" smtClean="0"/>
              <a:t>محور همه چیز </a:t>
            </a:r>
          </a:p>
          <a:p>
            <a:pPr algn="ctr" rtl="1">
              <a:buNone/>
            </a:pPr>
            <a:endParaRPr lang="fa-IR" dirty="0"/>
          </a:p>
          <a:p>
            <a:pPr algn="ctr" rtl="1">
              <a:buNone/>
            </a:pPr>
            <a:r>
              <a:rPr lang="fa-IR" sz="2800" dirty="0" smtClean="0"/>
              <a:t>شناخت جهان و فلسفه وجودی انسان</a:t>
            </a:r>
          </a:p>
          <a:p>
            <a:pPr algn="ctr" rtl="1">
              <a:lnSpc>
                <a:spcPct val="150000"/>
              </a:lnSpc>
              <a:buNone/>
            </a:pPr>
            <a:endParaRPr lang="fa-IR" sz="2800" dirty="0"/>
          </a:p>
          <a:p>
            <a:pPr algn="ctr" rtl="1">
              <a:lnSpc>
                <a:spcPct val="150000"/>
              </a:lnSpc>
              <a:buNone/>
            </a:pPr>
            <a:endParaRPr lang="fa-IR" sz="2800" dirty="0" smtClean="0"/>
          </a:p>
        </p:txBody>
      </p:sp>
      <p:sp>
        <p:nvSpPr>
          <p:cNvPr id="5" name="Right Arrow 4"/>
          <p:cNvSpPr/>
          <p:nvPr/>
        </p:nvSpPr>
        <p:spPr>
          <a:xfrm rot="10800000">
            <a:off x="3962400" y="3276600"/>
            <a:ext cx="990600" cy="274319"/>
          </a:xfrm>
          <a:prstGeom prst="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228600" y="762000"/>
          <a:ext cx="86868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990600"/>
          </a:xfrm>
        </p:spPr>
        <p:txBody>
          <a:bodyPr>
            <a:normAutofit/>
          </a:bodyPr>
          <a:lstStyle/>
          <a:p>
            <a:pPr algn="r" rtl="1"/>
            <a:r>
              <a:rPr lang="fa-IR" sz="3200" b="1" u="sng" dirty="0" smtClean="0"/>
              <a:t>انواع دانش </a:t>
            </a:r>
            <a:endParaRPr lang="en-US" sz="32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5791200"/>
          </a:xfrm>
        </p:spPr>
        <p:txBody>
          <a:bodyPr/>
          <a:lstStyle/>
          <a:p>
            <a:pPr lvl="1" algn="r" rtl="1"/>
            <a:r>
              <a:rPr lang="fa-IR" sz="2000" dirty="0" smtClean="0"/>
              <a:t>1- دانش صریح : دانش رسمی وقابل کدگذاری مانند قوانین و رویه ها</a:t>
            </a:r>
          </a:p>
          <a:p>
            <a:pPr lvl="1" algn="r" rtl="1"/>
            <a:r>
              <a:rPr lang="fa-IR" sz="2000" dirty="0" smtClean="0"/>
              <a:t>2- دانش ضمنی : ریشه در تخصص افراد دارد.</a:t>
            </a:r>
          </a:p>
          <a:p>
            <a:pPr algn="r" rtl="1">
              <a:buNone/>
            </a:pPr>
            <a:endParaRPr lang="fa-IR" sz="2000" dirty="0" smtClean="0"/>
          </a:p>
          <a:p>
            <a:pPr algn="r" rtl="1">
              <a:buNone/>
            </a:pPr>
            <a:r>
              <a:rPr lang="fa-IR" sz="2000" b="1" dirty="0" smtClean="0">
                <a:solidFill>
                  <a:schemeClr val="accent1">
                    <a:lumMod val="75000"/>
                  </a:schemeClr>
                </a:solidFill>
              </a:rPr>
              <a:t>دانش سازمانی :  </a:t>
            </a:r>
            <a:r>
              <a:rPr lang="fa-IR" sz="2000" dirty="0" smtClean="0"/>
              <a:t>ازتعامل اجتماعی میان دانش ضمنی و صریح توسعه می یابد :</a:t>
            </a:r>
          </a:p>
          <a:p>
            <a:pPr algn="r" rtl="1">
              <a:buNone/>
            </a:pPr>
            <a:endParaRPr lang="fa-IR" sz="1000" dirty="0" smtClean="0"/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/>
              <a:t>دانش ضمنی به دانش ضمنی ( اجتماعی کردن ) : ارتباط رو در رو وشرکت در سمینارها</a:t>
            </a: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/>
              <a:t>دانش ضمنی به دانش صریح ( بیرونی سازی ) : نوشتن مقاله و تجربیات شخصی </a:t>
            </a: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/>
              <a:t>دانش صریح به دانش صریح ( ترکیب ) : ارایه گزارش </a:t>
            </a: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/>
              <a:t>دانش صریح به دانش ضمنی ( درونی سازی ): ترکیب تجربه های جدید با پیشین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09800" y="4572000"/>
            <a:ext cx="1295400" cy="533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دانش ضمنی 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638800" y="4572000"/>
            <a:ext cx="1295400" cy="533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دانش ضمنی 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09800" y="6096000"/>
            <a:ext cx="1295400" cy="533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دانش صریح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638800" y="6096000"/>
            <a:ext cx="1295400" cy="533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r>
              <a:rPr lang="fa-IR" b="1" dirty="0" smtClean="0">
                <a:solidFill>
                  <a:schemeClr val="tx1"/>
                </a:solidFill>
              </a:rPr>
              <a:t>دانش صریح 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>
            <a:stCxn id="7" idx="3"/>
            <a:endCxn id="10" idx="1"/>
          </p:cNvCxnSpPr>
          <p:nvPr/>
        </p:nvCxnSpPr>
        <p:spPr>
          <a:xfrm>
            <a:off x="3505200" y="4838700"/>
            <a:ext cx="2133600" cy="1588"/>
          </a:xfrm>
          <a:prstGeom prst="straightConnector1">
            <a:avLst/>
          </a:prstGeom>
          <a:ln w="31750" cmpd="sng"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0" idx="2"/>
            <a:endCxn id="12" idx="0"/>
          </p:cNvCxnSpPr>
          <p:nvPr/>
        </p:nvCxnSpPr>
        <p:spPr>
          <a:xfrm rot="5400000">
            <a:off x="5791200" y="5600700"/>
            <a:ext cx="9906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1"/>
            <a:endCxn id="11" idx="3"/>
          </p:cNvCxnSpPr>
          <p:nvPr/>
        </p:nvCxnSpPr>
        <p:spPr>
          <a:xfrm rot="10800000">
            <a:off x="3505200" y="6362700"/>
            <a:ext cx="21336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0"/>
            <a:endCxn id="7" idx="2"/>
          </p:cNvCxnSpPr>
          <p:nvPr/>
        </p:nvCxnSpPr>
        <p:spPr>
          <a:xfrm rot="5400000" flipH="1" flipV="1">
            <a:off x="2362200" y="5600700"/>
            <a:ext cx="990600" cy="158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886200" y="4495800"/>
            <a:ext cx="182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b="1" dirty="0" smtClean="0"/>
              <a:t>اجتماعی کردن </a:t>
            </a:r>
            <a:endParaRPr lang="en-US" sz="1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191000" y="59436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/>
              <a:t>ترکیب</a:t>
            </a:r>
            <a:r>
              <a:rPr lang="fa-IR" sz="1400" b="1" dirty="0" smtClean="0"/>
              <a:t> </a:t>
            </a:r>
            <a:endParaRPr lang="en-US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477000" y="53340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/>
              <a:t>بیرونی سازی 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371600" y="53340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latin typeface="Majalla ul body"/>
              </a:rPr>
              <a:t>درونی سازی </a:t>
            </a:r>
            <a:endParaRPr lang="en-US" b="1" dirty="0">
              <a:latin typeface="Majalla ul body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000" y="1143000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u="sng" dirty="0" smtClean="0">
                <a:solidFill>
                  <a:schemeClr val="accent1">
                    <a:lumMod val="90000"/>
                  </a:schemeClr>
                </a:solidFill>
                <a:latin typeface="Tra" pitchFamily="2" charset="2"/>
              </a:rPr>
              <a:t>نمودار جریان دانش و کسب خرد </a:t>
            </a:r>
            <a:endParaRPr lang="en-US" sz="2400" b="1" u="sng" dirty="0">
              <a:solidFill>
                <a:schemeClr val="accent1">
                  <a:lumMod val="90000"/>
                </a:schemeClr>
              </a:solidFill>
              <a:latin typeface="Tra" pitchFamily="2" charset="2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1386277" y="3862269"/>
            <a:ext cx="274678" cy="1096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071539" y="4495800"/>
            <a:ext cx="1062061" cy="2058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066800" y="4724400"/>
            <a:ext cx="1143040" cy="164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143140" y="3915795"/>
            <a:ext cx="1142976" cy="900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4800" dirty="0" smtClean="0"/>
              <a:t>I</a:t>
            </a:r>
            <a:endParaRPr lang="en-US" sz="4800" dirty="0"/>
          </a:p>
        </p:txBody>
      </p:sp>
      <p:sp>
        <p:nvSpPr>
          <p:cNvPr id="9" name="Oval 8"/>
          <p:cNvSpPr/>
          <p:nvPr/>
        </p:nvSpPr>
        <p:spPr>
          <a:xfrm>
            <a:off x="3786215" y="3344291"/>
            <a:ext cx="1142976" cy="900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4800" dirty="0" smtClean="0"/>
              <a:t>K</a:t>
            </a:r>
            <a:endParaRPr lang="en-US" sz="4800" dirty="0"/>
          </a:p>
        </p:txBody>
      </p:sp>
      <p:sp>
        <p:nvSpPr>
          <p:cNvPr id="10" name="Oval 9"/>
          <p:cNvSpPr/>
          <p:nvPr/>
        </p:nvSpPr>
        <p:spPr>
          <a:xfrm>
            <a:off x="7572428" y="2301415"/>
            <a:ext cx="1142976" cy="900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4800" dirty="0"/>
              <a:t>W</a:t>
            </a:r>
          </a:p>
        </p:txBody>
      </p:sp>
      <p:sp>
        <p:nvSpPr>
          <p:cNvPr id="11" name="Oval 10"/>
          <p:cNvSpPr/>
          <p:nvPr/>
        </p:nvSpPr>
        <p:spPr>
          <a:xfrm>
            <a:off x="5715008" y="2872919"/>
            <a:ext cx="1142976" cy="900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4800" dirty="0"/>
              <a:t>U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214679" y="3987234"/>
            <a:ext cx="57150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857752" y="3415729"/>
            <a:ext cx="85725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786577" y="2915663"/>
            <a:ext cx="785819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714613" y="2487035"/>
            <a:ext cx="714380" cy="64294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</a:t>
            </a:r>
          </a:p>
        </p:txBody>
      </p:sp>
      <p:sp>
        <p:nvSpPr>
          <p:cNvPr id="16" name="Oval 15"/>
          <p:cNvSpPr/>
          <p:nvPr/>
        </p:nvSpPr>
        <p:spPr>
          <a:xfrm>
            <a:off x="3786183" y="4630175"/>
            <a:ext cx="714380" cy="64294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</a:t>
            </a:r>
            <a:endParaRPr lang="en-US" dirty="0"/>
          </a:p>
        </p:txBody>
      </p:sp>
      <p:cxnSp>
        <p:nvCxnSpPr>
          <p:cNvPr id="17" name="Straight Arrow Connector 16"/>
          <p:cNvCxnSpPr>
            <a:stCxn id="15" idx="5"/>
            <a:endCxn id="9" idx="1"/>
          </p:cNvCxnSpPr>
          <p:nvPr/>
        </p:nvCxnSpPr>
        <p:spPr>
          <a:xfrm rot="16200000" flipH="1">
            <a:off x="3418852" y="2941343"/>
            <a:ext cx="440273" cy="6292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 flipH="1" flipV="1">
            <a:off x="4214812" y="4344423"/>
            <a:ext cx="500066" cy="2143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786183" y="5214951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/>
              <a:t>تجربه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14283" y="4058671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 smtClean="0"/>
              <a:t>داده</a:t>
            </a:r>
            <a:endParaRPr lang="en-US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071671" y="2629912"/>
            <a:ext cx="7143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 smtClean="0"/>
              <a:t>نظریه</a:t>
            </a:r>
            <a:endParaRPr lang="en-US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000232" y="4844490"/>
            <a:ext cx="142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 smtClean="0"/>
              <a:t>اطلاعات دانش چیستی</a:t>
            </a:r>
            <a:endParaRPr lang="en-US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929587" y="3344292"/>
            <a:ext cx="85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 smtClean="0"/>
              <a:t>خرد</a:t>
            </a:r>
          </a:p>
          <a:p>
            <a:pPr algn="ctr" rtl="1"/>
            <a:r>
              <a:rPr lang="fa-IR" sz="1600" dirty="0" smtClean="0"/>
              <a:t>چه چیزی بهترین است</a:t>
            </a:r>
            <a:endParaRPr lang="en-US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6143637" y="3844358"/>
            <a:ext cx="714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 smtClean="0"/>
              <a:t>فهم</a:t>
            </a:r>
          </a:p>
          <a:p>
            <a:pPr algn="ctr" rtl="1"/>
            <a:r>
              <a:rPr lang="fa-IR" sz="1600" dirty="0" smtClean="0"/>
              <a:t>دانش چرایی</a:t>
            </a:r>
            <a:endParaRPr 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4429125" y="4415861"/>
            <a:ext cx="1214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 smtClean="0"/>
              <a:t>دانش</a:t>
            </a:r>
          </a:p>
          <a:p>
            <a:pPr algn="ctr" rtl="1"/>
            <a:r>
              <a:rPr lang="fa-IR" sz="1600" dirty="0" smtClean="0"/>
              <a:t>دانش چگونگی انجام کار</a:t>
            </a:r>
            <a:endParaRPr lang="en-US" sz="1600" dirty="0"/>
          </a:p>
        </p:txBody>
      </p:sp>
      <p:sp>
        <p:nvSpPr>
          <p:cNvPr id="26" name="Left Brace 25"/>
          <p:cNvSpPr/>
          <p:nvPr/>
        </p:nvSpPr>
        <p:spPr>
          <a:xfrm rot="16200000">
            <a:off x="4352946" y="3190854"/>
            <a:ext cx="500055" cy="4786347"/>
          </a:xfrm>
          <a:prstGeom prst="leftBrace">
            <a:avLst>
              <a:gd name="adj1" fmla="val 8333"/>
              <a:gd name="adj2" fmla="val 49706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3581400" y="5867400"/>
            <a:ext cx="16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b="1" dirty="0" smtClean="0"/>
              <a:t>انجام دادن (کارایی)</a:t>
            </a:r>
            <a:endParaRPr lang="en-US" b="1" dirty="0"/>
          </a:p>
        </p:txBody>
      </p:sp>
      <p:sp>
        <p:nvSpPr>
          <p:cNvPr id="28" name="Right Brace 27"/>
          <p:cNvSpPr/>
          <p:nvPr/>
        </p:nvSpPr>
        <p:spPr>
          <a:xfrm rot="5400000">
            <a:off x="8215339" y="3929066"/>
            <a:ext cx="285752" cy="114300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286644" y="4643446"/>
            <a:ext cx="1643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/>
              <a:t>کار درست انجام دادن</a:t>
            </a:r>
          </a:p>
          <a:p>
            <a:pPr algn="r" rtl="1"/>
            <a:r>
              <a:rPr lang="fa-IR" sz="1400" b="1" dirty="0" smtClean="0"/>
              <a:t> (اثر بخشی)</a:t>
            </a:r>
            <a:endParaRPr lang="en-US" sz="1400" b="1" dirty="0"/>
          </a:p>
        </p:txBody>
      </p:sp>
      <p:sp>
        <p:nvSpPr>
          <p:cNvPr id="30" name="Oval 29"/>
          <p:cNvSpPr/>
          <p:nvPr/>
        </p:nvSpPr>
        <p:spPr>
          <a:xfrm>
            <a:off x="152400" y="4357694"/>
            <a:ext cx="990544" cy="9000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4800" dirty="0" smtClean="0"/>
              <a:t>D</a:t>
            </a:r>
            <a:endParaRPr lang="en-US" sz="4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 animBg="1"/>
      <p:bldP spid="11" grpId="0" animBg="1"/>
      <p:bldP spid="15" grpId="0" animBg="1"/>
      <p:bldP spid="16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14678" y="1643050"/>
            <a:ext cx="2571768" cy="5715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جمع آوری داده ها</a:t>
            </a:r>
            <a:endParaRPr lang="fa-IR" b="1" dirty="0"/>
          </a:p>
        </p:txBody>
      </p:sp>
      <p:sp>
        <p:nvSpPr>
          <p:cNvPr id="3" name="Flowchart: Connector 2" descr="مشتریان"/>
          <p:cNvSpPr/>
          <p:nvPr/>
        </p:nvSpPr>
        <p:spPr>
          <a:xfrm>
            <a:off x="2000232" y="304800"/>
            <a:ext cx="1000132" cy="766746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400" b="1" dirty="0" smtClean="0"/>
              <a:t>عرضه کنندگان</a:t>
            </a:r>
            <a:endParaRPr lang="fa-IR" sz="1400" b="1" dirty="0"/>
          </a:p>
        </p:txBody>
      </p:sp>
      <p:sp>
        <p:nvSpPr>
          <p:cNvPr id="4" name="Flowchart: Connector 3" descr="مشتریان"/>
          <p:cNvSpPr/>
          <p:nvPr/>
        </p:nvSpPr>
        <p:spPr>
          <a:xfrm>
            <a:off x="762000" y="304800"/>
            <a:ext cx="1023918" cy="766746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400" b="1" dirty="0" smtClean="0"/>
              <a:t>مشتریان</a:t>
            </a:r>
            <a:endParaRPr lang="fa-IR" sz="1400" b="1" dirty="0"/>
          </a:p>
        </p:txBody>
      </p:sp>
      <p:sp>
        <p:nvSpPr>
          <p:cNvPr id="5" name="Flowchart: Connector 4"/>
          <p:cNvSpPr/>
          <p:nvPr/>
        </p:nvSpPr>
        <p:spPr>
          <a:xfrm>
            <a:off x="3286116" y="304800"/>
            <a:ext cx="1000132" cy="766746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200" b="1" dirty="0" smtClean="0"/>
              <a:t>واحدهای کسب وکار</a:t>
            </a:r>
            <a:endParaRPr lang="fa-IR" sz="1200" b="1" dirty="0"/>
          </a:p>
        </p:txBody>
      </p:sp>
      <p:sp>
        <p:nvSpPr>
          <p:cNvPr id="6" name="Flowchart: Connector 5" descr="مشتریان"/>
          <p:cNvSpPr/>
          <p:nvPr/>
        </p:nvSpPr>
        <p:spPr>
          <a:xfrm>
            <a:off x="4500562" y="304800"/>
            <a:ext cx="1071570" cy="766746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400" b="1" dirty="0" smtClean="0"/>
              <a:t>بخشهای وطیفه ای</a:t>
            </a:r>
            <a:endParaRPr lang="fa-IR" sz="1400" b="1" dirty="0"/>
          </a:p>
        </p:txBody>
      </p:sp>
      <p:sp>
        <p:nvSpPr>
          <p:cNvPr id="7" name="Flowchart: Connector 6" descr="مشتریان"/>
          <p:cNvSpPr/>
          <p:nvPr/>
        </p:nvSpPr>
        <p:spPr>
          <a:xfrm>
            <a:off x="5786446" y="304800"/>
            <a:ext cx="1000132" cy="766746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رقبا</a:t>
            </a:r>
            <a:endParaRPr lang="fa-IR" b="1" dirty="0"/>
          </a:p>
        </p:txBody>
      </p:sp>
      <p:sp>
        <p:nvSpPr>
          <p:cNvPr id="8" name="Flowchart: Connector 7" descr="مشتریان"/>
          <p:cNvSpPr/>
          <p:nvPr/>
        </p:nvSpPr>
        <p:spPr>
          <a:xfrm>
            <a:off x="7010400" y="381000"/>
            <a:ext cx="1000132" cy="761984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سایر</a:t>
            </a:r>
            <a:endParaRPr lang="fa-IR" b="1" dirty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5786446" y="1071546"/>
            <a:ext cx="1500198" cy="571504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4"/>
          </p:cNvCxnSpPr>
          <p:nvPr/>
        </p:nvCxnSpPr>
        <p:spPr>
          <a:xfrm rot="5400000">
            <a:off x="4589861" y="1196564"/>
            <a:ext cx="571504" cy="321469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500166" y="1000108"/>
            <a:ext cx="1714512" cy="642942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3" idx="5"/>
          </p:cNvCxnSpPr>
          <p:nvPr/>
        </p:nvCxnSpPr>
        <p:spPr>
          <a:xfrm rot="16200000" flipH="1">
            <a:off x="2978145" y="835011"/>
            <a:ext cx="683790" cy="932285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H="1">
            <a:off x="3750463" y="1178703"/>
            <a:ext cx="571504" cy="357190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5429256" y="1000108"/>
            <a:ext cx="642942" cy="642942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3571868" y="242886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طبقه بندی</a:t>
            </a:r>
            <a:endParaRPr lang="fa-IR" b="1" dirty="0">
              <a:cs typeface="B Homa" pitchFamily="2" charset="-78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71868" y="278605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ویرایش</a:t>
            </a:r>
            <a:endParaRPr lang="fa-IR" b="1" dirty="0">
              <a:cs typeface="B Homa" pitchFamily="2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428992" y="3143248"/>
            <a:ext cx="214314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پردازش (خلاصه کردن </a:t>
            </a:r>
            <a:r>
              <a:rPr lang="fa-IR" dirty="0" smtClean="0">
                <a:cs typeface="B Homa" pitchFamily="2" charset="-78"/>
              </a:rPr>
              <a:t>)</a:t>
            </a:r>
            <a:endParaRPr lang="fa-IR" dirty="0">
              <a:cs typeface="B Homa" pitchFamily="2" charset="-78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571868" y="350043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ذخیره</a:t>
            </a:r>
            <a:endParaRPr lang="fa-IR" b="1" dirty="0">
              <a:cs typeface="B Homa" pitchFamily="2" charset="-7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71868" y="385762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بازیافت</a:t>
            </a:r>
            <a:endParaRPr lang="fa-IR" b="1" dirty="0">
              <a:cs typeface="B Homa" pitchFamily="2" charset="-78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571868" y="421481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cs typeface="B Homa" pitchFamily="2" charset="-78"/>
              </a:rPr>
              <a:t>انتشار</a:t>
            </a:r>
            <a:endParaRPr lang="fa-IR" b="1" dirty="0">
              <a:cs typeface="B Homa" pitchFamily="2" charset="-78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42976" y="4786322"/>
            <a:ext cx="1857388" cy="6429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تصمیم گیرنده </a:t>
            </a:r>
            <a:r>
              <a:rPr lang="fa-IR" dirty="0" smtClean="0"/>
              <a:t>1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571868" y="4786322"/>
            <a:ext cx="1857388" cy="6429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تصمیم گیرنده 2</a:t>
            </a:r>
            <a:endParaRPr lang="fa-IR" b="1" dirty="0"/>
          </a:p>
        </p:txBody>
      </p:sp>
      <p:sp>
        <p:nvSpPr>
          <p:cNvPr id="41" name="Rectangle 40"/>
          <p:cNvSpPr/>
          <p:nvPr/>
        </p:nvSpPr>
        <p:spPr>
          <a:xfrm>
            <a:off x="6019800" y="4800600"/>
            <a:ext cx="1857388" cy="6429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تصمیم گیرنده </a:t>
            </a:r>
            <a:r>
              <a:rPr lang="fa-IR" dirty="0" smtClean="0"/>
              <a:t>3</a:t>
            </a:r>
            <a:endParaRPr lang="fa-IR" dirty="0"/>
          </a:p>
        </p:txBody>
      </p:sp>
      <p:sp>
        <p:nvSpPr>
          <p:cNvPr id="42" name="Rectangle 41"/>
          <p:cNvSpPr/>
          <p:nvPr/>
        </p:nvSpPr>
        <p:spPr>
          <a:xfrm>
            <a:off x="3571868" y="6215082"/>
            <a:ext cx="1857388" cy="50006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اهداف و رسالت</a:t>
            </a:r>
            <a:endParaRPr lang="fa-IR" b="1" dirty="0"/>
          </a:p>
        </p:txBody>
      </p:sp>
      <p:sp>
        <p:nvSpPr>
          <p:cNvPr id="43" name="Rectangle 42"/>
          <p:cNvSpPr/>
          <p:nvPr/>
        </p:nvSpPr>
        <p:spPr>
          <a:xfrm>
            <a:off x="3571868" y="5572140"/>
            <a:ext cx="1857388" cy="50006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فعالیت / عمل</a:t>
            </a:r>
            <a:endParaRPr lang="fa-IR" b="1" dirty="0"/>
          </a:p>
        </p:txBody>
      </p:sp>
      <p:cxnSp>
        <p:nvCxnSpPr>
          <p:cNvPr id="45" name="Straight Arrow Connector 44"/>
          <p:cNvCxnSpPr/>
          <p:nvPr/>
        </p:nvCxnSpPr>
        <p:spPr>
          <a:xfrm rot="5400000">
            <a:off x="4393405" y="2392355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>
            <a:off x="4429356" y="6142288"/>
            <a:ext cx="144000" cy="1588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endCxn id="34" idx="0"/>
          </p:cNvCxnSpPr>
          <p:nvPr/>
        </p:nvCxnSpPr>
        <p:spPr>
          <a:xfrm rot="5400000">
            <a:off x="4411356" y="2733182"/>
            <a:ext cx="1800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5400000">
            <a:off x="4410562" y="3089578"/>
            <a:ext cx="180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4394199" y="3463925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5400000">
            <a:off x="4411356" y="4161148"/>
            <a:ext cx="180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5400000">
            <a:off x="4411356" y="3803958"/>
            <a:ext cx="180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40" idx="0"/>
          </p:cNvCxnSpPr>
          <p:nvPr/>
        </p:nvCxnSpPr>
        <p:spPr>
          <a:xfrm rot="5400000">
            <a:off x="4358480" y="4642652"/>
            <a:ext cx="285752" cy="15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643174" y="5429264"/>
            <a:ext cx="928694" cy="142876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10800000" flipV="1">
            <a:off x="5357818" y="5429264"/>
            <a:ext cx="857256" cy="142876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5400000">
            <a:off x="4429356" y="5500470"/>
            <a:ext cx="144000" cy="1588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rot="10800000" flipV="1">
            <a:off x="2285985" y="4534322"/>
            <a:ext cx="2214581" cy="25200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4500562" y="4534322"/>
            <a:ext cx="2143140" cy="25200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0" y="2571744"/>
            <a:ext cx="32146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B Homa" pitchFamily="2" charset="-78"/>
              </a:rPr>
              <a:t>نمودار :</a:t>
            </a:r>
          </a:p>
          <a:p>
            <a:pPr algn="ctr" rtl="1"/>
            <a:r>
              <a:rPr lang="fa-I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B Homa" pitchFamily="2" charset="-78"/>
              </a:rPr>
              <a:t> فرایند جمع آوری داده ها و تبدیل آنها به اطلاعات</a:t>
            </a:r>
            <a:endParaRPr lang="fa-IR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cs typeface="B Homa" pitchFamily="2" charset="-78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200" b="1" u="sng" dirty="0" smtClean="0">
                <a:cs typeface="+mn-cs"/>
              </a:rPr>
              <a:t>اطلاعات و سازمان </a:t>
            </a:r>
            <a:endParaRPr lang="en-US" sz="3200" b="1" u="sng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8991600" cy="5257800"/>
          </a:xfrm>
        </p:spPr>
        <p:txBody>
          <a:bodyPr>
            <a:normAutofit/>
          </a:bodyPr>
          <a:lstStyle/>
          <a:p>
            <a:pPr marL="514350" indent="-514350" algn="r" rtl="1"/>
            <a:r>
              <a:rPr lang="fa-IR" dirty="0" smtClean="0">
                <a:solidFill>
                  <a:schemeClr val="bg2">
                    <a:lumMod val="50000"/>
                  </a:schemeClr>
                </a:solidFill>
              </a:rPr>
              <a:t>اطلاعات به عنوان منبع ورودی </a:t>
            </a:r>
            <a:r>
              <a:rPr lang="fa-IR" dirty="0" smtClean="0"/>
              <a:t>: 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sz="2000" dirty="0" smtClean="0"/>
              <a:t>منبع راهکاری : تصمیمات کوتاه مدت و روزمره </a:t>
            </a:r>
          </a:p>
          <a:p>
            <a:pPr marL="880110" lvl="1" indent="-514350" algn="r" rtl="1">
              <a:buFont typeface="+mj-lt"/>
              <a:buAutoNum type="arabicPeriod"/>
            </a:pPr>
            <a:r>
              <a:rPr lang="fa-IR" sz="2000" dirty="0" smtClean="0"/>
              <a:t>منبع راهبردی : تصمیمات جامع نسبت به آینده بازار</a:t>
            </a:r>
          </a:p>
          <a:p>
            <a:pPr marL="514350" indent="-514350" algn="r" rtl="1"/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اطلاعات به عنوان دارایی ثابت </a:t>
            </a:r>
          </a:p>
          <a:p>
            <a:pPr marL="514350" indent="-514350" algn="r" rtl="1">
              <a:buNone/>
            </a:pPr>
            <a:endParaRPr lang="fa-IR" sz="11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514350" indent="-514350" algn="r" rtl="1">
              <a:buNone/>
            </a:pPr>
            <a:r>
              <a:rPr lang="fa-IR" sz="2400" b="1" dirty="0" smtClean="0">
                <a:solidFill>
                  <a:schemeClr val="bg2">
                    <a:lumMod val="25000"/>
                  </a:schemeClr>
                </a:solidFill>
              </a:rPr>
              <a:t>کاربردهای اطلاعات </a:t>
            </a:r>
            <a:r>
              <a:rPr lang="fa-IR" sz="2400" dirty="0" smtClean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fa-IR" sz="2000" dirty="0" smtClean="0"/>
              <a:t>اطلاعات به 5 نیاز سازمانی پاسخ می دهد</a:t>
            </a:r>
          </a:p>
          <a:p>
            <a:pPr marL="1428750" lvl="3" indent="-514350" algn="r" rtl="1">
              <a:buFont typeface="+mj-lt"/>
              <a:buAutoNum type="arabicPeriod"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برنامه ریزی </a:t>
            </a:r>
          </a:p>
          <a:p>
            <a:pPr marL="1428750" lvl="3" indent="-514350" algn="r" rtl="1">
              <a:buFont typeface="+mj-lt"/>
              <a:buAutoNum type="arabicPeriod"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ثبت </a:t>
            </a:r>
          </a:p>
          <a:p>
            <a:pPr marL="1428750" lvl="3" indent="-514350" algn="r" rtl="1">
              <a:buFont typeface="+mj-lt"/>
              <a:buAutoNum type="arabicPeriod"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کنترل </a:t>
            </a:r>
          </a:p>
          <a:p>
            <a:pPr marL="1428750" lvl="3" indent="-514350" algn="r" rtl="1">
              <a:buFont typeface="+mj-lt"/>
              <a:buAutoNum type="arabicPeriod"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اندازه گیری </a:t>
            </a:r>
          </a:p>
          <a:p>
            <a:pPr marL="1428750" lvl="3" indent="-514350" algn="r" rtl="1">
              <a:buNone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                           </a:t>
            </a:r>
            <a:r>
              <a:rPr lang="fa-IR" dirty="0" smtClean="0"/>
              <a:t>اطلاعات استراتژیک :  اهداف کلی سازمان</a:t>
            </a:r>
          </a:p>
          <a:p>
            <a:pPr marL="1428750" lvl="3" indent="-514350" algn="r" rtl="1">
              <a:buNone/>
            </a:pPr>
            <a:r>
              <a:rPr lang="fa-IR" sz="1200" dirty="0" smtClean="0">
                <a:solidFill>
                  <a:schemeClr val="bg2">
                    <a:lumMod val="75000"/>
                  </a:schemeClr>
                </a:solidFill>
              </a:rPr>
              <a:t>5</a:t>
            </a: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.    تصمیم گیری     </a:t>
            </a:r>
            <a:r>
              <a:rPr lang="fa-IR" dirty="0" smtClean="0"/>
              <a:t>اطلاعات تاکتیکی :  با نحوه تخصیص منابع سرو کار دارد</a:t>
            </a:r>
          </a:p>
          <a:p>
            <a:pPr marL="1428750" lvl="3" indent="-514350" algn="r" rtl="1">
              <a:buNone/>
            </a:pPr>
            <a:r>
              <a:rPr lang="fa-IR" dirty="0" smtClean="0">
                <a:solidFill>
                  <a:schemeClr val="bg2">
                    <a:lumMod val="25000"/>
                  </a:schemeClr>
                </a:solidFill>
              </a:rPr>
              <a:t>                           </a:t>
            </a:r>
            <a:r>
              <a:rPr lang="fa-IR" dirty="0" smtClean="0"/>
              <a:t>اطلاعات عملیاتی : بررسی تطابق وظایف و روند فعالیتها برمبنای هدف</a:t>
            </a:r>
          </a:p>
          <a:p>
            <a:pPr marL="1428750" lvl="3" indent="-514350" algn="r" rtl="1">
              <a:buNone/>
            </a:pPr>
            <a:endParaRPr lang="fa-IR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1428750" lvl="3" indent="-514350" algn="r" rtl="1"/>
            <a:endParaRPr lang="fa-IR" dirty="0" smtClean="0"/>
          </a:p>
          <a:p>
            <a:pPr marL="514350" indent="-514350" algn="r" rtl="1">
              <a:buNone/>
            </a:pPr>
            <a:endParaRPr lang="fa-IR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514350" indent="-514350" algn="r" rtl="1">
              <a:buNone/>
            </a:pPr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8382000" y="3886200"/>
            <a:ext cx="228600" cy="1981200"/>
          </a:xfrm>
          <a:prstGeom prst="rightBrac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e 4"/>
          <p:cNvSpPr/>
          <p:nvPr/>
        </p:nvSpPr>
        <p:spPr>
          <a:xfrm>
            <a:off x="6172200" y="5181600"/>
            <a:ext cx="152400" cy="114300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600200" y="1066800"/>
          <a:ext cx="58674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Straight Arrow Connector 5"/>
          <p:cNvCxnSpPr/>
          <p:nvPr/>
        </p:nvCxnSpPr>
        <p:spPr>
          <a:xfrm rot="5400000">
            <a:off x="228600" y="2362200"/>
            <a:ext cx="5105400" cy="2667000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6200000" flipH="1">
            <a:off x="3695700" y="2400300"/>
            <a:ext cx="5257800" cy="2743200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 rot="17826752">
            <a:off x="1996072" y="3123285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chemeClr val="accent1">
                    <a:lumMod val="75000"/>
                  </a:schemeClr>
                </a:solidFill>
              </a:rPr>
              <a:t>اطلاعات 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3676396">
            <a:off x="5865131" y="3334262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</a:rPr>
              <a:t>تصمیمات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48400" y="1676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accent3">
                    <a:lumMod val="75000"/>
                  </a:schemeClr>
                </a:solidFill>
              </a:rPr>
              <a:t>ساختار نیافته </a:t>
            </a:r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58000" y="3200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نیمه ساختاریافته </a:t>
            </a:r>
            <a:endParaRPr lang="en-US" sz="2400" b="1" dirty="0">
              <a:solidFill>
                <a:schemeClr val="accent3">
                  <a:lumMod val="75000"/>
                </a:schemeClr>
              </a:solidFill>
              <a:latin typeface="Majalla ul body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15200" y="50292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ساختاریافته </a:t>
            </a:r>
            <a:endParaRPr lang="en-US" sz="2400" b="1" dirty="0">
              <a:solidFill>
                <a:schemeClr val="accent3">
                  <a:lumMod val="75000"/>
                </a:schemeClr>
              </a:solidFill>
              <a:latin typeface="Majalla ul body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600" y="990600"/>
            <a:ext cx="2286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موردی ، بدون زمان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برنامه ریزی نشده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خلاصه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غیرتکراری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آینده نگر </a:t>
            </a:r>
            <a:r>
              <a:rPr lang="fa-IR" sz="1400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( افق زمانی بلند مدت )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خارجی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حوزه وسیع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-304800" y="4495800"/>
            <a:ext cx="1981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از پیش مشخص شده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مشروح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تاریخی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داخلی </a:t>
            </a:r>
          </a:p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latin typeface="Majalla ul body"/>
              </a:rPr>
              <a:t>تمرکز محدود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Majalla ul body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38400" y="685800"/>
            <a:ext cx="1676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ویژگی اطلاعات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200" b="1" u="sng" dirty="0" smtClean="0"/>
              <a:t>سیستم های اطلاعاتی </a:t>
            </a:r>
            <a:endParaRPr lang="en-US" sz="3200" b="1" u="sn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600200" y="1524000"/>
          <a:ext cx="5638800" cy="76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581400" y="2590800"/>
            <a:ext cx="1676400" cy="6858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</a:rPr>
              <a:t>کنترل</a:t>
            </a:r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019800" y="25908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6" idx="3"/>
          </p:cNvCxnSpPr>
          <p:nvPr/>
        </p:nvCxnSpPr>
        <p:spPr>
          <a:xfrm rot="10800000">
            <a:off x="5257800" y="2933700"/>
            <a:ext cx="1066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2286000" y="2667000"/>
            <a:ext cx="76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667000" y="29718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115594" y="2438400"/>
            <a:ext cx="304006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486400" y="25146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بازخور</a:t>
            </a:r>
            <a:endParaRPr lang="en-US" b="1" dirty="0">
              <a:solidFill>
                <a:schemeClr val="accent3">
                  <a:lumMod val="75000"/>
                </a:schemeClr>
              </a:solidFill>
              <a:latin typeface="Majalla ul body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3400" y="3429000"/>
            <a:ext cx="8458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 smtClean="0">
                <a:solidFill>
                  <a:schemeClr val="accent2">
                    <a:lumMod val="75000"/>
                  </a:schemeClr>
                </a:solidFill>
              </a:rPr>
              <a:t>دلایل استفاده از سیستم اطلاعاتی </a:t>
            </a:r>
            <a:r>
              <a:rPr lang="fa-IR" sz="2400" dirty="0" smtClean="0"/>
              <a:t>: پشتیبانی و کنترل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/>
              <a:t> پشتیبانی اطلاعاتی 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/>
              <a:t> پشتیبانی تصمیم گیری 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/>
              <a:t> پشتیبانی ارتباطی </a:t>
            </a:r>
          </a:p>
          <a:p>
            <a:pPr lvl="2" algn="r" rtl="1">
              <a:buFont typeface="Arial" pitchFamily="34" charset="0"/>
              <a:buChar char="•"/>
            </a:pPr>
            <a:endParaRPr lang="fa-IR" sz="2400" dirty="0" smtClean="0"/>
          </a:p>
          <a:p>
            <a:pPr lvl="2" algn="r" rtl="1"/>
            <a:endParaRPr lang="fa-IR" sz="2400" dirty="0" smtClean="0"/>
          </a:p>
          <a:p>
            <a:pPr algn="r" rtl="1"/>
            <a:r>
              <a:rPr lang="fa-IR" sz="2400" dirty="0" smtClean="0"/>
              <a:t> </a:t>
            </a:r>
            <a:endParaRPr 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2057400" y="4953000"/>
            <a:ext cx="6781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 smtClean="0">
                <a:solidFill>
                  <a:schemeClr val="accent2">
                    <a:lumMod val="75000"/>
                  </a:schemeClr>
                </a:solidFill>
                <a:latin typeface="Majalla ul body"/>
              </a:rPr>
              <a:t>مزایای استفاده از سیستم های اطلاعاتی :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>
                <a:latin typeface="Majalla ul body"/>
              </a:rPr>
              <a:t> بهبود بهره وری 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>
                <a:latin typeface="Majalla ul body"/>
              </a:rPr>
              <a:t> بهبود اثربخشی 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400" dirty="0" smtClean="0">
                <a:latin typeface="Majalla ul body"/>
              </a:rPr>
              <a:t> مزیت رقابتی </a:t>
            </a:r>
            <a:endParaRPr lang="en-US" sz="2400" dirty="0">
              <a:latin typeface="Majalla ul body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2971800" y="1600200"/>
          <a:ext cx="53340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rapezoid 4"/>
          <p:cNvSpPr/>
          <p:nvPr/>
        </p:nvSpPr>
        <p:spPr>
          <a:xfrm>
            <a:off x="4256933" y="4572000"/>
            <a:ext cx="3064330" cy="154312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82550" tIns="82550" rIns="82550" bIns="8255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6500" kern="1200"/>
          </a:p>
        </p:txBody>
      </p:sp>
      <p:cxnSp>
        <p:nvCxnSpPr>
          <p:cNvPr id="11" name="Straight Arrow Connector 10"/>
          <p:cNvCxnSpPr/>
          <p:nvPr/>
        </p:nvCxnSpPr>
        <p:spPr>
          <a:xfrm rot="5400000">
            <a:off x="-2209800" y="3810000"/>
            <a:ext cx="5029200" cy="1588"/>
          </a:xfrm>
          <a:prstGeom prst="straightConnector1">
            <a:avLst/>
          </a:prstGeom>
          <a:ln w="412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57200" y="5105400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latin typeface="Majalla ul body"/>
              </a:rPr>
              <a:t> کاربران </a:t>
            </a:r>
          </a:p>
          <a:p>
            <a:pPr algn="r" rtl="1"/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latin typeface="Majalla ul body"/>
              </a:rPr>
              <a:t>سیستم حقوق و دستمزد ، پردازش سفارش ،رزرو ، پرداخت و انتقال وجوه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8600" y="4038600"/>
            <a:ext cx="3657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dirty="0" smtClean="0">
                <a:latin typeface="Majalla ul body"/>
              </a:rPr>
              <a:t>  </a:t>
            </a:r>
            <a:r>
              <a:rPr lang="fa-IR" sz="1600" b="1" dirty="0" smtClean="0">
                <a:solidFill>
                  <a:schemeClr val="tx2">
                    <a:lumMod val="75000"/>
                  </a:schemeClr>
                </a:solidFill>
                <a:latin typeface="Majalla ul body"/>
              </a:rPr>
              <a:t>مدیران میانی </a:t>
            </a:r>
          </a:p>
          <a:p>
            <a:pPr algn="r" rtl="1"/>
            <a:r>
              <a:rPr lang="fa-IR" sz="1400" b="1" dirty="0" smtClean="0">
                <a:solidFill>
                  <a:schemeClr val="tx2">
                    <a:lumMod val="75000"/>
                  </a:schemeClr>
                </a:solidFill>
                <a:latin typeface="Majalla ul body"/>
              </a:rPr>
              <a:t>سیستم مدیریت فروش ، کنترل موجودی ، بودجه بندی </a:t>
            </a:r>
          </a:p>
          <a:p>
            <a:pPr algn="r" rtl="1"/>
            <a:r>
              <a:rPr lang="fa-IR" sz="1400" b="1" dirty="0" smtClean="0">
                <a:solidFill>
                  <a:schemeClr val="tx2">
                    <a:lumMod val="75000"/>
                  </a:schemeClr>
                </a:solidFill>
                <a:latin typeface="Majalla ul body"/>
              </a:rPr>
              <a:t>مدیریت سیستم گزارش دهی ، مدیریت منابع انسانی 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Majalla ul body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" y="2667000"/>
            <a:ext cx="41148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en-US" dirty="0" smtClean="0">
                <a:latin typeface="Majalla ul body"/>
              </a:rPr>
              <a:t> </a:t>
            </a:r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مدیران ارشد </a:t>
            </a:r>
          </a:p>
          <a:p>
            <a:pPr algn="r" rtl="1"/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سیستم های پشتیبانی تصمیم گروه </a:t>
            </a:r>
            <a:r>
              <a:rPr lang="en-US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GDSS </a:t>
            </a:r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 </a:t>
            </a:r>
          </a:p>
          <a:p>
            <a:pPr algn="r" rtl="1"/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پشتیبانی کامپیوتری کارگروهی </a:t>
            </a:r>
            <a:r>
              <a:rPr lang="en-US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CSCW</a:t>
            </a:r>
            <a:endParaRPr lang="fa-IR" sz="1400" b="1" dirty="0" smtClean="0">
              <a:solidFill>
                <a:schemeClr val="accent3">
                  <a:lumMod val="75000"/>
                </a:schemeClr>
              </a:solidFill>
              <a:latin typeface="Majalla ul body"/>
            </a:endParaRPr>
          </a:p>
          <a:p>
            <a:pPr algn="r" rtl="1"/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سیستم حمل و نقل </a:t>
            </a:r>
          </a:p>
          <a:p>
            <a:pPr algn="r" rtl="1"/>
            <a:r>
              <a:rPr lang="fa-IR" sz="1400" b="1" dirty="0" smtClean="0">
                <a:solidFill>
                  <a:schemeClr val="accent3">
                    <a:lumMod val="75000"/>
                  </a:schemeClr>
                </a:solidFill>
                <a:latin typeface="Majalla ul body"/>
              </a:rPr>
              <a:t>سیستم های برنامه ریزی مالی </a:t>
            </a:r>
          </a:p>
          <a:p>
            <a:pPr algn="r" rtl="1"/>
            <a:endParaRPr lang="fa-IR" dirty="0" smtClean="0">
              <a:latin typeface="Majalla ul body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00200" y="17526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b="1" dirty="0" smtClean="0">
                <a:solidFill>
                  <a:schemeClr val="accent3">
                    <a:lumMod val="50000"/>
                  </a:schemeClr>
                </a:solidFill>
                <a:latin typeface="Majalla ul body"/>
              </a:rPr>
              <a:t>  مدیران اجرایی </a:t>
            </a:r>
          </a:p>
          <a:p>
            <a:pPr algn="r" rtl="1"/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Majalla ul body"/>
              </a:rPr>
              <a:t>EIS </a:t>
            </a:r>
            <a:r>
              <a:rPr lang="fa-IR" b="1" dirty="0" smtClean="0">
                <a:solidFill>
                  <a:schemeClr val="accent3">
                    <a:lumMod val="50000"/>
                  </a:schemeClr>
                </a:solidFill>
                <a:latin typeface="Majalla ul body"/>
              </a:rPr>
              <a:t> عملکرد 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Majalla ul body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67000" y="838200"/>
            <a:ext cx="601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u="sng" dirty="0" smtClean="0">
                <a:solidFill>
                  <a:schemeClr val="bg2">
                    <a:lumMod val="25000"/>
                  </a:schemeClr>
                </a:solidFill>
                <a:latin typeface="Majalla ul body"/>
              </a:rPr>
              <a:t>رایج ترین سیستم های اطلاعاتی </a:t>
            </a:r>
            <a:endParaRPr lang="en-US" sz="2800" b="1" u="sng" dirty="0">
              <a:solidFill>
                <a:schemeClr val="bg2">
                  <a:lumMod val="25000"/>
                </a:schemeClr>
              </a:solidFill>
              <a:latin typeface="Majalla ul body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42844" y="642918"/>
            <a:ext cx="9001156" cy="1069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u="sng" dirty="0" smtClean="0">
                <a:solidFill>
                  <a:schemeClr val="accent1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ارتباط سیستم های اطلاعاتی با سیستم های دیگر 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latin typeface="Times New Roman" pitchFamily="18" charset="0"/>
                <a:cs typeface="B Homa" pitchFamily="2" charset="-78"/>
              </a:rPr>
              <a:t>ه</a:t>
            </a:r>
            <a:endParaRPr lang="en-US" sz="2000" b="1" dirty="0">
              <a:latin typeface="Times New Roman" pitchFamily="18" charset="0"/>
              <a:cs typeface="B Homa" pitchFamily="2" charset="-78"/>
            </a:endParaRPr>
          </a:p>
        </p:txBody>
      </p:sp>
      <p:grpSp>
        <p:nvGrpSpPr>
          <p:cNvPr id="3" name="Group 55"/>
          <p:cNvGrpSpPr/>
          <p:nvPr/>
        </p:nvGrpSpPr>
        <p:grpSpPr>
          <a:xfrm>
            <a:off x="1371600" y="1676400"/>
            <a:ext cx="6643734" cy="4421190"/>
            <a:chOff x="1428728" y="2357430"/>
            <a:chExt cx="6429420" cy="4206876"/>
          </a:xfrm>
        </p:grpSpPr>
        <p:graphicFrame>
          <p:nvGraphicFramePr>
            <p:cNvPr id="61" name="Diagram 60"/>
            <p:cNvGraphicFramePr/>
            <p:nvPr/>
          </p:nvGraphicFramePr>
          <p:xfrm>
            <a:off x="1428728" y="2357430"/>
            <a:ext cx="6429420" cy="42068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cxnSp>
          <p:nvCxnSpPr>
            <p:cNvPr id="7" name="Straight Connector 6"/>
            <p:cNvCxnSpPr/>
            <p:nvPr/>
          </p:nvCxnSpPr>
          <p:spPr>
            <a:xfrm rot="5400000">
              <a:off x="4349671" y="3598147"/>
              <a:ext cx="586740" cy="794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5143504" y="3786191"/>
              <a:ext cx="509591" cy="357189"/>
            </a:xfrm>
            <a:prstGeom prst="line">
              <a:avLst/>
            </a:prstGeom>
            <a:ln w="101600">
              <a:prstDash val="solid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5286380" y="4714884"/>
              <a:ext cx="561979" cy="142876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16200000" flipH="1">
              <a:off x="4807751" y="5255425"/>
              <a:ext cx="523863" cy="319085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3946124" y="5297897"/>
              <a:ext cx="571504" cy="215108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0800000" flipV="1">
              <a:off x="3428992" y="4643446"/>
              <a:ext cx="572298" cy="142876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643306" y="3786190"/>
              <a:ext cx="500066" cy="357190"/>
            </a:xfrm>
            <a:prstGeom prst="line">
              <a:avLst/>
            </a:prstGeom>
            <a:ln w="10160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990600" y="1752600"/>
          <a:ext cx="7543800" cy="447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7800" y="914400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u="sng" dirty="0" smtClean="0">
                <a:solidFill>
                  <a:schemeClr val="tx2"/>
                </a:solidFill>
              </a:rPr>
              <a:t>روند بکارگیری سیستم های اطلاعاتی در سازمان ها</a:t>
            </a:r>
            <a:endParaRPr lang="en-US" sz="2400" b="1" u="sng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3200" b="1" u="sng" dirty="0" smtClean="0">
                <a:cs typeface="+mn-cs"/>
              </a:rPr>
              <a:t>فناوری اطلاعات و سیستم های اطلاعاتی </a:t>
            </a:r>
            <a:endParaRPr lang="en-US" sz="3200" b="1" u="sng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953000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>
                <a:latin typeface="Majalla ul body"/>
              </a:rPr>
              <a:t>5 کارکرد فناوری اطلاعات </a:t>
            </a: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>
                <a:latin typeface="Majalla ul body"/>
              </a:rPr>
              <a:t>تبدیل اطلاعات از یک فرم به فرم دیگر </a:t>
            </a:r>
            <a:r>
              <a:rPr lang="en-US" sz="1800" b="1" dirty="0" smtClean="0">
                <a:latin typeface="Majalla ul body"/>
              </a:rPr>
              <a:t>( Conversion )</a:t>
            </a:r>
            <a:endParaRPr lang="fa-IR" sz="1800" b="1" dirty="0" smtClean="0">
              <a:latin typeface="Majalla ul body"/>
            </a:endParaRP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>
                <a:latin typeface="Majalla ul body"/>
              </a:rPr>
              <a:t>ذخیره سازی اطلاعات </a:t>
            </a:r>
            <a:r>
              <a:rPr lang="en-US" sz="1800" b="1" dirty="0" smtClean="0">
                <a:latin typeface="Majalla ul body"/>
              </a:rPr>
              <a:t>( Storage )</a:t>
            </a:r>
            <a:endParaRPr lang="fa-IR" sz="1800" b="1" dirty="0" smtClean="0">
              <a:latin typeface="Majalla ul body"/>
            </a:endParaRP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>
                <a:latin typeface="Majalla ul body"/>
              </a:rPr>
              <a:t>پردازش اطلاعات </a:t>
            </a:r>
            <a:r>
              <a:rPr lang="en-US" sz="1800" b="1" dirty="0" smtClean="0">
                <a:latin typeface="Majalla ul body"/>
              </a:rPr>
              <a:t> ( Processing )</a:t>
            </a:r>
            <a:endParaRPr lang="fa-IR" sz="1800" b="1" dirty="0" smtClean="0">
              <a:latin typeface="Majalla ul body"/>
            </a:endParaRP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>
                <a:latin typeface="Majalla ul body"/>
              </a:rPr>
              <a:t>مبادله اطلاعات </a:t>
            </a:r>
            <a:r>
              <a:rPr lang="en-US" sz="1800" b="1" dirty="0" smtClean="0">
                <a:latin typeface="Majalla ul body"/>
              </a:rPr>
              <a:t> ( Communication )</a:t>
            </a:r>
            <a:endParaRPr lang="fa-IR" sz="1800" b="1" dirty="0" smtClean="0">
              <a:latin typeface="Majalla ul body"/>
            </a:endParaRPr>
          </a:p>
          <a:p>
            <a:pPr marL="822960" lvl="1" indent="-457200" algn="r" rtl="1">
              <a:buFont typeface="+mj-lt"/>
              <a:buAutoNum type="arabicPeriod"/>
            </a:pPr>
            <a:r>
              <a:rPr lang="fa-IR" sz="1800" b="1" dirty="0" smtClean="0">
                <a:latin typeface="Majalla ul body"/>
              </a:rPr>
              <a:t>همگرایی اطلاعات </a:t>
            </a:r>
            <a:r>
              <a:rPr lang="en-US" sz="1800" b="1" dirty="0" smtClean="0">
                <a:latin typeface="Majalla ul body"/>
              </a:rPr>
              <a:t>( Convergence )</a:t>
            </a:r>
            <a:endParaRPr lang="fa-IR" sz="1800" b="1" dirty="0" smtClean="0">
              <a:latin typeface="Majalla ul body"/>
            </a:endParaRPr>
          </a:p>
          <a:p>
            <a:pPr marL="457200" indent="-457200" algn="r" rtl="1">
              <a:buNone/>
            </a:pPr>
            <a:endParaRPr lang="en-US" sz="2400" dirty="0">
              <a:latin typeface="Majalla ul body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0" y="3276600"/>
          <a:ext cx="4343400" cy="340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 rot="5400000">
            <a:off x="3082498" y="4994702"/>
            <a:ext cx="1976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/>
              <a:t>محیط کسب و کار</a:t>
            </a:r>
            <a:endParaRPr lang="en-US" b="1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+mn-cs"/>
              </a:rPr>
              <a:t> با تشکر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956</TotalTime>
  <Words>972</Words>
  <Application>Microsoft Office PowerPoint</Application>
  <PresentationFormat>On-screen Show (4:3)</PresentationFormat>
  <Paragraphs>239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Flow</vt:lpstr>
      <vt:lpstr>بنام خدا</vt:lpstr>
      <vt:lpstr>سیستم های اطلاعاتی مدیریت </vt:lpstr>
      <vt:lpstr>عصر اطلاعات </vt:lpstr>
      <vt:lpstr>جامعه اطلاعاتی </vt:lpstr>
      <vt:lpstr>خصوصیات سازمانهای عصر اطلاعات </vt:lpstr>
      <vt:lpstr>PowerPoint Presentation</vt:lpstr>
      <vt:lpstr>PowerPoint Presentation</vt:lpstr>
      <vt:lpstr>انواع دانش </vt:lpstr>
      <vt:lpstr>PowerPoint Presentation</vt:lpstr>
      <vt:lpstr>PowerPoint Presentation</vt:lpstr>
      <vt:lpstr>اطلاعات و سازمان </vt:lpstr>
      <vt:lpstr>PowerPoint Presentation</vt:lpstr>
      <vt:lpstr>سیستم های اطلاعاتی </vt:lpstr>
      <vt:lpstr>PowerPoint Presentation</vt:lpstr>
      <vt:lpstr>PowerPoint Presentation</vt:lpstr>
      <vt:lpstr>PowerPoint Presentation</vt:lpstr>
      <vt:lpstr>فناوری اطلاعات و سیستم های اطلاعاتی </vt:lpstr>
      <vt:lpstr> با تشکر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سیستم های اطلاعاتی مدیریت</dc:title>
  <dc:creator>user</dc:creator>
  <cp:lastModifiedBy>Windows User</cp:lastModifiedBy>
  <cp:revision>90</cp:revision>
  <dcterms:created xsi:type="dcterms:W3CDTF">2017-02-20T15:53:10Z</dcterms:created>
  <dcterms:modified xsi:type="dcterms:W3CDTF">2020-05-21T01:36:53Z</dcterms:modified>
</cp:coreProperties>
</file>