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86" r:id="rId2"/>
    <p:sldId id="256" r:id="rId3"/>
    <p:sldId id="284" r:id="rId4"/>
    <p:sldId id="285" r:id="rId5"/>
    <p:sldId id="258" r:id="rId6"/>
    <p:sldId id="282" r:id="rId7"/>
    <p:sldId id="283" r:id="rId8"/>
    <p:sldId id="257" r:id="rId9"/>
    <p:sldId id="280" r:id="rId10"/>
    <p:sldId id="260" r:id="rId11"/>
    <p:sldId id="278" r:id="rId12"/>
    <p:sldId id="259" r:id="rId13"/>
    <p:sldId id="279" r:id="rId14"/>
    <p:sldId id="263" r:id="rId15"/>
    <p:sldId id="262" r:id="rId16"/>
    <p:sldId id="264" r:id="rId17"/>
    <p:sldId id="265" r:id="rId18"/>
  </p:sldIdLst>
  <p:sldSz cx="9144000" cy="6858000" type="screen4x3"/>
  <p:notesSz cx="6858000" cy="9144000"/>
  <p:custDataLst>
    <p:tags r:id="rId2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47FEA9-0156-4A74-B641-6DB9F4D1D24B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</dgm:pt>
    <dgm:pt modelId="{4B4132D1-6DB3-4BAB-B595-6C162296994B}">
      <dgm:prSet phldrT="[Text]"/>
      <dgm:spPr/>
      <dgm:t>
        <a:bodyPr/>
        <a:lstStyle/>
        <a:p>
          <a:r>
            <a:rPr lang="fa-IR" dirty="0" smtClean="0">
              <a:solidFill>
                <a:schemeClr val="bg1"/>
              </a:solidFill>
              <a:cs typeface="B Nazanin" pitchFamily="2" charset="-78"/>
            </a:rPr>
            <a:t>برنامه ریزی منطقه ای </a:t>
          </a:r>
          <a:endParaRPr lang="en-US" dirty="0">
            <a:solidFill>
              <a:schemeClr val="bg1"/>
            </a:solidFill>
            <a:cs typeface="B Nazanin" pitchFamily="2" charset="-78"/>
          </a:endParaRPr>
        </a:p>
      </dgm:t>
    </dgm:pt>
    <dgm:pt modelId="{394F9F05-6CAD-4347-983C-353FDFDB9322}" type="parTrans" cxnId="{2FCC92CF-6196-4D5A-9CB6-A824642FCA75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6E44D7DF-0500-41FF-8CBD-343DF09791BC}" type="sibTrans" cxnId="{2FCC92CF-6196-4D5A-9CB6-A824642FCA75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7A13CFE4-1E1D-4557-9E70-CB4584140C09}">
      <dgm:prSet phldrT="[Text]"/>
      <dgm:spPr/>
      <dgm:t>
        <a:bodyPr/>
        <a:lstStyle/>
        <a:p>
          <a:r>
            <a:rPr lang="fa-IR" dirty="0" smtClean="0">
              <a:solidFill>
                <a:schemeClr val="accent2"/>
              </a:solidFill>
              <a:cs typeface="B Nazanin" pitchFamily="2" charset="-78"/>
            </a:rPr>
            <a:t>معماری</a:t>
          </a:r>
          <a:endParaRPr lang="en-US" dirty="0">
            <a:solidFill>
              <a:schemeClr val="accent2"/>
            </a:solidFill>
            <a:cs typeface="B Nazanin" pitchFamily="2" charset="-78"/>
          </a:endParaRPr>
        </a:p>
      </dgm:t>
    </dgm:pt>
    <dgm:pt modelId="{552790AF-729B-48E2-BAB2-D3B004C5BA35}" type="parTrans" cxnId="{6DE9E04D-CCF0-4D61-BBB4-66E2B88076C1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95F09A06-7CF8-4B57-83CC-A3E1FFC59E1F}" type="sibTrans" cxnId="{6DE9E04D-CCF0-4D61-BBB4-66E2B88076C1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0C8CA2D1-11B4-4204-8D76-30E2B5B849CF}">
      <dgm:prSet phldrT="[Text]"/>
      <dgm:spPr/>
      <dgm:t>
        <a:bodyPr/>
        <a:lstStyle/>
        <a:p>
          <a:r>
            <a:rPr lang="fa-IR" dirty="0" smtClean="0">
              <a:solidFill>
                <a:schemeClr val="bg1"/>
              </a:solidFill>
              <a:cs typeface="B Nazanin" pitchFamily="2" charset="-78"/>
            </a:rPr>
            <a:t>طراحی صنعتی</a:t>
          </a:r>
          <a:endParaRPr lang="en-US" dirty="0">
            <a:solidFill>
              <a:schemeClr val="bg1"/>
            </a:solidFill>
            <a:cs typeface="B Nazanin" pitchFamily="2" charset="-78"/>
          </a:endParaRPr>
        </a:p>
      </dgm:t>
    </dgm:pt>
    <dgm:pt modelId="{17FE9220-3051-40C7-A710-F10DD0372758}" type="parTrans" cxnId="{BA8143CA-5823-4924-831C-41B532DBEDEA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5D21395C-A97C-4A43-9B0C-5869872F5026}" type="sibTrans" cxnId="{BA8143CA-5823-4924-831C-41B532DBEDEA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3B2C258D-BA94-46C6-94F9-711126690A53}">
      <dgm:prSet/>
      <dgm:spPr/>
      <dgm:t>
        <a:bodyPr/>
        <a:lstStyle/>
        <a:p>
          <a:r>
            <a:rPr lang="fa-IR" dirty="0" smtClean="0">
              <a:solidFill>
                <a:schemeClr val="accent4">
                  <a:lumMod val="50000"/>
                </a:schemeClr>
              </a:solidFill>
              <a:cs typeface="B Nazanin" pitchFamily="2" charset="-78"/>
            </a:rPr>
            <a:t>برنامه ریزی شهری</a:t>
          </a:r>
          <a:endParaRPr lang="en-US" dirty="0">
            <a:solidFill>
              <a:schemeClr val="accent4">
                <a:lumMod val="50000"/>
              </a:schemeClr>
            </a:solidFill>
            <a:cs typeface="B Nazanin" pitchFamily="2" charset="-78"/>
          </a:endParaRPr>
        </a:p>
      </dgm:t>
    </dgm:pt>
    <dgm:pt modelId="{814D90B8-851F-47D0-AFF5-3793EF794B8D}" type="parTrans" cxnId="{25DFC05E-9578-4967-BE04-FD77FD2D27FF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B9959225-2385-408D-9712-F0F6036F5BFD}" type="sibTrans" cxnId="{25DFC05E-9578-4967-BE04-FD77FD2D27FF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6DF4FB1E-5934-415B-868E-2F40CB7B23A0}">
      <dgm:prSet/>
      <dgm:spPr/>
      <dgm:t>
        <a:bodyPr/>
        <a:lstStyle/>
        <a:p>
          <a:r>
            <a:rPr lang="fa-IR" dirty="0" smtClean="0">
              <a:solidFill>
                <a:schemeClr val="bg1"/>
              </a:solidFill>
              <a:cs typeface="B Nazanin" pitchFamily="2" charset="-78"/>
            </a:rPr>
            <a:t>طراحی شهری</a:t>
          </a:r>
          <a:endParaRPr lang="en-US" dirty="0">
            <a:solidFill>
              <a:schemeClr val="bg1"/>
            </a:solidFill>
            <a:cs typeface="B Nazanin" pitchFamily="2" charset="-78"/>
          </a:endParaRPr>
        </a:p>
      </dgm:t>
    </dgm:pt>
    <dgm:pt modelId="{BACAB6D7-6068-466F-AEC6-1560233C2AE6}" type="parTrans" cxnId="{BF30F04A-688D-41D9-9080-7A87D222BA20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ED4287AE-A27A-498F-9707-222172864EF2}" type="sibTrans" cxnId="{BF30F04A-688D-41D9-9080-7A87D222BA20}">
      <dgm:prSet/>
      <dgm:spPr/>
      <dgm:t>
        <a:bodyPr/>
        <a:lstStyle/>
        <a:p>
          <a:endParaRPr lang="en-US">
            <a:cs typeface="B Nazanin" pitchFamily="2" charset="-78"/>
          </a:endParaRPr>
        </a:p>
      </dgm:t>
    </dgm:pt>
    <dgm:pt modelId="{7A8BF4C4-80C6-4B93-8055-5BB32151CB89}" type="pres">
      <dgm:prSet presAssocID="{6B47FEA9-0156-4A74-B641-6DB9F4D1D24B}" presName="Name0" presStyleCnt="0">
        <dgm:presLayoutVars>
          <dgm:dir/>
          <dgm:animLvl val="lvl"/>
          <dgm:resizeHandles val="exact"/>
        </dgm:presLayoutVars>
      </dgm:prSet>
      <dgm:spPr/>
    </dgm:pt>
    <dgm:pt modelId="{F793ED2D-DD69-4D00-9873-55EB980CDDCF}" type="pres">
      <dgm:prSet presAssocID="{4B4132D1-6DB3-4BAB-B595-6C162296994B}" presName="Name8" presStyleCnt="0"/>
      <dgm:spPr/>
    </dgm:pt>
    <dgm:pt modelId="{0ED61C1C-976D-4882-8349-9870365C0B68}" type="pres">
      <dgm:prSet presAssocID="{4B4132D1-6DB3-4BAB-B595-6C162296994B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CDAB4F-A0A1-41DF-8728-30D546D8D0C3}" type="pres">
      <dgm:prSet presAssocID="{4B4132D1-6DB3-4BAB-B595-6C162296994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6E4253-41F7-4DC9-8A52-340E3D6BEC8C}" type="pres">
      <dgm:prSet presAssocID="{3B2C258D-BA94-46C6-94F9-711126690A53}" presName="Name8" presStyleCnt="0"/>
      <dgm:spPr/>
    </dgm:pt>
    <dgm:pt modelId="{78C7DF82-0B00-4D16-BD42-ECB523A4BD53}" type="pres">
      <dgm:prSet presAssocID="{3B2C258D-BA94-46C6-94F9-711126690A53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E3C68E-6D71-4E5B-9ED8-2A37D93B5D15}" type="pres">
      <dgm:prSet presAssocID="{3B2C258D-BA94-46C6-94F9-711126690A5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198319-8330-4F2E-ABD0-7AA6CB770BE1}" type="pres">
      <dgm:prSet presAssocID="{6DF4FB1E-5934-415B-868E-2F40CB7B23A0}" presName="Name8" presStyleCnt="0"/>
      <dgm:spPr/>
    </dgm:pt>
    <dgm:pt modelId="{AC2B019F-D9AD-4CDF-9778-009AB610F90E}" type="pres">
      <dgm:prSet presAssocID="{6DF4FB1E-5934-415B-868E-2F40CB7B23A0}" presName="level" presStyleLbl="node1" presStyleIdx="2" presStyleCnt="5" custLinFactNeighborX="-637" custLinFactNeighborY="-5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5E5BE0-5213-4D3E-9166-EA3B59747374}" type="pres">
      <dgm:prSet presAssocID="{6DF4FB1E-5934-415B-868E-2F40CB7B23A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162A94-B917-430D-B775-F90CA90938D1}" type="pres">
      <dgm:prSet presAssocID="{7A13CFE4-1E1D-4557-9E70-CB4584140C09}" presName="Name8" presStyleCnt="0"/>
      <dgm:spPr/>
    </dgm:pt>
    <dgm:pt modelId="{4CE8D935-A401-4EB8-8677-3EA3CF87019D}" type="pres">
      <dgm:prSet presAssocID="{7A13CFE4-1E1D-4557-9E70-CB4584140C09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926982-A222-4096-910C-6BCD3CFA6F86}" type="pres">
      <dgm:prSet presAssocID="{7A13CFE4-1E1D-4557-9E70-CB4584140C0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59203E-7BD3-4230-858D-4C23AC951A13}" type="pres">
      <dgm:prSet presAssocID="{0C8CA2D1-11B4-4204-8D76-30E2B5B849CF}" presName="Name8" presStyleCnt="0"/>
      <dgm:spPr/>
    </dgm:pt>
    <dgm:pt modelId="{4E3C976F-ECF6-4C13-BC55-BBD2C452275D}" type="pres">
      <dgm:prSet presAssocID="{0C8CA2D1-11B4-4204-8D76-30E2B5B849CF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D9C2C2-0221-4CEA-BFE0-0DC30081EDC0}" type="pres">
      <dgm:prSet presAssocID="{0C8CA2D1-11B4-4204-8D76-30E2B5B849C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729E10-8762-4630-A9AE-1A9D0734EC3B}" type="presOf" srcId="{6B47FEA9-0156-4A74-B641-6DB9F4D1D24B}" destId="{7A8BF4C4-80C6-4B93-8055-5BB32151CB89}" srcOrd="0" destOrd="0" presId="urn:microsoft.com/office/officeart/2005/8/layout/pyramid3"/>
    <dgm:cxn modelId="{25DFC05E-9578-4967-BE04-FD77FD2D27FF}" srcId="{6B47FEA9-0156-4A74-B641-6DB9F4D1D24B}" destId="{3B2C258D-BA94-46C6-94F9-711126690A53}" srcOrd="1" destOrd="0" parTransId="{814D90B8-851F-47D0-AFF5-3793EF794B8D}" sibTransId="{B9959225-2385-408D-9712-F0F6036F5BFD}"/>
    <dgm:cxn modelId="{EFDAA98C-DD56-4ED3-9CAF-DECC06B1B26B}" type="presOf" srcId="{6DF4FB1E-5934-415B-868E-2F40CB7B23A0}" destId="{E95E5BE0-5213-4D3E-9166-EA3B59747374}" srcOrd="1" destOrd="0" presId="urn:microsoft.com/office/officeart/2005/8/layout/pyramid3"/>
    <dgm:cxn modelId="{2FCC92CF-6196-4D5A-9CB6-A824642FCA75}" srcId="{6B47FEA9-0156-4A74-B641-6DB9F4D1D24B}" destId="{4B4132D1-6DB3-4BAB-B595-6C162296994B}" srcOrd="0" destOrd="0" parTransId="{394F9F05-6CAD-4347-983C-353FDFDB9322}" sibTransId="{6E44D7DF-0500-41FF-8CBD-343DF09791BC}"/>
    <dgm:cxn modelId="{838EE80D-973C-4D2C-A9DA-2C0274E2C5AA}" type="presOf" srcId="{6DF4FB1E-5934-415B-868E-2F40CB7B23A0}" destId="{AC2B019F-D9AD-4CDF-9778-009AB610F90E}" srcOrd="0" destOrd="0" presId="urn:microsoft.com/office/officeart/2005/8/layout/pyramid3"/>
    <dgm:cxn modelId="{3DB15158-5E93-4E47-81AD-6022216A08BD}" type="presOf" srcId="{7A13CFE4-1E1D-4557-9E70-CB4584140C09}" destId="{4CE8D935-A401-4EB8-8677-3EA3CF87019D}" srcOrd="0" destOrd="0" presId="urn:microsoft.com/office/officeart/2005/8/layout/pyramid3"/>
    <dgm:cxn modelId="{BF30F04A-688D-41D9-9080-7A87D222BA20}" srcId="{6B47FEA9-0156-4A74-B641-6DB9F4D1D24B}" destId="{6DF4FB1E-5934-415B-868E-2F40CB7B23A0}" srcOrd="2" destOrd="0" parTransId="{BACAB6D7-6068-466F-AEC6-1560233C2AE6}" sibTransId="{ED4287AE-A27A-498F-9707-222172864EF2}"/>
    <dgm:cxn modelId="{F035CEFA-5450-4608-BB84-F3A28AC0F986}" type="presOf" srcId="{4B4132D1-6DB3-4BAB-B595-6C162296994B}" destId="{0ED61C1C-976D-4882-8349-9870365C0B68}" srcOrd="0" destOrd="0" presId="urn:microsoft.com/office/officeart/2005/8/layout/pyramid3"/>
    <dgm:cxn modelId="{3F49CE2D-7142-45C9-91A3-8FD8DD9D88C6}" type="presOf" srcId="{3B2C258D-BA94-46C6-94F9-711126690A53}" destId="{78C7DF82-0B00-4D16-BD42-ECB523A4BD53}" srcOrd="0" destOrd="0" presId="urn:microsoft.com/office/officeart/2005/8/layout/pyramid3"/>
    <dgm:cxn modelId="{09752482-8283-4A29-B61E-70F1E42E8BAD}" type="presOf" srcId="{0C8CA2D1-11B4-4204-8D76-30E2B5B849CF}" destId="{74D9C2C2-0221-4CEA-BFE0-0DC30081EDC0}" srcOrd="1" destOrd="0" presId="urn:microsoft.com/office/officeart/2005/8/layout/pyramid3"/>
    <dgm:cxn modelId="{FF72C012-2AA4-49AF-8B6A-7CFAD52C8AAF}" type="presOf" srcId="{7A13CFE4-1E1D-4557-9E70-CB4584140C09}" destId="{86926982-A222-4096-910C-6BCD3CFA6F86}" srcOrd="1" destOrd="0" presId="urn:microsoft.com/office/officeart/2005/8/layout/pyramid3"/>
    <dgm:cxn modelId="{127A6ED0-579E-4988-AC6A-B0CF56C10CA2}" type="presOf" srcId="{4B4132D1-6DB3-4BAB-B595-6C162296994B}" destId="{E0CDAB4F-A0A1-41DF-8728-30D546D8D0C3}" srcOrd="1" destOrd="0" presId="urn:microsoft.com/office/officeart/2005/8/layout/pyramid3"/>
    <dgm:cxn modelId="{6DE9E04D-CCF0-4D61-BBB4-66E2B88076C1}" srcId="{6B47FEA9-0156-4A74-B641-6DB9F4D1D24B}" destId="{7A13CFE4-1E1D-4557-9E70-CB4584140C09}" srcOrd="3" destOrd="0" parTransId="{552790AF-729B-48E2-BAB2-D3B004C5BA35}" sibTransId="{95F09A06-7CF8-4B57-83CC-A3E1FFC59E1F}"/>
    <dgm:cxn modelId="{A22E9B7A-5042-4291-AE7A-ECD8B2767B43}" type="presOf" srcId="{0C8CA2D1-11B4-4204-8D76-30E2B5B849CF}" destId="{4E3C976F-ECF6-4C13-BC55-BBD2C452275D}" srcOrd="0" destOrd="0" presId="urn:microsoft.com/office/officeart/2005/8/layout/pyramid3"/>
    <dgm:cxn modelId="{0798F8F4-7C79-4330-A8BB-D075F32E15FB}" type="presOf" srcId="{3B2C258D-BA94-46C6-94F9-711126690A53}" destId="{63E3C68E-6D71-4E5B-9ED8-2A37D93B5D15}" srcOrd="1" destOrd="0" presId="urn:microsoft.com/office/officeart/2005/8/layout/pyramid3"/>
    <dgm:cxn modelId="{BA8143CA-5823-4924-831C-41B532DBEDEA}" srcId="{6B47FEA9-0156-4A74-B641-6DB9F4D1D24B}" destId="{0C8CA2D1-11B4-4204-8D76-30E2B5B849CF}" srcOrd="4" destOrd="0" parTransId="{17FE9220-3051-40C7-A710-F10DD0372758}" sibTransId="{5D21395C-A97C-4A43-9B0C-5869872F5026}"/>
    <dgm:cxn modelId="{413E0C41-4B9B-4D1C-869D-7C8DB972A164}" type="presParOf" srcId="{7A8BF4C4-80C6-4B93-8055-5BB32151CB89}" destId="{F793ED2D-DD69-4D00-9873-55EB980CDDCF}" srcOrd="0" destOrd="0" presId="urn:microsoft.com/office/officeart/2005/8/layout/pyramid3"/>
    <dgm:cxn modelId="{239D20CC-9467-46C4-87AB-BD8F0256D53E}" type="presParOf" srcId="{F793ED2D-DD69-4D00-9873-55EB980CDDCF}" destId="{0ED61C1C-976D-4882-8349-9870365C0B68}" srcOrd="0" destOrd="0" presId="urn:microsoft.com/office/officeart/2005/8/layout/pyramid3"/>
    <dgm:cxn modelId="{E0902B7D-DD00-47B9-B4B0-ED173B36C37C}" type="presParOf" srcId="{F793ED2D-DD69-4D00-9873-55EB980CDDCF}" destId="{E0CDAB4F-A0A1-41DF-8728-30D546D8D0C3}" srcOrd="1" destOrd="0" presId="urn:microsoft.com/office/officeart/2005/8/layout/pyramid3"/>
    <dgm:cxn modelId="{E19D6A12-8ED4-4B8B-98FE-2B85D8F98878}" type="presParOf" srcId="{7A8BF4C4-80C6-4B93-8055-5BB32151CB89}" destId="{ED6E4253-41F7-4DC9-8A52-340E3D6BEC8C}" srcOrd="1" destOrd="0" presId="urn:microsoft.com/office/officeart/2005/8/layout/pyramid3"/>
    <dgm:cxn modelId="{C416279A-578C-4715-8FFE-5AC10AC0F9B3}" type="presParOf" srcId="{ED6E4253-41F7-4DC9-8A52-340E3D6BEC8C}" destId="{78C7DF82-0B00-4D16-BD42-ECB523A4BD53}" srcOrd="0" destOrd="0" presId="urn:microsoft.com/office/officeart/2005/8/layout/pyramid3"/>
    <dgm:cxn modelId="{2C160379-1A7C-4F02-A7D3-3BAAB2590304}" type="presParOf" srcId="{ED6E4253-41F7-4DC9-8A52-340E3D6BEC8C}" destId="{63E3C68E-6D71-4E5B-9ED8-2A37D93B5D15}" srcOrd="1" destOrd="0" presId="urn:microsoft.com/office/officeart/2005/8/layout/pyramid3"/>
    <dgm:cxn modelId="{FF9E607C-1BA7-477B-8F51-6A551F8B2338}" type="presParOf" srcId="{7A8BF4C4-80C6-4B93-8055-5BB32151CB89}" destId="{86198319-8330-4F2E-ABD0-7AA6CB770BE1}" srcOrd="2" destOrd="0" presId="urn:microsoft.com/office/officeart/2005/8/layout/pyramid3"/>
    <dgm:cxn modelId="{B22D0440-5559-40FD-A2B5-E2E6CE94626D}" type="presParOf" srcId="{86198319-8330-4F2E-ABD0-7AA6CB770BE1}" destId="{AC2B019F-D9AD-4CDF-9778-009AB610F90E}" srcOrd="0" destOrd="0" presId="urn:microsoft.com/office/officeart/2005/8/layout/pyramid3"/>
    <dgm:cxn modelId="{1F0F7385-3819-4139-96FD-298AEEE2F628}" type="presParOf" srcId="{86198319-8330-4F2E-ABD0-7AA6CB770BE1}" destId="{E95E5BE0-5213-4D3E-9166-EA3B59747374}" srcOrd="1" destOrd="0" presId="urn:microsoft.com/office/officeart/2005/8/layout/pyramid3"/>
    <dgm:cxn modelId="{B9D43D8B-DE03-450D-9E0B-BE6924397B90}" type="presParOf" srcId="{7A8BF4C4-80C6-4B93-8055-5BB32151CB89}" destId="{E1162A94-B917-430D-B775-F90CA90938D1}" srcOrd="3" destOrd="0" presId="urn:microsoft.com/office/officeart/2005/8/layout/pyramid3"/>
    <dgm:cxn modelId="{967534F2-94D0-4C71-BBC2-982C760EABC0}" type="presParOf" srcId="{E1162A94-B917-430D-B775-F90CA90938D1}" destId="{4CE8D935-A401-4EB8-8677-3EA3CF87019D}" srcOrd="0" destOrd="0" presId="urn:microsoft.com/office/officeart/2005/8/layout/pyramid3"/>
    <dgm:cxn modelId="{C1E2186E-F5C8-4EDC-931F-BC30C047AFB0}" type="presParOf" srcId="{E1162A94-B917-430D-B775-F90CA90938D1}" destId="{86926982-A222-4096-910C-6BCD3CFA6F86}" srcOrd="1" destOrd="0" presId="urn:microsoft.com/office/officeart/2005/8/layout/pyramid3"/>
    <dgm:cxn modelId="{E82577E1-25F3-48BF-8ACA-D7811BB7D442}" type="presParOf" srcId="{7A8BF4C4-80C6-4B93-8055-5BB32151CB89}" destId="{7E59203E-7BD3-4230-858D-4C23AC951A13}" srcOrd="4" destOrd="0" presId="urn:microsoft.com/office/officeart/2005/8/layout/pyramid3"/>
    <dgm:cxn modelId="{8A8C1746-6694-4601-8C47-BE87308FFA44}" type="presParOf" srcId="{7E59203E-7BD3-4230-858D-4C23AC951A13}" destId="{4E3C976F-ECF6-4C13-BC55-BBD2C452275D}" srcOrd="0" destOrd="0" presId="urn:microsoft.com/office/officeart/2005/8/layout/pyramid3"/>
    <dgm:cxn modelId="{CAB1EEA9-7A15-4AB0-A2DC-8EB9CA94CC42}" type="presParOf" srcId="{7E59203E-7BD3-4230-858D-4C23AC951A13}" destId="{74D9C2C2-0221-4CEA-BFE0-0DC30081EDC0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C55D10-0F92-4709-94A3-266AD09801C2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</dgm:pt>
    <dgm:pt modelId="{C930F39F-A4E1-4F75-BF02-3D1B3A60E136}">
      <dgm:prSet phldrT="[Text]"/>
      <dgm:spPr/>
      <dgm:t>
        <a:bodyPr/>
        <a:lstStyle/>
        <a:p>
          <a:pPr rtl="1"/>
          <a:r>
            <a:rPr lang="fa-IR" dirty="0" smtClean="0">
              <a:cs typeface="B Nazanin" panose="00000400000000000000" pitchFamily="2" charset="-78"/>
            </a:rPr>
            <a:t>برنامه ریزی کالبدی</a:t>
          </a:r>
          <a:endParaRPr lang="fa-IR" dirty="0">
            <a:cs typeface="B Nazanin" panose="00000400000000000000" pitchFamily="2" charset="-78"/>
          </a:endParaRPr>
        </a:p>
      </dgm:t>
    </dgm:pt>
    <dgm:pt modelId="{8DF75325-BA3B-4A4A-9FA6-8BF5E91AA99D}" type="parTrans" cxnId="{64A313D6-F8B5-4316-B1DE-83FF00EFAB14}">
      <dgm:prSet/>
      <dgm:spPr/>
      <dgm:t>
        <a:bodyPr/>
        <a:lstStyle/>
        <a:p>
          <a:pPr rtl="1"/>
          <a:endParaRPr lang="fa-IR">
            <a:cs typeface="B Nazanin" panose="00000400000000000000" pitchFamily="2" charset="-78"/>
          </a:endParaRPr>
        </a:p>
      </dgm:t>
    </dgm:pt>
    <dgm:pt modelId="{7CA3F08C-7C35-4D83-9B7B-F7D1E8FE519D}" type="sibTrans" cxnId="{64A313D6-F8B5-4316-B1DE-83FF00EFAB14}">
      <dgm:prSet/>
      <dgm:spPr/>
      <dgm:t>
        <a:bodyPr/>
        <a:lstStyle/>
        <a:p>
          <a:pPr rtl="1"/>
          <a:endParaRPr lang="fa-IR">
            <a:cs typeface="B Nazanin" panose="00000400000000000000" pitchFamily="2" charset="-78"/>
          </a:endParaRPr>
        </a:p>
      </dgm:t>
    </dgm:pt>
    <dgm:pt modelId="{60EEE497-8C2E-481C-8902-46CE30126263}">
      <dgm:prSet phldrT="[Text]"/>
      <dgm:spPr/>
      <dgm:t>
        <a:bodyPr/>
        <a:lstStyle/>
        <a:p>
          <a:pPr rtl="1"/>
          <a:r>
            <a:rPr lang="fa-IR" dirty="0" smtClean="0">
              <a:cs typeface="B Nazanin" panose="00000400000000000000" pitchFamily="2" charset="-78"/>
            </a:rPr>
            <a:t>برنامه ریزی جامع</a:t>
          </a:r>
          <a:endParaRPr lang="fa-IR" dirty="0">
            <a:cs typeface="B Nazanin" panose="00000400000000000000" pitchFamily="2" charset="-78"/>
          </a:endParaRPr>
        </a:p>
      </dgm:t>
    </dgm:pt>
    <dgm:pt modelId="{89E48CF0-8DB1-4999-95B9-8AE367633AD7}" type="parTrans" cxnId="{28B41EC0-AAA7-4624-BB43-996A61F80E57}">
      <dgm:prSet/>
      <dgm:spPr/>
      <dgm:t>
        <a:bodyPr/>
        <a:lstStyle/>
        <a:p>
          <a:pPr rtl="1"/>
          <a:endParaRPr lang="fa-IR">
            <a:cs typeface="B Nazanin" panose="00000400000000000000" pitchFamily="2" charset="-78"/>
          </a:endParaRPr>
        </a:p>
      </dgm:t>
    </dgm:pt>
    <dgm:pt modelId="{5EDCB417-4A7D-4CAB-86C1-C6A475234D14}" type="sibTrans" cxnId="{28B41EC0-AAA7-4624-BB43-996A61F80E57}">
      <dgm:prSet/>
      <dgm:spPr/>
      <dgm:t>
        <a:bodyPr/>
        <a:lstStyle/>
        <a:p>
          <a:pPr rtl="1"/>
          <a:endParaRPr lang="fa-IR">
            <a:cs typeface="B Nazanin" panose="00000400000000000000" pitchFamily="2" charset="-78"/>
          </a:endParaRPr>
        </a:p>
      </dgm:t>
    </dgm:pt>
    <dgm:pt modelId="{0EA3495D-48A7-4B62-88EB-DEB1685B35D9}">
      <dgm:prSet phldrT="[Text]"/>
      <dgm:spPr/>
      <dgm:t>
        <a:bodyPr/>
        <a:lstStyle/>
        <a:p>
          <a:pPr rtl="1"/>
          <a:r>
            <a:rPr lang="fa-IR" dirty="0" smtClean="0">
              <a:cs typeface="B Nazanin" panose="00000400000000000000" pitchFamily="2" charset="-78"/>
            </a:rPr>
            <a:t>برنامه ریزی اجتماعی</a:t>
          </a:r>
          <a:endParaRPr lang="fa-IR" dirty="0">
            <a:cs typeface="B Nazanin" panose="00000400000000000000" pitchFamily="2" charset="-78"/>
          </a:endParaRPr>
        </a:p>
      </dgm:t>
    </dgm:pt>
    <dgm:pt modelId="{67B656E6-7E46-45A0-85CA-5F195E41EC4C}" type="parTrans" cxnId="{257200BF-018D-48A8-AB0B-7F4EB59E8DB7}">
      <dgm:prSet/>
      <dgm:spPr/>
      <dgm:t>
        <a:bodyPr/>
        <a:lstStyle/>
        <a:p>
          <a:pPr rtl="1"/>
          <a:endParaRPr lang="fa-IR">
            <a:cs typeface="B Nazanin" panose="00000400000000000000" pitchFamily="2" charset="-78"/>
          </a:endParaRPr>
        </a:p>
      </dgm:t>
    </dgm:pt>
    <dgm:pt modelId="{656BAC95-871C-4548-B0D7-47014B41692C}" type="sibTrans" cxnId="{257200BF-018D-48A8-AB0B-7F4EB59E8DB7}">
      <dgm:prSet/>
      <dgm:spPr/>
      <dgm:t>
        <a:bodyPr/>
        <a:lstStyle/>
        <a:p>
          <a:pPr rtl="1"/>
          <a:endParaRPr lang="fa-IR">
            <a:cs typeface="B Nazanin" panose="00000400000000000000" pitchFamily="2" charset="-78"/>
          </a:endParaRPr>
        </a:p>
      </dgm:t>
    </dgm:pt>
    <dgm:pt modelId="{B9ED47EE-2D95-4E74-92DF-69E84406162E}">
      <dgm:prSet/>
      <dgm:spPr/>
      <dgm:t>
        <a:bodyPr/>
        <a:lstStyle/>
        <a:p>
          <a:pPr rtl="1"/>
          <a:r>
            <a:rPr lang="fa-IR" dirty="0" smtClean="0">
              <a:cs typeface="B Nazanin" panose="00000400000000000000" pitchFamily="2" charset="-78"/>
            </a:rPr>
            <a:t>برنامه ریزی پست مدرن </a:t>
          </a:r>
          <a:endParaRPr lang="fa-IR" dirty="0">
            <a:cs typeface="B Nazanin" panose="00000400000000000000" pitchFamily="2" charset="-78"/>
          </a:endParaRPr>
        </a:p>
      </dgm:t>
    </dgm:pt>
    <dgm:pt modelId="{B507AAFD-09AD-479A-BDBD-B71E5FC74830}" type="parTrans" cxnId="{7D323DE9-9EAC-4B81-B0BD-268B0985F24F}">
      <dgm:prSet/>
      <dgm:spPr/>
      <dgm:t>
        <a:bodyPr/>
        <a:lstStyle/>
        <a:p>
          <a:pPr rtl="1"/>
          <a:endParaRPr lang="fa-IR">
            <a:cs typeface="B Nazanin" panose="00000400000000000000" pitchFamily="2" charset="-78"/>
          </a:endParaRPr>
        </a:p>
      </dgm:t>
    </dgm:pt>
    <dgm:pt modelId="{1C21923A-8FBC-4268-B703-16689437963B}" type="sibTrans" cxnId="{7D323DE9-9EAC-4B81-B0BD-268B0985F24F}">
      <dgm:prSet/>
      <dgm:spPr/>
      <dgm:t>
        <a:bodyPr/>
        <a:lstStyle/>
        <a:p>
          <a:pPr rtl="1"/>
          <a:endParaRPr lang="fa-IR">
            <a:cs typeface="B Nazanin" panose="00000400000000000000" pitchFamily="2" charset="-78"/>
          </a:endParaRPr>
        </a:p>
      </dgm:t>
    </dgm:pt>
    <dgm:pt modelId="{4DEA6A5D-909C-4DB2-8234-6A0B66552476}" type="pres">
      <dgm:prSet presAssocID="{B6C55D10-0F92-4709-94A3-266AD09801C2}" presName="rootnode" presStyleCnt="0">
        <dgm:presLayoutVars>
          <dgm:chMax/>
          <dgm:chPref/>
          <dgm:dir/>
          <dgm:animLvl val="lvl"/>
        </dgm:presLayoutVars>
      </dgm:prSet>
      <dgm:spPr/>
    </dgm:pt>
    <dgm:pt modelId="{E915EF15-3C02-4A55-BD9D-2246F520C6C4}" type="pres">
      <dgm:prSet presAssocID="{C930F39F-A4E1-4F75-BF02-3D1B3A60E136}" presName="composite" presStyleCnt="0"/>
      <dgm:spPr/>
    </dgm:pt>
    <dgm:pt modelId="{4BB77FF7-78C3-461D-8007-A6744E5CBD26}" type="pres">
      <dgm:prSet presAssocID="{C930F39F-A4E1-4F75-BF02-3D1B3A60E136}" presName="LShape" presStyleLbl="alignNode1" presStyleIdx="0" presStyleCnt="7"/>
      <dgm:spPr/>
    </dgm:pt>
    <dgm:pt modelId="{74E8569F-1EE2-4EA0-B904-3DE60BCFB12F}" type="pres">
      <dgm:prSet presAssocID="{C930F39F-A4E1-4F75-BF02-3D1B3A60E136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B0D3F6-4AF8-49AB-93F2-FB4C76D80FFE}" type="pres">
      <dgm:prSet presAssocID="{C930F39F-A4E1-4F75-BF02-3D1B3A60E136}" presName="Triangle" presStyleLbl="alignNode1" presStyleIdx="1" presStyleCnt="7"/>
      <dgm:spPr/>
    </dgm:pt>
    <dgm:pt modelId="{F2042F96-3BA7-4C87-9B8F-2515636F2830}" type="pres">
      <dgm:prSet presAssocID="{7CA3F08C-7C35-4D83-9B7B-F7D1E8FE519D}" presName="sibTrans" presStyleCnt="0"/>
      <dgm:spPr/>
    </dgm:pt>
    <dgm:pt modelId="{8ABF804E-B01D-4F1F-8A3A-A89CEA02FC0E}" type="pres">
      <dgm:prSet presAssocID="{7CA3F08C-7C35-4D83-9B7B-F7D1E8FE519D}" presName="space" presStyleCnt="0"/>
      <dgm:spPr/>
    </dgm:pt>
    <dgm:pt modelId="{D081828C-7E6E-49DC-9840-77799DD222CA}" type="pres">
      <dgm:prSet presAssocID="{60EEE497-8C2E-481C-8902-46CE30126263}" presName="composite" presStyleCnt="0"/>
      <dgm:spPr/>
    </dgm:pt>
    <dgm:pt modelId="{DCBFE9DC-41BF-4FE3-9FF8-EF94B101C391}" type="pres">
      <dgm:prSet presAssocID="{60EEE497-8C2E-481C-8902-46CE30126263}" presName="LShape" presStyleLbl="alignNode1" presStyleIdx="2" presStyleCnt="7"/>
      <dgm:spPr/>
    </dgm:pt>
    <dgm:pt modelId="{2E4C092D-9E56-410E-9D18-2DD63AE4F81A}" type="pres">
      <dgm:prSet presAssocID="{60EEE497-8C2E-481C-8902-46CE30126263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B5CAFA-1C54-49BB-AB5E-5AA4D1CB9D1D}" type="pres">
      <dgm:prSet presAssocID="{60EEE497-8C2E-481C-8902-46CE30126263}" presName="Triangle" presStyleLbl="alignNode1" presStyleIdx="3" presStyleCnt="7"/>
      <dgm:spPr/>
    </dgm:pt>
    <dgm:pt modelId="{2743F7C3-5F1F-47C8-B314-8E8849A116AA}" type="pres">
      <dgm:prSet presAssocID="{5EDCB417-4A7D-4CAB-86C1-C6A475234D14}" presName="sibTrans" presStyleCnt="0"/>
      <dgm:spPr/>
    </dgm:pt>
    <dgm:pt modelId="{642A97FE-9C57-477C-94E0-92A72B987B74}" type="pres">
      <dgm:prSet presAssocID="{5EDCB417-4A7D-4CAB-86C1-C6A475234D14}" presName="space" presStyleCnt="0"/>
      <dgm:spPr/>
    </dgm:pt>
    <dgm:pt modelId="{E670F52F-B61C-413D-931B-036378B1EA7C}" type="pres">
      <dgm:prSet presAssocID="{0EA3495D-48A7-4B62-88EB-DEB1685B35D9}" presName="composite" presStyleCnt="0"/>
      <dgm:spPr/>
    </dgm:pt>
    <dgm:pt modelId="{53A4C1DF-B12F-49F2-98E7-34E4DA01CAC0}" type="pres">
      <dgm:prSet presAssocID="{0EA3495D-48A7-4B62-88EB-DEB1685B35D9}" presName="LShape" presStyleLbl="alignNode1" presStyleIdx="4" presStyleCnt="7"/>
      <dgm:spPr/>
    </dgm:pt>
    <dgm:pt modelId="{B97CD8F9-F2D4-43B0-91C9-277C8B78938D}" type="pres">
      <dgm:prSet presAssocID="{0EA3495D-48A7-4B62-88EB-DEB1685B35D9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DE2230-E0CD-46F8-8F48-EE0B2D53FF4F}" type="pres">
      <dgm:prSet presAssocID="{0EA3495D-48A7-4B62-88EB-DEB1685B35D9}" presName="Triangle" presStyleLbl="alignNode1" presStyleIdx="5" presStyleCnt="7"/>
      <dgm:spPr/>
    </dgm:pt>
    <dgm:pt modelId="{19F8EEA1-E5E0-4B56-97DB-CC701C8D1388}" type="pres">
      <dgm:prSet presAssocID="{656BAC95-871C-4548-B0D7-47014B41692C}" presName="sibTrans" presStyleCnt="0"/>
      <dgm:spPr/>
    </dgm:pt>
    <dgm:pt modelId="{93246CB9-CB34-4E3D-86C3-038D94C86AE1}" type="pres">
      <dgm:prSet presAssocID="{656BAC95-871C-4548-B0D7-47014B41692C}" presName="space" presStyleCnt="0"/>
      <dgm:spPr/>
    </dgm:pt>
    <dgm:pt modelId="{136337D9-879B-451B-8993-4A7F8F4DF1D5}" type="pres">
      <dgm:prSet presAssocID="{B9ED47EE-2D95-4E74-92DF-69E84406162E}" presName="composite" presStyleCnt="0"/>
      <dgm:spPr/>
    </dgm:pt>
    <dgm:pt modelId="{F48B6058-532C-491D-9F79-FFCA7EB2D132}" type="pres">
      <dgm:prSet presAssocID="{B9ED47EE-2D95-4E74-92DF-69E84406162E}" presName="LShape" presStyleLbl="alignNode1" presStyleIdx="6" presStyleCnt="7"/>
      <dgm:spPr/>
    </dgm:pt>
    <dgm:pt modelId="{A7329A80-A056-4AA3-A4FC-03901A55F659}" type="pres">
      <dgm:prSet presAssocID="{B9ED47EE-2D95-4E74-92DF-69E84406162E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7200BF-018D-48A8-AB0B-7F4EB59E8DB7}" srcId="{B6C55D10-0F92-4709-94A3-266AD09801C2}" destId="{0EA3495D-48A7-4B62-88EB-DEB1685B35D9}" srcOrd="2" destOrd="0" parTransId="{67B656E6-7E46-45A0-85CA-5F195E41EC4C}" sibTransId="{656BAC95-871C-4548-B0D7-47014B41692C}"/>
    <dgm:cxn modelId="{3A23605F-FB2F-4EC3-B8D2-41661387A10A}" type="presOf" srcId="{0EA3495D-48A7-4B62-88EB-DEB1685B35D9}" destId="{B97CD8F9-F2D4-43B0-91C9-277C8B78938D}" srcOrd="0" destOrd="0" presId="urn:microsoft.com/office/officeart/2009/3/layout/StepUpProcess"/>
    <dgm:cxn modelId="{C43E7DA1-0B6F-4C75-982B-0A899C08124C}" type="presOf" srcId="{C930F39F-A4E1-4F75-BF02-3D1B3A60E136}" destId="{74E8569F-1EE2-4EA0-B904-3DE60BCFB12F}" srcOrd="0" destOrd="0" presId="urn:microsoft.com/office/officeart/2009/3/layout/StepUpProcess"/>
    <dgm:cxn modelId="{28B41EC0-AAA7-4624-BB43-996A61F80E57}" srcId="{B6C55D10-0F92-4709-94A3-266AD09801C2}" destId="{60EEE497-8C2E-481C-8902-46CE30126263}" srcOrd="1" destOrd="0" parTransId="{89E48CF0-8DB1-4999-95B9-8AE367633AD7}" sibTransId="{5EDCB417-4A7D-4CAB-86C1-C6A475234D14}"/>
    <dgm:cxn modelId="{320F4D50-4706-4954-8F53-047F5F0F12F8}" type="presOf" srcId="{60EEE497-8C2E-481C-8902-46CE30126263}" destId="{2E4C092D-9E56-410E-9D18-2DD63AE4F81A}" srcOrd="0" destOrd="0" presId="urn:microsoft.com/office/officeart/2009/3/layout/StepUpProcess"/>
    <dgm:cxn modelId="{F52DA23D-6CBF-4D7B-BA2C-D19B3DD1A7F3}" type="presOf" srcId="{B9ED47EE-2D95-4E74-92DF-69E84406162E}" destId="{A7329A80-A056-4AA3-A4FC-03901A55F659}" srcOrd="0" destOrd="0" presId="urn:microsoft.com/office/officeart/2009/3/layout/StepUpProcess"/>
    <dgm:cxn modelId="{64A313D6-F8B5-4316-B1DE-83FF00EFAB14}" srcId="{B6C55D10-0F92-4709-94A3-266AD09801C2}" destId="{C930F39F-A4E1-4F75-BF02-3D1B3A60E136}" srcOrd="0" destOrd="0" parTransId="{8DF75325-BA3B-4A4A-9FA6-8BF5E91AA99D}" sibTransId="{7CA3F08C-7C35-4D83-9B7B-F7D1E8FE519D}"/>
    <dgm:cxn modelId="{26DD7271-8571-44FE-8587-71830E0E8A9F}" type="presOf" srcId="{B6C55D10-0F92-4709-94A3-266AD09801C2}" destId="{4DEA6A5D-909C-4DB2-8234-6A0B66552476}" srcOrd="0" destOrd="0" presId="urn:microsoft.com/office/officeart/2009/3/layout/StepUpProcess"/>
    <dgm:cxn modelId="{7D323DE9-9EAC-4B81-B0BD-268B0985F24F}" srcId="{B6C55D10-0F92-4709-94A3-266AD09801C2}" destId="{B9ED47EE-2D95-4E74-92DF-69E84406162E}" srcOrd="3" destOrd="0" parTransId="{B507AAFD-09AD-479A-BDBD-B71E5FC74830}" sibTransId="{1C21923A-8FBC-4268-B703-16689437963B}"/>
    <dgm:cxn modelId="{56C08175-42E5-4E6D-B388-77BB33307FD5}" type="presParOf" srcId="{4DEA6A5D-909C-4DB2-8234-6A0B66552476}" destId="{E915EF15-3C02-4A55-BD9D-2246F520C6C4}" srcOrd="0" destOrd="0" presId="urn:microsoft.com/office/officeart/2009/3/layout/StepUpProcess"/>
    <dgm:cxn modelId="{5C3509E9-2059-4758-95E1-9FEE1DF4D4A2}" type="presParOf" srcId="{E915EF15-3C02-4A55-BD9D-2246F520C6C4}" destId="{4BB77FF7-78C3-461D-8007-A6744E5CBD26}" srcOrd="0" destOrd="0" presId="urn:microsoft.com/office/officeart/2009/3/layout/StepUpProcess"/>
    <dgm:cxn modelId="{9ADA41C2-E166-44EB-8327-8992915B73DA}" type="presParOf" srcId="{E915EF15-3C02-4A55-BD9D-2246F520C6C4}" destId="{74E8569F-1EE2-4EA0-B904-3DE60BCFB12F}" srcOrd="1" destOrd="0" presId="urn:microsoft.com/office/officeart/2009/3/layout/StepUpProcess"/>
    <dgm:cxn modelId="{25B07AE4-E965-4C66-8122-2BBF19BF91D9}" type="presParOf" srcId="{E915EF15-3C02-4A55-BD9D-2246F520C6C4}" destId="{01B0D3F6-4AF8-49AB-93F2-FB4C76D80FFE}" srcOrd="2" destOrd="0" presId="urn:microsoft.com/office/officeart/2009/3/layout/StepUpProcess"/>
    <dgm:cxn modelId="{5583246A-2128-4CBA-A439-E31B23E28A45}" type="presParOf" srcId="{4DEA6A5D-909C-4DB2-8234-6A0B66552476}" destId="{F2042F96-3BA7-4C87-9B8F-2515636F2830}" srcOrd="1" destOrd="0" presId="urn:microsoft.com/office/officeart/2009/3/layout/StepUpProcess"/>
    <dgm:cxn modelId="{B96ED2D3-3273-44EB-B0C4-140934A1A966}" type="presParOf" srcId="{F2042F96-3BA7-4C87-9B8F-2515636F2830}" destId="{8ABF804E-B01D-4F1F-8A3A-A89CEA02FC0E}" srcOrd="0" destOrd="0" presId="urn:microsoft.com/office/officeart/2009/3/layout/StepUpProcess"/>
    <dgm:cxn modelId="{EE711E2B-7A07-4C97-83DD-D1FBEC14AAE5}" type="presParOf" srcId="{4DEA6A5D-909C-4DB2-8234-6A0B66552476}" destId="{D081828C-7E6E-49DC-9840-77799DD222CA}" srcOrd="2" destOrd="0" presId="urn:microsoft.com/office/officeart/2009/3/layout/StepUpProcess"/>
    <dgm:cxn modelId="{3E03C66F-80F6-41C5-A6CF-70EA50A84503}" type="presParOf" srcId="{D081828C-7E6E-49DC-9840-77799DD222CA}" destId="{DCBFE9DC-41BF-4FE3-9FF8-EF94B101C391}" srcOrd="0" destOrd="0" presId="urn:microsoft.com/office/officeart/2009/3/layout/StepUpProcess"/>
    <dgm:cxn modelId="{DC394C2B-F448-450D-824D-2641B30BB68E}" type="presParOf" srcId="{D081828C-7E6E-49DC-9840-77799DD222CA}" destId="{2E4C092D-9E56-410E-9D18-2DD63AE4F81A}" srcOrd="1" destOrd="0" presId="urn:microsoft.com/office/officeart/2009/3/layout/StepUpProcess"/>
    <dgm:cxn modelId="{B3170273-6FC1-48C4-BA66-CCB27C3ACDA4}" type="presParOf" srcId="{D081828C-7E6E-49DC-9840-77799DD222CA}" destId="{CDB5CAFA-1C54-49BB-AB5E-5AA4D1CB9D1D}" srcOrd="2" destOrd="0" presId="urn:microsoft.com/office/officeart/2009/3/layout/StepUpProcess"/>
    <dgm:cxn modelId="{3995980E-F53C-438C-AA3B-666637E363BD}" type="presParOf" srcId="{4DEA6A5D-909C-4DB2-8234-6A0B66552476}" destId="{2743F7C3-5F1F-47C8-B314-8E8849A116AA}" srcOrd="3" destOrd="0" presId="urn:microsoft.com/office/officeart/2009/3/layout/StepUpProcess"/>
    <dgm:cxn modelId="{DBD31953-BC5A-498E-9AC8-7A33DBD6F99B}" type="presParOf" srcId="{2743F7C3-5F1F-47C8-B314-8E8849A116AA}" destId="{642A97FE-9C57-477C-94E0-92A72B987B74}" srcOrd="0" destOrd="0" presId="urn:microsoft.com/office/officeart/2009/3/layout/StepUpProcess"/>
    <dgm:cxn modelId="{5864634A-8FFD-4BF1-9850-D824D3967865}" type="presParOf" srcId="{4DEA6A5D-909C-4DB2-8234-6A0B66552476}" destId="{E670F52F-B61C-413D-931B-036378B1EA7C}" srcOrd="4" destOrd="0" presId="urn:microsoft.com/office/officeart/2009/3/layout/StepUpProcess"/>
    <dgm:cxn modelId="{D07703E2-4FCE-4EC7-A286-00D2B45210EC}" type="presParOf" srcId="{E670F52F-B61C-413D-931B-036378B1EA7C}" destId="{53A4C1DF-B12F-49F2-98E7-34E4DA01CAC0}" srcOrd="0" destOrd="0" presId="urn:microsoft.com/office/officeart/2009/3/layout/StepUpProcess"/>
    <dgm:cxn modelId="{1E26AEC2-D2B0-45CD-9F42-643174C0592E}" type="presParOf" srcId="{E670F52F-B61C-413D-931B-036378B1EA7C}" destId="{B97CD8F9-F2D4-43B0-91C9-277C8B78938D}" srcOrd="1" destOrd="0" presId="urn:microsoft.com/office/officeart/2009/3/layout/StepUpProcess"/>
    <dgm:cxn modelId="{B23FF84F-E529-4405-8E32-ABD925DD6F5A}" type="presParOf" srcId="{E670F52F-B61C-413D-931B-036378B1EA7C}" destId="{21DE2230-E0CD-46F8-8F48-EE0B2D53FF4F}" srcOrd="2" destOrd="0" presId="urn:microsoft.com/office/officeart/2009/3/layout/StepUpProcess"/>
    <dgm:cxn modelId="{69DC6168-4624-48CC-88FC-566E08513AB7}" type="presParOf" srcId="{4DEA6A5D-909C-4DB2-8234-6A0B66552476}" destId="{19F8EEA1-E5E0-4B56-97DB-CC701C8D1388}" srcOrd="5" destOrd="0" presId="urn:microsoft.com/office/officeart/2009/3/layout/StepUpProcess"/>
    <dgm:cxn modelId="{D0352F45-3A5D-4A87-AE1F-D716E515F94D}" type="presParOf" srcId="{19F8EEA1-E5E0-4B56-97DB-CC701C8D1388}" destId="{93246CB9-CB34-4E3D-86C3-038D94C86AE1}" srcOrd="0" destOrd="0" presId="urn:microsoft.com/office/officeart/2009/3/layout/StepUpProcess"/>
    <dgm:cxn modelId="{439A7098-6C85-4293-9B77-2F3EBD97797D}" type="presParOf" srcId="{4DEA6A5D-909C-4DB2-8234-6A0B66552476}" destId="{136337D9-879B-451B-8993-4A7F8F4DF1D5}" srcOrd="6" destOrd="0" presId="urn:microsoft.com/office/officeart/2009/3/layout/StepUpProcess"/>
    <dgm:cxn modelId="{92370D3F-B833-4947-9663-C6A24CFB73E9}" type="presParOf" srcId="{136337D9-879B-451B-8993-4A7F8F4DF1D5}" destId="{F48B6058-532C-491D-9F79-FFCA7EB2D132}" srcOrd="0" destOrd="0" presId="urn:microsoft.com/office/officeart/2009/3/layout/StepUpProcess"/>
    <dgm:cxn modelId="{533DE3E4-C622-4F92-8AAA-644F800B8F8D}" type="presParOf" srcId="{136337D9-879B-451B-8993-4A7F8F4DF1D5}" destId="{A7329A80-A056-4AA3-A4FC-03901A55F659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1E78603-C541-49DD-AE09-608102922D58}" type="doc">
      <dgm:prSet loTypeId="urn:microsoft.com/office/officeart/2005/8/layout/funne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052383-EC90-4268-99A5-501889D46393}">
      <dgm:prSet phldrT="[Text]" custT="1"/>
      <dgm:spPr/>
      <dgm:t>
        <a:bodyPr/>
        <a:lstStyle/>
        <a:p>
          <a:r>
            <a:rPr lang="fa-IR" sz="2400" dirty="0" smtClean="0">
              <a:cs typeface="B Nazanin" pitchFamily="2" charset="-78"/>
            </a:rPr>
            <a:t>در مورد مکان</a:t>
          </a:r>
          <a:endParaRPr lang="en-US" sz="2400" dirty="0">
            <a:cs typeface="B Nazanin" pitchFamily="2" charset="-78"/>
          </a:endParaRPr>
        </a:p>
      </dgm:t>
    </dgm:pt>
    <dgm:pt modelId="{69A32D38-7772-4258-B1D5-371F4353E51C}" type="parTrans" cxnId="{0128146C-5EC4-47DC-A889-E872DB07FED8}">
      <dgm:prSet/>
      <dgm:spPr/>
      <dgm:t>
        <a:bodyPr/>
        <a:lstStyle/>
        <a:p>
          <a:endParaRPr lang="en-US" sz="3200">
            <a:cs typeface="B Nazanin" pitchFamily="2" charset="-78"/>
          </a:endParaRPr>
        </a:p>
      </dgm:t>
    </dgm:pt>
    <dgm:pt modelId="{95487CB1-C80C-43E5-85D8-68739130197B}" type="sibTrans" cxnId="{0128146C-5EC4-47DC-A889-E872DB07FED8}">
      <dgm:prSet/>
      <dgm:spPr/>
      <dgm:t>
        <a:bodyPr/>
        <a:lstStyle/>
        <a:p>
          <a:endParaRPr lang="en-US" sz="3200">
            <a:cs typeface="B Nazanin" pitchFamily="2" charset="-78"/>
          </a:endParaRPr>
        </a:p>
      </dgm:t>
    </dgm:pt>
    <dgm:pt modelId="{3D672B61-871B-43F4-B192-F746EF899E50}">
      <dgm:prSet phldrT="[Text]" custT="1"/>
      <dgm:spPr/>
      <dgm:t>
        <a:bodyPr/>
        <a:lstStyle/>
        <a:p>
          <a:r>
            <a:rPr lang="fa-IR" sz="2400" dirty="0" smtClean="0">
              <a:cs typeface="B Nazanin" pitchFamily="2" charset="-78"/>
            </a:rPr>
            <a:t>آینده گرا</a:t>
          </a:r>
          <a:endParaRPr lang="en-US" sz="2400" dirty="0">
            <a:cs typeface="B Nazanin" pitchFamily="2" charset="-78"/>
          </a:endParaRPr>
        </a:p>
      </dgm:t>
    </dgm:pt>
    <dgm:pt modelId="{F0D42332-5B0C-4B0A-B0DC-E594E0C120A7}" type="parTrans" cxnId="{5156E0A5-7EAA-4270-BF40-3D13BFC12312}">
      <dgm:prSet/>
      <dgm:spPr/>
      <dgm:t>
        <a:bodyPr/>
        <a:lstStyle/>
        <a:p>
          <a:endParaRPr lang="en-US" sz="3200">
            <a:cs typeface="B Nazanin" pitchFamily="2" charset="-78"/>
          </a:endParaRPr>
        </a:p>
      </dgm:t>
    </dgm:pt>
    <dgm:pt modelId="{8F27C23E-4308-4FAC-A81E-24BE763DDAF9}" type="sibTrans" cxnId="{5156E0A5-7EAA-4270-BF40-3D13BFC12312}">
      <dgm:prSet/>
      <dgm:spPr/>
      <dgm:t>
        <a:bodyPr/>
        <a:lstStyle/>
        <a:p>
          <a:endParaRPr lang="en-US" sz="3200">
            <a:cs typeface="B Nazanin" pitchFamily="2" charset="-78"/>
          </a:endParaRPr>
        </a:p>
      </dgm:t>
    </dgm:pt>
    <dgm:pt modelId="{9EDDBC34-CC38-420E-BE41-B7F19B6FE914}">
      <dgm:prSet phldrT="[Text]" custT="1"/>
      <dgm:spPr/>
      <dgm:t>
        <a:bodyPr/>
        <a:lstStyle/>
        <a:p>
          <a:r>
            <a:rPr lang="fa-IR" sz="2400" dirty="0" smtClean="0">
              <a:cs typeface="B Nazanin" pitchFamily="2" charset="-78"/>
            </a:rPr>
            <a:t>کمک به تصمیم گیری</a:t>
          </a:r>
          <a:endParaRPr lang="en-US" sz="2400" dirty="0">
            <a:cs typeface="B Nazanin" pitchFamily="2" charset="-78"/>
          </a:endParaRPr>
        </a:p>
      </dgm:t>
    </dgm:pt>
    <dgm:pt modelId="{FAD12A77-F296-46CB-866F-29A0B013043E}" type="parTrans" cxnId="{99FF0609-D7B2-47CF-82F3-0260E72E933B}">
      <dgm:prSet/>
      <dgm:spPr/>
      <dgm:t>
        <a:bodyPr/>
        <a:lstStyle/>
        <a:p>
          <a:endParaRPr lang="en-US" sz="3200">
            <a:cs typeface="B Nazanin" pitchFamily="2" charset="-78"/>
          </a:endParaRPr>
        </a:p>
      </dgm:t>
    </dgm:pt>
    <dgm:pt modelId="{39A2B703-6A3B-4E11-A136-D3BF7AF9892D}" type="sibTrans" cxnId="{99FF0609-D7B2-47CF-82F3-0260E72E933B}">
      <dgm:prSet/>
      <dgm:spPr/>
      <dgm:t>
        <a:bodyPr/>
        <a:lstStyle/>
        <a:p>
          <a:endParaRPr lang="en-US" sz="3200">
            <a:cs typeface="B Nazanin" pitchFamily="2" charset="-78"/>
          </a:endParaRPr>
        </a:p>
      </dgm:t>
    </dgm:pt>
    <dgm:pt modelId="{310D5D89-0613-40F3-ACCF-D807EF1A9536}">
      <dgm:prSet phldrT="[Text]" custT="1"/>
      <dgm:spPr/>
      <dgm:t>
        <a:bodyPr/>
        <a:lstStyle/>
        <a:p>
          <a:r>
            <a:rPr lang="fa-IR" sz="4000" dirty="0" smtClean="0">
              <a:cs typeface="B Nazanin" pitchFamily="2" charset="-78"/>
            </a:rPr>
            <a:t>شهرسازی (برنامه ریزی شهری)</a:t>
          </a:r>
          <a:endParaRPr lang="en-US" sz="4000" dirty="0">
            <a:cs typeface="B Nazanin" pitchFamily="2" charset="-78"/>
          </a:endParaRPr>
        </a:p>
      </dgm:t>
    </dgm:pt>
    <dgm:pt modelId="{FAB210DF-EF06-4B28-A6F4-7EE353D17280}" type="parTrans" cxnId="{4045ED6D-917D-4659-89D8-E5EADEC9B49D}">
      <dgm:prSet/>
      <dgm:spPr/>
      <dgm:t>
        <a:bodyPr/>
        <a:lstStyle/>
        <a:p>
          <a:endParaRPr lang="en-US" sz="3200">
            <a:cs typeface="B Nazanin" pitchFamily="2" charset="-78"/>
          </a:endParaRPr>
        </a:p>
      </dgm:t>
    </dgm:pt>
    <dgm:pt modelId="{49269695-7EC8-4C93-960F-922B43772B9A}" type="sibTrans" cxnId="{4045ED6D-917D-4659-89D8-E5EADEC9B49D}">
      <dgm:prSet/>
      <dgm:spPr/>
      <dgm:t>
        <a:bodyPr/>
        <a:lstStyle/>
        <a:p>
          <a:endParaRPr lang="en-US" sz="3200">
            <a:cs typeface="B Nazanin" pitchFamily="2" charset="-78"/>
          </a:endParaRPr>
        </a:p>
      </dgm:t>
    </dgm:pt>
    <dgm:pt modelId="{5E0AF3FA-0CE8-4E2A-833E-D1AE7D81EDAC}" type="pres">
      <dgm:prSet presAssocID="{91E78603-C541-49DD-AE09-608102922D58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FD27E08-C4EE-4532-8FCB-43697E851932}" type="pres">
      <dgm:prSet presAssocID="{91E78603-C541-49DD-AE09-608102922D58}" presName="ellipse" presStyleLbl="trBgShp" presStyleIdx="0" presStyleCnt="1"/>
      <dgm:spPr/>
    </dgm:pt>
    <dgm:pt modelId="{36850CFB-E220-4107-BCD7-4FDF43AE4CFC}" type="pres">
      <dgm:prSet presAssocID="{91E78603-C541-49DD-AE09-608102922D58}" presName="arrow1" presStyleLbl="fgShp" presStyleIdx="0" presStyleCnt="1"/>
      <dgm:spPr/>
    </dgm:pt>
    <dgm:pt modelId="{AFD7E7F0-795B-40AA-BA60-19E019E37626}" type="pres">
      <dgm:prSet presAssocID="{91E78603-C541-49DD-AE09-608102922D58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2A3326-5888-4E39-944D-9D27890B9D8A}" type="pres">
      <dgm:prSet presAssocID="{3D672B61-871B-43F4-B192-F746EF899E50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F0BE73-6F24-4E26-B759-7EBE07841C18}" type="pres">
      <dgm:prSet presAssocID="{9EDDBC34-CC38-420E-BE41-B7F19B6FE914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B5FBC5-D656-449B-A1E6-B8457B8624EF}" type="pres">
      <dgm:prSet presAssocID="{310D5D89-0613-40F3-ACCF-D807EF1A9536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F6B77D-37BF-44F9-A201-A7F8578DAC7D}" type="pres">
      <dgm:prSet presAssocID="{91E78603-C541-49DD-AE09-608102922D58}" presName="funnel" presStyleLbl="trAlignAcc1" presStyleIdx="0" presStyleCnt="1" custLinFactNeighborX="-224" custLinFactNeighborY="223"/>
      <dgm:spPr/>
    </dgm:pt>
  </dgm:ptLst>
  <dgm:cxnLst>
    <dgm:cxn modelId="{5156E0A5-7EAA-4270-BF40-3D13BFC12312}" srcId="{91E78603-C541-49DD-AE09-608102922D58}" destId="{3D672B61-871B-43F4-B192-F746EF899E50}" srcOrd="1" destOrd="0" parTransId="{F0D42332-5B0C-4B0A-B0DC-E594E0C120A7}" sibTransId="{8F27C23E-4308-4FAC-A81E-24BE763DDAF9}"/>
    <dgm:cxn modelId="{F27362B2-A3D2-4054-BC3F-F79C0E645A7C}" type="presOf" srcId="{91E78603-C541-49DD-AE09-608102922D58}" destId="{5E0AF3FA-0CE8-4E2A-833E-D1AE7D81EDAC}" srcOrd="0" destOrd="0" presId="urn:microsoft.com/office/officeart/2005/8/layout/funnel1"/>
    <dgm:cxn modelId="{0128146C-5EC4-47DC-A889-E872DB07FED8}" srcId="{91E78603-C541-49DD-AE09-608102922D58}" destId="{D7052383-EC90-4268-99A5-501889D46393}" srcOrd="0" destOrd="0" parTransId="{69A32D38-7772-4258-B1D5-371F4353E51C}" sibTransId="{95487CB1-C80C-43E5-85D8-68739130197B}"/>
    <dgm:cxn modelId="{C570D0E6-1DDF-41D1-82A9-3A9DEBA98135}" type="presOf" srcId="{9EDDBC34-CC38-420E-BE41-B7F19B6FE914}" destId="{C92A3326-5888-4E39-944D-9D27890B9D8A}" srcOrd="0" destOrd="0" presId="urn:microsoft.com/office/officeart/2005/8/layout/funnel1"/>
    <dgm:cxn modelId="{2515ED32-2416-44FF-94F6-2B8303A2B55B}" type="presOf" srcId="{310D5D89-0613-40F3-ACCF-D807EF1A9536}" destId="{AFD7E7F0-795B-40AA-BA60-19E019E37626}" srcOrd="0" destOrd="0" presId="urn:microsoft.com/office/officeart/2005/8/layout/funnel1"/>
    <dgm:cxn modelId="{4045ED6D-917D-4659-89D8-E5EADEC9B49D}" srcId="{91E78603-C541-49DD-AE09-608102922D58}" destId="{310D5D89-0613-40F3-ACCF-D807EF1A9536}" srcOrd="3" destOrd="0" parTransId="{FAB210DF-EF06-4B28-A6F4-7EE353D17280}" sibTransId="{49269695-7EC8-4C93-960F-922B43772B9A}"/>
    <dgm:cxn modelId="{99FF0609-D7B2-47CF-82F3-0260E72E933B}" srcId="{91E78603-C541-49DD-AE09-608102922D58}" destId="{9EDDBC34-CC38-420E-BE41-B7F19B6FE914}" srcOrd="2" destOrd="0" parTransId="{FAD12A77-F296-46CB-866F-29A0B013043E}" sibTransId="{39A2B703-6A3B-4E11-A136-D3BF7AF9892D}"/>
    <dgm:cxn modelId="{9AA8CD75-5C2E-44D0-BEA7-948E7625F5E2}" type="presOf" srcId="{D7052383-EC90-4268-99A5-501889D46393}" destId="{FDB5FBC5-D656-449B-A1E6-B8457B8624EF}" srcOrd="0" destOrd="0" presId="urn:microsoft.com/office/officeart/2005/8/layout/funnel1"/>
    <dgm:cxn modelId="{D4EA32D9-7147-47AF-A9B6-B94BFAF05906}" type="presOf" srcId="{3D672B61-871B-43F4-B192-F746EF899E50}" destId="{A7F0BE73-6F24-4E26-B759-7EBE07841C18}" srcOrd="0" destOrd="0" presId="urn:microsoft.com/office/officeart/2005/8/layout/funnel1"/>
    <dgm:cxn modelId="{6E074C60-43EE-4BBF-AB8B-2EC5F1289440}" type="presParOf" srcId="{5E0AF3FA-0CE8-4E2A-833E-D1AE7D81EDAC}" destId="{8FD27E08-C4EE-4532-8FCB-43697E851932}" srcOrd="0" destOrd="0" presId="urn:microsoft.com/office/officeart/2005/8/layout/funnel1"/>
    <dgm:cxn modelId="{1A9F74FC-7B09-4922-BD73-7E83332D0C24}" type="presParOf" srcId="{5E0AF3FA-0CE8-4E2A-833E-D1AE7D81EDAC}" destId="{36850CFB-E220-4107-BCD7-4FDF43AE4CFC}" srcOrd="1" destOrd="0" presId="urn:microsoft.com/office/officeart/2005/8/layout/funnel1"/>
    <dgm:cxn modelId="{B0799E75-27DD-4E85-9D58-EEC604D9C93E}" type="presParOf" srcId="{5E0AF3FA-0CE8-4E2A-833E-D1AE7D81EDAC}" destId="{AFD7E7F0-795B-40AA-BA60-19E019E37626}" srcOrd="2" destOrd="0" presId="urn:microsoft.com/office/officeart/2005/8/layout/funnel1"/>
    <dgm:cxn modelId="{A3CBB904-6C68-40A5-AAD1-7AD871D1F1A0}" type="presParOf" srcId="{5E0AF3FA-0CE8-4E2A-833E-D1AE7D81EDAC}" destId="{C92A3326-5888-4E39-944D-9D27890B9D8A}" srcOrd="3" destOrd="0" presId="urn:microsoft.com/office/officeart/2005/8/layout/funnel1"/>
    <dgm:cxn modelId="{470E17C4-1165-4BD3-984A-B6CCD12B43EE}" type="presParOf" srcId="{5E0AF3FA-0CE8-4E2A-833E-D1AE7D81EDAC}" destId="{A7F0BE73-6F24-4E26-B759-7EBE07841C18}" srcOrd="4" destOrd="0" presId="urn:microsoft.com/office/officeart/2005/8/layout/funnel1"/>
    <dgm:cxn modelId="{54B9E9C6-57B8-440A-AB51-746AEF86679B}" type="presParOf" srcId="{5E0AF3FA-0CE8-4E2A-833E-D1AE7D81EDAC}" destId="{FDB5FBC5-D656-449B-A1E6-B8457B8624EF}" srcOrd="5" destOrd="0" presId="urn:microsoft.com/office/officeart/2005/8/layout/funnel1"/>
    <dgm:cxn modelId="{28B52982-C19A-4984-A45F-15D44CCBE0FB}" type="presParOf" srcId="{5E0AF3FA-0CE8-4E2A-833E-D1AE7D81EDAC}" destId="{D3F6B77D-37BF-44F9-A201-A7F8578DAC7D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4401D6B-B5B5-4751-AEF7-13606E82583F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06A2863-C19E-4B1E-94D1-BA586F0E459E}">
      <dgm:prSet phldrT="[Text]" custT="1"/>
      <dgm:spPr/>
      <dgm:t>
        <a:bodyPr/>
        <a:lstStyle/>
        <a:p>
          <a:r>
            <a:rPr lang="fa-IR" sz="1600" dirty="0" smtClean="0">
              <a:cs typeface="B Nazanin" pitchFamily="2" charset="-78"/>
            </a:rPr>
            <a:t>پیدایش در اواخر قرن نوزدهم به واسطه بحرانهای شهری</a:t>
          </a:r>
          <a:endParaRPr lang="en-US" sz="1600" dirty="0">
            <a:cs typeface="B Nazanin" pitchFamily="2" charset="-78"/>
          </a:endParaRPr>
        </a:p>
      </dgm:t>
    </dgm:pt>
    <dgm:pt modelId="{9A3B7BA0-5C38-408C-8D52-2BC37C5D7715}" type="parTrans" cxnId="{3F9E8544-A0E4-4186-B3AA-ABD1FD4C3659}">
      <dgm:prSet/>
      <dgm:spPr/>
      <dgm:t>
        <a:bodyPr/>
        <a:lstStyle/>
        <a:p>
          <a:endParaRPr lang="en-US" sz="2400">
            <a:cs typeface="B Nazanin" pitchFamily="2" charset="-78"/>
          </a:endParaRPr>
        </a:p>
      </dgm:t>
    </dgm:pt>
    <dgm:pt modelId="{50DA348D-DEB8-4556-8704-4396B827F84B}" type="sibTrans" cxnId="{3F9E8544-A0E4-4186-B3AA-ABD1FD4C3659}">
      <dgm:prSet custT="1"/>
      <dgm:spPr/>
      <dgm:t>
        <a:bodyPr/>
        <a:lstStyle/>
        <a:p>
          <a:endParaRPr lang="en-US" sz="700">
            <a:cs typeface="B Nazanin" pitchFamily="2" charset="-78"/>
          </a:endParaRPr>
        </a:p>
      </dgm:t>
    </dgm:pt>
    <dgm:pt modelId="{15CA3870-7A2B-42C4-A436-F6013F77764D}">
      <dgm:prSet phldrT="[Text]" custT="1"/>
      <dgm:spPr/>
      <dgm:t>
        <a:bodyPr/>
        <a:lstStyle/>
        <a:p>
          <a:r>
            <a:rPr lang="fa-IR" sz="1600" dirty="0" smtClean="0">
              <a:cs typeface="B Nazanin" pitchFamily="2" charset="-78"/>
            </a:rPr>
            <a:t>تلاشهای آرمانی برای ساخت شهرهای نمونه </a:t>
          </a:r>
          <a:endParaRPr lang="en-US" sz="1600" dirty="0">
            <a:cs typeface="B Nazanin" pitchFamily="2" charset="-78"/>
          </a:endParaRPr>
        </a:p>
      </dgm:t>
    </dgm:pt>
    <dgm:pt modelId="{9F7A8884-D7C5-4EA1-880E-E01A7F6899E0}" type="parTrans" cxnId="{C4935FD8-DBC6-4DCA-9DBC-AEA9AEED3A1E}">
      <dgm:prSet/>
      <dgm:spPr/>
      <dgm:t>
        <a:bodyPr/>
        <a:lstStyle/>
        <a:p>
          <a:endParaRPr lang="en-US" sz="2400">
            <a:cs typeface="B Nazanin" pitchFamily="2" charset="-78"/>
          </a:endParaRPr>
        </a:p>
      </dgm:t>
    </dgm:pt>
    <dgm:pt modelId="{B933B246-C2EE-4001-BD37-C48F29F73716}" type="sibTrans" cxnId="{C4935FD8-DBC6-4DCA-9DBC-AEA9AEED3A1E}">
      <dgm:prSet custT="1"/>
      <dgm:spPr/>
      <dgm:t>
        <a:bodyPr/>
        <a:lstStyle/>
        <a:p>
          <a:endParaRPr lang="en-US" sz="700">
            <a:cs typeface="B Nazanin" pitchFamily="2" charset="-78"/>
          </a:endParaRPr>
        </a:p>
      </dgm:t>
    </dgm:pt>
    <dgm:pt modelId="{FE7D7790-77A7-49C9-A4EF-A5A9ED196E62}">
      <dgm:prSet phldrT="[Text]" custT="1"/>
      <dgm:spPr/>
      <dgm:t>
        <a:bodyPr/>
        <a:lstStyle/>
        <a:p>
          <a:r>
            <a:rPr lang="fa-IR" sz="1600" dirty="0" smtClean="0">
              <a:cs typeface="B Nazanin" pitchFamily="2" charset="-78"/>
            </a:rPr>
            <a:t>برگزاری نمایشگاه جهانی شیکاگو 1893 و ایده طرح جامع</a:t>
          </a:r>
          <a:endParaRPr lang="en-US" sz="1600" dirty="0">
            <a:cs typeface="B Nazanin" pitchFamily="2" charset="-78"/>
          </a:endParaRPr>
        </a:p>
      </dgm:t>
    </dgm:pt>
    <dgm:pt modelId="{8E7E0B26-0845-4224-BBF8-B3979CB4EE83}" type="parTrans" cxnId="{EA086165-00B3-4FF3-8D7D-5DA8FC71A91C}">
      <dgm:prSet/>
      <dgm:spPr/>
      <dgm:t>
        <a:bodyPr/>
        <a:lstStyle/>
        <a:p>
          <a:endParaRPr lang="en-US" sz="2400">
            <a:cs typeface="B Nazanin" pitchFamily="2" charset="-78"/>
          </a:endParaRPr>
        </a:p>
      </dgm:t>
    </dgm:pt>
    <dgm:pt modelId="{6509A7DA-DE0A-4FEA-A080-15091A251340}" type="sibTrans" cxnId="{EA086165-00B3-4FF3-8D7D-5DA8FC71A91C}">
      <dgm:prSet custT="1"/>
      <dgm:spPr/>
      <dgm:t>
        <a:bodyPr/>
        <a:lstStyle/>
        <a:p>
          <a:endParaRPr lang="en-US" sz="700">
            <a:cs typeface="B Nazanin" pitchFamily="2" charset="-78"/>
          </a:endParaRPr>
        </a:p>
      </dgm:t>
    </dgm:pt>
    <dgm:pt modelId="{64900E55-FAC6-4A78-84FE-97D443EB0D8B}">
      <dgm:prSet custT="1"/>
      <dgm:spPr/>
      <dgm:t>
        <a:bodyPr/>
        <a:lstStyle/>
        <a:p>
          <a:r>
            <a:rPr lang="fa-IR" sz="1600" dirty="0" smtClean="0">
              <a:cs typeface="B Nazanin" pitchFamily="2" charset="-78"/>
            </a:rPr>
            <a:t>برنامه­ریزی سیاسی  در اواخر قرن نوزدهم </a:t>
          </a:r>
          <a:endParaRPr lang="en-US" sz="1600" dirty="0">
            <a:cs typeface="B Nazanin" pitchFamily="2" charset="-78"/>
          </a:endParaRPr>
        </a:p>
      </dgm:t>
    </dgm:pt>
    <dgm:pt modelId="{3832D283-480D-4F82-BC1F-1072110D1CAD}" type="parTrans" cxnId="{A3204419-7095-48E2-B086-01B6A5BB8787}">
      <dgm:prSet/>
      <dgm:spPr/>
      <dgm:t>
        <a:bodyPr/>
        <a:lstStyle/>
        <a:p>
          <a:endParaRPr lang="en-US" sz="2400">
            <a:cs typeface="B Nazanin" pitchFamily="2" charset="-78"/>
          </a:endParaRPr>
        </a:p>
      </dgm:t>
    </dgm:pt>
    <dgm:pt modelId="{73399ED9-47A7-4364-B00D-85E90EED56DF}" type="sibTrans" cxnId="{A3204419-7095-48E2-B086-01B6A5BB8787}">
      <dgm:prSet custT="1"/>
      <dgm:spPr/>
      <dgm:t>
        <a:bodyPr/>
        <a:lstStyle/>
        <a:p>
          <a:endParaRPr lang="en-US" sz="700">
            <a:cs typeface="B Nazanin" pitchFamily="2" charset="-78"/>
          </a:endParaRPr>
        </a:p>
      </dgm:t>
    </dgm:pt>
    <dgm:pt modelId="{B5173370-20D3-4AA9-9D26-366604EF907D}">
      <dgm:prSet custT="1"/>
      <dgm:spPr/>
      <dgm:t>
        <a:bodyPr/>
        <a:lstStyle/>
        <a:p>
          <a:r>
            <a:rPr lang="fa-IR" sz="1600" dirty="0" smtClean="0">
              <a:cs typeface="B Nazanin" pitchFamily="2" charset="-78"/>
            </a:rPr>
            <a:t>جنبش دهه 1960 و ایجاد حساسیت نسبت به موضوعات عدالت اجتماعی و دموکراسی مشارکتی </a:t>
          </a:r>
          <a:endParaRPr lang="en-US" sz="1600" dirty="0">
            <a:cs typeface="B Nazanin" pitchFamily="2" charset="-78"/>
          </a:endParaRPr>
        </a:p>
      </dgm:t>
    </dgm:pt>
    <dgm:pt modelId="{27730AC2-0448-4B60-8B78-4056F17311E3}" type="parTrans" cxnId="{2BE25FB9-3059-438B-B9DF-5E79ACFC8CC9}">
      <dgm:prSet/>
      <dgm:spPr/>
      <dgm:t>
        <a:bodyPr/>
        <a:lstStyle/>
        <a:p>
          <a:endParaRPr lang="en-US" sz="2400">
            <a:cs typeface="B Nazanin" pitchFamily="2" charset="-78"/>
          </a:endParaRPr>
        </a:p>
      </dgm:t>
    </dgm:pt>
    <dgm:pt modelId="{D04C561E-68FA-4BDC-A2B0-D4CF05BC7C54}" type="sibTrans" cxnId="{2BE25FB9-3059-438B-B9DF-5E79ACFC8CC9}">
      <dgm:prSet custT="1"/>
      <dgm:spPr/>
      <dgm:t>
        <a:bodyPr/>
        <a:lstStyle/>
        <a:p>
          <a:endParaRPr lang="en-US" sz="700">
            <a:cs typeface="B Nazanin" pitchFamily="2" charset="-78"/>
          </a:endParaRPr>
        </a:p>
      </dgm:t>
    </dgm:pt>
    <dgm:pt modelId="{E5FB21F0-022D-4C02-BF84-BA114B4D1E77}">
      <dgm:prSet custT="1"/>
      <dgm:spPr/>
      <dgm:t>
        <a:bodyPr/>
        <a:lstStyle/>
        <a:p>
          <a:r>
            <a:rPr lang="fa-IR" sz="1600" dirty="0" smtClean="0">
              <a:cs typeface="B Nazanin" pitchFamily="2" charset="-78"/>
            </a:rPr>
            <a:t>بیداری زیست­محیطی دهه 1970 </a:t>
          </a:r>
          <a:endParaRPr lang="en-US" sz="1600" dirty="0">
            <a:cs typeface="B Nazanin" pitchFamily="2" charset="-78"/>
          </a:endParaRPr>
        </a:p>
      </dgm:t>
    </dgm:pt>
    <dgm:pt modelId="{CE1EB638-DD20-480F-AC55-25D37338F875}" type="parTrans" cxnId="{7B105DA3-FE50-4B8D-99B2-A2E8BADF08A6}">
      <dgm:prSet/>
      <dgm:spPr/>
      <dgm:t>
        <a:bodyPr/>
        <a:lstStyle/>
        <a:p>
          <a:endParaRPr lang="en-US" sz="2400">
            <a:cs typeface="B Nazanin" pitchFamily="2" charset="-78"/>
          </a:endParaRPr>
        </a:p>
      </dgm:t>
    </dgm:pt>
    <dgm:pt modelId="{BB128896-5DBF-4333-B661-C5029F847F9B}" type="sibTrans" cxnId="{7B105DA3-FE50-4B8D-99B2-A2E8BADF08A6}">
      <dgm:prSet custT="1"/>
      <dgm:spPr/>
      <dgm:t>
        <a:bodyPr/>
        <a:lstStyle/>
        <a:p>
          <a:endParaRPr lang="en-US" sz="700">
            <a:cs typeface="B Nazanin" pitchFamily="2" charset="-78"/>
          </a:endParaRPr>
        </a:p>
      </dgm:t>
    </dgm:pt>
    <dgm:pt modelId="{BC86AEFE-6AD7-4E36-BEEB-C624371AB605}">
      <dgm:prSet custT="1"/>
      <dgm:spPr/>
      <dgm:t>
        <a:bodyPr/>
        <a:lstStyle/>
        <a:p>
          <a:r>
            <a:rPr lang="fa-IR" sz="1600" dirty="0" smtClean="0">
              <a:cs typeface="B Nazanin" pitchFamily="2" charset="-78"/>
            </a:rPr>
            <a:t>جنبش رشد هوشمند در اواخر دهه 1980 و 1990 </a:t>
          </a:r>
          <a:endParaRPr lang="en-US" sz="1600" dirty="0">
            <a:cs typeface="B Nazanin" pitchFamily="2" charset="-78"/>
          </a:endParaRPr>
        </a:p>
      </dgm:t>
    </dgm:pt>
    <dgm:pt modelId="{37866A9A-4BEB-4A77-9D95-E8913E7B33CA}" type="parTrans" cxnId="{D30253C5-5D77-4D57-B070-E9D7AF7DFB99}">
      <dgm:prSet/>
      <dgm:spPr/>
      <dgm:t>
        <a:bodyPr/>
        <a:lstStyle/>
        <a:p>
          <a:endParaRPr lang="en-US" sz="2400">
            <a:cs typeface="B Nazanin" pitchFamily="2" charset="-78"/>
          </a:endParaRPr>
        </a:p>
      </dgm:t>
    </dgm:pt>
    <dgm:pt modelId="{BF2E4E71-DDC2-4C01-BF1A-5854F1BF21D2}" type="sibTrans" cxnId="{D30253C5-5D77-4D57-B070-E9D7AF7DFB99}">
      <dgm:prSet custT="1"/>
      <dgm:spPr/>
      <dgm:t>
        <a:bodyPr/>
        <a:lstStyle/>
        <a:p>
          <a:endParaRPr lang="en-US" sz="700">
            <a:cs typeface="B Nazanin" pitchFamily="2" charset="-78"/>
          </a:endParaRPr>
        </a:p>
      </dgm:t>
    </dgm:pt>
    <dgm:pt modelId="{38164BF3-5A42-4E67-ABDF-C575C2DC38EB}">
      <dgm:prSet custT="1"/>
      <dgm:spPr/>
      <dgm:t>
        <a:bodyPr/>
        <a:lstStyle/>
        <a:p>
          <a:r>
            <a:rPr lang="fa-IR" sz="1600" dirty="0" smtClean="0">
              <a:cs typeface="B Nazanin" pitchFamily="2" charset="-78"/>
            </a:rPr>
            <a:t>تلفیق طراحی، برنامه­ریزی کاربری زمین و برنامه­ریزی سیاسی.</a:t>
          </a:r>
          <a:endParaRPr lang="en-US" sz="1600" dirty="0">
            <a:cs typeface="B Nazanin" pitchFamily="2" charset="-78"/>
          </a:endParaRPr>
        </a:p>
      </dgm:t>
    </dgm:pt>
    <dgm:pt modelId="{05A6D568-862A-4556-8A82-256F617FAF5B}" type="parTrans" cxnId="{270CC759-B4E1-4207-8140-BF357385FB44}">
      <dgm:prSet/>
      <dgm:spPr/>
      <dgm:t>
        <a:bodyPr/>
        <a:lstStyle/>
        <a:p>
          <a:endParaRPr lang="en-US" sz="2400">
            <a:cs typeface="B Nazanin" pitchFamily="2" charset="-78"/>
          </a:endParaRPr>
        </a:p>
      </dgm:t>
    </dgm:pt>
    <dgm:pt modelId="{B29AEEE7-FBC9-4DA7-9311-A4C10BE1A817}" type="sibTrans" cxnId="{270CC759-B4E1-4207-8140-BF357385FB44}">
      <dgm:prSet/>
      <dgm:spPr/>
      <dgm:t>
        <a:bodyPr/>
        <a:lstStyle/>
        <a:p>
          <a:endParaRPr lang="en-US" sz="2400">
            <a:cs typeface="B Nazanin" pitchFamily="2" charset="-78"/>
          </a:endParaRPr>
        </a:p>
      </dgm:t>
    </dgm:pt>
    <dgm:pt modelId="{0E8CACAD-D698-4041-B6D2-ACE7B4224BC2}" type="pres">
      <dgm:prSet presAssocID="{F4401D6B-B5B5-4751-AEF7-13606E82583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235B7F2-488C-416B-B58E-3E936CDB2592}" type="pres">
      <dgm:prSet presAssocID="{306A2863-C19E-4B1E-94D1-BA586F0E459E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25E866-1EB5-4542-9760-43D97AAB3BA5}" type="pres">
      <dgm:prSet presAssocID="{50DA348D-DEB8-4556-8704-4396B827F84B}" presName="sibTrans" presStyleLbl="sibTrans1D1" presStyleIdx="0" presStyleCnt="7"/>
      <dgm:spPr/>
      <dgm:t>
        <a:bodyPr/>
        <a:lstStyle/>
        <a:p>
          <a:endParaRPr lang="en-US"/>
        </a:p>
      </dgm:t>
    </dgm:pt>
    <dgm:pt modelId="{BDF91085-7123-46D0-A104-625C40623D23}" type="pres">
      <dgm:prSet presAssocID="{50DA348D-DEB8-4556-8704-4396B827F84B}" presName="connectorText" presStyleLbl="sibTrans1D1" presStyleIdx="0" presStyleCnt="7"/>
      <dgm:spPr/>
      <dgm:t>
        <a:bodyPr/>
        <a:lstStyle/>
        <a:p>
          <a:endParaRPr lang="en-US"/>
        </a:p>
      </dgm:t>
    </dgm:pt>
    <dgm:pt modelId="{1ECBF718-4C34-458B-BC77-EF0EF79623BE}" type="pres">
      <dgm:prSet presAssocID="{15CA3870-7A2B-42C4-A436-F6013F77764D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FAF011-EA59-4604-B621-F38BEA4DEA52}" type="pres">
      <dgm:prSet presAssocID="{B933B246-C2EE-4001-BD37-C48F29F73716}" presName="sibTrans" presStyleLbl="sibTrans1D1" presStyleIdx="1" presStyleCnt="7"/>
      <dgm:spPr/>
      <dgm:t>
        <a:bodyPr/>
        <a:lstStyle/>
        <a:p>
          <a:endParaRPr lang="en-US"/>
        </a:p>
      </dgm:t>
    </dgm:pt>
    <dgm:pt modelId="{7B28F0C4-95B1-44DF-952C-507F0927ADB6}" type="pres">
      <dgm:prSet presAssocID="{B933B246-C2EE-4001-BD37-C48F29F73716}" presName="connectorText" presStyleLbl="sibTrans1D1" presStyleIdx="1" presStyleCnt="7"/>
      <dgm:spPr/>
      <dgm:t>
        <a:bodyPr/>
        <a:lstStyle/>
        <a:p>
          <a:endParaRPr lang="en-US"/>
        </a:p>
      </dgm:t>
    </dgm:pt>
    <dgm:pt modelId="{57273A25-03FA-4E6A-A736-B5DC1A25B045}" type="pres">
      <dgm:prSet presAssocID="{FE7D7790-77A7-49C9-A4EF-A5A9ED196E62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3E240C-B6EC-487D-96E3-C315CDFFB9BC}" type="pres">
      <dgm:prSet presAssocID="{6509A7DA-DE0A-4FEA-A080-15091A251340}" presName="sibTrans" presStyleLbl="sibTrans1D1" presStyleIdx="2" presStyleCnt="7"/>
      <dgm:spPr/>
      <dgm:t>
        <a:bodyPr/>
        <a:lstStyle/>
        <a:p>
          <a:endParaRPr lang="en-US"/>
        </a:p>
      </dgm:t>
    </dgm:pt>
    <dgm:pt modelId="{755E0A06-109D-4210-A284-AF8573B1CF50}" type="pres">
      <dgm:prSet presAssocID="{6509A7DA-DE0A-4FEA-A080-15091A251340}" presName="connectorText" presStyleLbl="sibTrans1D1" presStyleIdx="2" presStyleCnt="7"/>
      <dgm:spPr/>
      <dgm:t>
        <a:bodyPr/>
        <a:lstStyle/>
        <a:p>
          <a:endParaRPr lang="en-US"/>
        </a:p>
      </dgm:t>
    </dgm:pt>
    <dgm:pt modelId="{4E0349ED-03A8-4814-B6BE-4D900C28BF58}" type="pres">
      <dgm:prSet presAssocID="{64900E55-FAC6-4A78-84FE-97D443EB0D8B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D3804C-E043-4E8C-BC3F-36EE1B41C4F0}" type="pres">
      <dgm:prSet presAssocID="{73399ED9-47A7-4364-B00D-85E90EED56DF}" presName="sibTrans" presStyleLbl="sibTrans1D1" presStyleIdx="3" presStyleCnt="7"/>
      <dgm:spPr/>
      <dgm:t>
        <a:bodyPr/>
        <a:lstStyle/>
        <a:p>
          <a:endParaRPr lang="en-US"/>
        </a:p>
      </dgm:t>
    </dgm:pt>
    <dgm:pt modelId="{EA19858C-13E0-4450-913E-BD9A8FACDEA0}" type="pres">
      <dgm:prSet presAssocID="{73399ED9-47A7-4364-B00D-85E90EED56DF}" presName="connectorText" presStyleLbl="sibTrans1D1" presStyleIdx="3" presStyleCnt="7"/>
      <dgm:spPr/>
      <dgm:t>
        <a:bodyPr/>
        <a:lstStyle/>
        <a:p>
          <a:endParaRPr lang="en-US"/>
        </a:p>
      </dgm:t>
    </dgm:pt>
    <dgm:pt modelId="{01501FB9-06DC-48CC-A386-1874EC4DEF38}" type="pres">
      <dgm:prSet presAssocID="{B5173370-20D3-4AA9-9D26-366604EF907D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02015D-0622-4F9A-B632-50C42351960A}" type="pres">
      <dgm:prSet presAssocID="{D04C561E-68FA-4BDC-A2B0-D4CF05BC7C54}" presName="sibTrans" presStyleLbl="sibTrans1D1" presStyleIdx="4" presStyleCnt="7"/>
      <dgm:spPr/>
      <dgm:t>
        <a:bodyPr/>
        <a:lstStyle/>
        <a:p>
          <a:endParaRPr lang="en-US"/>
        </a:p>
      </dgm:t>
    </dgm:pt>
    <dgm:pt modelId="{EF350AB4-EDAD-497B-A4E0-27E2F9F3B5A0}" type="pres">
      <dgm:prSet presAssocID="{D04C561E-68FA-4BDC-A2B0-D4CF05BC7C54}" presName="connectorText" presStyleLbl="sibTrans1D1" presStyleIdx="4" presStyleCnt="7"/>
      <dgm:spPr/>
      <dgm:t>
        <a:bodyPr/>
        <a:lstStyle/>
        <a:p>
          <a:endParaRPr lang="en-US"/>
        </a:p>
      </dgm:t>
    </dgm:pt>
    <dgm:pt modelId="{B54A3FCE-E846-4299-986E-11EAA2E07E66}" type="pres">
      <dgm:prSet presAssocID="{E5FB21F0-022D-4C02-BF84-BA114B4D1E77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975265-69E4-4A5B-943C-3D247E3CF713}" type="pres">
      <dgm:prSet presAssocID="{BB128896-5DBF-4333-B661-C5029F847F9B}" presName="sibTrans" presStyleLbl="sibTrans1D1" presStyleIdx="5" presStyleCnt="7"/>
      <dgm:spPr/>
      <dgm:t>
        <a:bodyPr/>
        <a:lstStyle/>
        <a:p>
          <a:endParaRPr lang="en-US"/>
        </a:p>
      </dgm:t>
    </dgm:pt>
    <dgm:pt modelId="{54C9B4BF-9342-4251-A5B5-A5C10E3F7DA9}" type="pres">
      <dgm:prSet presAssocID="{BB128896-5DBF-4333-B661-C5029F847F9B}" presName="connectorText" presStyleLbl="sibTrans1D1" presStyleIdx="5" presStyleCnt="7"/>
      <dgm:spPr/>
      <dgm:t>
        <a:bodyPr/>
        <a:lstStyle/>
        <a:p>
          <a:endParaRPr lang="en-US"/>
        </a:p>
      </dgm:t>
    </dgm:pt>
    <dgm:pt modelId="{82153660-F739-4F32-9E8C-275293F373FE}" type="pres">
      <dgm:prSet presAssocID="{BC86AEFE-6AD7-4E36-BEEB-C624371AB605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74C9D3-8C1A-41C1-8DC8-EE947F0C0E3F}" type="pres">
      <dgm:prSet presAssocID="{BF2E4E71-DDC2-4C01-BF1A-5854F1BF21D2}" presName="sibTrans" presStyleLbl="sibTrans1D1" presStyleIdx="6" presStyleCnt="7"/>
      <dgm:spPr/>
      <dgm:t>
        <a:bodyPr/>
        <a:lstStyle/>
        <a:p>
          <a:endParaRPr lang="en-US"/>
        </a:p>
      </dgm:t>
    </dgm:pt>
    <dgm:pt modelId="{78B48A5A-0E76-4733-B4AD-444BC6AE4255}" type="pres">
      <dgm:prSet presAssocID="{BF2E4E71-DDC2-4C01-BF1A-5854F1BF21D2}" presName="connectorText" presStyleLbl="sibTrans1D1" presStyleIdx="6" presStyleCnt="7"/>
      <dgm:spPr/>
      <dgm:t>
        <a:bodyPr/>
        <a:lstStyle/>
        <a:p>
          <a:endParaRPr lang="en-US"/>
        </a:p>
      </dgm:t>
    </dgm:pt>
    <dgm:pt modelId="{DC4A64CB-D24A-4F6A-9A22-19BAF95FDC24}" type="pres">
      <dgm:prSet presAssocID="{38164BF3-5A42-4E67-ABDF-C575C2DC38EB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5517069-A332-4335-9DD5-46CA06EF0AC2}" type="presOf" srcId="{73399ED9-47A7-4364-B00D-85E90EED56DF}" destId="{53D3804C-E043-4E8C-BC3F-36EE1B41C4F0}" srcOrd="0" destOrd="0" presId="urn:microsoft.com/office/officeart/2005/8/layout/bProcess3"/>
    <dgm:cxn modelId="{A3204419-7095-48E2-B086-01B6A5BB8787}" srcId="{F4401D6B-B5B5-4751-AEF7-13606E82583F}" destId="{64900E55-FAC6-4A78-84FE-97D443EB0D8B}" srcOrd="3" destOrd="0" parTransId="{3832D283-480D-4F82-BC1F-1072110D1CAD}" sibTransId="{73399ED9-47A7-4364-B00D-85E90EED56DF}"/>
    <dgm:cxn modelId="{6B9EDF6B-1032-407B-A456-83E1D544C2DB}" type="presOf" srcId="{BF2E4E71-DDC2-4C01-BF1A-5854F1BF21D2}" destId="{EC74C9D3-8C1A-41C1-8DC8-EE947F0C0E3F}" srcOrd="0" destOrd="0" presId="urn:microsoft.com/office/officeart/2005/8/layout/bProcess3"/>
    <dgm:cxn modelId="{142E48A6-8DC3-4483-B75F-BBE7736D789E}" type="presOf" srcId="{BB128896-5DBF-4333-B661-C5029F847F9B}" destId="{54C9B4BF-9342-4251-A5B5-A5C10E3F7DA9}" srcOrd="1" destOrd="0" presId="urn:microsoft.com/office/officeart/2005/8/layout/bProcess3"/>
    <dgm:cxn modelId="{5E3BADC9-BD9B-4199-A7D4-9E71C4C44B73}" type="presOf" srcId="{BC86AEFE-6AD7-4E36-BEEB-C624371AB605}" destId="{82153660-F739-4F32-9E8C-275293F373FE}" srcOrd="0" destOrd="0" presId="urn:microsoft.com/office/officeart/2005/8/layout/bProcess3"/>
    <dgm:cxn modelId="{27EEE971-A0F3-4C22-9442-EA7FFA93DC38}" type="presOf" srcId="{50DA348D-DEB8-4556-8704-4396B827F84B}" destId="{1925E866-1EB5-4542-9760-43D97AAB3BA5}" srcOrd="0" destOrd="0" presId="urn:microsoft.com/office/officeart/2005/8/layout/bProcess3"/>
    <dgm:cxn modelId="{595A797A-5F49-4DB8-8CF5-5C3F13241668}" type="presOf" srcId="{64900E55-FAC6-4A78-84FE-97D443EB0D8B}" destId="{4E0349ED-03A8-4814-B6BE-4D900C28BF58}" srcOrd="0" destOrd="0" presId="urn:microsoft.com/office/officeart/2005/8/layout/bProcess3"/>
    <dgm:cxn modelId="{D30253C5-5D77-4D57-B070-E9D7AF7DFB99}" srcId="{F4401D6B-B5B5-4751-AEF7-13606E82583F}" destId="{BC86AEFE-6AD7-4E36-BEEB-C624371AB605}" srcOrd="6" destOrd="0" parTransId="{37866A9A-4BEB-4A77-9D95-E8913E7B33CA}" sibTransId="{BF2E4E71-DDC2-4C01-BF1A-5854F1BF21D2}"/>
    <dgm:cxn modelId="{51D28902-CEC6-482A-9F03-7BDC468E383E}" type="presOf" srcId="{B5173370-20D3-4AA9-9D26-366604EF907D}" destId="{01501FB9-06DC-48CC-A386-1874EC4DEF38}" srcOrd="0" destOrd="0" presId="urn:microsoft.com/office/officeart/2005/8/layout/bProcess3"/>
    <dgm:cxn modelId="{2BE25FB9-3059-438B-B9DF-5E79ACFC8CC9}" srcId="{F4401D6B-B5B5-4751-AEF7-13606E82583F}" destId="{B5173370-20D3-4AA9-9D26-366604EF907D}" srcOrd="4" destOrd="0" parTransId="{27730AC2-0448-4B60-8B78-4056F17311E3}" sibTransId="{D04C561E-68FA-4BDC-A2B0-D4CF05BC7C54}"/>
    <dgm:cxn modelId="{001B5E1C-4A60-4314-9DEE-3767635C3096}" type="presOf" srcId="{B933B246-C2EE-4001-BD37-C48F29F73716}" destId="{F8FAF011-EA59-4604-B621-F38BEA4DEA52}" srcOrd="0" destOrd="0" presId="urn:microsoft.com/office/officeart/2005/8/layout/bProcess3"/>
    <dgm:cxn modelId="{4A91704E-3C56-4754-9E20-FD472F1013C8}" type="presOf" srcId="{306A2863-C19E-4B1E-94D1-BA586F0E459E}" destId="{8235B7F2-488C-416B-B58E-3E936CDB2592}" srcOrd="0" destOrd="0" presId="urn:microsoft.com/office/officeart/2005/8/layout/bProcess3"/>
    <dgm:cxn modelId="{604692C2-9FEB-41E6-BDE6-F8B25A7610B8}" type="presOf" srcId="{B933B246-C2EE-4001-BD37-C48F29F73716}" destId="{7B28F0C4-95B1-44DF-952C-507F0927ADB6}" srcOrd="1" destOrd="0" presId="urn:microsoft.com/office/officeart/2005/8/layout/bProcess3"/>
    <dgm:cxn modelId="{6080DF47-3260-41E0-AE51-85FB00BF99B7}" type="presOf" srcId="{D04C561E-68FA-4BDC-A2B0-D4CF05BC7C54}" destId="{9C02015D-0622-4F9A-B632-50C42351960A}" srcOrd="0" destOrd="0" presId="urn:microsoft.com/office/officeart/2005/8/layout/bProcess3"/>
    <dgm:cxn modelId="{2B7639F9-066D-4484-99E8-A4A0CBE1E73A}" type="presOf" srcId="{6509A7DA-DE0A-4FEA-A080-15091A251340}" destId="{755E0A06-109D-4210-A284-AF8573B1CF50}" srcOrd="1" destOrd="0" presId="urn:microsoft.com/office/officeart/2005/8/layout/bProcess3"/>
    <dgm:cxn modelId="{AA71F077-0D5F-4579-ABE7-A947A726EED9}" type="presOf" srcId="{38164BF3-5A42-4E67-ABDF-C575C2DC38EB}" destId="{DC4A64CB-D24A-4F6A-9A22-19BAF95FDC24}" srcOrd="0" destOrd="0" presId="urn:microsoft.com/office/officeart/2005/8/layout/bProcess3"/>
    <dgm:cxn modelId="{0D480669-FCB7-4327-B2AD-A955C6D556B4}" type="presOf" srcId="{F4401D6B-B5B5-4751-AEF7-13606E82583F}" destId="{0E8CACAD-D698-4041-B6D2-ACE7B4224BC2}" srcOrd="0" destOrd="0" presId="urn:microsoft.com/office/officeart/2005/8/layout/bProcess3"/>
    <dgm:cxn modelId="{30399FB7-E34E-4C03-BE4D-96931C55190B}" type="presOf" srcId="{50DA348D-DEB8-4556-8704-4396B827F84B}" destId="{BDF91085-7123-46D0-A104-625C40623D23}" srcOrd="1" destOrd="0" presId="urn:microsoft.com/office/officeart/2005/8/layout/bProcess3"/>
    <dgm:cxn modelId="{9F5A0AEF-326D-49B6-9BC3-CD351B5BDF16}" type="presOf" srcId="{73399ED9-47A7-4364-B00D-85E90EED56DF}" destId="{EA19858C-13E0-4450-913E-BD9A8FACDEA0}" srcOrd="1" destOrd="0" presId="urn:microsoft.com/office/officeart/2005/8/layout/bProcess3"/>
    <dgm:cxn modelId="{2EDB868A-BA4D-4BB1-B1BB-A16D2780315E}" type="presOf" srcId="{BF2E4E71-DDC2-4C01-BF1A-5854F1BF21D2}" destId="{78B48A5A-0E76-4733-B4AD-444BC6AE4255}" srcOrd="1" destOrd="0" presId="urn:microsoft.com/office/officeart/2005/8/layout/bProcess3"/>
    <dgm:cxn modelId="{B02C34AD-5858-4CC3-96EE-02F18FBD326B}" type="presOf" srcId="{E5FB21F0-022D-4C02-BF84-BA114B4D1E77}" destId="{B54A3FCE-E846-4299-986E-11EAA2E07E66}" srcOrd="0" destOrd="0" presId="urn:microsoft.com/office/officeart/2005/8/layout/bProcess3"/>
    <dgm:cxn modelId="{C4935FD8-DBC6-4DCA-9DBC-AEA9AEED3A1E}" srcId="{F4401D6B-B5B5-4751-AEF7-13606E82583F}" destId="{15CA3870-7A2B-42C4-A436-F6013F77764D}" srcOrd="1" destOrd="0" parTransId="{9F7A8884-D7C5-4EA1-880E-E01A7F6899E0}" sibTransId="{B933B246-C2EE-4001-BD37-C48F29F73716}"/>
    <dgm:cxn modelId="{FB149369-2AAD-4F1E-927B-3DBA4646BFCB}" type="presOf" srcId="{D04C561E-68FA-4BDC-A2B0-D4CF05BC7C54}" destId="{EF350AB4-EDAD-497B-A4E0-27E2F9F3B5A0}" srcOrd="1" destOrd="0" presId="urn:microsoft.com/office/officeart/2005/8/layout/bProcess3"/>
    <dgm:cxn modelId="{3F9E8544-A0E4-4186-B3AA-ABD1FD4C3659}" srcId="{F4401D6B-B5B5-4751-AEF7-13606E82583F}" destId="{306A2863-C19E-4B1E-94D1-BA586F0E459E}" srcOrd="0" destOrd="0" parTransId="{9A3B7BA0-5C38-408C-8D52-2BC37C5D7715}" sibTransId="{50DA348D-DEB8-4556-8704-4396B827F84B}"/>
    <dgm:cxn modelId="{EA086165-00B3-4FF3-8D7D-5DA8FC71A91C}" srcId="{F4401D6B-B5B5-4751-AEF7-13606E82583F}" destId="{FE7D7790-77A7-49C9-A4EF-A5A9ED196E62}" srcOrd="2" destOrd="0" parTransId="{8E7E0B26-0845-4224-BBF8-B3979CB4EE83}" sibTransId="{6509A7DA-DE0A-4FEA-A080-15091A251340}"/>
    <dgm:cxn modelId="{32130177-BDA5-4A71-98C3-94E2F53441AB}" type="presOf" srcId="{15CA3870-7A2B-42C4-A436-F6013F77764D}" destId="{1ECBF718-4C34-458B-BC77-EF0EF79623BE}" srcOrd="0" destOrd="0" presId="urn:microsoft.com/office/officeart/2005/8/layout/bProcess3"/>
    <dgm:cxn modelId="{7B105DA3-FE50-4B8D-99B2-A2E8BADF08A6}" srcId="{F4401D6B-B5B5-4751-AEF7-13606E82583F}" destId="{E5FB21F0-022D-4C02-BF84-BA114B4D1E77}" srcOrd="5" destOrd="0" parTransId="{CE1EB638-DD20-480F-AC55-25D37338F875}" sibTransId="{BB128896-5DBF-4333-B661-C5029F847F9B}"/>
    <dgm:cxn modelId="{C6FCD5F5-DF5A-4AC1-857F-48FE893004EF}" type="presOf" srcId="{BB128896-5DBF-4333-B661-C5029F847F9B}" destId="{A2975265-69E4-4A5B-943C-3D247E3CF713}" srcOrd="0" destOrd="0" presId="urn:microsoft.com/office/officeart/2005/8/layout/bProcess3"/>
    <dgm:cxn modelId="{270CC759-B4E1-4207-8140-BF357385FB44}" srcId="{F4401D6B-B5B5-4751-AEF7-13606E82583F}" destId="{38164BF3-5A42-4E67-ABDF-C575C2DC38EB}" srcOrd="7" destOrd="0" parTransId="{05A6D568-862A-4556-8A82-256F617FAF5B}" sibTransId="{B29AEEE7-FBC9-4DA7-9311-A4C10BE1A817}"/>
    <dgm:cxn modelId="{0D3E8A8B-E95C-4CA4-997A-696F6BB09AAE}" type="presOf" srcId="{FE7D7790-77A7-49C9-A4EF-A5A9ED196E62}" destId="{57273A25-03FA-4E6A-A736-B5DC1A25B045}" srcOrd="0" destOrd="0" presId="urn:microsoft.com/office/officeart/2005/8/layout/bProcess3"/>
    <dgm:cxn modelId="{5125EFDB-2B0A-43BF-838E-991DB9F5131A}" type="presOf" srcId="{6509A7DA-DE0A-4FEA-A080-15091A251340}" destId="{603E240C-B6EC-487D-96E3-C315CDFFB9BC}" srcOrd="0" destOrd="0" presId="urn:microsoft.com/office/officeart/2005/8/layout/bProcess3"/>
    <dgm:cxn modelId="{DF102C0E-337A-4915-A6FD-979FD9D42FF2}" type="presParOf" srcId="{0E8CACAD-D698-4041-B6D2-ACE7B4224BC2}" destId="{8235B7F2-488C-416B-B58E-3E936CDB2592}" srcOrd="0" destOrd="0" presId="urn:microsoft.com/office/officeart/2005/8/layout/bProcess3"/>
    <dgm:cxn modelId="{65E3AF3D-A9E7-4C3C-A02C-85B63639E049}" type="presParOf" srcId="{0E8CACAD-D698-4041-B6D2-ACE7B4224BC2}" destId="{1925E866-1EB5-4542-9760-43D97AAB3BA5}" srcOrd="1" destOrd="0" presId="urn:microsoft.com/office/officeart/2005/8/layout/bProcess3"/>
    <dgm:cxn modelId="{16F4C64E-60FA-45C2-B8D6-B0B76E12E257}" type="presParOf" srcId="{1925E866-1EB5-4542-9760-43D97AAB3BA5}" destId="{BDF91085-7123-46D0-A104-625C40623D23}" srcOrd="0" destOrd="0" presId="urn:microsoft.com/office/officeart/2005/8/layout/bProcess3"/>
    <dgm:cxn modelId="{79D3D548-963C-4BD9-B0A8-7C1142346D3D}" type="presParOf" srcId="{0E8CACAD-D698-4041-B6D2-ACE7B4224BC2}" destId="{1ECBF718-4C34-458B-BC77-EF0EF79623BE}" srcOrd="2" destOrd="0" presId="urn:microsoft.com/office/officeart/2005/8/layout/bProcess3"/>
    <dgm:cxn modelId="{1070B97D-19CA-4823-B26B-334754C901FA}" type="presParOf" srcId="{0E8CACAD-D698-4041-B6D2-ACE7B4224BC2}" destId="{F8FAF011-EA59-4604-B621-F38BEA4DEA52}" srcOrd="3" destOrd="0" presId="urn:microsoft.com/office/officeart/2005/8/layout/bProcess3"/>
    <dgm:cxn modelId="{8EC960B4-C307-4766-908D-CAAF5F832A22}" type="presParOf" srcId="{F8FAF011-EA59-4604-B621-F38BEA4DEA52}" destId="{7B28F0C4-95B1-44DF-952C-507F0927ADB6}" srcOrd="0" destOrd="0" presId="urn:microsoft.com/office/officeart/2005/8/layout/bProcess3"/>
    <dgm:cxn modelId="{950A835C-E9B4-4B48-97FF-4A375A94AD16}" type="presParOf" srcId="{0E8CACAD-D698-4041-B6D2-ACE7B4224BC2}" destId="{57273A25-03FA-4E6A-A736-B5DC1A25B045}" srcOrd="4" destOrd="0" presId="urn:microsoft.com/office/officeart/2005/8/layout/bProcess3"/>
    <dgm:cxn modelId="{846C283E-19B3-4496-B85A-2909A45971B0}" type="presParOf" srcId="{0E8CACAD-D698-4041-B6D2-ACE7B4224BC2}" destId="{603E240C-B6EC-487D-96E3-C315CDFFB9BC}" srcOrd="5" destOrd="0" presId="urn:microsoft.com/office/officeart/2005/8/layout/bProcess3"/>
    <dgm:cxn modelId="{F2F1630B-8267-4A70-AB2E-F6C63C49D81C}" type="presParOf" srcId="{603E240C-B6EC-487D-96E3-C315CDFFB9BC}" destId="{755E0A06-109D-4210-A284-AF8573B1CF50}" srcOrd="0" destOrd="0" presId="urn:microsoft.com/office/officeart/2005/8/layout/bProcess3"/>
    <dgm:cxn modelId="{6C46BF26-6E9A-45AE-85E6-566285E1E290}" type="presParOf" srcId="{0E8CACAD-D698-4041-B6D2-ACE7B4224BC2}" destId="{4E0349ED-03A8-4814-B6BE-4D900C28BF58}" srcOrd="6" destOrd="0" presId="urn:microsoft.com/office/officeart/2005/8/layout/bProcess3"/>
    <dgm:cxn modelId="{8D5E6694-F751-4D98-80A3-DD2683ADB6E1}" type="presParOf" srcId="{0E8CACAD-D698-4041-B6D2-ACE7B4224BC2}" destId="{53D3804C-E043-4E8C-BC3F-36EE1B41C4F0}" srcOrd="7" destOrd="0" presId="urn:microsoft.com/office/officeart/2005/8/layout/bProcess3"/>
    <dgm:cxn modelId="{042F93F1-6977-4B92-BCA4-199991E79F23}" type="presParOf" srcId="{53D3804C-E043-4E8C-BC3F-36EE1B41C4F0}" destId="{EA19858C-13E0-4450-913E-BD9A8FACDEA0}" srcOrd="0" destOrd="0" presId="urn:microsoft.com/office/officeart/2005/8/layout/bProcess3"/>
    <dgm:cxn modelId="{07CD5650-4B4F-47A5-932E-C83286BB6E49}" type="presParOf" srcId="{0E8CACAD-D698-4041-B6D2-ACE7B4224BC2}" destId="{01501FB9-06DC-48CC-A386-1874EC4DEF38}" srcOrd="8" destOrd="0" presId="urn:microsoft.com/office/officeart/2005/8/layout/bProcess3"/>
    <dgm:cxn modelId="{68DA633E-0B67-4D04-A07A-3788598B85AA}" type="presParOf" srcId="{0E8CACAD-D698-4041-B6D2-ACE7B4224BC2}" destId="{9C02015D-0622-4F9A-B632-50C42351960A}" srcOrd="9" destOrd="0" presId="urn:microsoft.com/office/officeart/2005/8/layout/bProcess3"/>
    <dgm:cxn modelId="{77C98BE1-B9D9-4D2D-879E-1C234C5C3894}" type="presParOf" srcId="{9C02015D-0622-4F9A-B632-50C42351960A}" destId="{EF350AB4-EDAD-497B-A4E0-27E2F9F3B5A0}" srcOrd="0" destOrd="0" presId="urn:microsoft.com/office/officeart/2005/8/layout/bProcess3"/>
    <dgm:cxn modelId="{EF112D3D-73EE-435A-84D8-018A393C5CAA}" type="presParOf" srcId="{0E8CACAD-D698-4041-B6D2-ACE7B4224BC2}" destId="{B54A3FCE-E846-4299-986E-11EAA2E07E66}" srcOrd="10" destOrd="0" presId="urn:microsoft.com/office/officeart/2005/8/layout/bProcess3"/>
    <dgm:cxn modelId="{073AB6BC-DD62-45AD-8A96-3EEB38A60EDE}" type="presParOf" srcId="{0E8CACAD-D698-4041-B6D2-ACE7B4224BC2}" destId="{A2975265-69E4-4A5B-943C-3D247E3CF713}" srcOrd="11" destOrd="0" presId="urn:microsoft.com/office/officeart/2005/8/layout/bProcess3"/>
    <dgm:cxn modelId="{0435D959-5EC7-48DB-9AB2-FF1BB2402DDA}" type="presParOf" srcId="{A2975265-69E4-4A5B-943C-3D247E3CF713}" destId="{54C9B4BF-9342-4251-A5B5-A5C10E3F7DA9}" srcOrd="0" destOrd="0" presId="urn:microsoft.com/office/officeart/2005/8/layout/bProcess3"/>
    <dgm:cxn modelId="{9C454699-2ACD-439C-9F30-9981DFCB6997}" type="presParOf" srcId="{0E8CACAD-D698-4041-B6D2-ACE7B4224BC2}" destId="{82153660-F739-4F32-9E8C-275293F373FE}" srcOrd="12" destOrd="0" presId="urn:microsoft.com/office/officeart/2005/8/layout/bProcess3"/>
    <dgm:cxn modelId="{1FE312CB-43E9-41B2-BFEC-DEDFED16694F}" type="presParOf" srcId="{0E8CACAD-D698-4041-B6D2-ACE7B4224BC2}" destId="{EC74C9D3-8C1A-41C1-8DC8-EE947F0C0E3F}" srcOrd="13" destOrd="0" presId="urn:microsoft.com/office/officeart/2005/8/layout/bProcess3"/>
    <dgm:cxn modelId="{20A08FB2-531C-40A7-ACFF-8E83F69F8A3C}" type="presParOf" srcId="{EC74C9D3-8C1A-41C1-8DC8-EE947F0C0E3F}" destId="{78B48A5A-0E76-4733-B4AD-444BC6AE4255}" srcOrd="0" destOrd="0" presId="urn:microsoft.com/office/officeart/2005/8/layout/bProcess3"/>
    <dgm:cxn modelId="{94619F76-217A-400B-B92B-EAB9B142EF23}" type="presParOf" srcId="{0E8CACAD-D698-4041-B6D2-ACE7B4224BC2}" destId="{DC4A64CB-D24A-4F6A-9A22-19BAF95FDC24}" srcOrd="1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6ED5B7-0CA4-4C14-9195-41974625042F}" type="doc">
      <dgm:prSet loTypeId="urn:microsoft.com/office/officeart/2005/8/layout/vProcess5" loCatId="process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FF5586F0-7727-43F2-A1E4-CB4EB63A3DDC}">
      <dgm:prSet phldrT="[Text]" custT="1"/>
      <dgm:spPr/>
      <dgm:t>
        <a:bodyPr/>
        <a:lstStyle/>
        <a:p>
          <a:pPr algn="r" rtl="1"/>
          <a:r>
            <a:rPr lang="fa-IR" sz="1800" dirty="0" smtClean="0">
              <a:cs typeface="B Nazanin" pitchFamily="2" charset="-78"/>
            </a:rPr>
            <a:t>برنامه­ریزی کالبدی و تحت تاثیر مباحث معماری و طراحی </a:t>
          </a:r>
          <a:endParaRPr lang="en-US" sz="1800" dirty="0">
            <a:cs typeface="B Nazanin" pitchFamily="2" charset="-78"/>
          </a:endParaRPr>
        </a:p>
      </dgm:t>
    </dgm:pt>
    <dgm:pt modelId="{E3E461BB-7EF1-4579-A4C4-0AB51C122EFE}" type="parTrans" cxnId="{ABA8DF1C-2E3B-4B1C-9FB2-4CB004593AE1}">
      <dgm:prSet/>
      <dgm:spPr/>
      <dgm:t>
        <a:bodyPr/>
        <a:lstStyle/>
        <a:p>
          <a:pPr algn="r" rtl="1"/>
          <a:endParaRPr lang="en-US" sz="2000">
            <a:cs typeface="B Nazanin" pitchFamily="2" charset="-78"/>
          </a:endParaRPr>
        </a:p>
      </dgm:t>
    </dgm:pt>
    <dgm:pt modelId="{9205FE26-021E-44A0-BEAF-093E529DF87C}" type="sibTrans" cxnId="{ABA8DF1C-2E3B-4B1C-9FB2-4CB004593AE1}">
      <dgm:prSet custT="1"/>
      <dgm:spPr/>
      <dgm:t>
        <a:bodyPr/>
        <a:lstStyle/>
        <a:p>
          <a:pPr algn="r" rtl="1"/>
          <a:endParaRPr lang="en-US" sz="3200">
            <a:cs typeface="B Nazanin" pitchFamily="2" charset="-78"/>
          </a:endParaRPr>
        </a:p>
      </dgm:t>
    </dgm:pt>
    <dgm:pt modelId="{C82F9AB9-AEE4-4743-8FE5-37FA8E8B2EE3}">
      <dgm:prSet phldrT="[Text]" custT="1"/>
      <dgm:spPr/>
      <dgm:t>
        <a:bodyPr/>
        <a:lstStyle/>
        <a:p>
          <a:pPr algn="r" rtl="1"/>
          <a:r>
            <a:rPr lang="fa-IR" sz="1800" dirty="0" smtClean="0">
              <a:cs typeface="B Nazanin" pitchFamily="2" charset="-78"/>
            </a:rPr>
            <a:t>برنامه­ریزی چند رشته­ای و  برنامه­ریزی جامع کاربری زمین</a:t>
          </a:r>
          <a:endParaRPr lang="en-US" sz="1800" dirty="0">
            <a:cs typeface="B Nazanin" pitchFamily="2" charset="-78"/>
          </a:endParaRPr>
        </a:p>
      </dgm:t>
    </dgm:pt>
    <dgm:pt modelId="{F7FFE3CB-A7FE-4552-8251-94CFE83B3B15}" type="parTrans" cxnId="{818DBBAB-27DD-41C6-A16D-52813FBE9CED}">
      <dgm:prSet/>
      <dgm:spPr/>
      <dgm:t>
        <a:bodyPr/>
        <a:lstStyle/>
        <a:p>
          <a:pPr algn="r" rtl="1"/>
          <a:endParaRPr lang="en-US" sz="2000">
            <a:cs typeface="B Nazanin" pitchFamily="2" charset="-78"/>
          </a:endParaRPr>
        </a:p>
      </dgm:t>
    </dgm:pt>
    <dgm:pt modelId="{EC8FDCD5-5A72-45FD-8841-117F946202CC}" type="sibTrans" cxnId="{818DBBAB-27DD-41C6-A16D-52813FBE9CED}">
      <dgm:prSet custT="1"/>
      <dgm:spPr/>
      <dgm:t>
        <a:bodyPr/>
        <a:lstStyle/>
        <a:p>
          <a:pPr algn="r" rtl="1"/>
          <a:endParaRPr lang="en-US" sz="3200">
            <a:cs typeface="B Nazanin" pitchFamily="2" charset="-78"/>
          </a:endParaRPr>
        </a:p>
      </dgm:t>
    </dgm:pt>
    <dgm:pt modelId="{862C2137-3270-44BA-AF6F-B2D733BA3BBD}">
      <dgm:prSet phldrT="[Text]" custT="1"/>
      <dgm:spPr/>
      <dgm:t>
        <a:bodyPr/>
        <a:lstStyle/>
        <a:p>
          <a:pPr algn="r" rtl="1"/>
          <a:r>
            <a:rPr lang="fa-IR" sz="1800" dirty="0" smtClean="0">
              <a:cs typeface="B Nazanin" pitchFamily="2" charset="-78"/>
            </a:rPr>
            <a:t>مکتب شیکاگو و ورود مسائل اجتماعی به شهرسازی </a:t>
          </a:r>
          <a:endParaRPr lang="en-US" sz="1800" dirty="0">
            <a:cs typeface="B Nazanin" pitchFamily="2" charset="-78"/>
          </a:endParaRPr>
        </a:p>
      </dgm:t>
    </dgm:pt>
    <dgm:pt modelId="{E05B00F9-A8E1-4AFC-8890-BAC8A253C970}" type="parTrans" cxnId="{7585BED7-BBF5-494B-BE0A-636248E723F3}">
      <dgm:prSet/>
      <dgm:spPr/>
      <dgm:t>
        <a:bodyPr/>
        <a:lstStyle/>
        <a:p>
          <a:pPr algn="r" rtl="1"/>
          <a:endParaRPr lang="en-US" sz="2000">
            <a:cs typeface="B Nazanin" pitchFamily="2" charset="-78"/>
          </a:endParaRPr>
        </a:p>
      </dgm:t>
    </dgm:pt>
    <dgm:pt modelId="{F125C967-8DE6-4D6E-ADF6-1D262FF2DFFB}" type="sibTrans" cxnId="{7585BED7-BBF5-494B-BE0A-636248E723F3}">
      <dgm:prSet custT="1"/>
      <dgm:spPr/>
      <dgm:t>
        <a:bodyPr/>
        <a:lstStyle/>
        <a:p>
          <a:pPr algn="r" rtl="1"/>
          <a:endParaRPr lang="en-US" sz="3200">
            <a:cs typeface="B Nazanin" pitchFamily="2" charset="-78"/>
          </a:endParaRPr>
        </a:p>
      </dgm:t>
    </dgm:pt>
    <dgm:pt modelId="{570F6A4F-FFFC-4E3A-839F-AE9BFB2D4444}">
      <dgm:prSet custT="1"/>
      <dgm:spPr/>
      <dgm:t>
        <a:bodyPr/>
        <a:lstStyle/>
        <a:p>
          <a:pPr algn="r" rtl="1"/>
          <a:r>
            <a:rPr lang="fa-IR" sz="1800" dirty="0" smtClean="0">
              <a:cs typeface="B Nazanin" pitchFamily="2" charset="-78"/>
            </a:rPr>
            <a:t>تاثیر جنبشهای پسا مدرنی بر شهرسازی </a:t>
          </a:r>
          <a:endParaRPr lang="en-US" sz="1800" dirty="0">
            <a:cs typeface="B Nazanin" pitchFamily="2" charset="-78"/>
          </a:endParaRPr>
        </a:p>
      </dgm:t>
    </dgm:pt>
    <dgm:pt modelId="{7F21D89C-B0C7-4FD7-97ED-11C3B2170511}" type="parTrans" cxnId="{F96E8ABE-18F3-4DD6-BD19-707311F59BF7}">
      <dgm:prSet/>
      <dgm:spPr/>
      <dgm:t>
        <a:bodyPr/>
        <a:lstStyle/>
        <a:p>
          <a:pPr algn="r" rtl="1"/>
          <a:endParaRPr lang="en-US" sz="2000">
            <a:cs typeface="B Nazanin" pitchFamily="2" charset="-78"/>
          </a:endParaRPr>
        </a:p>
      </dgm:t>
    </dgm:pt>
    <dgm:pt modelId="{FB88DDBF-21FB-483C-865C-BC89DA68D74E}" type="sibTrans" cxnId="{F96E8ABE-18F3-4DD6-BD19-707311F59BF7}">
      <dgm:prSet/>
      <dgm:spPr/>
      <dgm:t>
        <a:bodyPr/>
        <a:lstStyle/>
        <a:p>
          <a:pPr algn="r" rtl="1"/>
          <a:endParaRPr lang="en-US" sz="2000">
            <a:cs typeface="B Nazanin" pitchFamily="2" charset="-78"/>
          </a:endParaRPr>
        </a:p>
      </dgm:t>
    </dgm:pt>
    <dgm:pt modelId="{2314CDEA-1F45-4226-B5D5-ED68B62153CD}" type="pres">
      <dgm:prSet presAssocID="{646ED5B7-0CA4-4C14-9195-41974625042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0BC64BE-4594-4A32-AC3D-19462A918F2F}" type="pres">
      <dgm:prSet presAssocID="{646ED5B7-0CA4-4C14-9195-41974625042F}" presName="dummyMaxCanvas" presStyleCnt="0">
        <dgm:presLayoutVars/>
      </dgm:prSet>
      <dgm:spPr/>
      <dgm:t>
        <a:bodyPr/>
        <a:lstStyle/>
        <a:p>
          <a:endParaRPr lang="en-US"/>
        </a:p>
      </dgm:t>
    </dgm:pt>
    <dgm:pt modelId="{51027070-6487-4B11-A491-002203D83078}" type="pres">
      <dgm:prSet presAssocID="{646ED5B7-0CA4-4C14-9195-41974625042F}" presName="FourNodes_1" presStyleLbl="node1" presStyleIdx="0" presStyleCnt="4" custLinFactNeighborX="18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472FE4-0B5F-427F-B0D1-CE7BC0996750}" type="pres">
      <dgm:prSet presAssocID="{646ED5B7-0CA4-4C14-9195-41974625042F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53F18F-B5A7-4D4F-8A56-267806926BF0}" type="pres">
      <dgm:prSet presAssocID="{646ED5B7-0CA4-4C14-9195-41974625042F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413098-18D0-42B2-BDDE-C2452164C552}" type="pres">
      <dgm:prSet presAssocID="{646ED5B7-0CA4-4C14-9195-41974625042F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DF144C-3889-4066-9A09-1CFF8CC88C0E}" type="pres">
      <dgm:prSet presAssocID="{646ED5B7-0CA4-4C14-9195-41974625042F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6190FE-BA0A-437F-8486-FE992632DC46}" type="pres">
      <dgm:prSet presAssocID="{646ED5B7-0CA4-4C14-9195-41974625042F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EA856C-ABE6-4EF0-94E8-10431E808394}" type="pres">
      <dgm:prSet presAssocID="{646ED5B7-0CA4-4C14-9195-41974625042F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A9C74F-BFC0-4E26-80B1-41ADE83AD2E1}" type="pres">
      <dgm:prSet presAssocID="{646ED5B7-0CA4-4C14-9195-41974625042F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239B63-1734-4184-862B-BD5EED0AED46}" type="pres">
      <dgm:prSet presAssocID="{646ED5B7-0CA4-4C14-9195-41974625042F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4323F1-8ED5-4862-8D84-501584071007}" type="pres">
      <dgm:prSet presAssocID="{646ED5B7-0CA4-4C14-9195-41974625042F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2D144E-A9F4-4B35-85EE-A3704712B0AD}" type="pres">
      <dgm:prSet presAssocID="{646ED5B7-0CA4-4C14-9195-41974625042F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28DF6ED-FCBE-4C04-8343-25B6F56E6D51}" type="presOf" srcId="{EC8FDCD5-5A72-45FD-8841-117F946202CC}" destId="{906190FE-BA0A-437F-8486-FE992632DC46}" srcOrd="0" destOrd="0" presId="urn:microsoft.com/office/officeart/2005/8/layout/vProcess5"/>
    <dgm:cxn modelId="{ABA8DF1C-2E3B-4B1C-9FB2-4CB004593AE1}" srcId="{646ED5B7-0CA4-4C14-9195-41974625042F}" destId="{FF5586F0-7727-43F2-A1E4-CB4EB63A3DDC}" srcOrd="0" destOrd="0" parTransId="{E3E461BB-7EF1-4579-A4C4-0AB51C122EFE}" sibTransId="{9205FE26-021E-44A0-BEAF-093E529DF87C}"/>
    <dgm:cxn modelId="{9172DB4C-3670-4A9D-A99F-E2FCE6B0C42E}" type="presOf" srcId="{C82F9AB9-AEE4-4743-8FE5-37FA8E8B2EE3}" destId="{D6472FE4-0B5F-427F-B0D1-CE7BC0996750}" srcOrd="0" destOrd="0" presId="urn:microsoft.com/office/officeart/2005/8/layout/vProcess5"/>
    <dgm:cxn modelId="{DA38727B-A32B-47D1-8213-08B24299B715}" type="presOf" srcId="{9205FE26-021E-44A0-BEAF-093E529DF87C}" destId="{7BDF144C-3889-4066-9A09-1CFF8CC88C0E}" srcOrd="0" destOrd="0" presId="urn:microsoft.com/office/officeart/2005/8/layout/vProcess5"/>
    <dgm:cxn modelId="{BB59F35C-05D6-4323-A307-22E1E9E721EA}" type="presOf" srcId="{FF5586F0-7727-43F2-A1E4-CB4EB63A3DDC}" destId="{15A9C74F-BFC0-4E26-80B1-41ADE83AD2E1}" srcOrd="1" destOrd="0" presId="urn:microsoft.com/office/officeart/2005/8/layout/vProcess5"/>
    <dgm:cxn modelId="{38FD4034-3C6D-4142-932E-0CC0691A5FA2}" type="presOf" srcId="{C82F9AB9-AEE4-4743-8FE5-37FA8E8B2EE3}" destId="{64239B63-1734-4184-862B-BD5EED0AED46}" srcOrd="1" destOrd="0" presId="urn:microsoft.com/office/officeart/2005/8/layout/vProcess5"/>
    <dgm:cxn modelId="{818DBBAB-27DD-41C6-A16D-52813FBE9CED}" srcId="{646ED5B7-0CA4-4C14-9195-41974625042F}" destId="{C82F9AB9-AEE4-4743-8FE5-37FA8E8B2EE3}" srcOrd="1" destOrd="0" parTransId="{F7FFE3CB-A7FE-4552-8251-94CFE83B3B15}" sibTransId="{EC8FDCD5-5A72-45FD-8841-117F946202CC}"/>
    <dgm:cxn modelId="{BE2303F7-A7B0-4691-B60A-8ACE241D9C6C}" type="presOf" srcId="{862C2137-3270-44BA-AF6F-B2D733BA3BBD}" destId="{8C53F18F-B5A7-4D4F-8A56-267806926BF0}" srcOrd="0" destOrd="0" presId="urn:microsoft.com/office/officeart/2005/8/layout/vProcess5"/>
    <dgm:cxn modelId="{3CDECDF4-F803-4F1B-BDB3-94C023585191}" type="presOf" srcId="{862C2137-3270-44BA-AF6F-B2D733BA3BBD}" destId="{1E4323F1-8ED5-4862-8D84-501584071007}" srcOrd="1" destOrd="0" presId="urn:microsoft.com/office/officeart/2005/8/layout/vProcess5"/>
    <dgm:cxn modelId="{516A87B6-5873-4385-9EBC-219BB4C54C41}" type="presOf" srcId="{F125C967-8DE6-4D6E-ADF6-1D262FF2DFFB}" destId="{BBEA856C-ABE6-4EF0-94E8-10431E808394}" srcOrd="0" destOrd="0" presId="urn:microsoft.com/office/officeart/2005/8/layout/vProcess5"/>
    <dgm:cxn modelId="{7585BED7-BBF5-494B-BE0A-636248E723F3}" srcId="{646ED5B7-0CA4-4C14-9195-41974625042F}" destId="{862C2137-3270-44BA-AF6F-B2D733BA3BBD}" srcOrd="2" destOrd="0" parTransId="{E05B00F9-A8E1-4AFC-8890-BAC8A253C970}" sibTransId="{F125C967-8DE6-4D6E-ADF6-1D262FF2DFFB}"/>
    <dgm:cxn modelId="{8B3C718F-05A9-47A6-BA24-28EC58F84EEC}" type="presOf" srcId="{FF5586F0-7727-43F2-A1E4-CB4EB63A3DDC}" destId="{51027070-6487-4B11-A491-002203D83078}" srcOrd="0" destOrd="0" presId="urn:microsoft.com/office/officeart/2005/8/layout/vProcess5"/>
    <dgm:cxn modelId="{85910C70-35E3-46E7-896D-7FDBE29A4794}" type="presOf" srcId="{646ED5B7-0CA4-4C14-9195-41974625042F}" destId="{2314CDEA-1F45-4226-B5D5-ED68B62153CD}" srcOrd="0" destOrd="0" presId="urn:microsoft.com/office/officeart/2005/8/layout/vProcess5"/>
    <dgm:cxn modelId="{5CFCD3BB-AA08-4CB3-83A3-269383858B9B}" type="presOf" srcId="{570F6A4F-FFFC-4E3A-839F-AE9BFB2D4444}" destId="{D1413098-18D0-42B2-BDDE-C2452164C552}" srcOrd="0" destOrd="0" presId="urn:microsoft.com/office/officeart/2005/8/layout/vProcess5"/>
    <dgm:cxn modelId="{F96E8ABE-18F3-4DD6-BD19-707311F59BF7}" srcId="{646ED5B7-0CA4-4C14-9195-41974625042F}" destId="{570F6A4F-FFFC-4E3A-839F-AE9BFB2D4444}" srcOrd="3" destOrd="0" parTransId="{7F21D89C-B0C7-4FD7-97ED-11C3B2170511}" sibTransId="{FB88DDBF-21FB-483C-865C-BC89DA68D74E}"/>
    <dgm:cxn modelId="{2B0E7228-A04C-4241-90C0-6580C989078A}" type="presOf" srcId="{570F6A4F-FFFC-4E3A-839F-AE9BFB2D4444}" destId="{B32D144E-A9F4-4B35-85EE-A3704712B0AD}" srcOrd="1" destOrd="0" presId="urn:microsoft.com/office/officeart/2005/8/layout/vProcess5"/>
    <dgm:cxn modelId="{68569375-23D3-4363-82EA-184D7668E208}" type="presParOf" srcId="{2314CDEA-1F45-4226-B5D5-ED68B62153CD}" destId="{10BC64BE-4594-4A32-AC3D-19462A918F2F}" srcOrd="0" destOrd="0" presId="urn:microsoft.com/office/officeart/2005/8/layout/vProcess5"/>
    <dgm:cxn modelId="{E79307A6-80CE-4ACA-BD4D-DAA702CDD683}" type="presParOf" srcId="{2314CDEA-1F45-4226-B5D5-ED68B62153CD}" destId="{51027070-6487-4B11-A491-002203D83078}" srcOrd="1" destOrd="0" presId="urn:microsoft.com/office/officeart/2005/8/layout/vProcess5"/>
    <dgm:cxn modelId="{03A436A9-6947-432C-B0DB-2811C9B76EEB}" type="presParOf" srcId="{2314CDEA-1F45-4226-B5D5-ED68B62153CD}" destId="{D6472FE4-0B5F-427F-B0D1-CE7BC0996750}" srcOrd="2" destOrd="0" presId="urn:microsoft.com/office/officeart/2005/8/layout/vProcess5"/>
    <dgm:cxn modelId="{FEC1E889-3884-44EB-990A-308F7E7A2644}" type="presParOf" srcId="{2314CDEA-1F45-4226-B5D5-ED68B62153CD}" destId="{8C53F18F-B5A7-4D4F-8A56-267806926BF0}" srcOrd="3" destOrd="0" presId="urn:microsoft.com/office/officeart/2005/8/layout/vProcess5"/>
    <dgm:cxn modelId="{194AF1B0-7F7D-499B-915E-836DE69EB840}" type="presParOf" srcId="{2314CDEA-1F45-4226-B5D5-ED68B62153CD}" destId="{D1413098-18D0-42B2-BDDE-C2452164C552}" srcOrd="4" destOrd="0" presId="urn:microsoft.com/office/officeart/2005/8/layout/vProcess5"/>
    <dgm:cxn modelId="{0D3D82E0-5837-4986-BA59-C435AF6F83CA}" type="presParOf" srcId="{2314CDEA-1F45-4226-B5D5-ED68B62153CD}" destId="{7BDF144C-3889-4066-9A09-1CFF8CC88C0E}" srcOrd="5" destOrd="0" presId="urn:microsoft.com/office/officeart/2005/8/layout/vProcess5"/>
    <dgm:cxn modelId="{F280D38F-8DA2-483B-89A1-4520CA3FC8F2}" type="presParOf" srcId="{2314CDEA-1F45-4226-B5D5-ED68B62153CD}" destId="{906190FE-BA0A-437F-8486-FE992632DC46}" srcOrd="6" destOrd="0" presId="urn:microsoft.com/office/officeart/2005/8/layout/vProcess5"/>
    <dgm:cxn modelId="{64451771-9534-4AB6-B980-989152C36CBF}" type="presParOf" srcId="{2314CDEA-1F45-4226-B5D5-ED68B62153CD}" destId="{BBEA856C-ABE6-4EF0-94E8-10431E808394}" srcOrd="7" destOrd="0" presId="urn:microsoft.com/office/officeart/2005/8/layout/vProcess5"/>
    <dgm:cxn modelId="{32CEC056-34E4-424E-83EC-3DBD6EA9194A}" type="presParOf" srcId="{2314CDEA-1F45-4226-B5D5-ED68B62153CD}" destId="{15A9C74F-BFC0-4E26-80B1-41ADE83AD2E1}" srcOrd="8" destOrd="0" presId="urn:microsoft.com/office/officeart/2005/8/layout/vProcess5"/>
    <dgm:cxn modelId="{E47EA782-E055-4061-A40B-D12C6BDAEE7D}" type="presParOf" srcId="{2314CDEA-1F45-4226-B5D5-ED68B62153CD}" destId="{64239B63-1734-4184-862B-BD5EED0AED46}" srcOrd="9" destOrd="0" presId="urn:microsoft.com/office/officeart/2005/8/layout/vProcess5"/>
    <dgm:cxn modelId="{C5E20D99-B4F6-40C3-83FD-02856E341FBE}" type="presParOf" srcId="{2314CDEA-1F45-4226-B5D5-ED68B62153CD}" destId="{1E4323F1-8ED5-4862-8D84-501584071007}" srcOrd="10" destOrd="0" presId="urn:microsoft.com/office/officeart/2005/8/layout/vProcess5"/>
    <dgm:cxn modelId="{FA976DE9-4901-42B1-814A-53F0891E4238}" type="presParOf" srcId="{2314CDEA-1F45-4226-B5D5-ED68B62153CD}" destId="{B32D144E-A9F4-4B35-85EE-A3704712B0AD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A084434-00EF-4691-AFAE-5D17A0C71B7D}" type="doc">
      <dgm:prSet loTypeId="urn:microsoft.com/office/officeart/2005/8/layout/hProcess4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BEC24D-033A-49AE-9B8D-9BD34BF711DF}">
      <dgm:prSet phldrT="[Text]" custT="1"/>
      <dgm:spPr/>
      <dgm:t>
        <a:bodyPr/>
        <a:lstStyle/>
        <a:p>
          <a:pPr rtl="1"/>
          <a:r>
            <a:rPr lang="ar-SA" sz="2400" dirty="0" smtClean="0">
              <a:cs typeface="B Nazanin" pitchFamily="2" charset="-78"/>
            </a:rPr>
            <a:t>آغاز آموزش </a:t>
          </a:r>
          <a:endParaRPr lang="en-US" sz="2400" dirty="0">
            <a:cs typeface="B Nazanin" pitchFamily="2" charset="-78"/>
          </a:endParaRPr>
        </a:p>
      </dgm:t>
    </dgm:pt>
    <dgm:pt modelId="{FC149DED-8022-4A6D-AD8D-7FD7FFE4B502}" type="parTrans" cxnId="{247CEA95-B7FB-4DA2-9166-590098DFDD86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7F6CEBA1-E08A-4B40-B22B-1DD9506F0B48}" type="sibTrans" cxnId="{247CEA95-B7FB-4DA2-9166-590098DFDD86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A9FC59D0-F9E2-4BB7-8C03-136DD9D91439}">
      <dgm:prSet phldrT="[Text]" custT="1"/>
      <dgm:spPr/>
      <dgm:t>
        <a:bodyPr/>
        <a:lstStyle/>
        <a:p>
          <a:pPr rtl="1"/>
          <a:r>
            <a:rPr lang="ar-SA" sz="1400" dirty="0" smtClean="0">
              <a:cs typeface="B Nazanin" pitchFamily="2" charset="-78"/>
            </a:rPr>
            <a:t>سیستم ارزشی یکپارچه و علمی برای همه کشورها </a:t>
          </a:r>
          <a:endParaRPr lang="en-US" sz="1400" dirty="0">
            <a:cs typeface="B Nazanin" pitchFamily="2" charset="-78"/>
          </a:endParaRPr>
        </a:p>
      </dgm:t>
    </dgm:pt>
    <dgm:pt modelId="{61C4D5E6-31D9-4AF0-9B09-792A2B4E5401}" type="parTrans" cxnId="{5FB65F5E-8939-4317-B12F-8C4D5E1A512E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8E1CA7ED-F18C-4760-B015-BED370ADC000}" type="sibTrans" cxnId="{5FB65F5E-8939-4317-B12F-8C4D5E1A512E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C34A62A0-0F1A-4C93-B996-4B8E977BC85B}">
      <dgm:prSet phldrT="[Text]" custT="1"/>
      <dgm:spPr/>
      <dgm:t>
        <a:bodyPr/>
        <a:lstStyle/>
        <a:p>
          <a:pPr rtl="1"/>
          <a:r>
            <a:rPr lang="ar-SA" sz="2400" dirty="0" smtClean="0">
              <a:cs typeface="B Nazanin" pitchFamily="2" charset="-78"/>
            </a:rPr>
            <a:t>دهه </a:t>
          </a:r>
          <a:r>
            <a:rPr lang="fa-IR" sz="2400" dirty="0" smtClean="0">
              <a:cs typeface="B Nazanin" pitchFamily="2" charset="-78"/>
            </a:rPr>
            <a:t>1960</a:t>
          </a:r>
          <a:endParaRPr lang="en-US" sz="2400" dirty="0">
            <a:cs typeface="B Nazanin" pitchFamily="2" charset="-78"/>
          </a:endParaRPr>
        </a:p>
      </dgm:t>
    </dgm:pt>
    <dgm:pt modelId="{4B7DFC1E-F310-4A94-ADCA-E7C682950FFD}" type="parTrans" cxnId="{0037BE28-E79D-411B-8791-B8018C47D562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5BE547A4-3C72-43BF-A687-09151E6D5CA4}" type="sibTrans" cxnId="{0037BE28-E79D-411B-8791-B8018C47D562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8BAD075E-A317-4BBE-85CD-9501E781FCBB}">
      <dgm:prSet phldrT="[Text]" custT="1"/>
      <dgm:spPr/>
      <dgm:t>
        <a:bodyPr/>
        <a:lstStyle/>
        <a:p>
          <a:pPr rtl="1"/>
          <a:r>
            <a:rPr lang="fa-IR" sz="1400" dirty="0" smtClean="0">
              <a:cs typeface="B Nazanin" pitchFamily="2" charset="-78"/>
            </a:rPr>
            <a:t>طرح لزوم دوگانگی آموزش</a:t>
          </a:r>
          <a:endParaRPr lang="en-US" sz="1400" dirty="0">
            <a:cs typeface="B Nazanin" pitchFamily="2" charset="-78"/>
          </a:endParaRPr>
        </a:p>
      </dgm:t>
    </dgm:pt>
    <dgm:pt modelId="{EC502249-5487-4CEE-9187-A321BEC7902F}" type="parTrans" cxnId="{E13439AB-3D4C-4CF5-8AA5-F285691E13CA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DE341FF0-896F-43E8-893D-E7DFBD123744}" type="sibTrans" cxnId="{E13439AB-3D4C-4CF5-8AA5-F285691E13CA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26F781C9-1CA3-4FC2-9E0A-A90D5F758AE2}">
      <dgm:prSet phldrT="[Text]" custT="1"/>
      <dgm:spPr/>
      <dgm:t>
        <a:bodyPr/>
        <a:lstStyle/>
        <a:p>
          <a:pPr rtl="1"/>
          <a:r>
            <a:rPr lang="ar-SA" sz="1400" dirty="0" smtClean="0">
              <a:cs typeface="B Nazanin" pitchFamily="2" charset="-78"/>
            </a:rPr>
            <a:t>کمک بین­المللی و دانشگاههای غربی به کشورهای جهان سوم </a:t>
          </a:r>
          <a:endParaRPr lang="en-US" sz="1400" dirty="0">
            <a:cs typeface="B Nazanin" pitchFamily="2" charset="-78"/>
          </a:endParaRPr>
        </a:p>
      </dgm:t>
    </dgm:pt>
    <dgm:pt modelId="{A0C9C8A0-A32F-431B-AE2C-F146FC2FBE4B}" type="parTrans" cxnId="{09A27F3C-DC0F-469E-B312-93905DF6A23E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021E087D-C7C4-44C3-90A9-448A2944436D}" type="sibTrans" cxnId="{09A27F3C-DC0F-469E-B312-93905DF6A23E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BF980241-EF31-480C-ABD7-976E22ABEF5F}">
      <dgm:prSet phldrT="[Text]" custT="1"/>
      <dgm:spPr/>
      <dgm:t>
        <a:bodyPr/>
        <a:lstStyle/>
        <a:p>
          <a:pPr rtl="1"/>
          <a:r>
            <a:rPr lang="fa-IR" sz="2400" dirty="0" smtClean="0">
              <a:cs typeface="B Nazanin" pitchFamily="2" charset="-78"/>
            </a:rPr>
            <a:t>1980</a:t>
          </a:r>
          <a:endParaRPr lang="en-US" sz="2400" dirty="0">
            <a:cs typeface="B Nazanin" pitchFamily="2" charset="-78"/>
          </a:endParaRPr>
        </a:p>
      </dgm:t>
    </dgm:pt>
    <dgm:pt modelId="{997B835A-1D41-4D78-B22C-BA075983C262}" type="parTrans" cxnId="{A1ED896F-FCF5-43C3-B901-6695E84393D7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662B5C15-CFEA-4602-800E-1697E21F388C}" type="sibTrans" cxnId="{A1ED896F-FCF5-43C3-B901-6695E84393D7}">
      <dgm:prSet/>
      <dgm:spPr/>
      <dgm:t>
        <a:bodyPr/>
        <a:lstStyle/>
        <a:p>
          <a:pPr rtl="1"/>
          <a:endParaRPr lang="en-US" sz="1800">
            <a:cs typeface="B Nazanin" pitchFamily="2" charset="-78"/>
          </a:endParaRPr>
        </a:p>
      </dgm:t>
    </dgm:pt>
    <dgm:pt modelId="{3CDDB599-8EEE-49F3-8199-ADFBE9CEA900}">
      <dgm:prSet phldrT="[Text]" custT="1"/>
      <dgm:spPr/>
      <dgm:t>
        <a:bodyPr/>
        <a:lstStyle/>
        <a:p>
          <a:pPr rtl="1"/>
          <a:r>
            <a:rPr lang="fa-IR" sz="1600" b="0" dirty="0" smtClean="0">
              <a:cs typeface="B Nazanin" pitchFamily="2" charset="-78"/>
            </a:rPr>
            <a:t>جهانی شدن و بحث یکتایی آموزش</a:t>
          </a:r>
          <a:endParaRPr lang="en-US" sz="1600" b="0" dirty="0">
            <a:cs typeface="B Nazanin" pitchFamily="2" charset="-78"/>
          </a:endParaRPr>
        </a:p>
      </dgm:t>
    </dgm:pt>
    <dgm:pt modelId="{C729BD93-8764-4A0A-8757-B3100466C216}" type="parTrans" cxnId="{BA1BDCCB-9E3B-4ED0-AFAC-06E7B73D6DC2}">
      <dgm:prSet/>
      <dgm:spPr/>
      <dgm:t>
        <a:bodyPr/>
        <a:lstStyle/>
        <a:p>
          <a:endParaRPr lang="en-US" sz="1800">
            <a:cs typeface="B Nazanin" pitchFamily="2" charset="-78"/>
          </a:endParaRPr>
        </a:p>
      </dgm:t>
    </dgm:pt>
    <dgm:pt modelId="{F11F40B8-0416-4E81-ADF8-E7681DC3213C}" type="sibTrans" cxnId="{BA1BDCCB-9E3B-4ED0-AFAC-06E7B73D6DC2}">
      <dgm:prSet/>
      <dgm:spPr/>
      <dgm:t>
        <a:bodyPr/>
        <a:lstStyle/>
        <a:p>
          <a:endParaRPr lang="en-US" sz="1800">
            <a:cs typeface="B Nazanin" pitchFamily="2" charset="-78"/>
          </a:endParaRPr>
        </a:p>
      </dgm:t>
    </dgm:pt>
    <dgm:pt modelId="{5CA61B43-BF59-4BCC-A67B-2137AB914165}" type="pres">
      <dgm:prSet presAssocID="{5A084434-00EF-4691-AFAE-5D17A0C71B7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9C84A3E-CCE3-484E-81E4-AD1653463696}" type="pres">
      <dgm:prSet presAssocID="{5A084434-00EF-4691-AFAE-5D17A0C71B7D}" presName="tSp" presStyleCnt="0"/>
      <dgm:spPr/>
    </dgm:pt>
    <dgm:pt modelId="{DF143642-68B9-4437-A02B-8689AE790867}" type="pres">
      <dgm:prSet presAssocID="{5A084434-00EF-4691-AFAE-5D17A0C71B7D}" presName="bSp" presStyleCnt="0"/>
      <dgm:spPr/>
    </dgm:pt>
    <dgm:pt modelId="{5E87AC41-26E4-4C07-AD0A-AB5CBCE62579}" type="pres">
      <dgm:prSet presAssocID="{5A084434-00EF-4691-AFAE-5D17A0C71B7D}" presName="process" presStyleCnt="0"/>
      <dgm:spPr/>
    </dgm:pt>
    <dgm:pt modelId="{28E9C8A4-A2D0-4F01-A2B5-76C577B846EE}" type="pres">
      <dgm:prSet presAssocID="{83BEC24D-033A-49AE-9B8D-9BD34BF711DF}" presName="composite1" presStyleCnt="0"/>
      <dgm:spPr/>
    </dgm:pt>
    <dgm:pt modelId="{F1941329-3ABD-42CD-B380-244CF1F91BDD}" type="pres">
      <dgm:prSet presAssocID="{83BEC24D-033A-49AE-9B8D-9BD34BF711DF}" presName="dummyNode1" presStyleLbl="node1" presStyleIdx="0" presStyleCnt="3"/>
      <dgm:spPr/>
    </dgm:pt>
    <dgm:pt modelId="{6F156BFE-A452-4B16-869A-6CB05236271E}" type="pres">
      <dgm:prSet presAssocID="{83BEC24D-033A-49AE-9B8D-9BD34BF711DF}" presName="childNode1" presStyleLbl="bgAcc1" presStyleIdx="0" presStyleCnt="3" custScaleX="121764" custScaleY="1249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BA59BB-7563-4419-80E8-06F4B18B06AE}" type="pres">
      <dgm:prSet presAssocID="{83BEC24D-033A-49AE-9B8D-9BD34BF711DF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B5AB68-0E6C-4C36-904B-643F3707BD01}" type="pres">
      <dgm:prSet presAssocID="{83BEC24D-033A-49AE-9B8D-9BD34BF711DF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CB2288-F805-4DCF-8AE0-E35E9F7B8F0B}" type="pres">
      <dgm:prSet presAssocID="{83BEC24D-033A-49AE-9B8D-9BD34BF711DF}" presName="connSite1" presStyleCnt="0"/>
      <dgm:spPr/>
    </dgm:pt>
    <dgm:pt modelId="{07514178-AD59-4224-A751-06FF0E4DD294}" type="pres">
      <dgm:prSet presAssocID="{7F6CEBA1-E08A-4B40-B22B-1DD9506F0B48}" presName="Name9" presStyleLbl="sibTrans2D1" presStyleIdx="0" presStyleCnt="2"/>
      <dgm:spPr/>
      <dgm:t>
        <a:bodyPr/>
        <a:lstStyle/>
        <a:p>
          <a:endParaRPr lang="en-US"/>
        </a:p>
      </dgm:t>
    </dgm:pt>
    <dgm:pt modelId="{3C3213F5-57BE-4E7E-A774-47A40822FF20}" type="pres">
      <dgm:prSet presAssocID="{C34A62A0-0F1A-4C93-B996-4B8E977BC85B}" presName="composite2" presStyleCnt="0"/>
      <dgm:spPr/>
    </dgm:pt>
    <dgm:pt modelId="{1D3B7356-B1ED-4719-A2C7-48E0A1F9FA0A}" type="pres">
      <dgm:prSet presAssocID="{C34A62A0-0F1A-4C93-B996-4B8E977BC85B}" presName="dummyNode2" presStyleLbl="node1" presStyleIdx="0" presStyleCnt="3"/>
      <dgm:spPr/>
    </dgm:pt>
    <dgm:pt modelId="{ADA27FD9-53A9-4B50-9D73-E2CE1E689B9E}" type="pres">
      <dgm:prSet presAssocID="{C34A62A0-0F1A-4C93-B996-4B8E977BC85B}" presName="childNode2" presStyleLbl="bgAcc1" presStyleIdx="1" presStyleCnt="3" custScaleX="134446" custScaleY="1248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DC89BA-0D4F-45A7-B3C3-2AD08C2A6756}" type="pres">
      <dgm:prSet presAssocID="{C34A62A0-0F1A-4C93-B996-4B8E977BC85B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B5C1F2-A826-4579-B4B0-B466C92EE860}" type="pres">
      <dgm:prSet presAssocID="{C34A62A0-0F1A-4C93-B996-4B8E977BC85B}" presName="parentNode2" presStyleLbl="node1" presStyleIdx="1" presStyleCnt="3" custLinFactNeighborY="-183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0443D6-C0CF-4C68-9FB2-DC18CFE3F938}" type="pres">
      <dgm:prSet presAssocID="{C34A62A0-0F1A-4C93-B996-4B8E977BC85B}" presName="connSite2" presStyleCnt="0"/>
      <dgm:spPr/>
    </dgm:pt>
    <dgm:pt modelId="{7CBB6DFE-4ECD-4DC7-BC27-BB5C30E14563}" type="pres">
      <dgm:prSet presAssocID="{5BE547A4-3C72-43BF-A687-09151E6D5CA4}" presName="Name18" presStyleLbl="sibTrans2D1" presStyleIdx="1" presStyleCnt="2"/>
      <dgm:spPr/>
      <dgm:t>
        <a:bodyPr/>
        <a:lstStyle/>
        <a:p>
          <a:endParaRPr lang="en-US"/>
        </a:p>
      </dgm:t>
    </dgm:pt>
    <dgm:pt modelId="{AC6F2A6B-7C0F-4865-9160-C1665C869585}" type="pres">
      <dgm:prSet presAssocID="{BF980241-EF31-480C-ABD7-976E22ABEF5F}" presName="composite1" presStyleCnt="0"/>
      <dgm:spPr/>
    </dgm:pt>
    <dgm:pt modelId="{28E3EA51-AA00-44C2-A95D-E5E3B4E2BB97}" type="pres">
      <dgm:prSet presAssocID="{BF980241-EF31-480C-ABD7-976E22ABEF5F}" presName="dummyNode1" presStyleLbl="node1" presStyleIdx="1" presStyleCnt="3"/>
      <dgm:spPr/>
    </dgm:pt>
    <dgm:pt modelId="{AD5E5303-A605-4D71-A2D8-AF3EB1E19FBB}" type="pres">
      <dgm:prSet presAssocID="{BF980241-EF31-480C-ABD7-976E22ABEF5F}" presName="childNode1" presStyleLbl="bgAcc1" presStyleIdx="2" presStyleCnt="3" custScaleX="142492" custScaleY="1249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1E94E-EF3F-4958-A4B8-B28DBDBF8F32}" type="pres">
      <dgm:prSet presAssocID="{BF980241-EF31-480C-ABD7-976E22ABEF5F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518CED-6248-46A1-90C9-5C0D15585E2F}" type="pres">
      <dgm:prSet presAssocID="{BF980241-EF31-480C-ABD7-976E22ABEF5F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1B6CF3-76A6-4D8E-A12E-A77A78952B56}" type="pres">
      <dgm:prSet presAssocID="{BF980241-EF31-480C-ABD7-976E22ABEF5F}" presName="connSite1" presStyleCnt="0"/>
      <dgm:spPr/>
    </dgm:pt>
  </dgm:ptLst>
  <dgm:cxnLst>
    <dgm:cxn modelId="{FE160CEC-2692-4EEB-AF52-03119BAFE8A5}" type="presOf" srcId="{8BAD075E-A317-4BBE-85CD-9501E781FCBB}" destId="{0CDC89BA-0D4F-45A7-B3C3-2AD08C2A6756}" srcOrd="1" destOrd="0" presId="urn:microsoft.com/office/officeart/2005/8/layout/hProcess4"/>
    <dgm:cxn modelId="{A1ED896F-FCF5-43C3-B901-6695E84393D7}" srcId="{5A084434-00EF-4691-AFAE-5D17A0C71B7D}" destId="{BF980241-EF31-480C-ABD7-976E22ABEF5F}" srcOrd="2" destOrd="0" parTransId="{997B835A-1D41-4D78-B22C-BA075983C262}" sibTransId="{662B5C15-CFEA-4602-800E-1697E21F388C}"/>
    <dgm:cxn modelId="{8198560D-C317-4EAF-A517-896E92436AC0}" type="presOf" srcId="{A9FC59D0-F9E2-4BB7-8C03-136DD9D91439}" destId="{6F156BFE-A452-4B16-869A-6CB05236271E}" srcOrd="0" destOrd="0" presId="urn:microsoft.com/office/officeart/2005/8/layout/hProcess4"/>
    <dgm:cxn modelId="{BFF12406-2D49-410A-B3B7-C06F45B0798A}" type="presOf" srcId="{C34A62A0-0F1A-4C93-B996-4B8E977BC85B}" destId="{A7B5C1F2-A826-4579-B4B0-B466C92EE860}" srcOrd="0" destOrd="0" presId="urn:microsoft.com/office/officeart/2005/8/layout/hProcess4"/>
    <dgm:cxn modelId="{707E5583-6733-4181-A2CD-2A73F5AD8AA3}" type="presOf" srcId="{8BAD075E-A317-4BBE-85CD-9501E781FCBB}" destId="{ADA27FD9-53A9-4B50-9D73-E2CE1E689B9E}" srcOrd="0" destOrd="0" presId="urn:microsoft.com/office/officeart/2005/8/layout/hProcess4"/>
    <dgm:cxn modelId="{5FB65F5E-8939-4317-B12F-8C4D5E1A512E}" srcId="{83BEC24D-033A-49AE-9B8D-9BD34BF711DF}" destId="{A9FC59D0-F9E2-4BB7-8C03-136DD9D91439}" srcOrd="0" destOrd="0" parTransId="{61C4D5E6-31D9-4AF0-9B09-792A2B4E5401}" sibTransId="{8E1CA7ED-F18C-4760-B015-BED370ADC000}"/>
    <dgm:cxn modelId="{BA1BDCCB-9E3B-4ED0-AFAC-06E7B73D6DC2}" srcId="{BF980241-EF31-480C-ABD7-976E22ABEF5F}" destId="{3CDDB599-8EEE-49F3-8199-ADFBE9CEA900}" srcOrd="0" destOrd="0" parTransId="{C729BD93-8764-4A0A-8757-B3100466C216}" sibTransId="{F11F40B8-0416-4E81-ADF8-E7681DC3213C}"/>
    <dgm:cxn modelId="{F034C6E2-9967-4EAB-A58A-FBE87D34A230}" type="presOf" srcId="{83BEC24D-033A-49AE-9B8D-9BD34BF711DF}" destId="{54B5AB68-0E6C-4C36-904B-643F3707BD01}" srcOrd="0" destOrd="0" presId="urn:microsoft.com/office/officeart/2005/8/layout/hProcess4"/>
    <dgm:cxn modelId="{247CEA95-B7FB-4DA2-9166-590098DFDD86}" srcId="{5A084434-00EF-4691-AFAE-5D17A0C71B7D}" destId="{83BEC24D-033A-49AE-9B8D-9BD34BF711DF}" srcOrd="0" destOrd="0" parTransId="{FC149DED-8022-4A6D-AD8D-7FD7FFE4B502}" sibTransId="{7F6CEBA1-E08A-4B40-B22B-1DD9506F0B48}"/>
    <dgm:cxn modelId="{23BF4D53-B8CE-4982-A0C6-A5F414245BD2}" type="presOf" srcId="{BF980241-EF31-480C-ABD7-976E22ABEF5F}" destId="{8D518CED-6248-46A1-90C9-5C0D15585E2F}" srcOrd="0" destOrd="0" presId="urn:microsoft.com/office/officeart/2005/8/layout/hProcess4"/>
    <dgm:cxn modelId="{FA855F06-9C39-44DF-8037-D0C0D80B5B87}" type="presOf" srcId="{A9FC59D0-F9E2-4BB7-8C03-136DD9D91439}" destId="{36BA59BB-7563-4419-80E8-06F4B18B06AE}" srcOrd="1" destOrd="0" presId="urn:microsoft.com/office/officeart/2005/8/layout/hProcess4"/>
    <dgm:cxn modelId="{305A344C-7593-41B8-B33E-25F102277DD1}" type="presOf" srcId="{26F781C9-1CA3-4FC2-9E0A-A90D5F758AE2}" destId="{ADA27FD9-53A9-4B50-9D73-E2CE1E689B9E}" srcOrd="0" destOrd="1" presId="urn:microsoft.com/office/officeart/2005/8/layout/hProcess4"/>
    <dgm:cxn modelId="{88A85BA3-7BD1-418A-ABDB-B862C80523CF}" type="presOf" srcId="{7F6CEBA1-E08A-4B40-B22B-1DD9506F0B48}" destId="{07514178-AD59-4224-A751-06FF0E4DD294}" srcOrd="0" destOrd="0" presId="urn:microsoft.com/office/officeart/2005/8/layout/hProcess4"/>
    <dgm:cxn modelId="{E00D451C-EBBD-4D30-8563-62404F4F5D64}" type="presOf" srcId="{26F781C9-1CA3-4FC2-9E0A-A90D5F758AE2}" destId="{0CDC89BA-0D4F-45A7-B3C3-2AD08C2A6756}" srcOrd="1" destOrd="1" presId="urn:microsoft.com/office/officeart/2005/8/layout/hProcess4"/>
    <dgm:cxn modelId="{85FF79D8-6816-430C-82C6-FC8EA698CA9D}" type="presOf" srcId="{3CDDB599-8EEE-49F3-8199-ADFBE9CEA900}" destId="{D701E94E-EF3F-4958-A4B8-B28DBDBF8F32}" srcOrd="1" destOrd="0" presId="urn:microsoft.com/office/officeart/2005/8/layout/hProcess4"/>
    <dgm:cxn modelId="{506B2CA0-506F-4DA6-AA53-188005F4288F}" type="presOf" srcId="{3CDDB599-8EEE-49F3-8199-ADFBE9CEA900}" destId="{AD5E5303-A605-4D71-A2D8-AF3EB1E19FBB}" srcOrd="0" destOrd="0" presId="urn:microsoft.com/office/officeart/2005/8/layout/hProcess4"/>
    <dgm:cxn modelId="{F978BA34-7A6E-4F15-868A-628E3E9F7BFF}" type="presOf" srcId="{5BE547A4-3C72-43BF-A687-09151E6D5CA4}" destId="{7CBB6DFE-4ECD-4DC7-BC27-BB5C30E14563}" srcOrd="0" destOrd="0" presId="urn:microsoft.com/office/officeart/2005/8/layout/hProcess4"/>
    <dgm:cxn modelId="{E13439AB-3D4C-4CF5-8AA5-F285691E13CA}" srcId="{C34A62A0-0F1A-4C93-B996-4B8E977BC85B}" destId="{8BAD075E-A317-4BBE-85CD-9501E781FCBB}" srcOrd="0" destOrd="0" parTransId="{EC502249-5487-4CEE-9187-A321BEC7902F}" sibTransId="{DE341FF0-896F-43E8-893D-E7DFBD123744}"/>
    <dgm:cxn modelId="{80BD048B-1C70-4AFB-8EEF-BB79A0FB3BB3}" type="presOf" srcId="{5A084434-00EF-4691-AFAE-5D17A0C71B7D}" destId="{5CA61B43-BF59-4BCC-A67B-2137AB914165}" srcOrd="0" destOrd="0" presId="urn:microsoft.com/office/officeart/2005/8/layout/hProcess4"/>
    <dgm:cxn modelId="{0037BE28-E79D-411B-8791-B8018C47D562}" srcId="{5A084434-00EF-4691-AFAE-5D17A0C71B7D}" destId="{C34A62A0-0F1A-4C93-B996-4B8E977BC85B}" srcOrd="1" destOrd="0" parTransId="{4B7DFC1E-F310-4A94-ADCA-E7C682950FFD}" sibTransId="{5BE547A4-3C72-43BF-A687-09151E6D5CA4}"/>
    <dgm:cxn modelId="{09A27F3C-DC0F-469E-B312-93905DF6A23E}" srcId="{C34A62A0-0F1A-4C93-B996-4B8E977BC85B}" destId="{26F781C9-1CA3-4FC2-9E0A-A90D5F758AE2}" srcOrd="1" destOrd="0" parTransId="{A0C9C8A0-A32F-431B-AE2C-F146FC2FBE4B}" sibTransId="{021E087D-C7C4-44C3-90A9-448A2944436D}"/>
    <dgm:cxn modelId="{85F0CEC7-349E-403E-82B6-1DD80EF72D0C}" type="presParOf" srcId="{5CA61B43-BF59-4BCC-A67B-2137AB914165}" destId="{D9C84A3E-CCE3-484E-81E4-AD1653463696}" srcOrd="0" destOrd="0" presId="urn:microsoft.com/office/officeart/2005/8/layout/hProcess4"/>
    <dgm:cxn modelId="{8A61A7A9-6DC4-4C17-9704-7CE3D029907D}" type="presParOf" srcId="{5CA61B43-BF59-4BCC-A67B-2137AB914165}" destId="{DF143642-68B9-4437-A02B-8689AE790867}" srcOrd="1" destOrd="0" presId="urn:microsoft.com/office/officeart/2005/8/layout/hProcess4"/>
    <dgm:cxn modelId="{51706CBF-919D-4712-A6F9-BC3A017D61B7}" type="presParOf" srcId="{5CA61B43-BF59-4BCC-A67B-2137AB914165}" destId="{5E87AC41-26E4-4C07-AD0A-AB5CBCE62579}" srcOrd="2" destOrd="0" presId="urn:microsoft.com/office/officeart/2005/8/layout/hProcess4"/>
    <dgm:cxn modelId="{FA7686CE-8C33-45B4-A160-09BD15AA30DB}" type="presParOf" srcId="{5E87AC41-26E4-4C07-AD0A-AB5CBCE62579}" destId="{28E9C8A4-A2D0-4F01-A2B5-76C577B846EE}" srcOrd="0" destOrd="0" presId="urn:microsoft.com/office/officeart/2005/8/layout/hProcess4"/>
    <dgm:cxn modelId="{9199EB4F-E4FC-4172-BFCC-F42E0944E660}" type="presParOf" srcId="{28E9C8A4-A2D0-4F01-A2B5-76C577B846EE}" destId="{F1941329-3ABD-42CD-B380-244CF1F91BDD}" srcOrd="0" destOrd="0" presId="urn:microsoft.com/office/officeart/2005/8/layout/hProcess4"/>
    <dgm:cxn modelId="{4988CDDD-E19B-440E-9420-88380BD59AEC}" type="presParOf" srcId="{28E9C8A4-A2D0-4F01-A2B5-76C577B846EE}" destId="{6F156BFE-A452-4B16-869A-6CB05236271E}" srcOrd="1" destOrd="0" presId="urn:microsoft.com/office/officeart/2005/8/layout/hProcess4"/>
    <dgm:cxn modelId="{2B7FD39E-8859-4EAF-ACD6-1FB1E6B5FAB9}" type="presParOf" srcId="{28E9C8A4-A2D0-4F01-A2B5-76C577B846EE}" destId="{36BA59BB-7563-4419-80E8-06F4B18B06AE}" srcOrd="2" destOrd="0" presId="urn:microsoft.com/office/officeart/2005/8/layout/hProcess4"/>
    <dgm:cxn modelId="{B2A4FCAB-0709-4D9A-B331-6F463B9E987B}" type="presParOf" srcId="{28E9C8A4-A2D0-4F01-A2B5-76C577B846EE}" destId="{54B5AB68-0E6C-4C36-904B-643F3707BD01}" srcOrd="3" destOrd="0" presId="urn:microsoft.com/office/officeart/2005/8/layout/hProcess4"/>
    <dgm:cxn modelId="{8151B246-F561-4B61-A364-0C744771F8BF}" type="presParOf" srcId="{28E9C8A4-A2D0-4F01-A2B5-76C577B846EE}" destId="{E0CB2288-F805-4DCF-8AE0-E35E9F7B8F0B}" srcOrd="4" destOrd="0" presId="urn:microsoft.com/office/officeart/2005/8/layout/hProcess4"/>
    <dgm:cxn modelId="{03308B87-8A06-454F-A212-4BD3D791E35E}" type="presParOf" srcId="{5E87AC41-26E4-4C07-AD0A-AB5CBCE62579}" destId="{07514178-AD59-4224-A751-06FF0E4DD294}" srcOrd="1" destOrd="0" presId="urn:microsoft.com/office/officeart/2005/8/layout/hProcess4"/>
    <dgm:cxn modelId="{10BE12C2-8CF3-4239-8FF4-193188C56015}" type="presParOf" srcId="{5E87AC41-26E4-4C07-AD0A-AB5CBCE62579}" destId="{3C3213F5-57BE-4E7E-A774-47A40822FF20}" srcOrd="2" destOrd="0" presId="urn:microsoft.com/office/officeart/2005/8/layout/hProcess4"/>
    <dgm:cxn modelId="{F2AE9AFA-0678-4AF5-9744-6E39B956AC40}" type="presParOf" srcId="{3C3213F5-57BE-4E7E-A774-47A40822FF20}" destId="{1D3B7356-B1ED-4719-A2C7-48E0A1F9FA0A}" srcOrd="0" destOrd="0" presId="urn:microsoft.com/office/officeart/2005/8/layout/hProcess4"/>
    <dgm:cxn modelId="{AC165D56-3167-4A2E-8100-947E5C1FEB27}" type="presParOf" srcId="{3C3213F5-57BE-4E7E-A774-47A40822FF20}" destId="{ADA27FD9-53A9-4B50-9D73-E2CE1E689B9E}" srcOrd="1" destOrd="0" presId="urn:microsoft.com/office/officeart/2005/8/layout/hProcess4"/>
    <dgm:cxn modelId="{4EF866A1-62A0-46D0-BBD6-AE7654D3EC3A}" type="presParOf" srcId="{3C3213F5-57BE-4E7E-A774-47A40822FF20}" destId="{0CDC89BA-0D4F-45A7-B3C3-2AD08C2A6756}" srcOrd="2" destOrd="0" presId="urn:microsoft.com/office/officeart/2005/8/layout/hProcess4"/>
    <dgm:cxn modelId="{5873EECD-F6A3-44D2-B3AD-A261F5D8E6C2}" type="presParOf" srcId="{3C3213F5-57BE-4E7E-A774-47A40822FF20}" destId="{A7B5C1F2-A826-4579-B4B0-B466C92EE860}" srcOrd="3" destOrd="0" presId="urn:microsoft.com/office/officeart/2005/8/layout/hProcess4"/>
    <dgm:cxn modelId="{0EEDBF9B-83D6-4D32-A5CA-9C51CA373613}" type="presParOf" srcId="{3C3213F5-57BE-4E7E-A774-47A40822FF20}" destId="{B20443D6-C0CF-4C68-9FB2-DC18CFE3F938}" srcOrd="4" destOrd="0" presId="urn:microsoft.com/office/officeart/2005/8/layout/hProcess4"/>
    <dgm:cxn modelId="{C0419D1A-8C79-4AF3-895D-351496E83AC1}" type="presParOf" srcId="{5E87AC41-26E4-4C07-AD0A-AB5CBCE62579}" destId="{7CBB6DFE-4ECD-4DC7-BC27-BB5C30E14563}" srcOrd="3" destOrd="0" presId="urn:microsoft.com/office/officeart/2005/8/layout/hProcess4"/>
    <dgm:cxn modelId="{DF238007-4849-4C66-9CA7-9FEFA396F230}" type="presParOf" srcId="{5E87AC41-26E4-4C07-AD0A-AB5CBCE62579}" destId="{AC6F2A6B-7C0F-4865-9160-C1665C869585}" srcOrd="4" destOrd="0" presId="urn:microsoft.com/office/officeart/2005/8/layout/hProcess4"/>
    <dgm:cxn modelId="{A30BB0F9-DED0-4364-9DD3-1BF80FCA094B}" type="presParOf" srcId="{AC6F2A6B-7C0F-4865-9160-C1665C869585}" destId="{28E3EA51-AA00-44C2-A95D-E5E3B4E2BB97}" srcOrd="0" destOrd="0" presId="urn:microsoft.com/office/officeart/2005/8/layout/hProcess4"/>
    <dgm:cxn modelId="{48AE4A70-D022-4E16-B19F-10D37F01004D}" type="presParOf" srcId="{AC6F2A6B-7C0F-4865-9160-C1665C869585}" destId="{AD5E5303-A605-4D71-A2D8-AF3EB1E19FBB}" srcOrd="1" destOrd="0" presId="urn:microsoft.com/office/officeart/2005/8/layout/hProcess4"/>
    <dgm:cxn modelId="{23E569BD-9E10-4999-A79D-6E0B2B9F5013}" type="presParOf" srcId="{AC6F2A6B-7C0F-4865-9160-C1665C869585}" destId="{D701E94E-EF3F-4958-A4B8-B28DBDBF8F32}" srcOrd="2" destOrd="0" presId="urn:microsoft.com/office/officeart/2005/8/layout/hProcess4"/>
    <dgm:cxn modelId="{770B1557-C9AC-4E5D-B197-787366D40A02}" type="presParOf" srcId="{AC6F2A6B-7C0F-4865-9160-C1665C869585}" destId="{8D518CED-6248-46A1-90C9-5C0D15585E2F}" srcOrd="3" destOrd="0" presId="urn:microsoft.com/office/officeart/2005/8/layout/hProcess4"/>
    <dgm:cxn modelId="{27FF8532-B1E6-4BCB-B843-079D15AEDE30}" type="presParOf" srcId="{AC6F2A6B-7C0F-4865-9160-C1665C869585}" destId="{FB1B6CF3-76A6-4D8E-A12E-A77A78952B56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9691D33-6431-4298-9167-46E7D91FB26E}" type="doc">
      <dgm:prSet loTypeId="urn:microsoft.com/office/officeart/2005/8/layout/equation1" loCatId="process" qsTypeId="urn:microsoft.com/office/officeart/2005/8/quickstyle/simple4" qsCatId="simple" csTypeId="urn:microsoft.com/office/officeart/2005/8/colors/colorful5" csCatId="colorful" phldr="1"/>
      <dgm:spPr/>
    </dgm:pt>
    <dgm:pt modelId="{A0328D07-DEA4-476B-A2B5-30F30D4934FE}">
      <dgm:prSet phldrT="[Text]" custT="1"/>
      <dgm:spPr/>
      <dgm:t>
        <a:bodyPr/>
        <a:lstStyle/>
        <a:p>
          <a:r>
            <a:rPr lang="fa-IR" sz="1800" dirty="0" smtClean="0">
              <a:cs typeface="B Nazanin" pitchFamily="2" charset="-78"/>
            </a:rPr>
            <a:t>آموزش شهرسازی معاصر</a:t>
          </a:r>
          <a:endParaRPr lang="en-US" sz="1800" dirty="0">
            <a:cs typeface="B Nazanin" pitchFamily="2" charset="-78"/>
          </a:endParaRPr>
        </a:p>
      </dgm:t>
    </dgm:pt>
    <dgm:pt modelId="{92A502DF-95F2-4768-874D-A35E0B1D9DA2}" type="parTrans" cxnId="{29F708DB-A850-43E8-AFA9-F05571A93F0F}">
      <dgm:prSet/>
      <dgm:spPr/>
      <dgm:t>
        <a:bodyPr/>
        <a:lstStyle/>
        <a:p>
          <a:endParaRPr lang="en-US" sz="2800">
            <a:cs typeface="B Nazanin" pitchFamily="2" charset="-78"/>
          </a:endParaRPr>
        </a:p>
      </dgm:t>
    </dgm:pt>
    <dgm:pt modelId="{5FC9D5D2-18DE-41F0-8FD4-06378B43D84E}" type="sibTrans" cxnId="{29F708DB-A850-43E8-AFA9-F05571A93F0F}">
      <dgm:prSet/>
      <dgm:spPr/>
      <dgm:t>
        <a:bodyPr/>
        <a:lstStyle/>
        <a:p>
          <a:endParaRPr lang="en-US" sz="2800">
            <a:cs typeface="B Nazanin" pitchFamily="2" charset="-78"/>
          </a:endParaRPr>
        </a:p>
      </dgm:t>
    </dgm:pt>
    <dgm:pt modelId="{CB7AD91D-F740-490C-B146-9EC4557F600A}">
      <dgm:prSet custT="1"/>
      <dgm:spPr/>
      <dgm:t>
        <a:bodyPr/>
        <a:lstStyle/>
        <a:p>
          <a:pPr rtl="1"/>
          <a:r>
            <a:rPr lang="ar-SA" sz="1800" b="0" dirty="0" smtClean="0">
              <a:cs typeface="B Nazanin" pitchFamily="2" charset="-78"/>
            </a:rPr>
            <a:t>تاکید بر مقایسه تطبیقی و یادگیری متقابل</a:t>
          </a:r>
          <a:endParaRPr lang="en-US" sz="1800" b="0" dirty="0">
            <a:cs typeface="B Nazanin" pitchFamily="2" charset="-78"/>
          </a:endParaRPr>
        </a:p>
      </dgm:t>
    </dgm:pt>
    <dgm:pt modelId="{7529B7C5-0C01-4386-B8F9-8C07D855F383}" type="parTrans" cxnId="{8EA606A6-565D-4B3C-B5CE-2A42C8531D55}">
      <dgm:prSet/>
      <dgm:spPr/>
      <dgm:t>
        <a:bodyPr/>
        <a:lstStyle/>
        <a:p>
          <a:endParaRPr lang="en-US" sz="2800">
            <a:cs typeface="B Nazanin" pitchFamily="2" charset="-78"/>
          </a:endParaRPr>
        </a:p>
      </dgm:t>
    </dgm:pt>
    <dgm:pt modelId="{37C0CD14-CDA1-4BEC-8712-38A893A9BA56}" type="sibTrans" cxnId="{8EA606A6-565D-4B3C-B5CE-2A42C8531D55}">
      <dgm:prSet custT="1"/>
      <dgm:spPr/>
      <dgm:t>
        <a:bodyPr/>
        <a:lstStyle/>
        <a:p>
          <a:endParaRPr lang="en-US" sz="1200">
            <a:cs typeface="B Nazanin" pitchFamily="2" charset="-78"/>
          </a:endParaRPr>
        </a:p>
      </dgm:t>
    </dgm:pt>
    <dgm:pt modelId="{AAFAD345-781E-4E25-B692-B8CA0F729011}">
      <dgm:prSet custT="1"/>
      <dgm:spPr/>
      <dgm:t>
        <a:bodyPr/>
        <a:lstStyle/>
        <a:p>
          <a:pPr rtl="1"/>
          <a:r>
            <a:rPr lang="ar-SA" sz="1800" b="0" dirty="0" smtClean="0">
              <a:cs typeface="B Nazanin" pitchFamily="2" charset="-78"/>
            </a:rPr>
            <a:t>تاکید بر آموزش دانش رویه­ای جهانی و دانش محتوایی محلی</a:t>
          </a:r>
          <a:endParaRPr lang="en-US" sz="1800" b="0" dirty="0">
            <a:cs typeface="B Nazanin" pitchFamily="2" charset="-78"/>
          </a:endParaRPr>
        </a:p>
      </dgm:t>
    </dgm:pt>
    <dgm:pt modelId="{7DFF5917-0FEC-4786-810F-383663A08D01}" type="parTrans" cxnId="{2B84F5C2-0BB0-4A7F-A216-C4A1E149969F}">
      <dgm:prSet/>
      <dgm:spPr/>
      <dgm:t>
        <a:bodyPr/>
        <a:lstStyle/>
        <a:p>
          <a:endParaRPr lang="en-US" sz="2800">
            <a:cs typeface="B Nazanin" pitchFamily="2" charset="-78"/>
          </a:endParaRPr>
        </a:p>
      </dgm:t>
    </dgm:pt>
    <dgm:pt modelId="{4B26E1DF-0214-41DD-83EF-40E1D12A0FD5}" type="sibTrans" cxnId="{2B84F5C2-0BB0-4A7F-A216-C4A1E149969F}">
      <dgm:prSet custT="1"/>
      <dgm:spPr/>
      <dgm:t>
        <a:bodyPr/>
        <a:lstStyle/>
        <a:p>
          <a:endParaRPr lang="en-US" sz="1200">
            <a:cs typeface="B Nazanin" pitchFamily="2" charset="-78"/>
          </a:endParaRPr>
        </a:p>
      </dgm:t>
    </dgm:pt>
    <dgm:pt modelId="{05F3C5CE-6910-4F55-8CB2-D43F584204EB}" type="pres">
      <dgm:prSet presAssocID="{09691D33-6431-4298-9167-46E7D91FB26E}" presName="linearFlow" presStyleCnt="0">
        <dgm:presLayoutVars>
          <dgm:dir/>
          <dgm:resizeHandles val="exact"/>
        </dgm:presLayoutVars>
      </dgm:prSet>
      <dgm:spPr/>
    </dgm:pt>
    <dgm:pt modelId="{B205C257-B511-4A8C-B8E6-33D50888F56E}" type="pres">
      <dgm:prSet presAssocID="{CB7AD91D-F740-490C-B146-9EC4557F600A}" presName="node" presStyleLbl="node1" presStyleIdx="0" presStyleCnt="3" custScaleX="170186" custScaleY="1245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ABD95C-66A7-415C-AED1-D3253938BA1D}" type="pres">
      <dgm:prSet presAssocID="{37C0CD14-CDA1-4BEC-8712-38A893A9BA56}" presName="spacerL" presStyleCnt="0"/>
      <dgm:spPr/>
    </dgm:pt>
    <dgm:pt modelId="{3F3008D9-D91C-43DE-B023-4FC16CDB1971}" type="pres">
      <dgm:prSet presAssocID="{37C0CD14-CDA1-4BEC-8712-38A893A9BA56}" presName="sibTrans" presStyleLbl="sibTrans2D1" presStyleIdx="0" presStyleCnt="2"/>
      <dgm:spPr/>
      <dgm:t>
        <a:bodyPr/>
        <a:lstStyle/>
        <a:p>
          <a:endParaRPr lang="en-US"/>
        </a:p>
      </dgm:t>
    </dgm:pt>
    <dgm:pt modelId="{3A504C9D-279D-4D78-B230-780AB42A2716}" type="pres">
      <dgm:prSet presAssocID="{37C0CD14-CDA1-4BEC-8712-38A893A9BA56}" presName="spacerR" presStyleCnt="0"/>
      <dgm:spPr/>
    </dgm:pt>
    <dgm:pt modelId="{CD7888D4-B6D7-4FFC-8C54-249B7A0AB23F}" type="pres">
      <dgm:prSet presAssocID="{AAFAD345-781E-4E25-B692-B8CA0F729011}" presName="node" presStyleLbl="node1" presStyleIdx="1" presStyleCnt="3" custScaleX="188318" custScaleY="1270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A8F105-66D1-49FD-AE3C-41EE84772A5B}" type="pres">
      <dgm:prSet presAssocID="{4B26E1DF-0214-41DD-83EF-40E1D12A0FD5}" presName="spacerL" presStyleCnt="0"/>
      <dgm:spPr/>
    </dgm:pt>
    <dgm:pt modelId="{5006DED4-49F1-47E3-95A6-B69CFDBA4EB2}" type="pres">
      <dgm:prSet presAssocID="{4B26E1DF-0214-41DD-83EF-40E1D12A0FD5}" presName="sibTrans" presStyleLbl="sibTrans2D1" presStyleIdx="1" presStyleCnt="2"/>
      <dgm:spPr/>
      <dgm:t>
        <a:bodyPr/>
        <a:lstStyle/>
        <a:p>
          <a:endParaRPr lang="en-US"/>
        </a:p>
      </dgm:t>
    </dgm:pt>
    <dgm:pt modelId="{2055D8F1-E831-4DA9-899F-F2763725C5A9}" type="pres">
      <dgm:prSet presAssocID="{4B26E1DF-0214-41DD-83EF-40E1D12A0FD5}" presName="spacerR" presStyleCnt="0"/>
      <dgm:spPr/>
    </dgm:pt>
    <dgm:pt modelId="{19DD52F5-10BF-4794-92F9-0C3EB11440A9}" type="pres">
      <dgm:prSet presAssocID="{A0328D07-DEA4-476B-A2B5-30F30D4934FE}" presName="node" presStyleLbl="node1" presStyleIdx="2" presStyleCnt="3" custScaleX="153611" custScaleY="1244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F09BDBB-9355-46B7-848E-7A6D20598C1B}" type="presOf" srcId="{4B26E1DF-0214-41DD-83EF-40E1D12A0FD5}" destId="{5006DED4-49F1-47E3-95A6-B69CFDBA4EB2}" srcOrd="0" destOrd="0" presId="urn:microsoft.com/office/officeart/2005/8/layout/equation1"/>
    <dgm:cxn modelId="{ED151EC6-898B-4599-88BD-D09880A6D65A}" type="presOf" srcId="{CB7AD91D-F740-490C-B146-9EC4557F600A}" destId="{B205C257-B511-4A8C-B8E6-33D50888F56E}" srcOrd="0" destOrd="0" presId="urn:microsoft.com/office/officeart/2005/8/layout/equation1"/>
    <dgm:cxn modelId="{112A3151-F577-4AA6-B8BD-E583E018D42A}" type="presOf" srcId="{A0328D07-DEA4-476B-A2B5-30F30D4934FE}" destId="{19DD52F5-10BF-4794-92F9-0C3EB11440A9}" srcOrd="0" destOrd="0" presId="urn:microsoft.com/office/officeart/2005/8/layout/equation1"/>
    <dgm:cxn modelId="{71B802EB-A606-461C-89E8-6B7F9DC735DE}" type="presOf" srcId="{37C0CD14-CDA1-4BEC-8712-38A893A9BA56}" destId="{3F3008D9-D91C-43DE-B023-4FC16CDB1971}" srcOrd="0" destOrd="0" presId="urn:microsoft.com/office/officeart/2005/8/layout/equation1"/>
    <dgm:cxn modelId="{7679FAC4-9DA7-4703-9FF5-9E9494708FD6}" type="presOf" srcId="{AAFAD345-781E-4E25-B692-B8CA0F729011}" destId="{CD7888D4-B6D7-4FFC-8C54-249B7A0AB23F}" srcOrd="0" destOrd="0" presId="urn:microsoft.com/office/officeart/2005/8/layout/equation1"/>
    <dgm:cxn modelId="{29F708DB-A850-43E8-AFA9-F05571A93F0F}" srcId="{09691D33-6431-4298-9167-46E7D91FB26E}" destId="{A0328D07-DEA4-476B-A2B5-30F30D4934FE}" srcOrd="2" destOrd="0" parTransId="{92A502DF-95F2-4768-874D-A35E0B1D9DA2}" sibTransId="{5FC9D5D2-18DE-41F0-8FD4-06378B43D84E}"/>
    <dgm:cxn modelId="{71C1BDC2-6012-4DCD-856A-2AA1E3D8678B}" type="presOf" srcId="{09691D33-6431-4298-9167-46E7D91FB26E}" destId="{05F3C5CE-6910-4F55-8CB2-D43F584204EB}" srcOrd="0" destOrd="0" presId="urn:microsoft.com/office/officeart/2005/8/layout/equation1"/>
    <dgm:cxn modelId="{8EA606A6-565D-4B3C-B5CE-2A42C8531D55}" srcId="{09691D33-6431-4298-9167-46E7D91FB26E}" destId="{CB7AD91D-F740-490C-B146-9EC4557F600A}" srcOrd="0" destOrd="0" parTransId="{7529B7C5-0C01-4386-B8F9-8C07D855F383}" sibTransId="{37C0CD14-CDA1-4BEC-8712-38A893A9BA56}"/>
    <dgm:cxn modelId="{2B84F5C2-0BB0-4A7F-A216-C4A1E149969F}" srcId="{09691D33-6431-4298-9167-46E7D91FB26E}" destId="{AAFAD345-781E-4E25-B692-B8CA0F729011}" srcOrd="1" destOrd="0" parTransId="{7DFF5917-0FEC-4786-810F-383663A08D01}" sibTransId="{4B26E1DF-0214-41DD-83EF-40E1D12A0FD5}"/>
    <dgm:cxn modelId="{7308C0D7-0EDE-4D0F-B063-67A44AFDC419}" type="presParOf" srcId="{05F3C5CE-6910-4F55-8CB2-D43F584204EB}" destId="{B205C257-B511-4A8C-B8E6-33D50888F56E}" srcOrd="0" destOrd="0" presId="urn:microsoft.com/office/officeart/2005/8/layout/equation1"/>
    <dgm:cxn modelId="{C7A6805C-C73A-404B-AD38-2F363DD90E24}" type="presParOf" srcId="{05F3C5CE-6910-4F55-8CB2-D43F584204EB}" destId="{9DABD95C-66A7-415C-AED1-D3253938BA1D}" srcOrd="1" destOrd="0" presId="urn:microsoft.com/office/officeart/2005/8/layout/equation1"/>
    <dgm:cxn modelId="{373BEC30-351B-478C-934A-53D63239457C}" type="presParOf" srcId="{05F3C5CE-6910-4F55-8CB2-D43F584204EB}" destId="{3F3008D9-D91C-43DE-B023-4FC16CDB1971}" srcOrd="2" destOrd="0" presId="urn:microsoft.com/office/officeart/2005/8/layout/equation1"/>
    <dgm:cxn modelId="{7D1616D7-4CE0-4F01-ACA1-74347AC3B3B6}" type="presParOf" srcId="{05F3C5CE-6910-4F55-8CB2-D43F584204EB}" destId="{3A504C9D-279D-4D78-B230-780AB42A2716}" srcOrd="3" destOrd="0" presId="urn:microsoft.com/office/officeart/2005/8/layout/equation1"/>
    <dgm:cxn modelId="{A2A5F0AF-27B4-43C2-9CC2-A9B8D9540D4C}" type="presParOf" srcId="{05F3C5CE-6910-4F55-8CB2-D43F584204EB}" destId="{CD7888D4-B6D7-4FFC-8C54-249B7A0AB23F}" srcOrd="4" destOrd="0" presId="urn:microsoft.com/office/officeart/2005/8/layout/equation1"/>
    <dgm:cxn modelId="{A9411484-2315-4D75-AB71-ED253B14BB0A}" type="presParOf" srcId="{05F3C5CE-6910-4F55-8CB2-D43F584204EB}" destId="{1EA8F105-66D1-49FD-AE3C-41EE84772A5B}" srcOrd="5" destOrd="0" presId="urn:microsoft.com/office/officeart/2005/8/layout/equation1"/>
    <dgm:cxn modelId="{B57F55F9-3D8D-48BD-9FD9-CAEDBF54CB54}" type="presParOf" srcId="{05F3C5CE-6910-4F55-8CB2-D43F584204EB}" destId="{5006DED4-49F1-47E3-95A6-B69CFDBA4EB2}" srcOrd="6" destOrd="0" presId="urn:microsoft.com/office/officeart/2005/8/layout/equation1"/>
    <dgm:cxn modelId="{37630E48-D035-4335-85DB-AD4701E7B34F}" type="presParOf" srcId="{05F3C5CE-6910-4F55-8CB2-D43F584204EB}" destId="{2055D8F1-E831-4DA9-899F-F2763725C5A9}" srcOrd="7" destOrd="0" presId="urn:microsoft.com/office/officeart/2005/8/layout/equation1"/>
    <dgm:cxn modelId="{CBE8E56A-D3C5-46F5-84D2-D07B69F5B59F}" type="presParOf" srcId="{05F3C5CE-6910-4F55-8CB2-D43F584204EB}" destId="{19DD52F5-10BF-4794-92F9-0C3EB11440A9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D61C1C-976D-4882-8349-9870365C0B68}">
      <dsp:nvSpPr>
        <dsp:cNvPr id="0" name=""/>
        <dsp:cNvSpPr/>
      </dsp:nvSpPr>
      <dsp:spPr>
        <a:xfrm rot="10800000">
          <a:off x="0" y="0"/>
          <a:ext cx="7139136" cy="945603"/>
        </a:xfrm>
        <a:prstGeom prst="trapezoid">
          <a:avLst>
            <a:gd name="adj" fmla="val 754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solidFill>
                <a:schemeClr val="bg1"/>
              </a:solidFill>
              <a:cs typeface="B Nazanin" pitchFamily="2" charset="-78"/>
            </a:rPr>
            <a:t>برنامه ریزی منطقه ای </a:t>
          </a:r>
          <a:endParaRPr lang="en-US" sz="3400" kern="1200" dirty="0">
            <a:solidFill>
              <a:schemeClr val="bg1"/>
            </a:solidFill>
            <a:cs typeface="B Nazanin" pitchFamily="2" charset="-78"/>
          </a:endParaRPr>
        </a:p>
      </dsp:txBody>
      <dsp:txXfrm rot="-10800000">
        <a:off x="1249348" y="0"/>
        <a:ext cx="4640438" cy="945603"/>
      </dsp:txXfrm>
    </dsp:sp>
    <dsp:sp modelId="{78C7DF82-0B00-4D16-BD42-ECB523A4BD53}">
      <dsp:nvSpPr>
        <dsp:cNvPr id="0" name=""/>
        <dsp:cNvSpPr/>
      </dsp:nvSpPr>
      <dsp:spPr>
        <a:xfrm rot="10800000">
          <a:off x="713913" y="945603"/>
          <a:ext cx="5711308" cy="945603"/>
        </a:xfrm>
        <a:prstGeom prst="trapezoid">
          <a:avLst>
            <a:gd name="adj" fmla="val 754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solidFill>
                <a:schemeClr val="accent4">
                  <a:lumMod val="50000"/>
                </a:schemeClr>
              </a:solidFill>
              <a:cs typeface="B Nazanin" pitchFamily="2" charset="-78"/>
            </a:rPr>
            <a:t>برنامه ریزی شهری</a:t>
          </a:r>
          <a:endParaRPr lang="en-US" sz="3400" kern="1200" dirty="0">
            <a:solidFill>
              <a:schemeClr val="accent4">
                <a:lumMod val="50000"/>
              </a:schemeClr>
            </a:solidFill>
            <a:cs typeface="B Nazanin" pitchFamily="2" charset="-78"/>
          </a:endParaRPr>
        </a:p>
      </dsp:txBody>
      <dsp:txXfrm rot="-10800000">
        <a:off x="1713392" y="945603"/>
        <a:ext cx="3712350" cy="945603"/>
      </dsp:txXfrm>
    </dsp:sp>
    <dsp:sp modelId="{AC2B019F-D9AD-4CDF-9778-009AB610F90E}">
      <dsp:nvSpPr>
        <dsp:cNvPr id="0" name=""/>
        <dsp:cNvSpPr/>
      </dsp:nvSpPr>
      <dsp:spPr>
        <a:xfrm rot="10800000">
          <a:off x="1400541" y="1835813"/>
          <a:ext cx="4283481" cy="945603"/>
        </a:xfrm>
        <a:prstGeom prst="trapezoid">
          <a:avLst>
            <a:gd name="adj" fmla="val 754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solidFill>
                <a:schemeClr val="bg1"/>
              </a:solidFill>
              <a:cs typeface="B Nazanin" pitchFamily="2" charset="-78"/>
            </a:rPr>
            <a:t>طراحی شهری</a:t>
          </a:r>
          <a:endParaRPr lang="en-US" sz="3400" kern="1200" dirty="0">
            <a:solidFill>
              <a:schemeClr val="bg1"/>
            </a:solidFill>
            <a:cs typeface="B Nazanin" pitchFamily="2" charset="-78"/>
          </a:endParaRPr>
        </a:p>
      </dsp:txBody>
      <dsp:txXfrm rot="-10800000">
        <a:off x="2150150" y="1835813"/>
        <a:ext cx="2784263" cy="945603"/>
      </dsp:txXfrm>
    </dsp:sp>
    <dsp:sp modelId="{4CE8D935-A401-4EB8-8677-3EA3CF87019D}">
      <dsp:nvSpPr>
        <dsp:cNvPr id="0" name=""/>
        <dsp:cNvSpPr/>
      </dsp:nvSpPr>
      <dsp:spPr>
        <a:xfrm rot="10800000">
          <a:off x="2141740" y="2836810"/>
          <a:ext cx="2855654" cy="945603"/>
        </a:xfrm>
        <a:prstGeom prst="trapezoid">
          <a:avLst>
            <a:gd name="adj" fmla="val 754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solidFill>
                <a:schemeClr val="accent2"/>
              </a:solidFill>
              <a:cs typeface="B Nazanin" pitchFamily="2" charset="-78"/>
            </a:rPr>
            <a:t>معماری</a:t>
          </a:r>
          <a:endParaRPr lang="en-US" sz="3400" kern="1200" dirty="0">
            <a:solidFill>
              <a:schemeClr val="accent2"/>
            </a:solidFill>
            <a:cs typeface="B Nazanin" pitchFamily="2" charset="-78"/>
          </a:endParaRPr>
        </a:p>
      </dsp:txBody>
      <dsp:txXfrm rot="-10800000">
        <a:off x="2641480" y="2836810"/>
        <a:ext cx="1856175" cy="945603"/>
      </dsp:txXfrm>
    </dsp:sp>
    <dsp:sp modelId="{4E3C976F-ECF6-4C13-BC55-BBD2C452275D}">
      <dsp:nvSpPr>
        <dsp:cNvPr id="0" name=""/>
        <dsp:cNvSpPr/>
      </dsp:nvSpPr>
      <dsp:spPr>
        <a:xfrm rot="10800000">
          <a:off x="2855654" y="3782414"/>
          <a:ext cx="1427827" cy="945603"/>
        </a:xfrm>
        <a:prstGeom prst="trapezoid">
          <a:avLst>
            <a:gd name="adj" fmla="val 7549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400" kern="1200" dirty="0" smtClean="0">
              <a:solidFill>
                <a:schemeClr val="bg1"/>
              </a:solidFill>
              <a:cs typeface="B Nazanin" pitchFamily="2" charset="-78"/>
            </a:rPr>
            <a:t>طراحی صنعتی</a:t>
          </a:r>
          <a:endParaRPr lang="en-US" sz="3400" kern="1200" dirty="0">
            <a:solidFill>
              <a:schemeClr val="bg1"/>
            </a:solidFill>
            <a:cs typeface="B Nazanin" pitchFamily="2" charset="-78"/>
          </a:endParaRPr>
        </a:p>
      </dsp:txBody>
      <dsp:txXfrm rot="-10800000">
        <a:off x="2855654" y="3782414"/>
        <a:ext cx="1427827" cy="945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B77FF7-78C3-461D-8007-A6744E5CBD26}">
      <dsp:nvSpPr>
        <dsp:cNvPr id="0" name=""/>
        <dsp:cNvSpPr/>
      </dsp:nvSpPr>
      <dsp:spPr>
        <a:xfrm rot="5400000">
          <a:off x="360752" y="1863870"/>
          <a:ext cx="1081347" cy="1799338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E8569F-1EE2-4EA0-B904-3DE60BCFB12F}">
      <dsp:nvSpPr>
        <dsp:cNvPr id="0" name=""/>
        <dsp:cNvSpPr/>
      </dsp:nvSpPr>
      <dsp:spPr>
        <a:xfrm>
          <a:off x="180248" y="2401484"/>
          <a:ext cx="1624452" cy="1423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cs typeface="B Nazanin" panose="00000400000000000000" pitchFamily="2" charset="-78"/>
            </a:rPr>
            <a:t>برنامه ریزی کالبدی</a:t>
          </a:r>
          <a:endParaRPr lang="fa-IR" sz="2900" kern="1200" dirty="0">
            <a:cs typeface="B Nazanin" panose="00000400000000000000" pitchFamily="2" charset="-78"/>
          </a:endParaRPr>
        </a:p>
      </dsp:txBody>
      <dsp:txXfrm>
        <a:off x="180248" y="2401484"/>
        <a:ext cx="1624452" cy="1423927"/>
      </dsp:txXfrm>
    </dsp:sp>
    <dsp:sp modelId="{01B0D3F6-4AF8-49AB-93F2-FB4C76D80FFE}">
      <dsp:nvSpPr>
        <dsp:cNvPr id="0" name=""/>
        <dsp:cNvSpPr/>
      </dsp:nvSpPr>
      <dsp:spPr>
        <a:xfrm>
          <a:off x="1498200" y="1731400"/>
          <a:ext cx="306500" cy="306500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BFE9DC-41BF-4FE3-9FF8-EF94B101C391}">
      <dsp:nvSpPr>
        <dsp:cNvPr id="0" name=""/>
        <dsp:cNvSpPr/>
      </dsp:nvSpPr>
      <dsp:spPr>
        <a:xfrm rot="5400000">
          <a:off x="2349399" y="1371777"/>
          <a:ext cx="1081347" cy="1799338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4C092D-9E56-410E-9D18-2DD63AE4F81A}">
      <dsp:nvSpPr>
        <dsp:cNvPr id="0" name=""/>
        <dsp:cNvSpPr/>
      </dsp:nvSpPr>
      <dsp:spPr>
        <a:xfrm>
          <a:off x="2168895" y="1909391"/>
          <a:ext cx="1624452" cy="1423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cs typeface="B Nazanin" panose="00000400000000000000" pitchFamily="2" charset="-78"/>
            </a:rPr>
            <a:t>برنامه ریزی جامع</a:t>
          </a:r>
          <a:endParaRPr lang="fa-IR" sz="2900" kern="1200" dirty="0">
            <a:cs typeface="B Nazanin" panose="00000400000000000000" pitchFamily="2" charset="-78"/>
          </a:endParaRPr>
        </a:p>
      </dsp:txBody>
      <dsp:txXfrm>
        <a:off x="2168895" y="1909391"/>
        <a:ext cx="1624452" cy="1423927"/>
      </dsp:txXfrm>
    </dsp:sp>
    <dsp:sp modelId="{CDB5CAFA-1C54-49BB-AB5E-5AA4D1CB9D1D}">
      <dsp:nvSpPr>
        <dsp:cNvPr id="0" name=""/>
        <dsp:cNvSpPr/>
      </dsp:nvSpPr>
      <dsp:spPr>
        <a:xfrm>
          <a:off x="3486847" y="1239308"/>
          <a:ext cx="306500" cy="306500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A4C1DF-B12F-49F2-98E7-34E4DA01CAC0}">
      <dsp:nvSpPr>
        <dsp:cNvPr id="0" name=""/>
        <dsp:cNvSpPr/>
      </dsp:nvSpPr>
      <dsp:spPr>
        <a:xfrm rot="5400000">
          <a:off x="4338046" y="879684"/>
          <a:ext cx="1081347" cy="1799338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7CD8F9-F2D4-43B0-91C9-277C8B78938D}">
      <dsp:nvSpPr>
        <dsp:cNvPr id="0" name=""/>
        <dsp:cNvSpPr/>
      </dsp:nvSpPr>
      <dsp:spPr>
        <a:xfrm>
          <a:off x="4157543" y="1417299"/>
          <a:ext cx="1624452" cy="1423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cs typeface="B Nazanin" panose="00000400000000000000" pitchFamily="2" charset="-78"/>
            </a:rPr>
            <a:t>برنامه ریزی اجتماعی</a:t>
          </a:r>
          <a:endParaRPr lang="fa-IR" sz="2900" kern="1200" dirty="0">
            <a:cs typeface="B Nazanin" panose="00000400000000000000" pitchFamily="2" charset="-78"/>
          </a:endParaRPr>
        </a:p>
      </dsp:txBody>
      <dsp:txXfrm>
        <a:off x="4157543" y="1417299"/>
        <a:ext cx="1624452" cy="1423927"/>
      </dsp:txXfrm>
    </dsp:sp>
    <dsp:sp modelId="{21DE2230-E0CD-46F8-8F48-EE0B2D53FF4F}">
      <dsp:nvSpPr>
        <dsp:cNvPr id="0" name=""/>
        <dsp:cNvSpPr/>
      </dsp:nvSpPr>
      <dsp:spPr>
        <a:xfrm>
          <a:off x="5475495" y="747215"/>
          <a:ext cx="306500" cy="306500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8B6058-532C-491D-9F79-FFCA7EB2D132}">
      <dsp:nvSpPr>
        <dsp:cNvPr id="0" name=""/>
        <dsp:cNvSpPr/>
      </dsp:nvSpPr>
      <dsp:spPr>
        <a:xfrm rot="5400000">
          <a:off x="6326694" y="387592"/>
          <a:ext cx="1081347" cy="1799338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329A80-A056-4AA3-A4FC-03901A55F659}">
      <dsp:nvSpPr>
        <dsp:cNvPr id="0" name=""/>
        <dsp:cNvSpPr/>
      </dsp:nvSpPr>
      <dsp:spPr>
        <a:xfrm>
          <a:off x="6146190" y="925206"/>
          <a:ext cx="1624452" cy="1423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kern="1200" dirty="0" smtClean="0">
              <a:cs typeface="B Nazanin" panose="00000400000000000000" pitchFamily="2" charset="-78"/>
            </a:rPr>
            <a:t>برنامه ریزی پست مدرن </a:t>
          </a:r>
          <a:endParaRPr lang="fa-IR" sz="2900" kern="1200" dirty="0">
            <a:cs typeface="B Nazanin" panose="00000400000000000000" pitchFamily="2" charset="-78"/>
          </a:endParaRPr>
        </a:p>
      </dsp:txBody>
      <dsp:txXfrm>
        <a:off x="6146190" y="925206"/>
        <a:ext cx="1624452" cy="14239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25E866-1EB5-4542-9760-43D97AAB3BA5}">
      <dsp:nvSpPr>
        <dsp:cNvPr id="0" name=""/>
        <dsp:cNvSpPr/>
      </dsp:nvSpPr>
      <dsp:spPr>
        <a:xfrm>
          <a:off x="2407757" y="561358"/>
          <a:ext cx="4346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643" y="45720"/>
              </a:lnTo>
            </a:path>
          </a:pathLst>
        </a:custGeom>
        <a:noFill/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>
            <a:cs typeface="B Nazanin" pitchFamily="2" charset="-78"/>
          </a:endParaRPr>
        </a:p>
      </dsp:txBody>
      <dsp:txXfrm>
        <a:off x="2613448" y="604751"/>
        <a:ext cx="23262" cy="4652"/>
      </dsp:txXfrm>
    </dsp:sp>
    <dsp:sp modelId="{8235B7F2-488C-416B-B58E-3E936CDB2592}">
      <dsp:nvSpPr>
        <dsp:cNvPr id="0" name=""/>
        <dsp:cNvSpPr/>
      </dsp:nvSpPr>
      <dsp:spPr>
        <a:xfrm>
          <a:off x="386760" y="238"/>
          <a:ext cx="2022797" cy="12136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پیدایش در اواخر قرن نوزدهم به واسطه بحرانهای شهری</a:t>
          </a:r>
          <a:endParaRPr lang="en-US" sz="1600" kern="1200" dirty="0">
            <a:cs typeface="B Nazanin" pitchFamily="2" charset="-78"/>
          </a:endParaRPr>
        </a:p>
      </dsp:txBody>
      <dsp:txXfrm>
        <a:off x="386760" y="238"/>
        <a:ext cx="2022797" cy="1213678"/>
      </dsp:txXfrm>
    </dsp:sp>
    <dsp:sp modelId="{F8FAF011-EA59-4604-B621-F38BEA4DEA52}">
      <dsp:nvSpPr>
        <dsp:cNvPr id="0" name=""/>
        <dsp:cNvSpPr/>
      </dsp:nvSpPr>
      <dsp:spPr>
        <a:xfrm>
          <a:off x="4895798" y="561358"/>
          <a:ext cx="4346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643" y="45720"/>
              </a:lnTo>
            </a:path>
          </a:pathLst>
        </a:custGeom>
        <a:noFill/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>
            <a:cs typeface="B Nazanin" pitchFamily="2" charset="-78"/>
          </a:endParaRPr>
        </a:p>
      </dsp:txBody>
      <dsp:txXfrm>
        <a:off x="5101489" y="604751"/>
        <a:ext cx="23262" cy="4652"/>
      </dsp:txXfrm>
    </dsp:sp>
    <dsp:sp modelId="{1ECBF718-4C34-458B-BC77-EF0EF79623BE}">
      <dsp:nvSpPr>
        <dsp:cNvPr id="0" name=""/>
        <dsp:cNvSpPr/>
      </dsp:nvSpPr>
      <dsp:spPr>
        <a:xfrm>
          <a:off x="2874801" y="238"/>
          <a:ext cx="2022797" cy="12136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تلاشهای آرمانی برای ساخت شهرهای نمونه </a:t>
          </a:r>
          <a:endParaRPr lang="en-US" sz="1600" kern="1200" dirty="0">
            <a:cs typeface="B Nazanin" pitchFamily="2" charset="-78"/>
          </a:endParaRPr>
        </a:p>
      </dsp:txBody>
      <dsp:txXfrm>
        <a:off x="2874801" y="238"/>
        <a:ext cx="2022797" cy="1213678"/>
      </dsp:txXfrm>
    </dsp:sp>
    <dsp:sp modelId="{603E240C-B6EC-487D-96E3-C315CDFFB9BC}">
      <dsp:nvSpPr>
        <dsp:cNvPr id="0" name=""/>
        <dsp:cNvSpPr/>
      </dsp:nvSpPr>
      <dsp:spPr>
        <a:xfrm>
          <a:off x="1398159" y="1212117"/>
          <a:ext cx="4976081" cy="434643"/>
        </a:xfrm>
        <a:custGeom>
          <a:avLst/>
          <a:gdLst/>
          <a:ahLst/>
          <a:cxnLst/>
          <a:rect l="0" t="0" r="0" b="0"/>
          <a:pathLst>
            <a:path>
              <a:moveTo>
                <a:pt x="4976081" y="0"/>
              </a:moveTo>
              <a:lnTo>
                <a:pt x="4976081" y="234421"/>
              </a:lnTo>
              <a:lnTo>
                <a:pt x="0" y="234421"/>
              </a:lnTo>
              <a:lnTo>
                <a:pt x="0" y="434643"/>
              </a:lnTo>
            </a:path>
          </a:pathLst>
        </a:custGeom>
        <a:noFill/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>
            <a:cs typeface="B Nazanin" pitchFamily="2" charset="-78"/>
          </a:endParaRPr>
        </a:p>
      </dsp:txBody>
      <dsp:txXfrm>
        <a:off x="3761255" y="1427112"/>
        <a:ext cx="249889" cy="4652"/>
      </dsp:txXfrm>
    </dsp:sp>
    <dsp:sp modelId="{57273A25-03FA-4E6A-A736-B5DC1A25B045}">
      <dsp:nvSpPr>
        <dsp:cNvPr id="0" name=""/>
        <dsp:cNvSpPr/>
      </dsp:nvSpPr>
      <dsp:spPr>
        <a:xfrm>
          <a:off x="5362842" y="238"/>
          <a:ext cx="2022797" cy="12136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برگزاری نمایشگاه جهانی شیکاگو 1893 و ایده طرح جامع</a:t>
          </a:r>
          <a:endParaRPr lang="en-US" sz="1600" kern="1200" dirty="0">
            <a:cs typeface="B Nazanin" pitchFamily="2" charset="-78"/>
          </a:endParaRPr>
        </a:p>
      </dsp:txBody>
      <dsp:txXfrm>
        <a:off x="5362842" y="238"/>
        <a:ext cx="2022797" cy="1213678"/>
      </dsp:txXfrm>
    </dsp:sp>
    <dsp:sp modelId="{53D3804C-E043-4E8C-BC3F-36EE1B41C4F0}">
      <dsp:nvSpPr>
        <dsp:cNvPr id="0" name=""/>
        <dsp:cNvSpPr/>
      </dsp:nvSpPr>
      <dsp:spPr>
        <a:xfrm>
          <a:off x="2407757" y="2240280"/>
          <a:ext cx="4346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643" y="45720"/>
              </a:lnTo>
            </a:path>
          </a:pathLst>
        </a:custGeom>
        <a:noFill/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>
            <a:cs typeface="B Nazanin" pitchFamily="2" charset="-78"/>
          </a:endParaRPr>
        </a:p>
      </dsp:txBody>
      <dsp:txXfrm>
        <a:off x="2613448" y="2283673"/>
        <a:ext cx="23262" cy="4652"/>
      </dsp:txXfrm>
    </dsp:sp>
    <dsp:sp modelId="{4E0349ED-03A8-4814-B6BE-4D900C28BF58}">
      <dsp:nvSpPr>
        <dsp:cNvPr id="0" name=""/>
        <dsp:cNvSpPr/>
      </dsp:nvSpPr>
      <dsp:spPr>
        <a:xfrm>
          <a:off x="386760" y="1679160"/>
          <a:ext cx="2022797" cy="12136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برنامه­ریزی سیاسی  در اواخر قرن نوزدهم </a:t>
          </a:r>
          <a:endParaRPr lang="en-US" sz="1600" kern="1200" dirty="0">
            <a:cs typeface="B Nazanin" pitchFamily="2" charset="-78"/>
          </a:endParaRPr>
        </a:p>
      </dsp:txBody>
      <dsp:txXfrm>
        <a:off x="386760" y="1679160"/>
        <a:ext cx="2022797" cy="1213678"/>
      </dsp:txXfrm>
    </dsp:sp>
    <dsp:sp modelId="{9C02015D-0622-4F9A-B632-50C42351960A}">
      <dsp:nvSpPr>
        <dsp:cNvPr id="0" name=""/>
        <dsp:cNvSpPr/>
      </dsp:nvSpPr>
      <dsp:spPr>
        <a:xfrm>
          <a:off x="4895798" y="2240280"/>
          <a:ext cx="4346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643" y="45720"/>
              </a:lnTo>
            </a:path>
          </a:pathLst>
        </a:custGeom>
        <a:noFill/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>
            <a:cs typeface="B Nazanin" pitchFamily="2" charset="-78"/>
          </a:endParaRPr>
        </a:p>
      </dsp:txBody>
      <dsp:txXfrm>
        <a:off x="5101489" y="2283673"/>
        <a:ext cx="23262" cy="4652"/>
      </dsp:txXfrm>
    </dsp:sp>
    <dsp:sp modelId="{01501FB9-06DC-48CC-A386-1874EC4DEF38}">
      <dsp:nvSpPr>
        <dsp:cNvPr id="0" name=""/>
        <dsp:cNvSpPr/>
      </dsp:nvSpPr>
      <dsp:spPr>
        <a:xfrm>
          <a:off x="2874801" y="1679160"/>
          <a:ext cx="2022797" cy="12136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جنبش دهه 1960 و ایجاد حساسیت نسبت به موضوعات عدالت اجتماعی و دموکراسی مشارکتی </a:t>
          </a:r>
          <a:endParaRPr lang="en-US" sz="1600" kern="1200" dirty="0">
            <a:cs typeface="B Nazanin" pitchFamily="2" charset="-78"/>
          </a:endParaRPr>
        </a:p>
      </dsp:txBody>
      <dsp:txXfrm>
        <a:off x="2874801" y="1679160"/>
        <a:ext cx="2022797" cy="1213678"/>
      </dsp:txXfrm>
    </dsp:sp>
    <dsp:sp modelId="{A2975265-69E4-4A5B-943C-3D247E3CF713}">
      <dsp:nvSpPr>
        <dsp:cNvPr id="0" name=""/>
        <dsp:cNvSpPr/>
      </dsp:nvSpPr>
      <dsp:spPr>
        <a:xfrm>
          <a:off x="1398159" y="2891039"/>
          <a:ext cx="4976081" cy="434643"/>
        </a:xfrm>
        <a:custGeom>
          <a:avLst/>
          <a:gdLst/>
          <a:ahLst/>
          <a:cxnLst/>
          <a:rect l="0" t="0" r="0" b="0"/>
          <a:pathLst>
            <a:path>
              <a:moveTo>
                <a:pt x="4976081" y="0"/>
              </a:moveTo>
              <a:lnTo>
                <a:pt x="4976081" y="234421"/>
              </a:lnTo>
              <a:lnTo>
                <a:pt x="0" y="234421"/>
              </a:lnTo>
              <a:lnTo>
                <a:pt x="0" y="434643"/>
              </a:lnTo>
            </a:path>
          </a:pathLst>
        </a:custGeom>
        <a:noFill/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>
            <a:cs typeface="B Nazanin" pitchFamily="2" charset="-78"/>
          </a:endParaRPr>
        </a:p>
      </dsp:txBody>
      <dsp:txXfrm>
        <a:off x="3761255" y="3106034"/>
        <a:ext cx="249889" cy="4652"/>
      </dsp:txXfrm>
    </dsp:sp>
    <dsp:sp modelId="{B54A3FCE-E846-4299-986E-11EAA2E07E66}">
      <dsp:nvSpPr>
        <dsp:cNvPr id="0" name=""/>
        <dsp:cNvSpPr/>
      </dsp:nvSpPr>
      <dsp:spPr>
        <a:xfrm>
          <a:off x="5362842" y="1679160"/>
          <a:ext cx="2022797" cy="12136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بیداری زیست­محیطی دهه 1970 </a:t>
          </a:r>
          <a:endParaRPr lang="en-US" sz="1600" kern="1200" dirty="0">
            <a:cs typeface="B Nazanin" pitchFamily="2" charset="-78"/>
          </a:endParaRPr>
        </a:p>
      </dsp:txBody>
      <dsp:txXfrm>
        <a:off x="5362842" y="1679160"/>
        <a:ext cx="2022797" cy="1213678"/>
      </dsp:txXfrm>
    </dsp:sp>
    <dsp:sp modelId="{EC74C9D3-8C1A-41C1-8DC8-EE947F0C0E3F}">
      <dsp:nvSpPr>
        <dsp:cNvPr id="0" name=""/>
        <dsp:cNvSpPr/>
      </dsp:nvSpPr>
      <dsp:spPr>
        <a:xfrm>
          <a:off x="2407757" y="3919201"/>
          <a:ext cx="43464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4643" y="45720"/>
              </a:lnTo>
            </a:path>
          </a:pathLst>
        </a:custGeom>
        <a:noFill/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>
            <a:cs typeface="B Nazanin" pitchFamily="2" charset="-78"/>
          </a:endParaRPr>
        </a:p>
      </dsp:txBody>
      <dsp:txXfrm>
        <a:off x="2613448" y="3962595"/>
        <a:ext cx="23262" cy="4652"/>
      </dsp:txXfrm>
    </dsp:sp>
    <dsp:sp modelId="{82153660-F739-4F32-9E8C-275293F373FE}">
      <dsp:nvSpPr>
        <dsp:cNvPr id="0" name=""/>
        <dsp:cNvSpPr/>
      </dsp:nvSpPr>
      <dsp:spPr>
        <a:xfrm>
          <a:off x="386760" y="3358082"/>
          <a:ext cx="2022797" cy="12136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جنبش رشد هوشمند در اواخر دهه 1980 و 1990 </a:t>
          </a:r>
          <a:endParaRPr lang="en-US" sz="1600" kern="1200" dirty="0">
            <a:cs typeface="B Nazanin" pitchFamily="2" charset="-78"/>
          </a:endParaRPr>
        </a:p>
      </dsp:txBody>
      <dsp:txXfrm>
        <a:off x="386760" y="3358082"/>
        <a:ext cx="2022797" cy="1213678"/>
      </dsp:txXfrm>
    </dsp:sp>
    <dsp:sp modelId="{DC4A64CB-D24A-4F6A-9A22-19BAF95FDC24}">
      <dsp:nvSpPr>
        <dsp:cNvPr id="0" name=""/>
        <dsp:cNvSpPr/>
      </dsp:nvSpPr>
      <dsp:spPr>
        <a:xfrm>
          <a:off x="2874801" y="3358082"/>
          <a:ext cx="2022797" cy="12136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cs typeface="B Nazanin" pitchFamily="2" charset="-78"/>
            </a:rPr>
            <a:t>تلفیق طراحی، برنامه­ریزی کاربری زمین و برنامه­ریزی سیاسی.</a:t>
          </a:r>
          <a:endParaRPr lang="en-US" sz="1600" kern="1200" dirty="0">
            <a:cs typeface="B Nazanin" pitchFamily="2" charset="-78"/>
          </a:endParaRPr>
        </a:p>
      </dsp:txBody>
      <dsp:txXfrm>
        <a:off x="2874801" y="3358082"/>
        <a:ext cx="2022797" cy="12136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027070-6487-4B11-A491-002203D83078}">
      <dsp:nvSpPr>
        <dsp:cNvPr id="0" name=""/>
        <dsp:cNvSpPr/>
      </dsp:nvSpPr>
      <dsp:spPr>
        <a:xfrm>
          <a:off x="112694" y="0"/>
          <a:ext cx="6000792" cy="12415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4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4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Nazanin" pitchFamily="2" charset="-78"/>
            </a:rPr>
            <a:t>برنامه­ریزی کالبدی و تحت تاثیر مباحث معماری و طراحی </a:t>
          </a:r>
          <a:endParaRPr lang="en-US" sz="1800" kern="1200" dirty="0">
            <a:cs typeface="B Nazanin" pitchFamily="2" charset="-78"/>
          </a:endParaRPr>
        </a:p>
      </dsp:txBody>
      <dsp:txXfrm>
        <a:off x="149059" y="36365"/>
        <a:ext cx="4556102" cy="1168862"/>
      </dsp:txXfrm>
    </dsp:sp>
    <dsp:sp modelId="{D6472FE4-0B5F-427F-B0D1-CE7BC0996750}">
      <dsp:nvSpPr>
        <dsp:cNvPr id="0" name=""/>
        <dsp:cNvSpPr/>
      </dsp:nvSpPr>
      <dsp:spPr>
        <a:xfrm>
          <a:off x="502566" y="1467336"/>
          <a:ext cx="6000792" cy="12415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618941"/>
                <a:satOff val="-18803"/>
                <a:lumOff val="6209"/>
                <a:alphaOff val="0"/>
                <a:tint val="25000"/>
                <a:satMod val="125000"/>
              </a:schemeClr>
            </a:gs>
            <a:gs pos="40000">
              <a:schemeClr val="accent4">
                <a:hueOff val="618941"/>
                <a:satOff val="-18803"/>
                <a:lumOff val="6209"/>
                <a:alphaOff val="0"/>
                <a:tint val="55000"/>
                <a:satMod val="130000"/>
              </a:schemeClr>
            </a:gs>
            <a:gs pos="50000">
              <a:schemeClr val="accent4">
                <a:hueOff val="618941"/>
                <a:satOff val="-18803"/>
                <a:lumOff val="6209"/>
                <a:alphaOff val="0"/>
                <a:tint val="59000"/>
                <a:satMod val="130000"/>
              </a:schemeClr>
            </a:gs>
            <a:gs pos="65000">
              <a:schemeClr val="accent4">
                <a:hueOff val="618941"/>
                <a:satOff val="-18803"/>
                <a:lumOff val="6209"/>
                <a:alphaOff val="0"/>
                <a:tint val="55000"/>
                <a:satMod val="130000"/>
              </a:schemeClr>
            </a:gs>
            <a:gs pos="100000">
              <a:schemeClr val="accent4">
                <a:hueOff val="618941"/>
                <a:satOff val="-18803"/>
                <a:lumOff val="6209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4">
              <a:hueOff val="618941"/>
              <a:satOff val="-18803"/>
              <a:lumOff val="6209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Nazanin" pitchFamily="2" charset="-78"/>
            </a:rPr>
            <a:t>برنامه­ریزی چند رشته­ای و  برنامه­ریزی جامع کاربری زمین</a:t>
          </a:r>
          <a:endParaRPr lang="en-US" sz="1800" kern="1200" dirty="0">
            <a:cs typeface="B Nazanin" pitchFamily="2" charset="-78"/>
          </a:endParaRPr>
        </a:p>
      </dsp:txBody>
      <dsp:txXfrm>
        <a:off x="538931" y="1503701"/>
        <a:ext cx="4618460" cy="1168862"/>
      </dsp:txXfrm>
    </dsp:sp>
    <dsp:sp modelId="{8C53F18F-B5A7-4D4F-8A56-267806926BF0}">
      <dsp:nvSpPr>
        <dsp:cNvPr id="0" name=""/>
        <dsp:cNvSpPr/>
      </dsp:nvSpPr>
      <dsp:spPr>
        <a:xfrm>
          <a:off x="997631" y="2934673"/>
          <a:ext cx="6000792" cy="12415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1237882"/>
                <a:satOff val="-37607"/>
                <a:lumOff val="12419"/>
                <a:alphaOff val="0"/>
                <a:tint val="25000"/>
                <a:satMod val="125000"/>
              </a:schemeClr>
            </a:gs>
            <a:gs pos="40000">
              <a:schemeClr val="accent4">
                <a:hueOff val="1237882"/>
                <a:satOff val="-37607"/>
                <a:lumOff val="12419"/>
                <a:alphaOff val="0"/>
                <a:tint val="55000"/>
                <a:satMod val="130000"/>
              </a:schemeClr>
            </a:gs>
            <a:gs pos="50000">
              <a:schemeClr val="accent4">
                <a:hueOff val="1237882"/>
                <a:satOff val="-37607"/>
                <a:lumOff val="12419"/>
                <a:alphaOff val="0"/>
                <a:tint val="59000"/>
                <a:satMod val="130000"/>
              </a:schemeClr>
            </a:gs>
            <a:gs pos="65000">
              <a:schemeClr val="accent4">
                <a:hueOff val="1237882"/>
                <a:satOff val="-37607"/>
                <a:lumOff val="12419"/>
                <a:alphaOff val="0"/>
                <a:tint val="55000"/>
                <a:satMod val="130000"/>
              </a:schemeClr>
            </a:gs>
            <a:gs pos="100000">
              <a:schemeClr val="accent4">
                <a:hueOff val="1237882"/>
                <a:satOff val="-37607"/>
                <a:lumOff val="12419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4">
              <a:hueOff val="1237882"/>
              <a:satOff val="-37607"/>
              <a:lumOff val="12419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Nazanin" pitchFamily="2" charset="-78"/>
            </a:rPr>
            <a:t>مکتب شیکاگو و ورود مسائل اجتماعی به شهرسازی </a:t>
          </a:r>
          <a:endParaRPr lang="en-US" sz="1800" kern="1200" dirty="0">
            <a:cs typeface="B Nazanin" pitchFamily="2" charset="-78"/>
          </a:endParaRPr>
        </a:p>
      </dsp:txBody>
      <dsp:txXfrm>
        <a:off x="1033996" y="2971038"/>
        <a:ext cx="4625961" cy="1168862"/>
      </dsp:txXfrm>
    </dsp:sp>
    <dsp:sp modelId="{D1413098-18D0-42B2-BDDE-C2452164C552}">
      <dsp:nvSpPr>
        <dsp:cNvPr id="0" name=""/>
        <dsp:cNvSpPr/>
      </dsp:nvSpPr>
      <dsp:spPr>
        <a:xfrm>
          <a:off x="1500198" y="4402009"/>
          <a:ext cx="6000792" cy="12415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1856823"/>
                <a:satOff val="-56410"/>
                <a:lumOff val="18628"/>
                <a:alphaOff val="0"/>
                <a:tint val="25000"/>
                <a:satMod val="125000"/>
              </a:schemeClr>
            </a:gs>
            <a:gs pos="40000">
              <a:schemeClr val="accent4">
                <a:hueOff val="1856823"/>
                <a:satOff val="-56410"/>
                <a:lumOff val="18628"/>
                <a:alphaOff val="0"/>
                <a:tint val="55000"/>
                <a:satMod val="130000"/>
              </a:schemeClr>
            </a:gs>
            <a:gs pos="50000">
              <a:schemeClr val="accent4">
                <a:hueOff val="1856823"/>
                <a:satOff val="-56410"/>
                <a:lumOff val="18628"/>
                <a:alphaOff val="0"/>
                <a:tint val="59000"/>
                <a:satMod val="130000"/>
              </a:schemeClr>
            </a:gs>
            <a:gs pos="65000">
              <a:schemeClr val="accent4">
                <a:hueOff val="1856823"/>
                <a:satOff val="-56410"/>
                <a:lumOff val="18628"/>
                <a:alphaOff val="0"/>
                <a:tint val="55000"/>
                <a:satMod val="130000"/>
              </a:schemeClr>
            </a:gs>
            <a:gs pos="100000">
              <a:schemeClr val="accent4">
                <a:hueOff val="1856823"/>
                <a:satOff val="-56410"/>
                <a:lumOff val="18628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4">
              <a:hueOff val="1856823"/>
              <a:satOff val="-56410"/>
              <a:lumOff val="18628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Nazanin" pitchFamily="2" charset="-78"/>
            </a:rPr>
            <a:t>تاثیر جنبشهای پسا مدرنی بر شهرسازی </a:t>
          </a:r>
          <a:endParaRPr lang="en-US" sz="1800" kern="1200" dirty="0">
            <a:cs typeface="B Nazanin" pitchFamily="2" charset="-78"/>
          </a:endParaRPr>
        </a:p>
      </dsp:txBody>
      <dsp:txXfrm>
        <a:off x="1536563" y="4438374"/>
        <a:ext cx="4618460" cy="1168862"/>
      </dsp:txXfrm>
    </dsp:sp>
    <dsp:sp modelId="{7BDF144C-3889-4066-9A09-1CFF8CC88C0E}">
      <dsp:nvSpPr>
        <dsp:cNvPr id="0" name=""/>
        <dsp:cNvSpPr/>
      </dsp:nvSpPr>
      <dsp:spPr>
        <a:xfrm>
          <a:off x="5193756" y="950946"/>
          <a:ext cx="807035" cy="80703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>
            <a:cs typeface="B Nazanin" pitchFamily="2" charset="-78"/>
          </a:endParaRPr>
        </a:p>
      </dsp:txBody>
      <dsp:txXfrm>
        <a:off x="5375339" y="950946"/>
        <a:ext cx="443869" cy="607294"/>
      </dsp:txXfrm>
    </dsp:sp>
    <dsp:sp modelId="{906190FE-BA0A-437F-8486-FE992632DC46}">
      <dsp:nvSpPr>
        <dsp:cNvPr id="0" name=""/>
        <dsp:cNvSpPr/>
      </dsp:nvSpPr>
      <dsp:spPr>
        <a:xfrm>
          <a:off x="5696323" y="2418283"/>
          <a:ext cx="807035" cy="80703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714002"/>
            <a:satOff val="-12085"/>
            <a:lumOff val="319"/>
            <a:alphaOff val="0"/>
          </a:schemeClr>
        </a:solidFill>
        <a:ln w="12000" cap="flat" cmpd="sng" algn="ctr">
          <a:solidFill>
            <a:schemeClr val="accent4">
              <a:tint val="40000"/>
              <a:alpha val="90000"/>
              <a:hueOff val="714002"/>
              <a:satOff val="-12085"/>
              <a:lumOff val="31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>
            <a:cs typeface="B Nazanin" pitchFamily="2" charset="-78"/>
          </a:endParaRPr>
        </a:p>
      </dsp:txBody>
      <dsp:txXfrm>
        <a:off x="5877906" y="2418283"/>
        <a:ext cx="443869" cy="607294"/>
      </dsp:txXfrm>
    </dsp:sp>
    <dsp:sp modelId="{BBEA856C-ABE6-4EF0-94E8-10431E808394}">
      <dsp:nvSpPr>
        <dsp:cNvPr id="0" name=""/>
        <dsp:cNvSpPr/>
      </dsp:nvSpPr>
      <dsp:spPr>
        <a:xfrm>
          <a:off x="6191388" y="3885619"/>
          <a:ext cx="807035" cy="80703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1428005"/>
            <a:satOff val="-24171"/>
            <a:lumOff val="639"/>
            <a:alphaOff val="0"/>
          </a:schemeClr>
        </a:solidFill>
        <a:ln w="12000" cap="flat" cmpd="sng" algn="ctr">
          <a:solidFill>
            <a:schemeClr val="accent4">
              <a:tint val="40000"/>
              <a:alpha val="90000"/>
              <a:hueOff val="1428005"/>
              <a:satOff val="-24171"/>
              <a:lumOff val="63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kern="1200">
            <a:cs typeface="B Nazanin" pitchFamily="2" charset="-78"/>
          </a:endParaRPr>
        </a:p>
      </dsp:txBody>
      <dsp:txXfrm>
        <a:off x="6372971" y="3885619"/>
        <a:ext cx="443869" cy="60729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156BFE-A452-4B16-869A-6CB05236271E}">
      <dsp:nvSpPr>
        <dsp:cNvPr id="0" name=""/>
        <dsp:cNvSpPr/>
      </dsp:nvSpPr>
      <dsp:spPr>
        <a:xfrm>
          <a:off x="842226" y="499655"/>
          <a:ext cx="1860385" cy="15747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alpha val="9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SA" sz="1400" kern="1200" dirty="0" smtClean="0">
              <a:cs typeface="B Nazanin" pitchFamily="2" charset="-78"/>
            </a:rPr>
            <a:t>سیستم ارزشی یکپارچه و علمی برای همه کشورها </a:t>
          </a:r>
          <a:endParaRPr lang="en-US" sz="1400" kern="1200" dirty="0">
            <a:cs typeface="B Nazanin" pitchFamily="2" charset="-78"/>
          </a:endParaRPr>
        </a:p>
      </dsp:txBody>
      <dsp:txXfrm>
        <a:off x="878464" y="535893"/>
        <a:ext cx="1787909" cy="1164791"/>
      </dsp:txXfrm>
    </dsp:sp>
    <dsp:sp modelId="{07514178-AD59-4224-A751-06FF0E4DD294}">
      <dsp:nvSpPr>
        <dsp:cNvPr id="0" name=""/>
        <dsp:cNvSpPr/>
      </dsp:nvSpPr>
      <dsp:spPr>
        <a:xfrm>
          <a:off x="1793190" y="536438"/>
          <a:ext cx="2275028" cy="2275028"/>
        </a:xfrm>
        <a:prstGeom prst="leftCircularArrow">
          <a:avLst>
            <a:gd name="adj1" fmla="val 3989"/>
            <a:gd name="adj2" fmla="val 500858"/>
            <a:gd name="adj3" fmla="val 2276358"/>
            <a:gd name="adj4" fmla="val 9024479"/>
            <a:gd name="adj5" fmla="val 4654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B5AB68-0E6C-4C36-904B-643F3707BD01}">
      <dsp:nvSpPr>
        <dsp:cNvPr id="0" name=""/>
        <dsp:cNvSpPr/>
      </dsp:nvSpPr>
      <dsp:spPr>
        <a:xfrm>
          <a:off x="1348013" y="1647054"/>
          <a:ext cx="1358099" cy="540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Nazanin" pitchFamily="2" charset="-78"/>
            </a:rPr>
            <a:t>آغاز آموزش </a:t>
          </a:r>
          <a:endParaRPr lang="en-US" sz="2400" kern="1200" dirty="0">
            <a:cs typeface="B Nazanin" pitchFamily="2" charset="-78"/>
          </a:endParaRPr>
        </a:p>
      </dsp:txBody>
      <dsp:txXfrm>
        <a:off x="1363831" y="1662872"/>
        <a:ext cx="1326463" cy="508435"/>
      </dsp:txXfrm>
    </dsp:sp>
    <dsp:sp modelId="{ADA27FD9-53A9-4B50-9D73-E2CE1E689B9E}">
      <dsp:nvSpPr>
        <dsp:cNvPr id="0" name=""/>
        <dsp:cNvSpPr/>
      </dsp:nvSpPr>
      <dsp:spPr>
        <a:xfrm>
          <a:off x="3138311" y="498176"/>
          <a:ext cx="2054148" cy="15731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alpha val="9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400" kern="1200" dirty="0" smtClean="0">
              <a:cs typeface="B Nazanin" pitchFamily="2" charset="-78"/>
            </a:rPr>
            <a:t>طرح لزوم دوگانگی آموزش</a:t>
          </a:r>
          <a:endParaRPr lang="en-US" sz="1400" kern="1200" dirty="0">
            <a:cs typeface="B Nazanin" pitchFamily="2" charset="-78"/>
          </a:endParaRP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r-SA" sz="1400" kern="1200" dirty="0" smtClean="0">
              <a:cs typeface="B Nazanin" pitchFamily="2" charset="-78"/>
            </a:rPr>
            <a:t>کمک بین­المللی و دانشگاههای غربی به کشورهای جهان سوم </a:t>
          </a:r>
          <a:endParaRPr lang="en-US" sz="1400" kern="1200" dirty="0">
            <a:cs typeface="B Nazanin" pitchFamily="2" charset="-78"/>
          </a:endParaRPr>
        </a:p>
      </dsp:txBody>
      <dsp:txXfrm>
        <a:off x="3174514" y="871489"/>
        <a:ext cx="1981742" cy="1163663"/>
      </dsp:txXfrm>
    </dsp:sp>
    <dsp:sp modelId="{7CBB6DFE-4ECD-4DC7-BC27-BB5C30E14563}">
      <dsp:nvSpPr>
        <dsp:cNvPr id="0" name=""/>
        <dsp:cNvSpPr/>
      </dsp:nvSpPr>
      <dsp:spPr>
        <a:xfrm>
          <a:off x="4132413" y="-384945"/>
          <a:ext cx="2650965" cy="2650965"/>
        </a:xfrm>
        <a:prstGeom prst="circularArrow">
          <a:avLst>
            <a:gd name="adj1" fmla="val 3424"/>
            <a:gd name="adj2" fmla="val 424033"/>
            <a:gd name="adj3" fmla="val 19559809"/>
            <a:gd name="adj4" fmla="val 12734864"/>
            <a:gd name="adj5" fmla="val 3994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tint val="60000"/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tint val="60000"/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tint val="60000"/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tint val="6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7B5C1F2-A826-4579-B4B0-B466C92EE860}">
      <dsp:nvSpPr>
        <dsp:cNvPr id="0" name=""/>
        <dsp:cNvSpPr/>
      </dsp:nvSpPr>
      <dsp:spPr>
        <a:xfrm>
          <a:off x="3740979" y="285749"/>
          <a:ext cx="1358099" cy="540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2400" kern="1200" dirty="0" smtClean="0">
              <a:cs typeface="B Nazanin" pitchFamily="2" charset="-78"/>
            </a:rPr>
            <a:t>دهه </a:t>
          </a:r>
          <a:r>
            <a:rPr lang="fa-IR" sz="2400" kern="1200" dirty="0" smtClean="0">
              <a:cs typeface="B Nazanin" pitchFamily="2" charset="-78"/>
            </a:rPr>
            <a:t>1960</a:t>
          </a:r>
          <a:endParaRPr lang="en-US" sz="2400" kern="1200" dirty="0">
            <a:cs typeface="B Nazanin" pitchFamily="2" charset="-78"/>
          </a:endParaRPr>
        </a:p>
      </dsp:txBody>
      <dsp:txXfrm>
        <a:off x="3756797" y="301567"/>
        <a:ext cx="1326463" cy="508435"/>
      </dsp:txXfrm>
    </dsp:sp>
    <dsp:sp modelId="{AD5E5303-A605-4D71-A2D8-AF3EB1E19FBB}">
      <dsp:nvSpPr>
        <dsp:cNvPr id="0" name=""/>
        <dsp:cNvSpPr/>
      </dsp:nvSpPr>
      <dsp:spPr>
        <a:xfrm>
          <a:off x="5624658" y="499655"/>
          <a:ext cx="2177080" cy="15747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alpha val="9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600" b="0" kern="1200" dirty="0" smtClean="0">
              <a:cs typeface="B Nazanin" pitchFamily="2" charset="-78"/>
            </a:rPr>
            <a:t>جهانی شدن و بحث یکتایی آموزش</a:t>
          </a:r>
          <a:endParaRPr lang="en-US" sz="1600" b="0" kern="1200" dirty="0">
            <a:cs typeface="B Nazanin" pitchFamily="2" charset="-78"/>
          </a:endParaRPr>
        </a:p>
      </dsp:txBody>
      <dsp:txXfrm>
        <a:off x="5660896" y="535893"/>
        <a:ext cx="2104604" cy="1164791"/>
      </dsp:txXfrm>
    </dsp:sp>
    <dsp:sp modelId="{8D518CED-6248-46A1-90C9-5C0D15585E2F}">
      <dsp:nvSpPr>
        <dsp:cNvPr id="0" name=""/>
        <dsp:cNvSpPr/>
      </dsp:nvSpPr>
      <dsp:spPr>
        <a:xfrm>
          <a:off x="6288792" y="1647054"/>
          <a:ext cx="1358099" cy="5400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101500">
            <a:schemeClr val="accent1">
              <a:hueOff val="0"/>
              <a:satOff val="0"/>
              <a:lumOff val="0"/>
              <a:alphaOff val="0"/>
              <a:alpha val="42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glow" dir="t">
            <a:rot lat="0" lon="0" rev="4800000"/>
          </a:lightRig>
        </a:scene3d>
        <a:sp3d prstMaterial="powder">
          <a:bevelT w="50800" h="508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Nazanin" pitchFamily="2" charset="-78"/>
            </a:rPr>
            <a:t>1980</a:t>
          </a:r>
          <a:endParaRPr lang="en-US" sz="2400" kern="1200" dirty="0">
            <a:cs typeface="B Nazanin" pitchFamily="2" charset="-78"/>
          </a:endParaRPr>
        </a:p>
      </dsp:txBody>
      <dsp:txXfrm>
        <a:off x="6304610" y="1662872"/>
        <a:ext cx="1326463" cy="5084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05C257-B511-4A8C-B8E6-33D50888F56E}">
      <dsp:nvSpPr>
        <dsp:cNvPr id="0" name=""/>
        <dsp:cNvSpPr/>
      </dsp:nvSpPr>
      <dsp:spPr>
        <a:xfrm>
          <a:off x="244" y="1144030"/>
          <a:ext cx="1656255" cy="121237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5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5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5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5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accent5"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800" b="0" kern="1200" dirty="0" smtClean="0">
              <a:cs typeface="B Nazanin" pitchFamily="2" charset="-78"/>
            </a:rPr>
            <a:t>تاکید بر مقایسه تطبیقی و یادگیری متقابل</a:t>
          </a:r>
          <a:endParaRPr lang="en-US" sz="1800" b="0" kern="1200" dirty="0">
            <a:cs typeface="B Nazanin" pitchFamily="2" charset="-78"/>
          </a:endParaRPr>
        </a:p>
      </dsp:txBody>
      <dsp:txXfrm>
        <a:off x="242797" y="1321579"/>
        <a:ext cx="1171149" cy="857279"/>
      </dsp:txXfrm>
    </dsp:sp>
    <dsp:sp modelId="{3F3008D9-D91C-43DE-B023-4FC16CDB1971}">
      <dsp:nvSpPr>
        <dsp:cNvPr id="0" name=""/>
        <dsp:cNvSpPr/>
      </dsp:nvSpPr>
      <dsp:spPr>
        <a:xfrm>
          <a:off x="1735523" y="1467990"/>
          <a:ext cx="564457" cy="564457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48000"/>
                <a:satMod val="138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85000"/>
              </a:schemeClr>
            </a:gs>
            <a:gs pos="40000">
              <a:schemeClr val="accent5">
                <a:hueOff val="0"/>
                <a:satOff val="0"/>
                <a:lumOff val="0"/>
                <a:alphaOff val="0"/>
                <a:tint val="9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3000"/>
              </a:schemeClr>
            </a:gs>
            <a:gs pos="60000">
              <a:schemeClr val="accent5">
                <a:hueOff val="0"/>
                <a:satOff val="0"/>
                <a:lumOff val="0"/>
                <a:alphaOff val="0"/>
                <a:tint val="92000"/>
              </a:schemeClr>
            </a:gs>
            <a:gs pos="75000">
              <a:schemeClr val="accent5">
                <a:hueOff val="0"/>
                <a:satOff val="0"/>
                <a:lumOff val="0"/>
                <a:alphaOff val="0"/>
                <a:tint val="83000"/>
                <a:satMod val="108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5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accent5">
              <a:hueOff val="0"/>
              <a:satOff val="0"/>
              <a:lumOff val="0"/>
              <a:alphaOff val="0"/>
              <a:tint val="7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cs typeface="B Nazanin" pitchFamily="2" charset="-78"/>
          </a:endParaRPr>
        </a:p>
      </dsp:txBody>
      <dsp:txXfrm>
        <a:off x="1810342" y="1683838"/>
        <a:ext cx="414819" cy="132761"/>
      </dsp:txXfrm>
    </dsp:sp>
    <dsp:sp modelId="{CD7888D4-B6D7-4FFC-8C54-249B7A0AB23F}">
      <dsp:nvSpPr>
        <dsp:cNvPr id="0" name=""/>
        <dsp:cNvSpPr/>
      </dsp:nvSpPr>
      <dsp:spPr>
        <a:xfrm>
          <a:off x="2379005" y="1131792"/>
          <a:ext cx="1832716" cy="1236853"/>
        </a:xfrm>
        <a:prstGeom prst="ellipse">
          <a:avLst/>
        </a:prstGeom>
        <a:gradFill rotWithShape="0">
          <a:gsLst>
            <a:gs pos="0">
              <a:schemeClr val="accent5">
                <a:hueOff val="-1548259"/>
                <a:satOff val="15522"/>
                <a:lumOff val="-10784"/>
                <a:alphaOff val="0"/>
                <a:tint val="48000"/>
                <a:satMod val="138000"/>
              </a:schemeClr>
            </a:gs>
            <a:gs pos="25000">
              <a:schemeClr val="accent5">
                <a:hueOff val="-1548259"/>
                <a:satOff val="15522"/>
                <a:lumOff val="-10784"/>
                <a:alphaOff val="0"/>
                <a:tint val="85000"/>
              </a:schemeClr>
            </a:gs>
            <a:gs pos="40000">
              <a:schemeClr val="accent5">
                <a:hueOff val="-1548259"/>
                <a:satOff val="15522"/>
                <a:lumOff val="-10784"/>
                <a:alphaOff val="0"/>
                <a:tint val="92000"/>
              </a:schemeClr>
            </a:gs>
            <a:gs pos="50000">
              <a:schemeClr val="accent5">
                <a:hueOff val="-1548259"/>
                <a:satOff val="15522"/>
                <a:lumOff val="-10784"/>
                <a:alphaOff val="0"/>
                <a:tint val="93000"/>
              </a:schemeClr>
            </a:gs>
            <a:gs pos="60000">
              <a:schemeClr val="accent5">
                <a:hueOff val="-1548259"/>
                <a:satOff val="15522"/>
                <a:lumOff val="-10784"/>
                <a:alphaOff val="0"/>
                <a:tint val="92000"/>
              </a:schemeClr>
            </a:gs>
            <a:gs pos="75000">
              <a:schemeClr val="accent5">
                <a:hueOff val="-1548259"/>
                <a:satOff val="15522"/>
                <a:lumOff val="-10784"/>
                <a:alphaOff val="0"/>
                <a:tint val="83000"/>
                <a:satMod val="108000"/>
              </a:schemeClr>
            </a:gs>
            <a:gs pos="100000">
              <a:schemeClr val="accent5">
                <a:hueOff val="-1548259"/>
                <a:satOff val="15522"/>
                <a:lumOff val="-10784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5">
              <a:hueOff val="-1548259"/>
              <a:satOff val="15522"/>
              <a:lumOff val="-10784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accent5">
              <a:hueOff val="-1548259"/>
              <a:satOff val="15522"/>
              <a:lumOff val="-10784"/>
              <a:alphaOff val="0"/>
              <a:tint val="7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1800" b="0" kern="1200" dirty="0" smtClean="0">
              <a:cs typeface="B Nazanin" pitchFamily="2" charset="-78"/>
            </a:rPr>
            <a:t>تاکید بر آموزش دانش رویه­ای جهانی و دانش محتوایی محلی</a:t>
          </a:r>
          <a:endParaRPr lang="en-US" sz="1800" b="0" kern="1200" dirty="0">
            <a:cs typeface="B Nazanin" pitchFamily="2" charset="-78"/>
          </a:endParaRPr>
        </a:p>
      </dsp:txBody>
      <dsp:txXfrm>
        <a:off x="2647400" y="1312925"/>
        <a:ext cx="1295926" cy="874587"/>
      </dsp:txXfrm>
    </dsp:sp>
    <dsp:sp modelId="{5006DED4-49F1-47E3-95A6-B69CFDBA4EB2}">
      <dsp:nvSpPr>
        <dsp:cNvPr id="0" name=""/>
        <dsp:cNvSpPr/>
      </dsp:nvSpPr>
      <dsp:spPr>
        <a:xfrm>
          <a:off x="4290746" y="1467990"/>
          <a:ext cx="564457" cy="564457"/>
        </a:xfrm>
        <a:prstGeom prst="mathEqual">
          <a:avLst/>
        </a:prstGeom>
        <a:gradFill rotWithShape="0">
          <a:gsLst>
            <a:gs pos="0">
              <a:schemeClr val="accent5">
                <a:hueOff val="-3096518"/>
                <a:satOff val="31044"/>
                <a:lumOff val="-21569"/>
                <a:alphaOff val="0"/>
                <a:tint val="48000"/>
                <a:satMod val="138000"/>
              </a:schemeClr>
            </a:gs>
            <a:gs pos="25000">
              <a:schemeClr val="accent5">
                <a:hueOff val="-3096518"/>
                <a:satOff val="31044"/>
                <a:lumOff val="-21569"/>
                <a:alphaOff val="0"/>
                <a:tint val="85000"/>
              </a:schemeClr>
            </a:gs>
            <a:gs pos="40000">
              <a:schemeClr val="accent5">
                <a:hueOff val="-3096518"/>
                <a:satOff val="31044"/>
                <a:lumOff val="-21569"/>
                <a:alphaOff val="0"/>
                <a:tint val="92000"/>
              </a:schemeClr>
            </a:gs>
            <a:gs pos="50000">
              <a:schemeClr val="accent5">
                <a:hueOff val="-3096518"/>
                <a:satOff val="31044"/>
                <a:lumOff val="-21569"/>
                <a:alphaOff val="0"/>
                <a:tint val="93000"/>
              </a:schemeClr>
            </a:gs>
            <a:gs pos="60000">
              <a:schemeClr val="accent5">
                <a:hueOff val="-3096518"/>
                <a:satOff val="31044"/>
                <a:lumOff val="-21569"/>
                <a:alphaOff val="0"/>
                <a:tint val="92000"/>
              </a:schemeClr>
            </a:gs>
            <a:gs pos="75000">
              <a:schemeClr val="accent5">
                <a:hueOff val="-3096518"/>
                <a:satOff val="31044"/>
                <a:lumOff val="-21569"/>
                <a:alphaOff val="0"/>
                <a:tint val="83000"/>
                <a:satMod val="108000"/>
              </a:schemeClr>
            </a:gs>
            <a:gs pos="100000">
              <a:schemeClr val="accent5">
                <a:hueOff val="-3096518"/>
                <a:satOff val="31044"/>
                <a:lumOff val="-21569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5">
              <a:hueOff val="-3096518"/>
              <a:satOff val="31044"/>
              <a:lumOff val="-21569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accent5">
              <a:hueOff val="-3096518"/>
              <a:satOff val="31044"/>
              <a:lumOff val="-21569"/>
              <a:alphaOff val="0"/>
              <a:tint val="7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cs typeface="B Nazanin" pitchFamily="2" charset="-78"/>
          </a:endParaRPr>
        </a:p>
      </dsp:txBody>
      <dsp:txXfrm>
        <a:off x="4365565" y="1584268"/>
        <a:ext cx="414819" cy="331901"/>
      </dsp:txXfrm>
    </dsp:sp>
    <dsp:sp modelId="{19DD52F5-10BF-4794-92F9-0C3EB11440A9}">
      <dsp:nvSpPr>
        <dsp:cNvPr id="0" name=""/>
        <dsp:cNvSpPr/>
      </dsp:nvSpPr>
      <dsp:spPr>
        <a:xfrm>
          <a:off x="4934228" y="1144545"/>
          <a:ext cx="1494947" cy="1211346"/>
        </a:xfrm>
        <a:prstGeom prst="ellipse">
          <a:avLst/>
        </a:prstGeom>
        <a:gradFill rotWithShape="0">
          <a:gsLst>
            <a:gs pos="0">
              <a:schemeClr val="accent5">
                <a:hueOff val="-3096518"/>
                <a:satOff val="31044"/>
                <a:lumOff val="-21569"/>
                <a:alphaOff val="0"/>
                <a:tint val="48000"/>
                <a:satMod val="138000"/>
              </a:schemeClr>
            </a:gs>
            <a:gs pos="25000">
              <a:schemeClr val="accent5">
                <a:hueOff val="-3096518"/>
                <a:satOff val="31044"/>
                <a:lumOff val="-21569"/>
                <a:alphaOff val="0"/>
                <a:tint val="85000"/>
              </a:schemeClr>
            </a:gs>
            <a:gs pos="40000">
              <a:schemeClr val="accent5">
                <a:hueOff val="-3096518"/>
                <a:satOff val="31044"/>
                <a:lumOff val="-21569"/>
                <a:alphaOff val="0"/>
                <a:tint val="92000"/>
              </a:schemeClr>
            </a:gs>
            <a:gs pos="50000">
              <a:schemeClr val="accent5">
                <a:hueOff val="-3096518"/>
                <a:satOff val="31044"/>
                <a:lumOff val="-21569"/>
                <a:alphaOff val="0"/>
                <a:tint val="93000"/>
              </a:schemeClr>
            </a:gs>
            <a:gs pos="60000">
              <a:schemeClr val="accent5">
                <a:hueOff val="-3096518"/>
                <a:satOff val="31044"/>
                <a:lumOff val="-21569"/>
                <a:alphaOff val="0"/>
                <a:tint val="92000"/>
              </a:schemeClr>
            </a:gs>
            <a:gs pos="75000">
              <a:schemeClr val="accent5">
                <a:hueOff val="-3096518"/>
                <a:satOff val="31044"/>
                <a:lumOff val="-21569"/>
                <a:alphaOff val="0"/>
                <a:tint val="83000"/>
                <a:satMod val="108000"/>
              </a:schemeClr>
            </a:gs>
            <a:gs pos="100000">
              <a:schemeClr val="accent5">
                <a:hueOff val="-3096518"/>
                <a:satOff val="31044"/>
                <a:lumOff val="-21569"/>
                <a:alphaOff val="0"/>
                <a:tint val="48000"/>
                <a:satMod val="150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5">
              <a:hueOff val="-3096518"/>
              <a:satOff val="31044"/>
              <a:lumOff val="-21569"/>
              <a:alphaOff val="0"/>
              <a:alpha val="45000"/>
              <a:satMod val="120000"/>
            </a:schemeClr>
          </a:glo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>
          <a:bevelT w="0" h="0"/>
          <a:contourClr>
            <a:schemeClr val="accent5">
              <a:hueOff val="-3096518"/>
              <a:satOff val="31044"/>
              <a:lumOff val="-21569"/>
              <a:alphaOff val="0"/>
              <a:tint val="7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Nazanin" pitchFamily="2" charset="-78"/>
            </a:rPr>
            <a:t>آموزش شهرسازی معاصر</a:t>
          </a:r>
          <a:endParaRPr lang="en-US" sz="1800" kern="1200" dirty="0">
            <a:cs typeface="B Nazanin" pitchFamily="2" charset="-78"/>
          </a:endParaRPr>
        </a:p>
      </dsp:txBody>
      <dsp:txXfrm>
        <a:off x="5153158" y="1321943"/>
        <a:ext cx="1057087" cy="8565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45375-1986-46F4-83B3-369143AD8CE9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AA1079-9EB2-491F-B12B-907D6C15CA2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694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0FF06B-DEF6-493E-9B3D-C26F51D719A0}" type="slidenum">
              <a:rPr lang="ar-SA" smtClean="0"/>
              <a:pPr/>
              <a:t>8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79347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67CC328-C9B0-4215-AA4B-0105980C9838}" type="datetimeFigureOut">
              <a:rPr lang="en-US" smtClean="0"/>
              <a:pPr/>
              <a:t>5/12/2020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43B2E646-1734-42EC-9D15-DAC8975537E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image" Target="../media/image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08036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1142984"/>
            <a:ext cx="7772400" cy="1975104"/>
          </a:xfrm>
        </p:spPr>
        <p:txBody>
          <a:bodyPr/>
          <a:lstStyle/>
          <a:p>
            <a:pPr algn="ctr" rtl="1"/>
            <a:r>
              <a:rPr lang="fa-IR" sz="3600" dirty="0" smtClean="0">
                <a:cs typeface="B Nazanin" pitchFamily="2" charset="-78"/>
              </a:rPr>
              <a:t>آشنایی با مبانی برنامه ریزی کالبدی</a:t>
            </a:r>
            <a:endParaRPr lang="en-US" sz="36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ضرورت آشنایی با برنامه ریزی کالبدی</a:t>
            </a:r>
            <a:endParaRPr lang="fa-IR" dirty="0">
              <a:cs typeface="B Nazanin" panose="000004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0019025"/>
              </p:ext>
            </p:extLst>
          </p:nvPr>
        </p:nvGraphicFramePr>
        <p:xfrm>
          <a:off x="1521922" y="1622111"/>
          <a:ext cx="7139136" cy="4728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226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فرایند تحول رویکردهای برنامه ریزی شهری</a:t>
            </a:r>
            <a:endParaRPr lang="fa-IR" dirty="0">
              <a:cs typeface="B Nazanin" panose="000004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6589983"/>
              </p:ext>
            </p:extLst>
          </p:nvPr>
        </p:nvGraphicFramePr>
        <p:xfrm>
          <a:off x="914400" y="178435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Oval 5"/>
          <p:cNvSpPr/>
          <p:nvPr/>
        </p:nvSpPr>
        <p:spPr>
          <a:xfrm>
            <a:off x="683568" y="4077072"/>
            <a:ext cx="2448272" cy="1440160"/>
          </a:xfrm>
          <a:prstGeom prst="ellipse">
            <a:avLst/>
          </a:prstGeom>
          <a:noFill/>
          <a:ln w="76200" cmpd="tri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55588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itchFamily="2" charset="-78"/>
              </a:rPr>
              <a:t>فهرست موضوعات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r" rtl="1"/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مبانی برنامه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ریزی: ضرورت ، تعریف و فرایند برنامه­ریزی ؛ مقیاس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فضایی برنامه­ریزی و جایگاه معماری در هرم فضایی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انواع برنامه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ریزی: از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نظر مدت زمان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اجرا، استراتژیک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یا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جامع، جامع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یا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بخشی، از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نظر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هدف، سطوح مکانی، برنامه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ریزی سیستمی در مقابل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خطی، رویکردهای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غالب در برنامه­ریزی شهری (کالبدی، جامع، اجتماعی، پست مدرن)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انواع طرحهای توسعه شهری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نظام تقسیمات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شهری: محدوده­های شهری، نظام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تقسیمات شهری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مبانی برنامه­ریزی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کالبدی: اهداف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برنامه ریزی کاربری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زمین، فرایند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برنامه ریزی کاربری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زمین، اقدامات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و مطالعات لازم در برنامه ریزی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شهری، انواع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نقشه های مورد استفاده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منطقه بندی (زونینگ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)، انواع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کاربریهای موجود (نقشه کاربری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)، سطوح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مختلف برنامه ریزی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تعاریف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و کاربرد سرانه و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تراکم: تعریف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سرانه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، سرانه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کاربریهای مختلف در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شهر، تعریف کاربری، تعریف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سطح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زیربنا، سطح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اشغال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براورد جمعیت: روشهای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برآورد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جمعیت، طرح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مساله برای تفهیم بهتر موضوع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معرفی روش سوات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پیشنهاد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کاربری: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مبانی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برنامه ریزی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مسکن، مقایسه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سرانه موجود با استاندارد و پیشنهاد کاربری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بررسی سازگاری کاربریها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  <a:p>
            <a:pPr lvl="0" algn="r" rtl="1"/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معرفی </a:t>
            </a:r>
            <a:r>
              <a:rPr lang="fa-IR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ضوابط شهرسازی و تاثیر آن بر عناصر </a:t>
            </a:r>
            <a:r>
              <a:rPr lang="fa-IR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معماری</a:t>
            </a:r>
            <a:endParaRPr lang="en-US" sz="1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itchFamily="2" charset="-78"/>
              </a:rPr>
              <a:t>نمره نهایی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itchFamily="2" charset="-78"/>
              </a:rPr>
              <a:t>6 نمره میان ترم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7 نمره پایان ترم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7 نمره کار عملی </a:t>
            </a:r>
            <a:endParaRPr lang="en-US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4723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کار عملی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تهیه نقشه کاربری و کیفیت ابنیه در </a:t>
            </a:r>
            <a:r>
              <a:rPr lang="fa-IR" dirty="0" smtClean="0">
                <a:cs typeface="B Nazanin" panose="00000400000000000000" pitchFamily="2" charset="-78"/>
              </a:rPr>
              <a:t>وضع موجود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تهیه جدول سرانه و تراکم و مقایسه با مقدار </a:t>
            </a:r>
            <a:r>
              <a:rPr lang="fa-IR" dirty="0" smtClean="0">
                <a:cs typeface="B Nazanin" panose="00000400000000000000" pitchFamily="2" charset="-78"/>
              </a:rPr>
              <a:t>استاندارد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تهیه جدول سوات برای </a:t>
            </a:r>
            <a:r>
              <a:rPr lang="fa-IR" dirty="0" smtClean="0">
                <a:cs typeface="B Nazanin" panose="00000400000000000000" pitchFamily="2" charset="-78"/>
              </a:rPr>
              <a:t>منطقه مورد بررسی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ارائه نقشه پیشنهاد کاربری و جدول سرانه </a:t>
            </a:r>
            <a:r>
              <a:rPr lang="fa-IR" dirty="0" smtClean="0">
                <a:cs typeface="B Nazanin" panose="00000400000000000000" pitchFamily="2" charset="-78"/>
              </a:rPr>
              <a:t>ها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ارائه طرح مقدماتی یک قطعه زمین با کاربری پیشنهادی مطابق با ضوابط طرح </a:t>
            </a:r>
            <a:r>
              <a:rPr lang="fa-IR" dirty="0" smtClean="0">
                <a:cs typeface="B Nazanin" panose="00000400000000000000" pitchFamily="2" charset="-78"/>
              </a:rPr>
              <a:t>تفصیلی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طرح مسائل مرتبط با محاسبه سرانه، تراکم، سطح اشغال و ...</a:t>
            </a: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1077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285728"/>
            <a:ext cx="8229600" cy="857272"/>
          </a:xfrm>
        </p:spPr>
        <p:txBody>
          <a:bodyPr/>
          <a:lstStyle/>
          <a:p>
            <a:pPr algn="r" rtl="1" eaLnBrk="1" hangingPunct="1"/>
            <a:r>
              <a:rPr lang="fa-IR" dirty="0" smtClean="0">
                <a:cs typeface="B Nazanin" pitchFamily="2" charset="-78"/>
              </a:rPr>
              <a:t>تعریف برنامه ریزی </a:t>
            </a:r>
            <a:endParaRPr lang="en-US" dirty="0" smtClean="0">
              <a:cs typeface="B Nazanin" pitchFamily="2" charset="-78"/>
            </a:endParaRP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052513"/>
            <a:ext cx="8229600" cy="5073650"/>
          </a:xfrm>
        </p:spPr>
        <p:txBody>
          <a:bodyPr/>
          <a:lstStyle/>
          <a:p>
            <a:pPr algn="r" rtl="1" eaLnBrk="1" hangingPunct="1"/>
            <a:r>
              <a:rPr lang="ar-SA" dirty="0" smtClean="0">
                <a:cs typeface="B Nazanin" pitchFamily="2" charset="-78"/>
              </a:rPr>
              <a:t>برنامه ريزي فرايند دستيابي به اهداف سازمان است</a:t>
            </a:r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ar-SA" dirty="0" smtClean="0">
                <a:cs typeface="B Nazanin" pitchFamily="2" charset="-78"/>
              </a:rPr>
              <a:t>برنامه ريزي عبارت است از تهيه و توزيع و تخصيص </a:t>
            </a:r>
            <a:r>
              <a:rPr lang="fa-IR" dirty="0" smtClean="0">
                <a:cs typeface="B Nazanin" pitchFamily="2" charset="-78"/>
              </a:rPr>
              <a:t>امکانات</a:t>
            </a:r>
            <a:r>
              <a:rPr lang="ar-SA" dirty="0" smtClean="0">
                <a:cs typeface="B Nazanin" pitchFamily="2" charset="-78"/>
              </a:rPr>
              <a:t> محدود براي رسيدن به هدف هاي مطلوب، در حداقل زمان و با حداقل هزينه ممكن</a:t>
            </a:r>
            <a:r>
              <a:rPr lang="en-US" dirty="0" smtClean="0">
                <a:cs typeface="B Nazanin" pitchFamily="2" charset="-78"/>
              </a:rPr>
              <a:t> </a:t>
            </a:r>
          </a:p>
          <a:p>
            <a:pPr algn="r" rtl="1" eaLnBrk="1" hangingPunct="1"/>
            <a:r>
              <a:rPr lang="ar-SA" dirty="0" smtClean="0">
                <a:cs typeface="B Nazanin" pitchFamily="2" charset="-78"/>
              </a:rPr>
              <a:t>در يك كلام برنامه ريزي يعني تعيين فعاليت هاي اثربخش در جهت تحقق هدف به بهترين شكل ممكن (كا</a:t>
            </a:r>
            <a:r>
              <a:rPr lang="fa-IR" dirty="0" smtClean="0">
                <a:cs typeface="B Nazanin" pitchFamily="2" charset="-78"/>
              </a:rPr>
              <a:t>ر</a:t>
            </a:r>
            <a:r>
              <a:rPr lang="ar-SA" dirty="0" smtClean="0">
                <a:cs typeface="B Nazanin" pitchFamily="2" charset="-78"/>
              </a:rPr>
              <a:t>آيي)</a:t>
            </a:r>
            <a:r>
              <a:rPr lang="en-US" dirty="0" smtClean="0">
                <a:cs typeface="B Nazanin" pitchFamily="2" charset="-78"/>
              </a:rPr>
              <a:t> </a:t>
            </a:r>
          </a:p>
          <a:p>
            <a:pPr algn="r" rtl="1" eaLnBrk="1" hangingPunct="1"/>
            <a:endParaRPr lang="en-US" dirty="0" smtClean="0">
              <a:cs typeface="B Nazanin" pitchFamily="2" charset="-78"/>
            </a:endParaRPr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1928794" y="4500570"/>
            <a:ext cx="4968875" cy="1522412"/>
          </a:xfrm>
          <a:prstGeom prst="cloudCallout">
            <a:avLst>
              <a:gd name="adj1" fmla="val 162"/>
              <a:gd name="adj2" fmla="val 574"/>
            </a:avLst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ar-SA" sz="1200">
                <a:solidFill>
                  <a:srgbClr val="000000"/>
                </a:solidFill>
                <a:latin typeface="Times New Roman" pitchFamily="18" charset="0"/>
                <a:ea typeface="Homa"/>
                <a:cs typeface="Homa"/>
              </a:rPr>
              <a:t>برنامه ريزي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6132513" y="5237163"/>
            <a:ext cx="639762" cy="547687"/>
          </a:xfrm>
          <a:prstGeom prst="ellipse">
            <a:avLst/>
          </a:prstGeom>
          <a:solidFill>
            <a:srgbClr val="FBF7A3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ar-SA" sz="1200">
                <a:solidFill>
                  <a:srgbClr val="000000"/>
                </a:solidFill>
                <a:latin typeface="Times New Roman" pitchFamily="18" charset="0"/>
                <a:ea typeface="Homa"/>
                <a:cs typeface="Homa"/>
              </a:rPr>
              <a:t>هدف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108200" y="5327650"/>
            <a:ext cx="639763" cy="366713"/>
          </a:xfrm>
          <a:prstGeom prst="rect">
            <a:avLst/>
          </a:prstGeom>
          <a:solidFill>
            <a:srgbClr val="FBF7A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ar-SA" sz="1200">
                <a:solidFill>
                  <a:srgbClr val="000000"/>
                </a:solidFill>
                <a:latin typeface="Times New Roman" pitchFamily="18" charset="0"/>
                <a:ea typeface="Homa"/>
                <a:cs typeface="Homa"/>
              </a:rPr>
              <a:t>فعاليت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2747963" y="5451475"/>
            <a:ext cx="3384550" cy="17463"/>
          </a:xfrm>
          <a:custGeom>
            <a:avLst/>
            <a:gdLst>
              <a:gd name="T0" fmla="*/ 2147483647 w 2132"/>
              <a:gd name="T1" fmla="*/ 2147483647 h 11"/>
              <a:gd name="T2" fmla="*/ 2147483647 w 2132"/>
              <a:gd name="T3" fmla="*/ 0 h 11"/>
              <a:gd name="T4" fmla="*/ 0 w 2132"/>
              <a:gd name="T5" fmla="*/ 2147483647 h 11"/>
              <a:gd name="T6" fmla="*/ 2147483647 w 2132"/>
              <a:gd name="T7" fmla="*/ 2147483647 h 11"/>
              <a:gd name="T8" fmla="*/ 0 60000 65536"/>
              <a:gd name="T9" fmla="*/ 0 60000 65536"/>
              <a:gd name="T10" fmla="*/ 0 60000 65536"/>
              <a:gd name="T11" fmla="*/ 0 60000 65536"/>
              <a:gd name="T12" fmla="*/ 0 w 2132"/>
              <a:gd name="T13" fmla="*/ 0 h 11"/>
              <a:gd name="T14" fmla="*/ 2132 w 2132"/>
              <a:gd name="T15" fmla="*/ 11 h 1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32" h="11">
                <a:moveTo>
                  <a:pt x="2132" y="11"/>
                </a:moveTo>
                <a:cubicBezTo>
                  <a:pt x="2132" y="11"/>
                  <a:pt x="1690" y="5"/>
                  <a:pt x="1248" y="0"/>
                </a:cubicBezTo>
                <a:cubicBezTo>
                  <a:pt x="624" y="5"/>
                  <a:pt x="0" y="11"/>
                  <a:pt x="0" y="11"/>
                </a:cubicBezTo>
                <a:cubicBezTo>
                  <a:pt x="0" y="11"/>
                  <a:pt x="2132" y="11"/>
                  <a:pt x="2132" y="11"/>
                </a:cubicBez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pPr algn="l" rtl="0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uild="p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19400" y="457200"/>
            <a:ext cx="5843588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rtl="1"/>
            <a:r>
              <a:rPr lang="fa-IR" sz="3400" dirty="0" smtClean="0">
                <a:cs typeface="B Nazanin" pitchFamily="2" charset="-78"/>
              </a:rPr>
              <a:t>6 مرحله برای یک برنامه ریزی موفق</a:t>
            </a:r>
            <a:endParaRPr lang="en-US" sz="3400" dirty="0" smtClean="0">
              <a:cs typeface="B Nazanin" pitchFamily="2" charset="-78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4414" y="1500174"/>
            <a:ext cx="7091386" cy="49418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r" rtl="1">
              <a:buSzPct val="75000"/>
              <a:buFont typeface="Wingdings" pitchFamily="2" charset="2"/>
              <a:buAutoNum type="arabicPeriod"/>
            </a:pPr>
            <a:r>
              <a:rPr lang="fa-IR" sz="3200" dirty="0" smtClean="0">
                <a:cs typeface="B Nazanin" pitchFamily="2" charset="-78"/>
              </a:rPr>
              <a:t>تعریف اولویت اهداف</a:t>
            </a:r>
            <a:endParaRPr lang="en-US" sz="3200" dirty="0" smtClean="0">
              <a:cs typeface="B Nazanin" pitchFamily="2" charset="-78"/>
            </a:endParaRPr>
          </a:p>
          <a:p>
            <a:pPr algn="r" rtl="1">
              <a:buSzPct val="75000"/>
              <a:buFont typeface="Wingdings" pitchFamily="2" charset="2"/>
              <a:buAutoNum type="arabicPeriod"/>
            </a:pPr>
            <a:r>
              <a:rPr lang="fa-IR" sz="3200" dirty="0" smtClean="0">
                <a:cs typeface="B Nazanin" pitchFamily="2" charset="-78"/>
              </a:rPr>
              <a:t>توسعه استراتژی</a:t>
            </a:r>
            <a:endParaRPr lang="en-US" sz="3200" dirty="0" smtClean="0">
              <a:cs typeface="B Nazanin" pitchFamily="2" charset="-78"/>
            </a:endParaRPr>
          </a:p>
          <a:p>
            <a:pPr algn="r" rtl="1">
              <a:buSzPct val="75000"/>
              <a:buFont typeface="Wingdings" pitchFamily="2" charset="2"/>
              <a:buAutoNum type="arabicPeriod"/>
            </a:pPr>
            <a:r>
              <a:rPr lang="fa-IR" sz="3200" dirty="0" smtClean="0">
                <a:cs typeface="B Nazanin" pitchFamily="2" charset="-78"/>
              </a:rPr>
              <a:t>تعریف و تهیه ورودیها</a:t>
            </a:r>
            <a:endParaRPr lang="en-US" sz="3200" dirty="0" smtClean="0">
              <a:cs typeface="B Nazanin" pitchFamily="2" charset="-78"/>
            </a:endParaRPr>
          </a:p>
          <a:p>
            <a:pPr algn="r" rtl="1">
              <a:buSzPct val="75000"/>
              <a:buFont typeface="Wingdings" pitchFamily="2" charset="2"/>
              <a:buAutoNum type="arabicPeriod"/>
            </a:pPr>
            <a:r>
              <a:rPr lang="fa-IR" sz="3200" dirty="0" smtClean="0">
                <a:cs typeface="B Nazanin" pitchFamily="2" charset="-78"/>
              </a:rPr>
              <a:t>تعریف و تهیه خروجی ها</a:t>
            </a:r>
            <a:endParaRPr lang="en-US" sz="3200" dirty="0" smtClean="0">
              <a:cs typeface="B Nazanin" pitchFamily="2" charset="-78"/>
            </a:endParaRPr>
          </a:p>
          <a:p>
            <a:pPr algn="r" rtl="1">
              <a:buSzPct val="75000"/>
              <a:buFont typeface="Wingdings" pitchFamily="2" charset="2"/>
              <a:buAutoNum type="arabicPeriod"/>
            </a:pPr>
            <a:r>
              <a:rPr lang="fa-IR" sz="3200" dirty="0" smtClean="0">
                <a:cs typeface="B Nazanin" pitchFamily="2" charset="-78"/>
              </a:rPr>
              <a:t>تعریف پروژه و سپس نظارت بر دستاوردها</a:t>
            </a:r>
          </a:p>
          <a:p>
            <a:pPr algn="r" rtl="1">
              <a:buSzPct val="75000"/>
              <a:buFont typeface="Wingdings" pitchFamily="2" charset="2"/>
              <a:buAutoNum type="arabicPeriod"/>
            </a:pPr>
            <a:r>
              <a:rPr lang="fa-IR" sz="3200" dirty="0" smtClean="0">
                <a:cs typeface="B Nazanin" pitchFamily="2" charset="-78"/>
              </a:rPr>
              <a:t>محاسبه و سپس کنترل اثرات توسعه شهری و مقایسه با اهداف</a:t>
            </a:r>
            <a:endParaRPr lang="en-US" sz="3200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269416272"/>
              </p:ext>
            </p:extLst>
          </p:nvPr>
        </p:nvGraphicFramePr>
        <p:xfrm>
          <a:off x="928662" y="571480"/>
          <a:ext cx="7429552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solidFill>
                  <a:schemeClr val="tx1"/>
                </a:solidFill>
                <a:latin typeface="Trebuchet MS" pitchFamily="34" charset="0"/>
                <a:cs typeface="B Nazanin" pitchFamily="2" charset="-78"/>
              </a:rPr>
              <a:t>چرا به برنامه ریزان شهری نیاز داریم؟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lvl="1" indent="-457200" algn="r" rtl="1">
              <a:lnSpc>
                <a:spcPct val="90000"/>
              </a:lnSpc>
              <a:buSzPct val="50000"/>
              <a:buFont typeface="Wingdings" pitchFamily="2" charset="2"/>
              <a:buChar char="n"/>
            </a:pPr>
            <a:r>
              <a:rPr lang="fa-IR" sz="3000" dirty="0" smtClean="0">
                <a:latin typeface="Trebuchet MS" pitchFamily="34" charset="0"/>
                <a:cs typeface="B Nazanin" pitchFamily="2" charset="-78"/>
              </a:rPr>
              <a:t>برای انجام مطالعات بین بخشی</a:t>
            </a:r>
          </a:p>
          <a:p>
            <a:pPr marL="914400" lvl="1" indent="-457200" algn="r" rtl="1">
              <a:lnSpc>
                <a:spcPct val="90000"/>
              </a:lnSpc>
              <a:buSzPct val="50000"/>
              <a:buFont typeface="Wingdings" pitchFamily="2" charset="2"/>
              <a:buChar char="n"/>
            </a:pPr>
            <a:r>
              <a:rPr lang="fa-IR" sz="3000" dirty="0" smtClean="0">
                <a:latin typeface="Trebuchet MS" pitchFamily="34" charset="0"/>
                <a:cs typeface="B Nazanin" pitchFamily="2" charset="-78"/>
              </a:rPr>
              <a:t>برای تاثیر بر بازار متناسب با استراتژیهای توسعه</a:t>
            </a:r>
          </a:p>
          <a:p>
            <a:pPr marL="914400" lvl="1" indent="-457200" algn="r" rtl="1">
              <a:lnSpc>
                <a:spcPct val="90000"/>
              </a:lnSpc>
              <a:buSzPct val="50000"/>
              <a:buFont typeface="Wingdings" pitchFamily="2" charset="2"/>
              <a:buChar char="n"/>
            </a:pPr>
            <a:r>
              <a:rPr lang="fa-IR" sz="3000" dirty="0" smtClean="0">
                <a:latin typeface="Trebuchet MS" pitchFamily="34" charset="0"/>
                <a:cs typeface="B Nazanin" pitchFamily="2" charset="-78"/>
              </a:rPr>
              <a:t>برای افزایش شانس اجرای موفق</a:t>
            </a:r>
          </a:p>
          <a:p>
            <a:pPr algn="r" rtl="1"/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Nazanin" pitchFamily="2" charset="-78"/>
              </a:rPr>
              <a:t>تعاریف مرتبط با برنامه ریزی شهری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fa-IR" dirty="0" smtClean="0">
                <a:cs typeface="B Nazanin" pitchFamily="2" charset="-78"/>
              </a:rPr>
              <a:t>استفاده علمی، زیباشناسانه و نظام­مند از زمین، منابع، تسهیلات و خدمات به منظور تامین و تضمین کارایی اجتماعی، اقتصادی و فیزیکی، سلامت و رفاه اجتماع­های شهری و روستایی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ارزیابی پیشنهادها و طراحی سیاست­ها به منظور هدایت توسعه­های آتی در عرصه­های گسترده­ای همچون مسکن، انرژی، سلامت، آموزش، ارتباطات، فراغت، گردشگری و حمل و نقل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شهرسازی آینده­گرا و جامع است و تلاش می­کند اتصال بین دانش و عمل را به نحوی فراهم کند که کیفیت تصمیم­های توسعه عمومی و خصوصی موثر بر افراد و مکان­ها را ارتقاء بخشد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شهرسازی عمل محور و آینده محور بوده و در ارتباط با برابری و مشارکت باز عموم مردم است. 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/>
              <a:t>September 2005</a:t>
            </a:r>
          </a:p>
        </p:txBody>
      </p:sp>
      <p:sp>
        <p:nvSpPr>
          <p:cNvPr id="512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/>
              <a:t>Urban Planning                            Carleton University</a:t>
            </a: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810FA7-6414-40F5-A8D5-174B4C07C799}" type="slidenum">
              <a:rPr lang="en-US"/>
              <a:pPr/>
              <a:t>13</a:t>
            </a:fld>
            <a:endParaRPr lang="en-US"/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4284663" y="2492375"/>
            <a:ext cx="1079500" cy="504825"/>
            <a:chOff x="1973" y="1979"/>
            <a:chExt cx="2041" cy="952"/>
          </a:xfrm>
        </p:grpSpPr>
        <p:sp>
          <p:nvSpPr>
            <p:cNvPr id="5242" name="Line 24"/>
            <p:cNvSpPr>
              <a:spLocks noChangeShapeType="1"/>
            </p:cNvSpPr>
            <p:nvPr/>
          </p:nvSpPr>
          <p:spPr bwMode="auto">
            <a:xfrm flipV="1">
              <a:off x="3061" y="2362"/>
              <a:ext cx="953" cy="569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43" name="Line 25"/>
            <p:cNvSpPr>
              <a:spLocks noChangeShapeType="1"/>
            </p:cNvSpPr>
            <p:nvPr/>
          </p:nvSpPr>
          <p:spPr bwMode="auto">
            <a:xfrm flipV="1">
              <a:off x="1973" y="1979"/>
              <a:ext cx="952" cy="55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44" name="Line 26"/>
            <p:cNvSpPr>
              <a:spLocks noChangeShapeType="1"/>
            </p:cNvSpPr>
            <p:nvPr/>
          </p:nvSpPr>
          <p:spPr bwMode="auto">
            <a:xfrm flipH="1" flipV="1">
              <a:off x="2925" y="1979"/>
              <a:ext cx="1089" cy="387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45" name="Line 27"/>
            <p:cNvSpPr>
              <a:spLocks noChangeShapeType="1"/>
            </p:cNvSpPr>
            <p:nvPr/>
          </p:nvSpPr>
          <p:spPr bwMode="auto">
            <a:xfrm flipH="1" flipV="1">
              <a:off x="1973" y="2523"/>
              <a:ext cx="1089" cy="408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3563938" y="2492375"/>
            <a:ext cx="2592387" cy="1295400"/>
            <a:chOff x="1973" y="1979"/>
            <a:chExt cx="2041" cy="952"/>
          </a:xfrm>
        </p:grpSpPr>
        <p:sp>
          <p:nvSpPr>
            <p:cNvPr id="5238" name="Line 29"/>
            <p:cNvSpPr>
              <a:spLocks noChangeShapeType="1"/>
            </p:cNvSpPr>
            <p:nvPr/>
          </p:nvSpPr>
          <p:spPr bwMode="auto">
            <a:xfrm flipV="1">
              <a:off x="3061" y="2362"/>
              <a:ext cx="953" cy="569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39" name="Line 30"/>
            <p:cNvSpPr>
              <a:spLocks noChangeShapeType="1"/>
            </p:cNvSpPr>
            <p:nvPr/>
          </p:nvSpPr>
          <p:spPr bwMode="auto">
            <a:xfrm flipV="1">
              <a:off x="1973" y="1979"/>
              <a:ext cx="952" cy="550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40" name="Line 31"/>
            <p:cNvSpPr>
              <a:spLocks noChangeShapeType="1"/>
            </p:cNvSpPr>
            <p:nvPr/>
          </p:nvSpPr>
          <p:spPr bwMode="auto">
            <a:xfrm flipH="1" flipV="1">
              <a:off x="2925" y="1979"/>
              <a:ext cx="1089" cy="387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41" name="Line 32"/>
            <p:cNvSpPr>
              <a:spLocks noChangeShapeType="1"/>
            </p:cNvSpPr>
            <p:nvPr/>
          </p:nvSpPr>
          <p:spPr bwMode="auto">
            <a:xfrm flipH="1" flipV="1">
              <a:off x="1973" y="2523"/>
              <a:ext cx="1089" cy="408"/>
            </a:xfrm>
            <a:prstGeom prst="line">
              <a:avLst/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52"/>
          <p:cNvGrpSpPr>
            <a:grpSpLocks/>
          </p:cNvGrpSpPr>
          <p:nvPr/>
        </p:nvGrpSpPr>
        <p:grpSpPr bwMode="auto">
          <a:xfrm>
            <a:off x="3203575" y="692150"/>
            <a:ext cx="3240088" cy="1511300"/>
            <a:chOff x="2018" y="436"/>
            <a:chExt cx="2041" cy="952"/>
          </a:xfrm>
        </p:grpSpPr>
        <p:sp>
          <p:nvSpPr>
            <p:cNvPr id="5215" name="Line 39"/>
            <p:cNvSpPr>
              <a:spLocks noChangeShapeType="1"/>
            </p:cNvSpPr>
            <p:nvPr/>
          </p:nvSpPr>
          <p:spPr bwMode="auto">
            <a:xfrm>
              <a:off x="3016" y="754"/>
              <a:ext cx="227" cy="27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" name="Group 51"/>
            <p:cNvGrpSpPr>
              <a:grpSpLocks/>
            </p:cNvGrpSpPr>
            <p:nvPr/>
          </p:nvGrpSpPr>
          <p:grpSpPr bwMode="auto">
            <a:xfrm>
              <a:off x="2018" y="436"/>
              <a:ext cx="2041" cy="952"/>
              <a:chOff x="2018" y="436"/>
              <a:chExt cx="2041" cy="952"/>
            </a:xfrm>
          </p:grpSpPr>
          <p:grpSp>
            <p:nvGrpSpPr>
              <p:cNvPr id="6" name="Group 22"/>
              <p:cNvGrpSpPr>
                <a:grpSpLocks/>
              </p:cNvGrpSpPr>
              <p:nvPr/>
            </p:nvGrpSpPr>
            <p:grpSpPr bwMode="auto">
              <a:xfrm>
                <a:off x="2018" y="436"/>
                <a:ext cx="2041" cy="952"/>
                <a:chOff x="1973" y="1979"/>
                <a:chExt cx="2041" cy="952"/>
              </a:xfrm>
            </p:grpSpPr>
            <p:sp>
              <p:nvSpPr>
                <p:cNvPr id="5234" name="Line 16"/>
                <p:cNvSpPr>
                  <a:spLocks noChangeShapeType="1"/>
                </p:cNvSpPr>
                <p:nvPr/>
              </p:nvSpPr>
              <p:spPr bwMode="auto">
                <a:xfrm flipV="1">
                  <a:off x="3061" y="2362"/>
                  <a:ext cx="953" cy="569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235" name="Line 18"/>
                <p:cNvSpPr>
                  <a:spLocks noChangeShapeType="1"/>
                </p:cNvSpPr>
                <p:nvPr/>
              </p:nvSpPr>
              <p:spPr bwMode="auto">
                <a:xfrm flipV="1">
                  <a:off x="1973" y="1979"/>
                  <a:ext cx="952" cy="55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236" name="Line 19"/>
                <p:cNvSpPr>
                  <a:spLocks noChangeShapeType="1"/>
                </p:cNvSpPr>
                <p:nvPr/>
              </p:nvSpPr>
              <p:spPr bwMode="auto">
                <a:xfrm flipH="1" flipV="1">
                  <a:off x="2925" y="1979"/>
                  <a:ext cx="1089" cy="387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237" name="Line 20"/>
                <p:cNvSpPr>
                  <a:spLocks noChangeShapeType="1"/>
                </p:cNvSpPr>
                <p:nvPr/>
              </p:nvSpPr>
              <p:spPr bwMode="auto">
                <a:xfrm flipH="1" flipV="1">
                  <a:off x="1973" y="2523"/>
                  <a:ext cx="1089" cy="408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5218" name="Line 34"/>
              <p:cNvSpPr>
                <a:spLocks noChangeShapeType="1"/>
              </p:cNvSpPr>
              <p:nvPr/>
            </p:nvSpPr>
            <p:spPr bwMode="auto">
              <a:xfrm>
                <a:off x="2336" y="799"/>
                <a:ext cx="317" cy="13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19" name="Line 35"/>
              <p:cNvSpPr>
                <a:spLocks noChangeShapeType="1"/>
              </p:cNvSpPr>
              <p:nvPr/>
            </p:nvSpPr>
            <p:spPr bwMode="auto">
              <a:xfrm flipH="1">
                <a:off x="2381" y="753"/>
                <a:ext cx="636" cy="364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0" name="Line 36"/>
              <p:cNvSpPr>
                <a:spLocks noChangeShapeType="1"/>
              </p:cNvSpPr>
              <p:nvPr/>
            </p:nvSpPr>
            <p:spPr bwMode="auto">
              <a:xfrm flipH="1" flipV="1">
                <a:off x="2744" y="754"/>
                <a:ext cx="181" cy="45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1" name="Line 37"/>
              <p:cNvSpPr>
                <a:spLocks noChangeShapeType="1"/>
              </p:cNvSpPr>
              <p:nvPr/>
            </p:nvSpPr>
            <p:spPr bwMode="auto">
              <a:xfrm flipH="1">
                <a:off x="2608" y="754"/>
                <a:ext cx="136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2" name="Line 38"/>
              <p:cNvSpPr>
                <a:spLocks noChangeShapeType="1"/>
              </p:cNvSpPr>
              <p:nvPr/>
            </p:nvSpPr>
            <p:spPr bwMode="auto">
              <a:xfrm flipV="1">
                <a:off x="2608" y="663"/>
                <a:ext cx="0" cy="91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3" name="Line 40"/>
              <p:cNvSpPr>
                <a:spLocks noChangeShapeType="1"/>
              </p:cNvSpPr>
              <p:nvPr/>
            </p:nvSpPr>
            <p:spPr bwMode="auto">
              <a:xfrm flipV="1">
                <a:off x="3107" y="618"/>
                <a:ext cx="363" cy="227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" name="Line 41"/>
              <p:cNvSpPr>
                <a:spLocks noChangeShapeType="1"/>
              </p:cNvSpPr>
              <p:nvPr/>
            </p:nvSpPr>
            <p:spPr bwMode="auto">
              <a:xfrm>
                <a:off x="3288" y="754"/>
                <a:ext cx="545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5" name="Line 42"/>
              <p:cNvSpPr>
                <a:spLocks noChangeShapeType="1"/>
              </p:cNvSpPr>
              <p:nvPr/>
            </p:nvSpPr>
            <p:spPr bwMode="auto">
              <a:xfrm>
                <a:off x="3515" y="754"/>
                <a:ext cx="227" cy="272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6" name="Line 43"/>
              <p:cNvSpPr>
                <a:spLocks noChangeShapeType="1"/>
              </p:cNvSpPr>
              <p:nvPr/>
            </p:nvSpPr>
            <p:spPr bwMode="auto">
              <a:xfrm flipV="1">
                <a:off x="3243" y="890"/>
                <a:ext cx="408" cy="13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7" name="Line 44"/>
              <p:cNvSpPr>
                <a:spLocks noChangeShapeType="1"/>
              </p:cNvSpPr>
              <p:nvPr/>
            </p:nvSpPr>
            <p:spPr bwMode="auto">
              <a:xfrm>
                <a:off x="3424" y="981"/>
                <a:ext cx="46" cy="181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8" name="Line 45"/>
              <p:cNvSpPr>
                <a:spLocks noChangeShapeType="1"/>
              </p:cNvSpPr>
              <p:nvPr/>
            </p:nvSpPr>
            <p:spPr bwMode="auto">
              <a:xfrm>
                <a:off x="2744" y="890"/>
                <a:ext cx="0" cy="36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9" name="Line 46"/>
              <p:cNvSpPr>
                <a:spLocks noChangeShapeType="1"/>
              </p:cNvSpPr>
              <p:nvPr/>
            </p:nvSpPr>
            <p:spPr bwMode="auto">
              <a:xfrm flipV="1">
                <a:off x="2744" y="935"/>
                <a:ext cx="408" cy="91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30" name="Line 47"/>
              <p:cNvSpPr>
                <a:spLocks noChangeShapeType="1"/>
              </p:cNvSpPr>
              <p:nvPr/>
            </p:nvSpPr>
            <p:spPr bwMode="auto">
              <a:xfrm flipH="1">
                <a:off x="2971" y="1026"/>
                <a:ext cx="272" cy="318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31" name="Line 48"/>
              <p:cNvSpPr>
                <a:spLocks noChangeShapeType="1"/>
              </p:cNvSpPr>
              <p:nvPr/>
            </p:nvSpPr>
            <p:spPr bwMode="auto">
              <a:xfrm>
                <a:off x="3198" y="527"/>
                <a:ext cx="45" cy="227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32" name="Line 49"/>
              <p:cNvSpPr>
                <a:spLocks noChangeShapeType="1"/>
              </p:cNvSpPr>
              <p:nvPr/>
            </p:nvSpPr>
            <p:spPr bwMode="auto">
              <a:xfrm>
                <a:off x="2789" y="527"/>
                <a:ext cx="182" cy="13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33" name="Line 50"/>
              <p:cNvSpPr>
                <a:spLocks noChangeShapeType="1"/>
              </p:cNvSpPr>
              <p:nvPr/>
            </p:nvSpPr>
            <p:spPr bwMode="auto">
              <a:xfrm flipV="1">
                <a:off x="2971" y="572"/>
                <a:ext cx="227" cy="91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28" name="Line 53"/>
          <p:cNvSpPr>
            <a:spLocks noChangeShapeType="1"/>
          </p:cNvSpPr>
          <p:nvPr/>
        </p:nvSpPr>
        <p:spPr bwMode="auto">
          <a:xfrm>
            <a:off x="3203575" y="1557338"/>
            <a:ext cx="1152525" cy="1223962"/>
          </a:xfrm>
          <a:prstGeom prst="line">
            <a:avLst/>
          </a:prstGeom>
          <a:noFill/>
          <a:ln w="2857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9" name="Line 54"/>
          <p:cNvSpPr>
            <a:spLocks noChangeShapeType="1"/>
          </p:cNvSpPr>
          <p:nvPr/>
        </p:nvSpPr>
        <p:spPr bwMode="auto">
          <a:xfrm flipH="1">
            <a:off x="4859338" y="2205038"/>
            <a:ext cx="144462" cy="792162"/>
          </a:xfrm>
          <a:prstGeom prst="line">
            <a:avLst/>
          </a:prstGeom>
          <a:noFill/>
          <a:ln w="2857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0" name="Line 55"/>
          <p:cNvSpPr>
            <a:spLocks noChangeShapeType="1"/>
          </p:cNvSpPr>
          <p:nvPr/>
        </p:nvSpPr>
        <p:spPr bwMode="auto">
          <a:xfrm flipH="1">
            <a:off x="5364163" y="1268413"/>
            <a:ext cx="1079500" cy="1439862"/>
          </a:xfrm>
          <a:prstGeom prst="line">
            <a:avLst/>
          </a:prstGeom>
          <a:noFill/>
          <a:ln w="2857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1" name="Line 56"/>
          <p:cNvSpPr>
            <a:spLocks noChangeShapeType="1"/>
          </p:cNvSpPr>
          <p:nvPr/>
        </p:nvSpPr>
        <p:spPr bwMode="auto">
          <a:xfrm>
            <a:off x="4716463" y="692150"/>
            <a:ext cx="71437" cy="1800225"/>
          </a:xfrm>
          <a:prstGeom prst="line">
            <a:avLst/>
          </a:prstGeom>
          <a:noFill/>
          <a:ln w="28575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2" name="Line 58"/>
          <p:cNvSpPr>
            <a:spLocks noChangeShapeType="1"/>
          </p:cNvSpPr>
          <p:nvPr/>
        </p:nvSpPr>
        <p:spPr bwMode="auto">
          <a:xfrm flipH="1">
            <a:off x="4140200" y="2708275"/>
            <a:ext cx="1223963" cy="792163"/>
          </a:xfrm>
          <a:prstGeom prst="line">
            <a:avLst/>
          </a:prstGeom>
          <a:noFill/>
          <a:ln w="38100">
            <a:solidFill>
              <a:srgbClr val="3399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3" name="Line 59"/>
          <p:cNvSpPr>
            <a:spLocks noChangeShapeType="1"/>
          </p:cNvSpPr>
          <p:nvPr/>
        </p:nvSpPr>
        <p:spPr bwMode="auto">
          <a:xfrm>
            <a:off x="4284663" y="2781300"/>
            <a:ext cx="1366837" cy="576263"/>
          </a:xfrm>
          <a:prstGeom prst="line">
            <a:avLst/>
          </a:prstGeom>
          <a:noFill/>
          <a:ln w="38100">
            <a:solidFill>
              <a:srgbClr val="3399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4" name="Line 60"/>
          <p:cNvSpPr>
            <a:spLocks noChangeShapeType="1"/>
          </p:cNvSpPr>
          <p:nvPr/>
        </p:nvSpPr>
        <p:spPr bwMode="auto">
          <a:xfrm flipH="1">
            <a:off x="4211638" y="2852738"/>
            <a:ext cx="288925" cy="166687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5" name="Line 61"/>
          <p:cNvSpPr>
            <a:spLocks noChangeShapeType="1"/>
          </p:cNvSpPr>
          <p:nvPr/>
        </p:nvSpPr>
        <p:spPr bwMode="auto">
          <a:xfrm>
            <a:off x="4211638" y="2997200"/>
            <a:ext cx="431800" cy="144463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6" name="Line 62"/>
          <p:cNvSpPr>
            <a:spLocks noChangeShapeType="1"/>
          </p:cNvSpPr>
          <p:nvPr/>
        </p:nvSpPr>
        <p:spPr bwMode="auto">
          <a:xfrm flipH="1">
            <a:off x="4356100" y="3068638"/>
            <a:ext cx="71438" cy="21590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7" name="Line 63"/>
          <p:cNvSpPr>
            <a:spLocks noChangeShapeType="1"/>
          </p:cNvSpPr>
          <p:nvPr/>
        </p:nvSpPr>
        <p:spPr bwMode="auto">
          <a:xfrm flipH="1">
            <a:off x="3887788" y="3284538"/>
            <a:ext cx="539750" cy="7302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8" name="Line 64"/>
          <p:cNvSpPr>
            <a:spLocks noChangeShapeType="1"/>
          </p:cNvSpPr>
          <p:nvPr/>
        </p:nvSpPr>
        <p:spPr bwMode="auto">
          <a:xfrm>
            <a:off x="3851275" y="3068638"/>
            <a:ext cx="142875" cy="28892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39" name="Line 65"/>
          <p:cNvSpPr>
            <a:spLocks noChangeShapeType="1"/>
          </p:cNvSpPr>
          <p:nvPr/>
        </p:nvSpPr>
        <p:spPr bwMode="auto">
          <a:xfrm>
            <a:off x="4787900" y="3068638"/>
            <a:ext cx="215900" cy="144462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0" name="Line 66"/>
          <p:cNvSpPr>
            <a:spLocks noChangeShapeType="1"/>
          </p:cNvSpPr>
          <p:nvPr/>
        </p:nvSpPr>
        <p:spPr bwMode="auto">
          <a:xfrm>
            <a:off x="5003800" y="3213100"/>
            <a:ext cx="431800" cy="71438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1" name="Line 67"/>
          <p:cNvSpPr>
            <a:spLocks noChangeShapeType="1"/>
          </p:cNvSpPr>
          <p:nvPr/>
        </p:nvSpPr>
        <p:spPr bwMode="auto">
          <a:xfrm>
            <a:off x="5148263" y="3213100"/>
            <a:ext cx="215900" cy="287338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2" name="Line 68"/>
          <p:cNvSpPr>
            <a:spLocks noChangeShapeType="1"/>
          </p:cNvSpPr>
          <p:nvPr/>
        </p:nvSpPr>
        <p:spPr bwMode="auto">
          <a:xfrm flipH="1">
            <a:off x="4716463" y="3357563"/>
            <a:ext cx="576262" cy="14287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3" name="Line 69"/>
          <p:cNvSpPr>
            <a:spLocks noChangeShapeType="1"/>
          </p:cNvSpPr>
          <p:nvPr/>
        </p:nvSpPr>
        <p:spPr bwMode="auto">
          <a:xfrm>
            <a:off x="4932363" y="3429000"/>
            <a:ext cx="0" cy="360363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4" name="Line 70"/>
          <p:cNvSpPr>
            <a:spLocks noChangeShapeType="1"/>
          </p:cNvSpPr>
          <p:nvPr/>
        </p:nvSpPr>
        <p:spPr bwMode="auto">
          <a:xfrm flipH="1" flipV="1">
            <a:off x="4500563" y="3284538"/>
            <a:ext cx="215900" cy="21590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5" name="Line 71"/>
          <p:cNvSpPr>
            <a:spLocks noChangeShapeType="1"/>
          </p:cNvSpPr>
          <p:nvPr/>
        </p:nvSpPr>
        <p:spPr bwMode="auto">
          <a:xfrm flipH="1">
            <a:off x="5292725" y="2781300"/>
            <a:ext cx="215900" cy="14287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6" name="Line 72"/>
          <p:cNvSpPr>
            <a:spLocks noChangeShapeType="1"/>
          </p:cNvSpPr>
          <p:nvPr/>
        </p:nvSpPr>
        <p:spPr bwMode="auto">
          <a:xfrm>
            <a:off x="5292725" y="2924175"/>
            <a:ext cx="0" cy="28892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7" name="Line 73"/>
          <p:cNvSpPr>
            <a:spLocks noChangeShapeType="1"/>
          </p:cNvSpPr>
          <p:nvPr/>
        </p:nvSpPr>
        <p:spPr bwMode="auto">
          <a:xfrm>
            <a:off x="5292725" y="3068638"/>
            <a:ext cx="358775" cy="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8" name="Line 74"/>
          <p:cNvSpPr>
            <a:spLocks noChangeShapeType="1"/>
          </p:cNvSpPr>
          <p:nvPr/>
        </p:nvSpPr>
        <p:spPr bwMode="auto">
          <a:xfrm flipH="1" flipV="1">
            <a:off x="5508625" y="2781300"/>
            <a:ext cx="142875" cy="287338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49" name="Line 76"/>
          <p:cNvSpPr>
            <a:spLocks noChangeShapeType="1"/>
          </p:cNvSpPr>
          <p:nvPr/>
        </p:nvSpPr>
        <p:spPr bwMode="auto">
          <a:xfrm>
            <a:off x="5508625" y="3068638"/>
            <a:ext cx="0" cy="21590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50" name="Line 77"/>
          <p:cNvSpPr>
            <a:spLocks noChangeShapeType="1"/>
          </p:cNvSpPr>
          <p:nvPr/>
        </p:nvSpPr>
        <p:spPr bwMode="auto">
          <a:xfrm>
            <a:off x="5580063" y="2924175"/>
            <a:ext cx="287337" cy="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51" name="Line 78"/>
          <p:cNvSpPr>
            <a:spLocks noChangeShapeType="1"/>
          </p:cNvSpPr>
          <p:nvPr/>
        </p:nvSpPr>
        <p:spPr bwMode="auto">
          <a:xfrm>
            <a:off x="5724525" y="2924175"/>
            <a:ext cx="71438" cy="28892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7" name="Group 105"/>
          <p:cNvGrpSpPr>
            <a:grpSpLocks/>
          </p:cNvGrpSpPr>
          <p:nvPr/>
        </p:nvGrpSpPr>
        <p:grpSpPr bwMode="auto">
          <a:xfrm>
            <a:off x="3419475" y="3933825"/>
            <a:ext cx="1511300" cy="792163"/>
            <a:chOff x="1701" y="2659"/>
            <a:chExt cx="952" cy="499"/>
          </a:xfrm>
        </p:grpSpPr>
        <p:grpSp>
          <p:nvGrpSpPr>
            <p:cNvPr id="8" name="Group 104"/>
            <p:cNvGrpSpPr>
              <a:grpSpLocks/>
            </p:cNvGrpSpPr>
            <p:nvPr/>
          </p:nvGrpSpPr>
          <p:grpSpPr bwMode="auto">
            <a:xfrm>
              <a:off x="1701" y="2659"/>
              <a:ext cx="952" cy="499"/>
              <a:chOff x="1701" y="2659"/>
              <a:chExt cx="952" cy="499"/>
            </a:xfrm>
          </p:grpSpPr>
          <p:sp>
            <p:nvSpPr>
              <p:cNvPr id="5206" name="Oval 79"/>
              <p:cNvSpPr>
                <a:spLocks noChangeArrowheads="1"/>
              </p:cNvSpPr>
              <p:nvPr/>
            </p:nvSpPr>
            <p:spPr bwMode="auto">
              <a:xfrm>
                <a:off x="1701" y="2659"/>
                <a:ext cx="952" cy="499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207" name="Line 80"/>
              <p:cNvSpPr>
                <a:spLocks noChangeShapeType="1"/>
              </p:cNvSpPr>
              <p:nvPr/>
            </p:nvSpPr>
            <p:spPr bwMode="auto">
              <a:xfrm>
                <a:off x="1791" y="2750"/>
                <a:ext cx="726" cy="317"/>
              </a:xfrm>
              <a:prstGeom prst="line">
                <a:avLst/>
              </a:prstGeom>
              <a:noFill/>
              <a:ln w="28575">
                <a:solidFill>
                  <a:srgbClr val="33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08" name="Line 82"/>
              <p:cNvSpPr>
                <a:spLocks noChangeShapeType="1"/>
              </p:cNvSpPr>
              <p:nvPr/>
            </p:nvSpPr>
            <p:spPr bwMode="auto">
              <a:xfrm>
                <a:off x="2018" y="2659"/>
                <a:ext cx="635" cy="293"/>
              </a:xfrm>
              <a:prstGeom prst="line">
                <a:avLst/>
              </a:prstGeom>
              <a:noFill/>
              <a:ln w="28575">
                <a:solidFill>
                  <a:srgbClr val="33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09" name="Line 83"/>
              <p:cNvSpPr>
                <a:spLocks noChangeShapeType="1"/>
              </p:cNvSpPr>
              <p:nvPr/>
            </p:nvSpPr>
            <p:spPr bwMode="auto">
              <a:xfrm>
                <a:off x="1746" y="2795"/>
                <a:ext cx="726" cy="318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10" name="Line 84"/>
              <p:cNvSpPr>
                <a:spLocks noChangeShapeType="1"/>
              </p:cNvSpPr>
              <p:nvPr/>
            </p:nvSpPr>
            <p:spPr bwMode="auto">
              <a:xfrm>
                <a:off x="2245" y="2659"/>
                <a:ext cx="408" cy="227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11" name="Line 85"/>
              <p:cNvSpPr>
                <a:spLocks noChangeShapeType="1"/>
              </p:cNvSpPr>
              <p:nvPr/>
            </p:nvSpPr>
            <p:spPr bwMode="auto">
              <a:xfrm>
                <a:off x="1701" y="2886"/>
                <a:ext cx="635" cy="272"/>
              </a:xfrm>
              <a:prstGeom prst="line">
                <a:avLst/>
              </a:prstGeom>
              <a:noFill/>
              <a:ln w="28575">
                <a:solidFill>
                  <a:srgbClr val="33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12" name="Line 86"/>
              <p:cNvSpPr>
                <a:spLocks noChangeShapeType="1"/>
              </p:cNvSpPr>
              <p:nvPr/>
            </p:nvSpPr>
            <p:spPr bwMode="auto">
              <a:xfrm>
                <a:off x="1701" y="2976"/>
                <a:ext cx="453" cy="182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13" name="Line 97"/>
              <p:cNvSpPr>
                <a:spLocks noChangeShapeType="1"/>
              </p:cNvSpPr>
              <p:nvPr/>
            </p:nvSpPr>
            <p:spPr bwMode="auto">
              <a:xfrm flipH="1" flipV="1">
                <a:off x="2290" y="2886"/>
                <a:ext cx="318" cy="136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14" name="Line 99"/>
              <p:cNvSpPr>
                <a:spLocks noChangeShapeType="1"/>
              </p:cNvSpPr>
              <p:nvPr/>
            </p:nvSpPr>
            <p:spPr bwMode="auto">
              <a:xfrm>
                <a:off x="1927" y="2704"/>
                <a:ext cx="137" cy="91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9" name="Group 103"/>
            <p:cNvGrpSpPr>
              <a:grpSpLocks/>
            </p:cNvGrpSpPr>
            <p:nvPr/>
          </p:nvGrpSpPr>
          <p:grpSpPr bwMode="auto">
            <a:xfrm>
              <a:off x="1701" y="2659"/>
              <a:ext cx="952" cy="499"/>
              <a:chOff x="1701" y="2659"/>
              <a:chExt cx="952" cy="499"/>
            </a:xfrm>
          </p:grpSpPr>
          <p:sp>
            <p:nvSpPr>
              <p:cNvPr id="5200" name="Line 88"/>
              <p:cNvSpPr>
                <a:spLocks noChangeShapeType="1"/>
              </p:cNvSpPr>
              <p:nvPr/>
            </p:nvSpPr>
            <p:spPr bwMode="auto">
              <a:xfrm flipV="1">
                <a:off x="1701" y="2659"/>
                <a:ext cx="363" cy="227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01" name="Line 89"/>
              <p:cNvSpPr>
                <a:spLocks noChangeShapeType="1"/>
              </p:cNvSpPr>
              <p:nvPr/>
            </p:nvSpPr>
            <p:spPr bwMode="auto">
              <a:xfrm flipV="1">
                <a:off x="1746" y="2659"/>
                <a:ext cx="499" cy="317"/>
              </a:xfrm>
              <a:prstGeom prst="line">
                <a:avLst/>
              </a:prstGeom>
              <a:noFill/>
              <a:ln w="28575">
                <a:solidFill>
                  <a:srgbClr val="33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02" name="Line 90"/>
              <p:cNvSpPr>
                <a:spLocks noChangeShapeType="1"/>
              </p:cNvSpPr>
              <p:nvPr/>
            </p:nvSpPr>
            <p:spPr bwMode="auto">
              <a:xfrm flipV="1">
                <a:off x="1791" y="2704"/>
                <a:ext cx="635" cy="363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03" name="Line 91"/>
              <p:cNvSpPr>
                <a:spLocks noChangeShapeType="1"/>
              </p:cNvSpPr>
              <p:nvPr/>
            </p:nvSpPr>
            <p:spPr bwMode="auto">
              <a:xfrm flipV="1">
                <a:off x="1927" y="2750"/>
                <a:ext cx="590" cy="363"/>
              </a:xfrm>
              <a:prstGeom prst="line">
                <a:avLst/>
              </a:prstGeom>
              <a:noFill/>
              <a:ln w="28575">
                <a:solidFill>
                  <a:srgbClr val="33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04" name="Line 92"/>
              <p:cNvSpPr>
                <a:spLocks noChangeShapeType="1"/>
              </p:cNvSpPr>
              <p:nvPr/>
            </p:nvSpPr>
            <p:spPr bwMode="auto">
              <a:xfrm flipV="1">
                <a:off x="2018" y="2795"/>
                <a:ext cx="590" cy="363"/>
              </a:xfrm>
              <a:prstGeom prst="line">
                <a:avLst/>
              </a:prstGeom>
              <a:noFill/>
              <a:ln w="127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05" name="Line 93"/>
              <p:cNvSpPr>
                <a:spLocks noChangeShapeType="1"/>
              </p:cNvSpPr>
              <p:nvPr/>
            </p:nvSpPr>
            <p:spPr bwMode="auto">
              <a:xfrm flipV="1">
                <a:off x="2245" y="2886"/>
                <a:ext cx="408" cy="272"/>
              </a:xfrm>
              <a:prstGeom prst="line">
                <a:avLst/>
              </a:prstGeom>
              <a:noFill/>
              <a:ln w="28575">
                <a:solidFill>
                  <a:srgbClr val="339933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53" name="Line 100"/>
          <p:cNvSpPr>
            <a:spLocks noChangeShapeType="1"/>
          </p:cNvSpPr>
          <p:nvPr/>
        </p:nvSpPr>
        <p:spPr bwMode="auto">
          <a:xfrm>
            <a:off x="3563938" y="3213100"/>
            <a:ext cx="287337" cy="1008063"/>
          </a:xfrm>
          <a:prstGeom prst="line">
            <a:avLst/>
          </a:prstGeom>
          <a:noFill/>
          <a:ln w="19050">
            <a:solidFill>
              <a:srgbClr val="990033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54" name="Line 101"/>
          <p:cNvSpPr>
            <a:spLocks noChangeShapeType="1"/>
          </p:cNvSpPr>
          <p:nvPr/>
        </p:nvSpPr>
        <p:spPr bwMode="auto">
          <a:xfrm flipH="1">
            <a:off x="4211638" y="3789363"/>
            <a:ext cx="720725" cy="576262"/>
          </a:xfrm>
          <a:prstGeom prst="line">
            <a:avLst/>
          </a:prstGeom>
          <a:noFill/>
          <a:ln w="19050">
            <a:solidFill>
              <a:srgbClr val="990033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55" name="Line 106"/>
          <p:cNvSpPr>
            <a:spLocks noChangeShapeType="1"/>
          </p:cNvSpPr>
          <p:nvPr/>
        </p:nvSpPr>
        <p:spPr bwMode="auto">
          <a:xfrm flipH="1">
            <a:off x="4500563" y="2997200"/>
            <a:ext cx="1655762" cy="1223963"/>
          </a:xfrm>
          <a:prstGeom prst="line">
            <a:avLst/>
          </a:prstGeom>
          <a:noFill/>
          <a:ln w="19050">
            <a:solidFill>
              <a:srgbClr val="990033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56" name="Line 107"/>
          <p:cNvSpPr>
            <a:spLocks noChangeShapeType="1"/>
          </p:cNvSpPr>
          <p:nvPr/>
        </p:nvSpPr>
        <p:spPr bwMode="auto">
          <a:xfrm flipH="1">
            <a:off x="4140200" y="2492375"/>
            <a:ext cx="647700" cy="1512888"/>
          </a:xfrm>
          <a:prstGeom prst="line">
            <a:avLst/>
          </a:prstGeom>
          <a:noFill/>
          <a:ln w="19050">
            <a:solidFill>
              <a:srgbClr val="990033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57" name="Oval 129"/>
          <p:cNvSpPr>
            <a:spLocks noChangeArrowheads="1"/>
          </p:cNvSpPr>
          <p:nvPr/>
        </p:nvSpPr>
        <p:spPr bwMode="auto">
          <a:xfrm>
            <a:off x="5940425" y="5300663"/>
            <a:ext cx="144463" cy="144462"/>
          </a:xfrm>
          <a:prstGeom prst="ellipse">
            <a:avLst/>
          </a:prstGeom>
          <a:solidFill>
            <a:srgbClr val="F3F7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58" name="Line 137"/>
          <p:cNvSpPr>
            <a:spLocks noChangeShapeType="1"/>
          </p:cNvSpPr>
          <p:nvPr/>
        </p:nvSpPr>
        <p:spPr bwMode="auto">
          <a:xfrm>
            <a:off x="3779838" y="4652963"/>
            <a:ext cx="1655762" cy="504825"/>
          </a:xfrm>
          <a:prstGeom prst="line">
            <a:avLst/>
          </a:prstGeom>
          <a:noFill/>
          <a:ln w="19050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59" name="Line 138"/>
          <p:cNvSpPr>
            <a:spLocks noChangeShapeType="1"/>
          </p:cNvSpPr>
          <p:nvPr/>
        </p:nvSpPr>
        <p:spPr bwMode="auto">
          <a:xfrm>
            <a:off x="4787900" y="4076700"/>
            <a:ext cx="792163" cy="936625"/>
          </a:xfrm>
          <a:prstGeom prst="line">
            <a:avLst/>
          </a:prstGeom>
          <a:noFill/>
          <a:ln w="19050">
            <a:solidFill>
              <a:schemeClr val="tx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60" name="Text Box 139"/>
          <p:cNvSpPr txBox="1">
            <a:spLocks noChangeArrowheads="1"/>
          </p:cNvSpPr>
          <p:nvPr/>
        </p:nvSpPr>
        <p:spPr bwMode="auto">
          <a:xfrm>
            <a:off x="6300788" y="5445125"/>
            <a:ext cx="20875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000" b="1"/>
              <a:t>Metropolitan Area</a:t>
            </a:r>
          </a:p>
        </p:txBody>
      </p:sp>
      <p:sp>
        <p:nvSpPr>
          <p:cNvPr id="5161" name="Text Box 140"/>
          <p:cNvSpPr txBox="1">
            <a:spLocks noChangeArrowheads="1"/>
          </p:cNvSpPr>
          <p:nvPr/>
        </p:nvSpPr>
        <p:spPr bwMode="auto">
          <a:xfrm>
            <a:off x="1331913" y="4076700"/>
            <a:ext cx="18002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000" b="1" dirty="0"/>
              <a:t>District </a:t>
            </a:r>
            <a:r>
              <a:rPr lang="en-CA" sz="2000" b="1" u="sng" dirty="0"/>
              <a:t>~</a:t>
            </a:r>
            <a:r>
              <a:rPr lang="en-CA" sz="2000" b="1" dirty="0"/>
              <a:t> 60,000-100,000 persons</a:t>
            </a:r>
          </a:p>
        </p:txBody>
      </p:sp>
      <p:sp>
        <p:nvSpPr>
          <p:cNvPr id="5162" name="Text Box 141"/>
          <p:cNvSpPr txBox="1">
            <a:spLocks noChangeArrowheads="1"/>
          </p:cNvSpPr>
          <p:nvPr/>
        </p:nvSpPr>
        <p:spPr bwMode="auto">
          <a:xfrm>
            <a:off x="5940425" y="2636838"/>
            <a:ext cx="20161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000" b="1"/>
              <a:t>Community 15,000-30,000 persons</a:t>
            </a:r>
          </a:p>
        </p:txBody>
      </p:sp>
      <p:sp>
        <p:nvSpPr>
          <p:cNvPr id="5163" name="Text Box 142"/>
          <p:cNvSpPr txBox="1">
            <a:spLocks noChangeArrowheads="1"/>
          </p:cNvSpPr>
          <p:nvPr/>
        </p:nvSpPr>
        <p:spPr bwMode="auto">
          <a:xfrm>
            <a:off x="1187450" y="981075"/>
            <a:ext cx="19446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000" b="1"/>
              <a:t>The Neighbourhood</a:t>
            </a:r>
          </a:p>
        </p:txBody>
      </p:sp>
      <p:sp>
        <p:nvSpPr>
          <p:cNvPr id="5164" name="Text Box 143"/>
          <p:cNvSpPr txBox="1">
            <a:spLocks noChangeArrowheads="1"/>
          </p:cNvSpPr>
          <p:nvPr/>
        </p:nvSpPr>
        <p:spPr bwMode="auto">
          <a:xfrm>
            <a:off x="6588125" y="981075"/>
            <a:ext cx="1584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000" b="1"/>
              <a:t>4,000-5,000 persons</a:t>
            </a:r>
          </a:p>
        </p:txBody>
      </p:sp>
      <p:sp>
        <p:nvSpPr>
          <p:cNvPr id="5165" name="Oval 173"/>
          <p:cNvSpPr>
            <a:spLocks noChangeArrowheads="1"/>
          </p:cNvSpPr>
          <p:nvPr/>
        </p:nvSpPr>
        <p:spPr bwMode="auto">
          <a:xfrm>
            <a:off x="4067175" y="5589588"/>
            <a:ext cx="144463" cy="144462"/>
          </a:xfrm>
          <a:prstGeom prst="ellipse">
            <a:avLst/>
          </a:prstGeom>
          <a:solidFill>
            <a:srgbClr val="F3F7FF"/>
          </a:solidFill>
          <a:ln w="9525">
            <a:solidFill>
              <a:schemeClr val="tx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" name="Group 175"/>
          <p:cNvGrpSpPr>
            <a:grpSpLocks/>
          </p:cNvGrpSpPr>
          <p:nvPr/>
        </p:nvGrpSpPr>
        <p:grpSpPr bwMode="auto">
          <a:xfrm>
            <a:off x="3348038" y="4365625"/>
            <a:ext cx="3455987" cy="1679575"/>
            <a:chOff x="2109" y="2750"/>
            <a:chExt cx="2177" cy="1058"/>
          </a:xfrm>
        </p:grpSpPr>
        <p:grpSp>
          <p:nvGrpSpPr>
            <p:cNvPr id="11" name="Group 136"/>
            <p:cNvGrpSpPr>
              <a:grpSpLocks/>
            </p:cNvGrpSpPr>
            <p:nvPr/>
          </p:nvGrpSpPr>
          <p:grpSpPr bwMode="auto">
            <a:xfrm>
              <a:off x="2109" y="2750"/>
              <a:ext cx="2177" cy="1058"/>
              <a:chOff x="2109" y="2750"/>
              <a:chExt cx="2177" cy="1058"/>
            </a:xfrm>
          </p:grpSpPr>
          <p:grpSp>
            <p:nvGrpSpPr>
              <p:cNvPr id="12" name="Group 116"/>
              <p:cNvGrpSpPr>
                <a:grpSpLocks/>
              </p:cNvGrpSpPr>
              <p:nvPr/>
            </p:nvGrpSpPr>
            <p:grpSpPr bwMode="auto">
              <a:xfrm>
                <a:off x="2109" y="2750"/>
                <a:ext cx="2177" cy="1058"/>
                <a:chOff x="2109" y="2750"/>
                <a:chExt cx="2177" cy="1058"/>
              </a:xfrm>
            </p:grpSpPr>
            <p:grpSp>
              <p:nvGrpSpPr>
                <p:cNvPr id="13" name="Group 112"/>
                <p:cNvGrpSpPr>
                  <a:grpSpLocks/>
                </p:cNvGrpSpPr>
                <p:nvPr/>
              </p:nvGrpSpPr>
              <p:grpSpPr bwMode="auto">
                <a:xfrm>
                  <a:off x="2109" y="2750"/>
                  <a:ext cx="2177" cy="1058"/>
                  <a:chOff x="2109" y="2750"/>
                  <a:chExt cx="2177" cy="1058"/>
                </a:xfrm>
              </p:grpSpPr>
              <p:sp>
                <p:nvSpPr>
                  <p:cNvPr id="5195" name="Line 10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109" y="2750"/>
                    <a:ext cx="1179" cy="90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96" name="Line 110"/>
                  <p:cNvSpPr>
                    <a:spLocks noChangeShapeType="1"/>
                  </p:cNvSpPr>
                  <p:nvPr/>
                </p:nvSpPr>
                <p:spPr bwMode="auto">
                  <a:xfrm>
                    <a:off x="3288" y="2750"/>
                    <a:ext cx="998" cy="408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197" name="Freeform 111"/>
                  <p:cNvSpPr>
                    <a:spLocks/>
                  </p:cNvSpPr>
                  <p:nvPr/>
                </p:nvSpPr>
                <p:spPr bwMode="auto">
                  <a:xfrm>
                    <a:off x="2109" y="3158"/>
                    <a:ext cx="2177" cy="650"/>
                  </a:xfrm>
                  <a:custGeom>
                    <a:avLst/>
                    <a:gdLst>
                      <a:gd name="T0" fmla="*/ 0 w 2177"/>
                      <a:gd name="T1" fmla="*/ 499 h 650"/>
                      <a:gd name="T2" fmla="*/ 363 w 2177"/>
                      <a:gd name="T3" fmla="*/ 635 h 650"/>
                      <a:gd name="T4" fmla="*/ 590 w 2177"/>
                      <a:gd name="T5" fmla="*/ 590 h 650"/>
                      <a:gd name="T6" fmla="*/ 816 w 2177"/>
                      <a:gd name="T7" fmla="*/ 408 h 650"/>
                      <a:gd name="T8" fmla="*/ 952 w 2177"/>
                      <a:gd name="T9" fmla="*/ 363 h 650"/>
                      <a:gd name="T10" fmla="*/ 1043 w 2177"/>
                      <a:gd name="T11" fmla="*/ 454 h 650"/>
                      <a:gd name="T12" fmla="*/ 1225 w 2177"/>
                      <a:gd name="T13" fmla="*/ 317 h 650"/>
                      <a:gd name="T14" fmla="*/ 1361 w 2177"/>
                      <a:gd name="T15" fmla="*/ 317 h 650"/>
                      <a:gd name="T16" fmla="*/ 1769 w 2177"/>
                      <a:gd name="T17" fmla="*/ 363 h 650"/>
                      <a:gd name="T18" fmla="*/ 1814 w 2177"/>
                      <a:gd name="T19" fmla="*/ 544 h 650"/>
                      <a:gd name="T20" fmla="*/ 1905 w 2177"/>
                      <a:gd name="T21" fmla="*/ 363 h 650"/>
                      <a:gd name="T22" fmla="*/ 2086 w 2177"/>
                      <a:gd name="T23" fmla="*/ 272 h 650"/>
                      <a:gd name="T24" fmla="*/ 2177 w 2177"/>
                      <a:gd name="T25" fmla="*/ 0 h 650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2177"/>
                      <a:gd name="T40" fmla="*/ 0 h 650"/>
                      <a:gd name="T41" fmla="*/ 2177 w 2177"/>
                      <a:gd name="T42" fmla="*/ 650 h 650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2177" h="650">
                        <a:moveTo>
                          <a:pt x="0" y="499"/>
                        </a:moveTo>
                        <a:cubicBezTo>
                          <a:pt x="132" y="559"/>
                          <a:pt x="265" y="620"/>
                          <a:pt x="363" y="635"/>
                        </a:cubicBezTo>
                        <a:cubicBezTo>
                          <a:pt x="461" y="650"/>
                          <a:pt x="515" y="628"/>
                          <a:pt x="590" y="590"/>
                        </a:cubicBezTo>
                        <a:cubicBezTo>
                          <a:pt x="665" y="552"/>
                          <a:pt x="756" y="446"/>
                          <a:pt x="816" y="408"/>
                        </a:cubicBezTo>
                        <a:cubicBezTo>
                          <a:pt x="876" y="370"/>
                          <a:pt x="914" y="355"/>
                          <a:pt x="952" y="363"/>
                        </a:cubicBezTo>
                        <a:cubicBezTo>
                          <a:pt x="990" y="371"/>
                          <a:pt x="998" y="462"/>
                          <a:pt x="1043" y="454"/>
                        </a:cubicBezTo>
                        <a:cubicBezTo>
                          <a:pt x="1088" y="446"/>
                          <a:pt x="1172" y="340"/>
                          <a:pt x="1225" y="317"/>
                        </a:cubicBezTo>
                        <a:cubicBezTo>
                          <a:pt x="1278" y="294"/>
                          <a:pt x="1270" y="309"/>
                          <a:pt x="1361" y="317"/>
                        </a:cubicBezTo>
                        <a:cubicBezTo>
                          <a:pt x="1452" y="325"/>
                          <a:pt x="1694" y="325"/>
                          <a:pt x="1769" y="363"/>
                        </a:cubicBezTo>
                        <a:cubicBezTo>
                          <a:pt x="1844" y="401"/>
                          <a:pt x="1791" y="544"/>
                          <a:pt x="1814" y="544"/>
                        </a:cubicBezTo>
                        <a:cubicBezTo>
                          <a:pt x="1837" y="544"/>
                          <a:pt x="1860" y="408"/>
                          <a:pt x="1905" y="363"/>
                        </a:cubicBezTo>
                        <a:cubicBezTo>
                          <a:pt x="1950" y="318"/>
                          <a:pt x="2041" y="332"/>
                          <a:pt x="2086" y="272"/>
                        </a:cubicBezTo>
                        <a:cubicBezTo>
                          <a:pt x="2131" y="212"/>
                          <a:pt x="2154" y="106"/>
                          <a:pt x="2177" y="0"/>
                        </a:cubicBez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5192" name="Freeform 113"/>
                <p:cNvSpPr>
                  <a:spLocks/>
                </p:cNvSpPr>
                <p:nvPr/>
              </p:nvSpPr>
              <p:spPr bwMode="auto">
                <a:xfrm>
                  <a:off x="2381" y="3113"/>
                  <a:ext cx="1814" cy="649"/>
                </a:xfrm>
                <a:custGeom>
                  <a:avLst/>
                  <a:gdLst>
                    <a:gd name="T0" fmla="*/ 0 w 1814"/>
                    <a:gd name="T1" fmla="*/ 635 h 649"/>
                    <a:gd name="T2" fmla="*/ 91 w 1814"/>
                    <a:gd name="T3" fmla="*/ 589 h 649"/>
                    <a:gd name="T4" fmla="*/ 408 w 1814"/>
                    <a:gd name="T5" fmla="*/ 272 h 649"/>
                    <a:gd name="T6" fmla="*/ 1542 w 1814"/>
                    <a:gd name="T7" fmla="*/ 226 h 649"/>
                    <a:gd name="T8" fmla="*/ 1814 w 1814"/>
                    <a:gd name="T9" fmla="*/ 0 h 6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14"/>
                    <a:gd name="T16" fmla="*/ 0 h 649"/>
                    <a:gd name="T17" fmla="*/ 1814 w 1814"/>
                    <a:gd name="T18" fmla="*/ 649 h 64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14" h="649">
                      <a:moveTo>
                        <a:pt x="0" y="635"/>
                      </a:moveTo>
                      <a:cubicBezTo>
                        <a:pt x="11" y="642"/>
                        <a:pt x="23" y="649"/>
                        <a:pt x="91" y="589"/>
                      </a:cubicBezTo>
                      <a:cubicBezTo>
                        <a:pt x="159" y="529"/>
                        <a:pt x="166" y="332"/>
                        <a:pt x="408" y="272"/>
                      </a:cubicBezTo>
                      <a:cubicBezTo>
                        <a:pt x="650" y="212"/>
                        <a:pt x="1308" y="271"/>
                        <a:pt x="1542" y="226"/>
                      </a:cubicBezTo>
                      <a:cubicBezTo>
                        <a:pt x="1776" y="181"/>
                        <a:pt x="1769" y="38"/>
                        <a:pt x="1814" y="0"/>
                      </a:cubicBez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193" name="Line 114"/>
                <p:cNvSpPr>
                  <a:spLocks noChangeShapeType="1"/>
                </p:cNvSpPr>
                <p:nvPr/>
              </p:nvSpPr>
              <p:spPr bwMode="auto">
                <a:xfrm>
                  <a:off x="3061" y="2931"/>
                  <a:ext cx="908" cy="40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194" name="Freeform 115"/>
                <p:cNvSpPr>
                  <a:spLocks/>
                </p:cNvSpPr>
                <p:nvPr/>
              </p:nvSpPr>
              <p:spPr bwMode="auto">
                <a:xfrm>
                  <a:off x="3591" y="2886"/>
                  <a:ext cx="650" cy="408"/>
                </a:xfrm>
                <a:custGeom>
                  <a:avLst/>
                  <a:gdLst>
                    <a:gd name="T0" fmla="*/ 60 w 650"/>
                    <a:gd name="T1" fmla="*/ 0 h 408"/>
                    <a:gd name="T2" fmla="*/ 15 w 650"/>
                    <a:gd name="T3" fmla="*/ 45 h 408"/>
                    <a:gd name="T4" fmla="*/ 151 w 650"/>
                    <a:gd name="T5" fmla="*/ 272 h 408"/>
                    <a:gd name="T6" fmla="*/ 650 w 650"/>
                    <a:gd name="T7" fmla="*/ 408 h 40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50"/>
                    <a:gd name="T13" fmla="*/ 0 h 408"/>
                    <a:gd name="T14" fmla="*/ 650 w 650"/>
                    <a:gd name="T15" fmla="*/ 408 h 40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50" h="408">
                      <a:moveTo>
                        <a:pt x="60" y="0"/>
                      </a:moveTo>
                      <a:cubicBezTo>
                        <a:pt x="30" y="0"/>
                        <a:pt x="0" y="0"/>
                        <a:pt x="15" y="45"/>
                      </a:cubicBezTo>
                      <a:cubicBezTo>
                        <a:pt x="30" y="90"/>
                        <a:pt x="45" y="212"/>
                        <a:pt x="151" y="272"/>
                      </a:cubicBezTo>
                      <a:cubicBezTo>
                        <a:pt x="257" y="332"/>
                        <a:pt x="453" y="370"/>
                        <a:pt x="650" y="408"/>
                      </a:cubicBez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5175" name="Oval 117"/>
              <p:cNvSpPr>
                <a:spLocks noChangeArrowheads="1"/>
              </p:cNvSpPr>
              <p:nvPr/>
            </p:nvSpPr>
            <p:spPr bwMode="auto">
              <a:xfrm>
                <a:off x="3288" y="3203"/>
                <a:ext cx="136" cy="136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76" name="Oval 118"/>
              <p:cNvSpPr>
                <a:spLocks noChangeArrowheads="1"/>
              </p:cNvSpPr>
              <p:nvPr/>
            </p:nvSpPr>
            <p:spPr bwMode="auto">
              <a:xfrm>
                <a:off x="3379" y="3113"/>
                <a:ext cx="136" cy="136"/>
              </a:xfrm>
              <a:prstGeom prst="ellipse">
                <a:avLst/>
              </a:prstGeom>
              <a:solidFill>
                <a:srgbClr val="FFF3FD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77" name="Oval 119"/>
              <p:cNvSpPr>
                <a:spLocks noChangeArrowheads="1"/>
              </p:cNvSpPr>
              <p:nvPr/>
            </p:nvSpPr>
            <p:spPr bwMode="auto">
              <a:xfrm>
                <a:off x="3515" y="3022"/>
                <a:ext cx="136" cy="136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78" name="Oval 120"/>
              <p:cNvSpPr>
                <a:spLocks noChangeArrowheads="1"/>
              </p:cNvSpPr>
              <p:nvPr/>
            </p:nvSpPr>
            <p:spPr bwMode="auto">
              <a:xfrm>
                <a:off x="3515" y="3203"/>
                <a:ext cx="136" cy="136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79" name="Oval 121"/>
              <p:cNvSpPr>
                <a:spLocks noChangeArrowheads="1"/>
              </p:cNvSpPr>
              <p:nvPr/>
            </p:nvSpPr>
            <p:spPr bwMode="auto">
              <a:xfrm>
                <a:off x="3696" y="2976"/>
                <a:ext cx="136" cy="136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0" name="Oval 122"/>
              <p:cNvSpPr>
                <a:spLocks noChangeArrowheads="1"/>
              </p:cNvSpPr>
              <p:nvPr/>
            </p:nvSpPr>
            <p:spPr bwMode="auto">
              <a:xfrm>
                <a:off x="3833" y="3067"/>
                <a:ext cx="136" cy="136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1" name="Oval 123"/>
              <p:cNvSpPr>
                <a:spLocks noChangeArrowheads="1"/>
              </p:cNvSpPr>
              <p:nvPr/>
            </p:nvSpPr>
            <p:spPr bwMode="auto">
              <a:xfrm>
                <a:off x="3969" y="3067"/>
                <a:ext cx="136" cy="136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2" name="Oval 125"/>
              <p:cNvSpPr>
                <a:spLocks noChangeArrowheads="1"/>
              </p:cNvSpPr>
              <p:nvPr/>
            </p:nvSpPr>
            <p:spPr bwMode="auto">
              <a:xfrm>
                <a:off x="3651" y="3249"/>
                <a:ext cx="91" cy="91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3" name="Oval 126"/>
              <p:cNvSpPr>
                <a:spLocks noChangeArrowheads="1"/>
              </p:cNvSpPr>
              <p:nvPr/>
            </p:nvSpPr>
            <p:spPr bwMode="auto">
              <a:xfrm>
                <a:off x="3515" y="3385"/>
                <a:ext cx="91" cy="91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4" name="Oval 127"/>
              <p:cNvSpPr>
                <a:spLocks noChangeArrowheads="1"/>
              </p:cNvSpPr>
              <p:nvPr/>
            </p:nvSpPr>
            <p:spPr bwMode="auto">
              <a:xfrm>
                <a:off x="3651" y="3385"/>
                <a:ext cx="91" cy="91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5" name="Oval 128"/>
              <p:cNvSpPr>
                <a:spLocks noChangeArrowheads="1"/>
              </p:cNvSpPr>
              <p:nvPr/>
            </p:nvSpPr>
            <p:spPr bwMode="auto">
              <a:xfrm>
                <a:off x="3379" y="3385"/>
                <a:ext cx="91" cy="91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6" name="Oval 130"/>
              <p:cNvSpPr>
                <a:spLocks noChangeArrowheads="1"/>
              </p:cNvSpPr>
              <p:nvPr/>
            </p:nvSpPr>
            <p:spPr bwMode="auto">
              <a:xfrm>
                <a:off x="3787" y="3430"/>
                <a:ext cx="91" cy="91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7" name="Oval 131"/>
              <p:cNvSpPr>
                <a:spLocks noChangeArrowheads="1"/>
              </p:cNvSpPr>
              <p:nvPr/>
            </p:nvSpPr>
            <p:spPr bwMode="auto">
              <a:xfrm>
                <a:off x="3878" y="3385"/>
                <a:ext cx="91" cy="91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8" name="Oval 132"/>
              <p:cNvSpPr>
                <a:spLocks noChangeArrowheads="1"/>
              </p:cNvSpPr>
              <p:nvPr/>
            </p:nvSpPr>
            <p:spPr bwMode="auto">
              <a:xfrm>
                <a:off x="3969" y="3339"/>
                <a:ext cx="91" cy="91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89" name="Oval 133"/>
              <p:cNvSpPr>
                <a:spLocks noChangeArrowheads="1"/>
              </p:cNvSpPr>
              <p:nvPr/>
            </p:nvSpPr>
            <p:spPr bwMode="auto">
              <a:xfrm>
                <a:off x="3923" y="3249"/>
                <a:ext cx="91" cy="91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90" name="Oval 134"/>
              <p:cNvSpPr>
                <a:spLocks noChangeArrowheads="1"/>
              </p:cNvSpPr>
              <p:nvPr/>
            </p:nvSpPr>
            <p:spPr bwMode="auto">
              <a:xfrm>
                <a:off x="3787" y="3203"/>
                <a:ext cx="91" cy="91"/>
              </a:xfrm>
              <a:prstGeom prst="ellipse">
                <a:avLst/>
              </a:prstGeom>
              <a:solidFill>
                <a:srgbClr val="F3F7FF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169" name="Oval 169"/>
            <p:cNvSpPr>
              <a:spLocks noChangeArrowheads="1"/>
            </p:cNvSpPr>
            <p:nvPr/>
          </p:nvSpPr>
          <p:spPr bwMode="auto">
            <a:xfrm>
              <a:off x="2426" y="3566"/>
              <a:ext cx="91" cy="91"/>
            </a:xfrm>
            <a:prstGeom prst="ellipse">
              <a:avLst/>
            </a:prstGeom>
            <a:solidFill>
              <a:srgbClr val="F3F7FF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70" name="Oval 170"/>
            <p:cNvSpPr>
              <a:spLocks noChangeArrowheads="1"/>
            </p:cNvSpPr>
            <p:nvPr/>
          </p:nvSpPr>
          <p:spPr bwMode="auto">
            <a:xfrm>
              <a:off x="2517" y="3430"/>
              <a:ext cx="91" cy="91"/>
            </a:xfrm>
            <a:prstGeom prst="ellipse">
              <a:avLst/>
            </a:prstGeom>
            <a:solidFill>
              <a:srgbClr val="F3F7FF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71" name="Oval 171"/>
            <p:cNvSpPr>
              <a:spLocks noChangeArrowheads="1"/>
            </p:cNvSpPr>
            <p:nvPr/>
          </p:nvSpPr>
          <p:spPr bwMode="auto">
            <a:xfrm>
              <a:off x="2426" y="3475"/>
              <a:ext cx="91" cy="91"/>
            </a:xfrm>
            <a:prstGeom prst="ellipse">
              <a:avLst/>
            </a:prstGeom>
            <a:solidFill>
              <a:srgbClr val="F3F7FF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72" name="Oval 172"/>
            <p:cNvSpPr>
              <a:spLocks noChangeArrowheads="1"/>
            </p:cNvSpPr>
            <p:nvPr/>
          </p:nvSpPr>
          <p:spPr bwMode="auto">
            <a:xfrm>
              <a:off x="2653" y="3430"/>
              <a:ext cx="91" cy="91"/>
            </a:xfrm>
            <a:prstGeom prst="ellipse">
              <a:avLst/>
            </a:prstGeom>
            <a:solidFill>
              <a:srgbClr val="F3F7FF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73" name="Oval 174"/>
            <p:cNvSpPr>
              <a:spLocks noChangeArrowheads="1"/>
            </p:cNvSpPr>
            <p:nvPr/>
          </p:nvSpPr>
          <p:spPr bwMode="auto">
            <a:xfrm>
              <a:off x="2517" y="3612"/>
              <a:ext cx="91" cy="91"/>
            </a:xfrm>
            <a:prstGeom prst="ellipse">
              <a:avLst/>
            </a:prstGeom>
            <a:solidFill>
              <a:srgbClr val="F3F7FF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B Nazanin" pitchFamily="2" charset="-78"/>
              </a:rPr>
              <a:t>تاریخچه </a:t>
            </a:r>
            <a:r>
              <a:rPr lang="fa-IR" dirty="0" smtClean="0">
                <a:cs typeface="B Nazanin" pitchFamily="2" charset="-78"/>
              </a:rPr>
              <a:t>تکامل </a:t>
            </a:r>
            <a:r>
              <a:rPr lang="ar-SA" dirty="0" smtClean="0">
                <a:cs typeface="B Nazanin" pitchFamily="2" charset="-78"/>
              </a:rPr>
              <a:t>شهرسازی</a:t>
            </a:r>
            <a:endParaRPr lang="en-US" dirty="0">
              <a:cs typeface="B Nazanin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14348" y="1500174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587945"/>
              </p:ext>
            </p:extLst>
          </p:nvPr>
        </p:nvGraphicFramePr>
        <p:xfrm>
          <a:off x="928662" y="571480"/>
          <a:ext cx="7500990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1000100" y="428604"/>
            <a:ext cx="6715172" cy="3000396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itchFamily="2" charset="-78"/>
              </a:rPr>
              <a:t>روند تحول آموزش در کشورهای در حال توسعه</a:t>
            </a:r>
            <a:endParaRPr lang="en-US" dirty="0">
              <a:cs typeface="B Nazanin" pitchFamily="2" charset="-78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0" y="1643050"/>
          <a:ext cx="8643966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/>
        </p:nvGraphicFramePr>
        <p:xfrm>
          <a:off x="0" y="3357562"/>
          <a:ext cx="6429420" cy="3500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7" name="Picture 6"/>
          <p:cNvPicPr/>
          <p:nvPr/>
        </p:nvPicPr>
        <p:blipFill>
          <a:blip r:embed="rId12" cstate="print"/>
          <a:srcRect b="15392"/>
          <a:stretch>
            <a:fillRect/>
          </a:stretch>
        </p:blipFill>
        <p:spPr bwMode="auto">
          <a:xfrm>
            <a:off x="6572296" y="4357694"/>
            <a:ext cx="250029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1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itchFamily="2" charset="-78"/>
              </a:rPr>
              <a:t>جمع بندی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itchFamily="2" charset="-78"/>
              </a:rPr>
              <a:t>برنامه ریزی فرایند تعیین و روش دستیابی به هدف است.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برنامه ریزی شهری در مورد مکان، آینده و کمک به تصمیم گیری است.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تاریخچه شهرسازی شامل چهار مرحله اصلی طراحی کالبدی، طرح جامع، برنامه ریزی اجتماعی و پست مدرن (پایداری) است.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شهرسازی در کشورهای در حال توسعه باید یادگیری متقابل، جدایی فرایند از رویه و آموختن از نمونه های موفق صورت بگیرد.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اصول و مبانی برنامه ریزی شهری و منطقه ای&amp;#x0D;&amp;#x0A;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تعریف برنامه ریزی &amp;quot;&quot;/&gt;&lt;property id=&quot;20307&quot; value=&quot;257&quot;/&gt;&lt;/object&gt;&lt;object type=&quot;3&quot; unique_id=&quot;10010&quot;&gt;&lt;property id=&quot;20148&quot; value=&quot;5&quot;/&gt;&lt;property id=&quot;20300&quot; value=&quot;Slide 2 - &amp;quot;فهرست موضوعات&amp;quot;&quot;/&gt;&lt;property id=&quot;20307&quot; value=&quot;258&quot;/&gt;&lt;/object&gt;&lt;object type=&quot;3&quot; unique_id=&quot;10046&quot;&gt;&lt;property id=&quot;20148&quot; value=&quot;5&quot;/&gt;&lt;property id=&quot;20300&quot; value=&quot;Slide 7 - &amp;quot;تعاریف مرتبط با برنامه ریزی شهری&amp;quot;&quot;/&gt;&lt;property id=&quot;20307&quot; value=&quot;259&quot;/&gt;&lt;/object&gt;&lt;object type=&quot;3&quot; unique_id=&quot;10047&quot;&gt;&lt;property id=&quot;20148&quot; value=&quot;5&quot;/&gt;&lt;property id=&quot;20300&quot; value=&quot;Slide 5&quot;/&gt;&lt;property id=&quot;20307&quot; value=&quot;260&quot;/&gt;&lt;/object&gt;&lt;object type=&quot;3&quot; unique_id=&quot;20981&quot;&gt;&lt;property id=&quot;20148&quot; value=&quot;5&quot;/&gt;&lt;property id=&quot;20300&quot; value=&quot;Slide 10 - &amp;quot;تاریخچه تکامل شهرسازی&amp;quot;&quot;/&gt;&lt;property id=&quot;20307&quot; value=&quot;263&quot;/&gt;&lt;/object&gt;&lt;object type=&quot;3&quot; unique_id=&quot;20982&quot;&gt;&lt;property id=&quot;20148&quot; value=&quot;5&quot;/&gt;&lt;property id=&quot;20300&quot; value=&quot;Slide 11&quot;/&gt;&lt;property id=&quot;20307&quot; value=&quot;262&quot;/&gt;&lt;/object&gt;&lt;object type=&quot;3&quot; unique_id=&quot;20983&quot;&gt;&lt;property id=&quot;20148&quot; value=&quot;5&quot;/&gt;&lt;property id=&quot;20300&quot; value=&quot;Slide 12 - &amp;quot;روند تحول آموزش در کشورهای در حال توسعه&amp;quot;&quot;/&gt;&lt;property id=&quot;20307&quot; value=&quot;264&quot;/&gt;&lt;/object&gt;&lt;object type=&quot;3&quot; unique_id=&quot;21085&quot;&gt;&lt;property id=&quot;20148&quot; value=&quot;5&quot;/&gt;&lt;property id=&quot;20300&quot; value=&quot;Slide 13 - &amp;quot;جمع بندی&amp;quot;&quot;/&gt;&lt;property id=&quot;20307&quot; value=&quot;265&quot;/&gt;&lt;/object&gt;&lt;object type=&quot;3&quot; unique_id=&quot;21583&quot;&gt;&lt;property id=&quot;20148&quot; value=&quot;5&quot;/&gt;&lt;property id=&quot;20300&quot; value=&quot;Slide 4 - &amp;quot;6 مرحله برای یک برنامه ریزی موفق&amp;quot;&quot;/&gt;&lt;property id=&quot;20307&quot; value=&quot;280&quot;/&gt;&lt;/object&gt;&lt;object type=&quot;3&quot; unique_id=&quot;21584&quot;&gt;&lt;property id=&quot;20148&quot; value=&quot;5&quot;/&gt;&lt;property id=&quot;20300&quot; value=&quot;Slide 6 - &amp;quot;چرا به برنامه ریزان شهری نیاز داریم؟&amp;quot;&quot;/&gt;&lt;property id=&quot;20307&quot; value=&quot;278&quot;/&gt;&lt;/object&gt;&lt;object type=&quot;3&quot; unique_id=&quot;21585&quot;&gt;&lt;property id=&quot;20148&quot; value=&quot;5&quot;/&gt;&lt;property id=&quot;20300&quot; value=&quot;Slide 9&quot;/&gt;&lt;property id=&quot;20307&quot; value=&quot;279&quot;/&gt;&lt;/object&gt;&lt;object type=&quot;3&quot; unique_id=&quot;21698&quot;&gt;&lt;property id=&quot;20148&quot; value=&quot;5&quot;/&gt;&lt;property id=&quot;20300&quot; value=&quot;Slide 8&quot;/&gt;&lt;property id=&quot;20307&quot; value=&quot;281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123</TotalTime>
  <Words>843</Words>
  <Application>Microsoft Office PowerPoint</Application>
  <PresentationFormat>On-screen Show (4:3)</PresentationFormat>
  <Paragraphs>102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Metro</vt:lpstr>
      <vt:lpstr>بنام خدا</vt:lpstr>
      <vt:lpstr>آشنایی با مبانی برنامه ریزی کالبدی</vt:lpstr>
      <vt:lpstr>ضرورت آشنایی با برنامه ریزی کالبدی</vt:lpstr>
      <vt:lpstr>فرایند تحول رویکردهای برنامه ریزی شهری</vt:lpstr>
      <vt:lpstr>فهرست موضوعات</vt:lpstr>
      <vt:lpstr>نمره نهایی</vt:lpstr>
      <vt:lpstr>کار عملی</vt:lpstr>
      <vt:lpstr>تعریف برنامه ریزی </vt:lpstr>
      <vt:lpstr>6 مرحله برای یک برنامه ریزی موفق</vt:lpstr>
      <vt:lpstr>PowerPoint Presentation</vt:lpstr>
      <vt:lpstr>چرا به برنامه ریزان شهری نیاز داریم؟</vt:lpstr>
      <vt:lpstr>تعاریف مرتبط با برنامه ریزی شهری</vt:lpstr>
      <vt:lpstr>PowerPoint Presentation</vt:lpstr>
      <vt:lpstr>تاریخچه تکامل شهرسازی</vt:lpstr>
      <vt:lpstr>PowerPoint Presentation</vt:lpstr>
      <vt:lpstr>روند تحول آموزش در کشورهای در حال توسعه</vt:lpstr>
      <vt:lpstr>جمع بندی</vt:lpstr>
    </vt:vector>
  </TitlesOfParts>
  <Company>admin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Windows User</cp:lastModifiedBy>
  <cp:revision>42</cp:revision>
  <dcterms:created xsi:type="dcterms:W3CDTF">2014-08-30T11:48:03Z</dcterms:created>
  <dcterms:modified xsi:type="dcterms:W3CDTF">2020-05-11T20:09:52Z</dcterms:modified>
</cp:coreProperties>
</file>