
<file path=[Content_Types].xml><?xml version="1.0" encoding="utf-8"?>
<Types xmlns="http://schemas.openxmlformats.org/package/2006/content-types"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72" r:id="rId1"/>
  </p:sldMasterIdLst>
  <p:notesMasterIdLst>
    <p:notesMasterId r:id="rId24"/>
  </p:notesMasterIdLst>
  <p:sldIdLst>
    <p:sldId id="319" r:id="rId2"/>
    <p:sldId id="298" r:id="rId3"/>
    <p:sldId id="299" r:id="rId4"/>
    <p:sldId id="300" r:id="rId5"/>
    <p:sldId id="301" r:id="rId6"/>
    <p:sldId id="302" r:id="rId7"/>
    <p:sldId id="303" r:id="rId8"/>
    <p:sldId id="304" r:id="rId9"/>
    <p:sldId id="305" r:id="rId10"/>
    <p:sldId id="306" r:id="rId11"/>
    <p:sldId id="307" r:id="rId12"/>
    <p:sldId id="308" r:id="rId13"/>
    <p:sldId id="309" r:id="rId14"/>
    <p:sldId id="310" r:id="rId15"/>
    <p:sldId id="311" r:id="rId16"/>
    <p:sldId id="312" r:id="rId17"/>
    <p:sldId id="313" r:id="rId18"/>
    <p:sldId id="314" r:id="rId19"/>
    <p:sldId id="315" r:id="rId20"/>
    <p:sldId id="316" r:id="rId21"/>
    <p:sldId id="317" r:id="rId22"/>
    <p:sldId id="318" r:id="rId23"/>
  </p:sldIdLst>
  <p:sldSz cx="9144000" cy="6858000" type="screen4x3"/>
  <p:notesSz cx="6858000" cy="9144000"/>
  <p:defaultTextStyle>
    <a:defPPr>
      <a:defRPr lang="ar-SA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pitchFamily="34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pitchFamily="34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pitchFamily="34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pitchFamily="34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pitchFamily="34" charset="0"/>
      </a:defRPr>
    </a:lvl5pPr>
    <a:lvl6pPr marL="2286000" algn="r" defTabSz="914400" rtl="1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pitchFamily="34" charset="0"/>
      </a:defRPr>
    </a:lvl6pPr>
    <a:lvl7pPr marL="2743200" algn="r" defTabSz="914400" rtl="1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pitchFamily="34" charset="0"/>
      </a:defRPr>
    </a:lvl7pPr>
    <a:lvl8pPr marL="3200400" algn="r" defTabSz="914400" rtl="1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pitchFamily="34" charset="0"/>
      </a:defRPr>
    </a:lvl8pPr>
    <a:lvl9pPr marL="3657600" algn="r" defTabSz="914400" rtl="1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C731509-F8A0-4B24-8F5C-2A06C2DA0B18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/>
      <dgm:spPr/>
    </dgm:pt>
    <dgm:pt modelId="{9208AD1E-1403-41FF-98F7-50B9077D5FEA}">
      <dgm:prSet/>
      <dgm:spPr/>
      <dgm:t>
        <a:bodyPr/>
        <a:lstStyle/>
        <a:p>
          <a:endParaRPr lang="fa-IR"/>
        </a:p>
      </dgm:t>
    </dgm:pt>
    <dgm:pt modelId="{4432EA6B-A36C-4B9B-A8B3-BCE8490EA947}" type="parTrans" cxnId="{09987243-B9E4-4731-B22D-FA90CF16D5FE}">
      <dgm:prSet/>
      <dgm:spPr/>
    </dgm:pt>
    <dgm:pt modelId="{EBB9E4DD-8870-4D05-A05C-F77D30CB88C6}" type="sibTrans" cxnId="{09987243-B9E4-4731-B22D-FA90CF16D5FE}">
      <dgm:prSet/>
      <dgm:spPr/>
    </dgm:pt>
    <dgm:pt modelId="{66B43DA5-8B53-4E43-B1B1-94D54533E7D2}">
      <dgm:prSet/>
      <dgm:spPr/>
      <dgm:t>
        <a:bodyPr/>
        <a:lstStyle/>
        <a:p>
          <a:endParaRPr lang="fa-IR"/>
        </a:p>
      </dgm:t>
    </dgm:pt>
    <dgm:pt modelId="{D00FA158-B020-4312-8B01-8E6E2C97F630}" type="parTrans" cxnId="{39162E2A-9EE9-4F3F-84BC-4478F480C8CA}">
      <dgm:prSet/>
      <dgm:spPr/>
    </dgm:pt>
    <dgm:pt modelId="{31BF50B9-1ED1-45E2-A0E9-A61B7A92EC38}" type="sibTrans" cxnId="{39162E2A-9EE9-4F3F-84BC-4478F480C8CA}">
      <dgm:prSet/>
      <dgm:spPr/>
    </dgm:pt>
    <dgm:pt modelId="{1A06A88E-6C30-4863-9EA7-8304418C8BF7}">
      <dgm:prSet/>
      <dgm:spPr/>
      <dgm:t>
        <a:bodyPr/>
        <a:lstStyle/>
        <a:p>
          <a:endParaRPr lang="fa-IR"/>
        </a:p>
      </dgm:t>
    </dgm:pt>
    <dgm:pt modelId="{23B3B227-BA3A-42C2-80DB-7B1490CB1D0F}" type="parTrans" cxnId="{E4F97D22-BCFF-45F7-B5CA-4158A741232D}">
      <dgm:prSet/>
      <dgm:spPr/>
    </dgm:pt>
    <dgm:pt modelId="{F1B49249-33AD-4673-8057-242DC6B9BE46}" type="sibTrans" cxnId="{E4F97D22-BCFF-45F7-B5CA-4158A741232D}">
      <dgm:prSet/>
      <dgm:spPr/>
    </dgm:pt>
    <dgm:pt modelId="{D2BFF58F-0E45-4337-9D2D-4E448EED2E52}">
      <dgm:prSet/>
      <dgm:spPr/>
      <dgm:t>
        <a:bodyPr/>
        <a:lstStyle/>
        <a:p>
          <a:endParaRPr lang="fa-IR"/>
        </a:p>
      </dgm:t>
    </dgm:pt>
    <dgm:pt modelId="{0103BF62-4293-40E7-87C8-2BD8BAD8B9E2}" type="parTrans" cxnId="{2304A95A-7D72-4DFF-9AEF-76A2B25F30FE}">
      <dgm:prSet/>
      <dgm:spPr/>
    </dgm:pt>
    <dgm:pt modelId="{5F682DE6-40EA-49C1-BD00-832B86CADB3C}" type="sibTrans" cxnId="{2304A95A-7D72-4DFF-9AEF-76A2B25F30FE}">
      <dgm:prSet/>
      <dgm:spPr/>
    </dgm:pt>
    <dgm:pt modelId="{080C4F5C-9268-4A96-990A-C54DE5403877}">
      <dgm:prSet/>
      <dgm:spPr/>
      <dgm:t>
        <a:bodyPr/>
        <a:lstStyle/>
        <a:p>
          <a:endParaRPr lang="fa-IR"/>
        </a:p>
      </dgm:t>
    </dgm:pt>
    <dgm:pt modelId="{07803AC3-FBA0-45EB-81E7-0A479DD0649A}" type="parTrans" cxnId="{144A4FA6-E1EB-45B2-9423-2BCDA7CB845A}">
      <dgm:prSet/>
      <dgm:spPr/>
    </dgm:pt>
    <dgm:pt modelId="{20219A7A-5C0E-4D95-B2A4-9367FBF4BF7B}" type="sibTrans" cxnId="{144A4FA6-E1EB-45B2-9423-2BCDA7CB845A}">
      <dgm:prSet/>
      <dgm:spPr/>
    </dgm:pt>
    <dgm:pt modelId="{E92C96BB-6975-42A8-963F-28B3529A36DE}" type="pres">
      <dgm:prSet presAssocID="{9C731509-F8A0-4B24-8F5C-2A06C2DA0B18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F0440C88-5B54-4969-BACD-C5DCA4A4D157}" type="pres">
      <dgm:prSet presAssocID="{9208AD1E-1403-41FF-98F7-50B9077D5FEA}" presName="hierRoot1" presStyleCnt="0">
        <dgm:presLayoutVars>
          <dgm:hierBranch/>
        </dgm:presLayoutVars>
      </dgm:prSet>
      <dgm:spPr/>
    </dgm:pt>
    <dgm:pt modelId="{24D9E6BB-6B86-4FB7-A501-EE5E9D57BB36}" type="pres">
      <dgm:prSet presAssocID="{9208AD1E-1403-41FF-98F7-50B9077D5FEA}" presName="rootComposite1" presStyleCnt="0"/>
      <dgm:spPr/>
    </dgm:pt>
    <dgm:pt modelId="{6E89ECFB-DBEB-4CFE-8E1B-DDCDBCB7DC42}" type="pres">
      <dgm:prSet presAssocID="{9208AD1E-1403-41FF-98F7-50B9077D5FEA}" presName="rootText1" presStyleLbl="node0" presStyleIdx="0" presStyleCnt="1">
        <dgm:presLayoutVars>
          <dgm:chPref val="3"/>
        </dgm:presLayoutVars>
      </dgm:prSet>
      <dgm:spPr/>
    </dgm:pt>
    <dgm:pt modelId="{26AA0EC3-F806-4F6C-8312-805DEE0953A7}" type="pres">
      <dgm:prSet presAssocID="{9208AD1E-1403-41FF-98F7-50B9077D5FEA}" presName="rootConnector1" presStyleLbl="node1" presStyleIdx="0" presStyleCnt="0"/>
      <dgm:spPr/>
    </dgm:pt>
    <dgm:pt modelId="{A7A68C3B-D613-4D9E-80ED-46ACC06B28D2}" type="pres">
      <dgm:prSet presAssocID="{9208AD1E-1403-41FF-98F7-50B9077D5FEA}" presName="hierChild2" presStyleCnt="0"/>
      <dgm:spPr/>
    </dgm:pt>
    <dgm:pt modelId="{D6CF1016-8139-4E7F-A20F-345F7D9A3F98}" type="pres">
      <dgm:prSet presAssocID="{D00FA158-B020-4312-8B01-8E6E2C97F630}" presName="Name35" presStyleLbl="parChTrans1D2" presStyleIdx="0" presStyleCnt="4"/>
      <dgm:spPr/>
    </dgm:pt>
    <dgm:pt modelId="{2C047699-50D3-4DFB-AC93-8BCB84DCB4FA}" type="pres">
      <dgm:prSet presAssocID="{66B43DA5-8B53-4E43-B1B1-94D54533E7D2}" presName="hierRoot2" presStyleCnt="0">
        <dgm:presLayoutVars>
          <dgm:hierBranch/>
        </dgm:presLayoutVars>
      </dgm:prSet>
      <dgm:spPr/>
    </dgm:pt>
    <dgm:pt modelId="{48CC06E2-8BC3-4E2A-B718-B3E0BEC629DF}" type="pres">
      <dgm:prSet presAssocID="{66B43DA5-8B53-4E43-B1B1-94D54533E7D2}" presName="rootComposite" presStyleCnt="0"/>
      <dgm:spPr/>
    </dgm:pt>
    <dgm:pt modelId="{D21E44D9-4386-4D9E-9FED-92E959C26F0F}" type="pres">
      <dgm:prSet presAssocID="{66B43DA5-8B53-4E43-B1B1-94D54533E7D2}" presName="rootText" presStyleLbl="node2" presStyleIdx="0" presStyleCnt="4">
        <dgm:presLayoutVars>
          <dgm:chPref val="3"/>
        </dgm:presLayoutVars>
      </dgm:prSet>
      <dgm:spPr/>
    </dgm:pt>
    <dgm:pt modelId="{3DA38B1A-BAE9-4C0F-B34C-9D93E6ABB81E}" type="pres">
      <dgm:prSet presAssocID="{66B43DA5-8B53-4E43-B1B1-94D54533E7D2}" presName="rootConnector" presStyleLbl="node2" presStyleIdx="0" presStyleCnt="4"/>
      <dgm:spPr/>
    </dgm:pt>
    <dgm:pt modelId="{F3F8A241-159E-425B-A25D-CA534B2A6043}" type="pres">
      <dgm:prSet presAssocID="{66B43DA5-8B53-4E43-B1B1-94D54533E7D2}" presName="hierChild4" presStyleCnt="0"/>
      <dgm:spPr/>
    </dgm:pt>
    <dgm:pt modelId="{F655CC0D-3C31-4791-AF90-39963AB1124D}" type="pres">
      <dgm:prSet presAssocID="{66B43DA5-8B53-4E43-B1B1-94D54533E7D2}" presName="hierChild5" presStyleCnt="0"/>
      <dgm:spPr/>
    </dgm:pt>
    <dgm:pt modelId="{D46DDA0A-E737-42F4-ABF7-635CB2E1CA23}" type="pres">
      <dgm:prSet presAssocID="{23B3B227-BA3A-42C2-80DB-7B1490CB1D0F}" presName="Name35" presStyleLbl="parChTrans1D2" presStyleIdx="1" presStyleCnt="4"/>
      <dgm:spPr/>
    </dgm:pt>
    <dgm:pt modelId="{168EE648-7DB8-450F-B988-87687453CD8D}" type="pres">
      <dgm:prSet presAssocID="{1A06A88E-6C30-4863-9EA7-8304418C8BF7}" presName="hierRoot2" presStyleCnt="0">
        <dgm:presLayoutVars>
          <dgm:hierBranch/>
        </dgm:presLayoutVars>
      </dgm:prSet>
      <dgm:spPr/>
    </dgm:pt>
    <dgm:pt modelId="{7282B194-97AF-476E-8A53-9C94C77BDA00}" type="pres">
      <dgm:prSet presAssocID="{1A06A88E-6C30-4863-9EA7-8304418C8BF7}" presName="rootComposite" presStyleCnt="0"/>
      <dgm:spPr/>
    </dgm:pt>
    <dgm:pt modelId="{CEBBEB5D-5C88-458A-A463-5DF7DE379502}" type="pres">
      <dgm:prSet presAssocID="{1A06A88E-6C30-4863-9EA7-8304418C8BF7}" presName="rootText" presStyleLbl="node2" presStyleIdx="1" presStyleCnt="4">
        <dgm:presLayoutVars>
          <dgm:chPref val="3"/>
        </dgm:presLayoutVars>
      </dgm:prSet>
      <dgm:spPr/>
    </dgm:pt>
    <dgm:pt modelId="{018F7977-76E3-4923-AEB3-C7397DBE4F5A}" type="pres">
      <dgm:prSet presAssocID="{1A06A88E-6C30-4863-9EA7-8304418C8BF7}" presName="rootConnector" presStyleLbl="node2" presStyleIdx="1" presStyleCnt="4"/>
      <dgm:spPr/>
    </dgm:pt>
    <dgm:pt modelId="{0088E319-45A2-4A46-8421-032897FBE7FF}" type="pres">
      <dgm:prSet presAssocID="{1A06A88E-6C30-4863-9EA7-8304418C8BF7}" presName="hierChild4" presStyleCnt="0"/>
      <dgm:spPr/>
    </dgm:pt>
    <dgm:pt modelId="{2AD15555-D11A-4F6B-A7C4-449EC7D6A836}" type="pres">
      <dgm:prSet presAssocID="{1A06A88E-6C30-4863-9EA7-8304418C8BF7}" presName="hierChild5" presStyleCnt="0"/>
      <dgm:spPr/>
    </dgm:pt>
    <dgm:pt modelId="{53A8ADFE-C893-4CAC-9492-85C198C3E542}" type="pres">
      <dgm:prSet presAssocID="{0103BF62-4293-40E7-87C8-2BD8BAD8B9E2}" presName="Name35" presStyleLbl="parChTrans1D2" presStyleIdx="2" presStyleCnt="4"/>
      <dgm:spPr/>
    </dgm:pt>
    <dgm:pt modelId="{769C9BCB-81D0-4BC2-8142-CF91000F8485}" type="pres">
      <dgm:prSet presAssocID="{D2BFF58F-0E45-4337-9D2D-4E448EED2E52}" presName="hierRoot2" presStyleCnt="0">
        <dgm:presLayoutVars>
          <dgm:hierBranch/>
        </dgm:presLayoutVars>
      </dgm:prSet>
      <dgm:spPr/>
    </dgm:pt>
    <dgm:pt modelId="{B40FA6C5-9B00-422E-90C5-7BCF57920C4B}" type="pres">
      <dgm:prSet presAssocID="{D2BFF58F-0E45-4337-9D2D-4E448EED2E52}" presName="rootComposite" presStyleCnt="0"/>
      <dgm:spPr/>
    </dgm:pt>
    <dgm:pt modelId="{A06FD7FC-752E-420C-B527-5DB758E38377}" type="pres">
      <dgm:prSet presAssocID="{D2BFF58F-0E45-4337-9D2D-4E448EED2E52}" presName="rootText" presStyleLbl="node2" presStyleIdx="2" presStyleCnt="4">
        <dgm:presLayoutVars>
          <dgm:chPref val="3"/>
        </dgm:presLayoutVars>
      </dgm:prSet>
      <dgm:spPr/>
    </dgm:pt>
    <dgm:pt modelId="{48C9126C-669D-4648-938B-AABD72193231}" type="pres">
      <dgm:prSet presAssocID="{D2BFF58F-0E45-4337-9D2D-4E448EED2E52}" presName="rootConnector" presStyleLbl="node2" presStyleIdx="2" presStyleCnt="4"/>
      <dgm:spPr/>
    </dgm:pt>
    <dgm:pt modelId="{EE3CB6BB-8A61-4D7C-9188-4EB6C3E73A9E}" type="pres">
      <dgm:prSet presAssocID="{D2BFF58F-0E45-4337-9D2D-4E448EED2E52}" presName="hierChild4" presStyleCnt="0"/>
      <dgm:spPr/>
    </dgm:pt>
    <dgm:pt modelId="{E616B057-CA82-4292-B7C9-9AD47BB2F094}" type="pres">
      <dgm:prSet presAssocID="{D2BFF58F-0E45-4337-9D2D-4E448EED2E52}" presName="hierChild5" presStyleCnt="0"/>
      <dgm:spPr/>
    </dgm:pt>
    <dgm:pt modelId="{B45925BE-E83B-481D-B8D4-84288B66DD0A}" type="pres">
      <dgm:prSet presAssocID="{07803AC3-FBA0-45EB-81E7-0A479DD0649A}" presName="Name35" presStyleLbl="parChTrans1D2" presStyleIdx="3" presStyleCnt="4"/>
      <dgm:spPr/>
    </dgm:pt>
    <dgm:pt modelId="{79EA18D8-C1A6-4200-AB1B-B41CFAB0FDE9}" type="pres">
      <dgm:prSet presAssocID="{080C4F5C-9268-4A96-990A-C54DE5403877}" presName="hierRoot2" presStyleCnt="0">
        <dgm:presLayoutVars>
          <dgm:hierBranch/>
        </dgm:presLayoutVars>
      </dgm:prSet>
      <dgm:spPr/>
    </dgm:pt>
    <dgm:pt modelId="{F4A7164D-22B2-4F8A-8D1A-502964D335EA}" type="pres">
      <dgm:prSet presAssocID="{080C4F5C-9268-4A96-990A-C54DE5403877}" presName="rootComposite" presStyleCnt="0"/>
      <dgm:spPr/>
    </dgm:pt>
    <dgm:pt modelId="{4F9D98B6-DBB3-4226-86C9-1CD41D9D147F}" type="pres">
      <dgm:prSet presAssocID="{080C4F5C-9268-4A96-990A-C54DE5403877}" presName="rootText" presStyleLbl="node2" presStyleIdx="3" presStyleCnt="4">
        <dgm:presLayoutVars>
          <dgm:chPref val="3"/>
        </dgm:presLayoutVars>
      </dgm:prSet>
      <dgm:spPr/>
    </dgm:pt>
    <dgm:pt modelId="{1879C18C-596F-45C5-94F8-00FD8AD2F669}" type="pres">
      <dgm:prSet presAssocID="{080C4F5C-9268-4A96-990A-C54DE5403877}" presName="rootConnector" presStyleLbl="node2" presStyleIdx="3" presStyleCnt="4"/>
      <dgm:spPr/>
    </dgm:pt>
    <dgm:pt modelId="{D9F2B6C1-0C54-4C73-87AB-81404DD7FAC3}" type="pres">
      <dgm:prSet presAssocID="{080C4F5C-9268-4A96-990A-C54DE5403877}" presName="hierChild4" presStyleCnt="0"/>
      <dgm:spPr/>
    </dgm:pt>
    <dgm:pt modelId="{7B5FE0E9-8688-46D7-8125-C92E97B7C850}" type="pres">
      <dgm:prSet presAssocID="{080C4F5C-9268-4A96-990A-C54DE5403877}" presName="hierChild5" presStyleCnt="0"/>
      <dgm:spPr/>
    </dgm:pt>
    <dgm:pt modelId="{1445484C-6424-4793-8DF8-1535B60A986E}" type="pres">
      <dgm:prSet presAssocID="{9208AD1E-1403-41FF-98F7-50B9077D5FEA}" presName="hierChild3" presStyleCnt="0"/>
      <dgm:spPr/>
    </dgm:pt>
  </dgm:ptLst>
  <dgm:cxnLst>
    <dgm:cxn modelId="{25BEF068-50CC-4E06-9E06-8565B915A285}" type="presOf" srcId="{23B3B227-BA3A-42C2-80DB-7B1490CB1D0F}" destId="{D46DDA0A-E737-42F4-ABF7-635CB2E1CA23}" srcOrd="0" destOrd="0" presId="urn:microsoft.com/office/officeart/2005/8/layout/orgChart1"/>
    <dgm:cxn modelId="{D68A11EC-D45E-4341-A604-DCBD80AF0689}" type="presOf" srcId="{1A06A88E-6C30-4863-9EA7-8304418C8BF7}" destId="{CEBBEB5D-5C88-458A-A463-5DF7DE379502}" srcOrd="0" destOrd="0" presId="urn:microsoft.com/office/officeart/2005/8/layout/orgChart1"/>
    <dgm:cxn modelId="{57C0016C-56DF-45B8-BAE5-A7BE855CAEA6}" type="presOf" srcId="{1A06A88E-6C30-4863-9EA7-8304418C8BF7}" destId="{018F7977-76E3-4923-AEB3-C7397DBE4F5A}" srcOrd="1" destOrd="0" presId="urn:microsoft.com/office/officeart/2005/8/layout/orgChart1"/>
    <dgm:cxn modelId="{383F879A-1283-4C1F-8062-91161F95B1A0}" type="presOf" srcId="{07803AC3-FBA0-45EB-81E7-0A479DD0649A}" destId="{B45925BE-E83B-481D-B8D4-84288B66DD0A}" srcOrd="0" destOrd="0" presId="urn:microsoft.com/office/officeart/2005/8/layout/orgChart1"/>
    <dgm:cxn modelId="{FEED2403-BB9C-46B3-A62E-173D4E690B3B}" type="presOf" srcId="{D00FA158-B020-4312-8B01-8E6E2C97F630}" destId="{D6CF1016-8139-4E7F-A20F-345F7D9A3F98}" srcOrd="0" destOrd="0" presId="urn:microsoft.com/office/officeart/2005/8/layout/orgChart1"/>
    <dgm:cxn modelId="{001FB79E-EE8A-4FA1-9635-D1C889968E56}" type="presOf" srcId="{080C4F5C-9268-4A96-990A-C54DE5403877}" destId="{1879C18C-596F-45C5-94F8-00FD8AD2F669}" srcOrd="1" destOrd="0" presId="urn:microsoft.com/office/officeart/2005/8/layout/orgChart1"/>
    <dgm:cxn modelId="{2304A95A-7D72-4DFF-9AEF-76A2B25F30FE}" srcId="{9208AD1E-1403-41FF-98F7-50B9077D5FEA}" destId="{D2BFF58F-0E45-4337-9D2D-4E448EED2E52}" srcOrd="2" destOrd="0" parTransId="{0103BF62-4293-40E7-87C8-2BD8BAD8B9E2}" sibTransId="{5F682DE6-40EA-49C1-BD00-832B86CADB3C}"/>
    <dgm:cxn modelId="{8C6725A3-5EB3-4C04-B78E-570F1FC9931E}" type="presOf" srcId="{0103BF62-4293-40E7-87C8-2BD8BAD8B9E2}" destId="{53A8ADFE-C893-4CAC-9492-85C198C3E542}" srcOrd="0" destOrd="0" presId="urn:microsoft.com/office/officeart/2005/8/layout/orgChart1"/>
    <dgm:cxn modelId="{9D2FF72D-D9EB-40B1-BAA0-CCB3DEB27CC8}" type="presOf" srcId="{9208AD1E-1403-41FF-98F7-50B9077D5FEA}" destId="{26AA0EC3-F806-4F6C-8312-805DEE0953A7}" srcOrd="1" destOrd="0" presId="urn:microsoft.com/office/officeart/2005/8/layout/orgChart1"/>
    <dgm:cxn modelId="{F3AD6F1E-7D5D-4BC4-8B2A-A1D75E45D207}" type="presOf" srcId="{66B43DA5-8B53-4E43-B1B1-94D54533E7D2}" destId="{D21E44D9-4386-4D9E-9FED-92E959C26F0F}" srcOrd="0" destOrd="0" presId="urn:microsoft.com/office/officeart/2005/8/layout/orgChart1"/>
    <dgm:cxn modelId="{A74B7050-C18A-45D6-8F68-5425A99D5C6B}" type="presOf" srcId="{D2BFF58F-0E45-4337-9D2D-4E448EED2E52}" destId="{A06FD7FC-752E-420C-B527-5DB758E38377}" srcOrd="0" destOrd="0" presId="urn:microsoft.com/office/officeart/2005/8/layout/orgChart1"/>
    <dgm:cxn modelId="{4665720A-1209-4E12-A34A-85B8FC962FE7}" type="presOf" srcId="{9C731509-F8A0-4B24-8F5C-2A06C2DA0B18}" destId="{E92C96BB-6975-42A8-963F-28B3529A36DE}" srcOrd="0" destOrd="0" presId="urn:microsoft.com/office/officeart/2005/8/layout/orgChart1"/>
    <dgm:cxn modelId="{144A4FA6-E1EB-45B2-9423-2BCDA7CB845A}" srcId="{9208AD1E-1403-41FF-98F7-50B9077D5FEA}" destId="{080C4F5C-9268-4A96-990A-C54DE5403877}" srcOrd="3" destOrd="0" parTransId="{07803AC3-FBA0-45EB-81E7-0A479DD0649A}" sibTransId="{20219A7A-5C0E-4D95-B2A4-9367FBF4BF7B}"/>
    <dgm:cxn modelId="{8EE99BD0-A2B2-4D10-906B-829A213F37A6}" type="presOf" srcId="{080C4F5C-9268-4A96-990A-C54DE5403877}" destId="{4F9D98B6-DBB3-4226-86C9-1CD41D9D147F}" srcOrd="0" destOrd="0" presId="urn:microsoft.com/office/officeart/2005/8/layout/orgChart1"/>
    <dgm:cxn modelId="{9210352C-4798-43DA-9D31-5433F0310243}" type="presOf" srcId="{D2BFF58F-0E45-4337-9D2D-4E448EED2E52}" destId="{48C9126C-669D-4648-938B-AABD72193231}" srcOrd="1" destOrd="0" presId="urn:microsoft.com/office/officeart/2005/8/layout/orgChart1"/>
    <dgm:cxn modelId="{A7B900B3-2918-4362-AA4A-E79C4FC364BD}" type="presOf" srcId="{66B43DA5-8B53-4E43-B1B1-94D54533E7D2}" destId="{3DA38B1A-BAE9-4C0F-B34C-9D93E6ABB81E}" srcOrd="1" destOrd="0" presId="urn:microsoft.com/office/officeart/2005/8/layout/orgChart1"/>
    <dgm:cxn modelId="{09987243-B9E4-4731-B22D-FA90CF16D5FE}" srcId="{9C731509-F8A0-4B24-8F5C-2A06C2DA0B18}" destId="{9208AD1E-1403-41FF-98F7-50B9077D5FEA}" srcOrd="0" destOrd="0" parTransId="{4432EA6B-A36C-4B9B-A8B3-BCE8490EA947}" sibTransId="{EBB9E4DD-8870-4D05-A05C-F77D30CB88C6}"/>
    <dgm:cxn modelId="{CB6CA187-E783-4048-9CBE-9D3FA0A92A75}" type="presOf" srcId="{9208AD1E-1403-41FF-98F7-50B9077D5FEA}" destId="{6E89ECFB-DBEB-4CFE-8E1B-DDCDBCB7DC42}" srcOrd="0" destOrd="0" presId="urn:microsoft.com/office/officeart/2005/8/layout/orgChart1"/>
    <dgm:cxn modelId="{39162E2A-9EE9-4F3F-84BC-4478F480C8CA}" srcId="{9208AD1E-1403-41FF-98F7-50B9077D5FEA}" destId="{66B43DA5-8B53-4E43-B1B1-94D54533E7D2}" srcOrd="0" destOrd="0" parTransId="{D00FA158-B020-4312-8B01-8E6E2C97F630}" sibTransId="{31BF50B9-1ED1-45E2-A0E9-A61B7A92EC38}"/>
    <dgm:cxn modelId="{E4F97D22-BCFF-45F7-B5CA-4158A741232D}" srcId="{9208AD1E-1403-41FF-98F7-50B9077D5FEA}" destId="{1A06A88E-6C30-4863-9EA7-8304418C8BF7}" srcOrd="1" destOrd="0" parTransId="{23B3B227-BA3A-42C2-80DB-7B1490CB1D0F}" sibTransId="{F1B49249-33AD-4673-8057-242DC6B9BE46}"/>
    <dgm:cxn modelId="{C303CEB4-C9F5-42A6-BDD6-E624EA6E1AFE}" type="presParOf" srcId="{E92C96BB-6975-42A8-963F-28B3529A36DE}" destId="{F0440C88-5B54-4969-BACD-C5DCA4A4D157}" srcOrd="0" destOrd="0" presId="urn:microsoft.com/office/officeart/2005/8/layout/orgChart1"/>
    <dgm:cxn modelId="{C7656A22-84ED-4F71-B41E-79700CC54C6B}" type="presParOf" srcId="{F0440C88-5B54-4969-BACD-C5DCA4A4D157}" destId="{24D9E6BB-6B86-4FB7-A501-EE5E9D57BB36}" srcOrd="0" destOrd="0" presId="urn:microsoft.com/office/officeart/2005/8/layout/orgChart1"/>
    <dgm:cxn modelId="{BC5228DA-DF1F-4885-8327-A8866843132A}" type="presParOf" srcId="{24D9E6BB-6B86-4FB7-A501-EE5E9D57BB36}" destId="{6E89ECFB-DBEB-4CFE-8E1B-DDCDBCB7DC42}" srcOrd="0" destOrd="0" presId="urn:microsoft.com/office/officeart/2005/8/layout/orgChart1"/>
    <dgm:cxn modelId="{0D8112C1-8B07-47F6-829F-E587191E633A}" type="presParOf" srcId="{24D9E6BB-6B86-4FB7-A501-EE5E9D57BB36}" destId="{26AA0EC3-F806-4F6C-8312-805DEE0953A7}" srcOrd="1" destOrd="0" presId="urn:microsoft.com/office/officeart/2005/8/layout/orgChart1"/>
    <dgm:cxn modelId="{CD3F464C-5E82-4382-B8E9-C5D965C300FD}" type="presParOf" srcId="{F0440C88-5B54-4969-BACD-C5DCA4A4D157}" destId="{A7A68C3B-D613-4D9E-80ED-46ACC06B28D2}" srcOrd="1" destOrd="0" presId="urn:microsoft.com/office/officeart/2005/8/layout/orgChart1"/>
    <dgm:cxn modelId="{34133F4B-932A-4E6E-B997-C7F7655DF5EE}" type="presParOf" srcId="{A7A68C3B-D613-4D9E-80ED-46ACC06B28D2}" destId="{D6CF1016-8139-4E7F-A20F-345F7D9A3F98}" srcOrd="0" destOrd="0" presId="urn:microsoft.com/office/officeart/2005/8/layout/orgChart1"/>
    <dgm:cxn modelId="{6BEF1242-61AC-4A41-B491-815F88D18859}" type="presParOf" srcId="{A7A68C3B-D613-4D9E-80ED-46ACC06B28D2}" destId="{2C047699-50D3-4DFB-AC93-8BCB84DCB4FA}" srcOrd="1" destOrd="0" presId="urn:microsoft.com/office/officeart/2005/8/layout/orgChart1"/>
    <dgm:cxn modelId="{946932BE-C9A2-41E9-8287-9EB9D4560A69}" type="presParOf" srcId="{2C047699-50D3-4DFB-AC93-8BCB84DCB4FA}" destId="{48CC06E2-8BC3-4E2A-B718-B3E0BEC629DF}" srcOrd="0" destOrd="0" presId="urn:microsoft.com/office/officeart/2005/8/layout/orgChart1"/>
    <dgm:cxn modelId="{599EB955-BB5E-40C9-A6D8-8A7A8B7FC0E4}" type="presParOf" srcId="{48CC06E2-8BC3-4E2A-B718-B3E0BEC629DF}" destId="{D21E44D9-4386-4D9E-9FED-92E959C26F0F}" srcOrd="0" destOrd="0" presId="urn:microsoft.com/office/officeart/2005/8/layout/orgChart1"/>
    <dgm:cxn modelId="{BAAF06E1-72DD-4D18-B62A-0CF18B126AA4}" type="presParOf" srcId="{48CC06E2-8BC3-4E2A-B718-B3E0BEC629DF}" destId="{3DA38B1A-BAE9-4C0F-B34C-9D93E6ABB81E}" srcOrd="1" destOrd="0" presId="urn:microsoft.com/office/officeart/2005/8/layout/orgChart1"/>
    <dgm:cxn modelId="{3AE89D1A-094E-45E4-B748-9CEDF14093D5}" type="presParOf" srcId="{2C047699-50D3-4DFB-AC93-8BCB84DCB4FA}" destId="{F3F8A241-159E-425B-A25D-CA534B2A6043}" srcOrd="1" destOrd="0" presId="urn:microsoft.com/office/officeart/2005/8/layout/orgChart1"/>
    <dgm:cxn modelId="{02941EF2-6CBA-4199-851F-2B23B928B839}" type="presParOf" srcId="{2C047699-50D3-4DFB-AC93-8BCB84DCB4FA}" destId="{F655CC0D-3C31-4791-AF90-39963AB1124D}" srcOrd="2" destOrd="0" presId="urn:microsoft.com/office/officeart/2005/8/layout/orgChart1"/>
    <dgm:cxn modelId="{C98E2ECB-BAE2-43C7-8637-F7AEF48B2963}" type="presParOf" srcId="{A7A68C3B-D613-4D9E-80ED-46ACC06B28D2}" destId="{D46DDA0A-E737-42F4-ABF7-635CB2E1CA23}" srcOrd="2" destOrd="0" presId="urn:microsoft.com/office/officeart/2005/8/layout/orgChart1"/>
    <dgm:cxn modelId="{045DE2AA-AEB7-4216-80D2-5A42B95F8614}" type="presParOf" srcId="{A7A68C3B-D613-4D9E-80ED-46ACC06B28D2}" destId="{168EE648-7DB8-450F-B988-87687453CD8D}" srcOrd="3" destOrd="0" presId="urn:microsoft.com/office/officeart/2005/8/layout/orgChart1"/>
    <dgm:cxn modelId="{CC2E81A5-7C1D-4EBF-915B-5A03794EB3DA}" type="presParOf" srcId="{168EE648-7DB8-450F-B988-87687453CD8D}" destId="{7282B194-97AF-476E-8A53-9C94C77BDA00}" srcOrd="0" destOrd="0" presId="urn:microsoft.com/office/officeart/2005/8/layout/orgChart1"/>
    <dgm:cxn modelId="{5B480E6B-6932-4C46-B619-E652E83FAFA7}" type="presParOf" srcId="{7282B194-97AF-476E-8A53-9C94C77BDA00}" destId="{CEBBEB5D-5C88-458A-A463-5DF7DE379502}" srcOrd="0" destOrd="0" presId="urn:microsoft.com/office/officeart/2005/8/layout/orgChart1"/>
    <dgm:cxn modelId="{86659519-2A0A-4C5B-B315-88FB920B9801}" type="presParOf" srcId="{7282B194-97AF-476E-8A53-9C94C77BDA00}" destId="{018F7977-76E3-4923-AEB3-C7397DBE4F5A}" srcOrd="1" destOrd="0" presId="urn:microsoft.com/office/officeart/2005/8/layout/orgChart1"/>
    <dgm:cxn modelId="{0F6C4608-04B4-4C83-8320-24B683FE9BD1}" type="presParOf" srcId="{168EE648-7DB8-450F-B988-87687453CD8D}" destId="{0088E319-45A2-4A46-8421-032897FBE7FF}" srcOrd="1" destOrd="0" presId="urn:microsoft.com/office/officeart/2005/8/layout/orgChart1"/>
    <dgm:cxn modelId="{5170489C-1810-4A15-A380-7176BC00C6D3}" type="presParOf" srcId="{168EE648-7DB8-450F-B988-87687453CD8D}" destId="{2AD15555-D11A-4F6B-A7C4-449EC7D6A836}" srcOrd="2" destOrd="0" presId="urn:microsoft.com/office/officeart/2005/8/layout/orgChart1"/>
    <dgm:cxn modelId="{81D8EB96-8BC3-4608-9AF2-0C5DB03C9243}" type="presParOf" srcId="{A7A68C3B-D613-4D9E-80ED-46ACC06B28D2}" destId="{53A8ADFE-C893-4CAC-9492-85C198C3E542}" srcOrd="4" destOrd="0" presId="urn:microsoft.com/office/officeart/2005/8/layout/orgChart1"/>
    <dgm:cxn modelId="{DF3589F1-257E-4C47-A6CC-3F482080D0D7}" type="presParOf" srcId="{A7A68C3B-D613-4D9E-80ED-46ACC06B28D2}" destId="{769C9BCB-81D0-4BC2-8142-CF91000F8485}" srcOrd="5" destOrd="0" presId="urn:microsoft.com/office/officeart/2005/8/layout/orgChart1"/>
    <dgm:cxn modelId="{0802336D-C13D-4065-B63D-1081F57A1F2E}" type="presParOf" srcId="{769C9BCB-81D0-4BC2-8142-CF91000F8485}" destId="{B40FA6C5-9B00-422E-90C5-7BCF57920C4B}" srcOrd="0" destOrd="0" presId="urn:microsoft.com/office/officeart/2005/8/layout/orgChart1"/>
    <dgm:cxn modelId="{9CDBEF6B-4DFD-454D-AE70-E1C20AFEBFC6}" type="presParOf" srcId="{B40FA6C5-9B00-422E-90C5-7BCF57920C4B}" destId="{A06FD7FC-752E-420C-B527-5DB758E38377}" srcOrd="0" destOrd="0" presId="urn:microsoft.com/office/officeart/2005/8/layout/orgChart1"/>
    <dgm:cxn modelId="{D69926D5-9E2A-4F23-8FF1-B3423BCB18EB}" type="presParOf" srcId="{B40FA6C5-9B00-422E-90C5-7BCF57920C4B}" destId="{48C9126C-669D-4648-938B-AABD72193231}" srcOrd="1" destOrd="0" presId="urn:microsoft.com/office/officeart/2005/8/layout/orgChart1"/>
    <dgm:cxn modelId="{56C9B51E-D6B3-4601-A872-1CEC1E75B11B}" type="presParOf" srcId="{769C9BCB-81D0-4BC2-8142-CF91000F8485}" destId="{EE3CB6BB-8A61-4D7C-9188-4EB6C3E73A9E}" srcOrd="1" destOrd="0" presId="urn:microsoft.com/office/officeart/2005/8/layout/orgChart1"/>
    <dgm:cxn modelId="{127DF971-F758-40ED-8C68-57A16D3BCB17}" type="presParOf" srcId="{769C9BCB-81D0-4BC2-8142-CF91000F8485}" destId="{E616B057-CA82-4292-B7C9-9AD47BB2F094}" srcOrd="2" destOrd="0" presId="urn:microsoft.com/office/officeart/2005/8/layout/orgChart1"/>
    <dgm:cxn modelId="{6C08E56A-BE55-464D-ADA8-4803C3F40D42}" type="presParOf" srcId="{A7A68C3B-D613-4D9E-80ED-46ACC06B28D2}" destId="{B45925BE-E83B-481D-B8D4-84288B66DD0A}" srcOrd="6" destOrd="0" presId="urn:microsoft.com/office/officeart/2005/8/layout/orgChart1"/>
    <dgm:cxn modelId="{FEDE5687-C346-4CB0-9C72-38E93411EA07}" type="presParOf" srcId="{A7A68C3B-D613-4D9E-80ED-46ACC06B28D2}" destId="{79EA18D8-C1A6-4200-AB1B-B41CFAB0FDE9}" srcOrd="7" destOrd="0" presId="urn:microsoft.com/office/officeart/2005/8/layout/orgChart1"/>
    <dgm:cxn modelId="{3FD5A2A0-8CCF-4342-B5D1-D8486DDFDF8C}" type="presParOf" srcId="{79EA18D8-C1A6-4200-AB1B-B41CFAB0FDE9}" destId="{F4A7164D-22B2-4F8A-8D1A-502964D335EA}" srcOrd="0" destOrd="0" presId="urn:microsoft.com/office/officeart/2005/8/layout/orgChart1"/>
    <dgm:cxn modelId="{CF8B45C5-7CD9-46A3-8EF0-1F5F94951AD2}" type="presParOf" srcId="{F4A7164D-22B2-4F8A-8D1A-502964D335EA}" destId="{4F9D98B6-DBB3-4226-86C9-1CD41D9D147F}" srcOrd="0" destOrd="0" presId="urn:microsoft.com/office/officeart/2005/8/layout/orgChart1"/>
    <dgm:cxn modelId="{800D0586-531E-4703-9D64-0CFDB30F419C}" type="presParOf" srcId="{F4A7164D-22B2-4F8A-8D1A-502964D335EA}" destId="{1879C18C-596F-45C5-94F8-00FD8AD2F669}" srcOrd="1" destOrd="0" presId="urn:microsoft.com/office/officeart/2005/8/layout/orgChart1"/>
    <dgm:cxn modelId="{C4658C3B-4C7E-4963-A30D-577A610D7070}" type="presParOf" srcId="{79EA18D8-C1A6-4200-AB1B-B41CFAB0FDE9}" destId="{D9F2B6C1-0C54-4C73-87AB-81404DD7FAC3}" srcOrd="1" destOrd="0" presId="urn:microsoft.com/office/officeart/2005/8/layout/orgChart1"/>
    <dgm:cxn modelId="{99FB3234-A3AF-4921-B007-AC7CC8455541}" type="presParOf" srcId="{79EA18D8-C1A6-4200-AB1B-B41CFAB0FDE9}" destId="{7B5FE0E9-8688-46D7-8125-C92E97B7C850}" srcOrd="2" destOrd="0" presId="urn:microsoft.com/office/officeart/2005/8/layout/orgChart1"/>
    <dgm:cxn modelId="{7A57AC71-922D-4277-911E-55AA7E64F41B}" type="presParOf" srcId="{F0440C88-5B54-4969-BACD-C5DCA4A4D157}" destId="{1445484C-6424-4793-8DF8-1535B60A986E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0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t" anchorCtr="0" compatLnSpc="1">
            <a:prstTxWarp prst="textNoShape">
              <a:avLst/>
            </a:prstTxWarp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90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9" y="1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t" anchorCtr="0" compatLnSpc="1">
            <a:prstTxWarp prst="textNoShape">
              <a:avLst/>
            </a:prstTxWarp>
          </a:bodyPr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104891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0600" y="766763"/>
            <a:ext cx="5118100" cy="38385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4891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4" y="4862514"/>
            <a:ext cx="5680075" cy="460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4891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720264"/>
            <a:ext cx="30765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b" anchorCtr="0" compatLnSpc="1">
            <a:prstTxWarp prst="textNoShape">
              <a:avLst/>
            </a:prstTxWarp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91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9" y="9720264"/>
            <a:ext cx="30765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b" anchorCtr="0" compatLnSpc="1">
            <a:prstTxWarp prst="textNoShape">
              <a:avLst/>
            </a:prstTxWarp>
          </a:bodyPr>
          <a:lstStyle>
            <a:lvl1pPr algn="r">
              <a:defRPr sz="1100"/>
            </a:lvl1pPr>
          </a:lstStyle>
          <a:p>
            <a:fld id="{A9A0EA98-5831-4853-B862-C702E6EB345C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11216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" name="Group 2"/>
          <p:cNvGrpSpPr/>
          <p:nvPr/>
        </p:nvGrpSpPr>
        <p:grpSpPr bwMode="auto">
          <a:xfrm>
            <a:off x="4716463" y="5345113"/>
            <a:ext cx="4427537" cy="1512887"/>
            <a:chOff x="2971" y="3367"/>
            <a:chExt cx="2789" cy="953"/>
          </a:xfrm>
        </p:grpSpPr>
        <p:sp>
          <p:nvSpPr>
            <p:cNvPr id="1048868" name="Freeform 3"/>
            <p:cNvSpPr/>
            <p:nvPr/>
          </p:nvSpPr>
          <p:spPr bwMode="ltGray">
            <a:xfrm>
              <a:off x="2971" y="3367"/>
              <a:ext cx="2789" cy="953"/>
            </a:xfrm>
            <a:custGeom>
              <a:avLst/>
              <a:gdLst/>
              <a:ahLst/>
              <a:cxnLst>
                <a:cxn ang="0">
                  <a:pos x="2768" y="18"/>
                </a:cxn>
                <a:cxn ang="0">
                  <a:pos x="2678" y="24"/>
                </a:cxn>
                <a:cxn ang="0">
                  <a:pos x="2613" y="102"/>
                </a:cxn>
                <a:cxn ang="0">
                  <a:pos x="2511" y="156"/>
                </a:cxn>
                <a:cxn ang="0">
                  <a:pos x="2505" y="222"/>
                </a:cxn>
                <a:cxn ang="0">
                  <a:pos x="2487" y="246"/>
                </a:cxn>
                <a:cxn ang="0">
                  <a:pos x="2469" y="252"/>
                </a:cxn>
                <a:cxn ang="0">
                  <a:pos x="2397" y="210"/>
                </a:cxn>
                <a:cxn ang="0">
                  <a:pos x="2260" y="192"/>
                </a:cxn>
                <a:cxn ang="0">
                  <a:pos x="2236" y="186"/>
                </a:cxn>
                <a:cxn ang="0">
                  <a:pos x="2218" y="192"/>
                </a:cxn>
                <a:cxn ang="0">
                  <a:pos x="2146" y="228"/>
                </a:cxn>
                <a:cxn ang="0">
                  <a:pos x="2110" y="240"/>
                </a:cxn>
                <a:cxn ang="0">
                  <a:pos x="2086" y="246"/>
                </a:cxn>
                <a:cxn ang="0">
                  <a:pos x="2074" y="258"/>
                </a:cxn>
                <a:cxn ang="0">
                  <a:pos x="2074" y="276"/>
                </a:cxn>
                <a:cxn ang="0">
                  <a:pos x="2051" y="300"/>
                </a:cxn>
                <a:cxn ang="0">
                  <a:pos x="2033" y="312"/>
                </a:cxn>
                <a:cxn ang="0">
                  <a:pos x="2021" y="324"/>
                </a:cxn>
                <a:cxn ang="0">
                  <a:pos x="2009" y="336"/>
                </a:cxn>
                <a:cxn ang="0">
                  <a:pos x="1979" y="342"/>
                </a:cxn>
                <a:cxn ang="0">
                  <a:pos x="1913" y="336"/>
                </a:cxn>
                <a:cxn ang="0">
                  <a:pos x="1877" y="330"/>
                </a:cxn>
                <a:cxn ang="0">
                  <a:pos x="1865" y="342"/>
                </a:cxn>
                <a:cxn ang="0">
                  <a:pos x="1853" y="354"/>
                </a:cxn>
                <a:cxn ang="0">
                  <a:pos x="1823" y="360"/>
                </a:cxn>
                <a:cxn ang="0">
                  <a:pos x="1764" y="342"/>
                </a:cxn>
                <a:cxn ang="0">
                  <a:pos x="1740" y="342"/>
                </a:cxn>
                <a:cxn ang="0">
                  <a:pos x="1716" y="354"/>
                </a:cxn>
                <a:cxn ang="0">
                  <a:pos x="1656" y="425"/>
                </a:cxn>
                <a:cxn ang="0">
                  <a:pos x="1614" y="569"/>
                </a:cxn>
                <a:cxn ang="0">
                  <a:pos x="1614" y="593"/>
                </a:cxn>
                <a:cxn ang="0">
                  <a:pos x="1620" y="641"/>
                </a:cxn>
                <a:cxn ang="0">
                  <a:pos x="1638" y="659"/>
                </a:cxn>
                <a:cxn ang="0">
                  <a:pos x="1632" y="671"/>
                </a:cxn>
                <a:cxn ang="0">
                  <a:pos x="1620" y="683"/>
                </a:cxn>
                <a:cxn ang="0">
                  <a:pos x="1542" y="689"/>
                </a:cxn>
                <a:cxn ang="0">
                  <a:pos x="1465" y="629"/>
                </a:cxn>
                <a:cxn ang="0">
                  <a:pos x="1333" y="587"/>
                </a:cxn>
                <a:cxn ang="0">
                  <a:pos x="1184" y="671"/>
                </a:cxn>
                <a:cxn ang="0">
                  <a:pos x="1016" y="731"/>
                </a:cxn>
                <a:cxn ang="0">
                  <a:pos x="813" y="743"/>
                </a:cxn>
                <a:cxn ang="0">
                  <a:pos x="628" y="701"/>
                </a:cxn>
                <a:cxn ang="0">
                  <a:pos x="568" y="695"/>
                </a:cxn>
                <a:cxn ang="0">
                  <a:pos x="556" y="701"/>
                </a:cxn>
                <a:cxn ang="0">
                  <a:pos x="520" y="731"/>
                </a:cxn>
                <a:cxn ang="0">
                  <a:pos x="436" y="809"/>
                </a:cxn>
                <a:cxn ang="0">
                  <a:pos x="406" y="821"/>
                </a:cxn>
                <a:cxn ang="0">
                  <a:pos x="382" y="821"/>
                </a:cxn>
                <a:cxn ang="0">
                  <a:pos x="335" y="827"/>
                </a:cxn>
                <a:cxn ang="0">
                  <a:pos x="209" y="851"/>
                </a:cxn>
                <a:cxn ang="0">
                  <a:pos x="173" y="857"/>
                </a:cxn>
                <a:cxn ang="0">
                  <a:pos x="125" y="851"/>
                </a:cxn>
                <a:cxn ang="0">
                  <a:pos x="107" y="857"/>
                </a:cxn>
                <a:cxn ang="0">
                  <a:pos x="101" y="875"/>
                </a:cxn>
                <a:cxn ang="0">
                  <a:pos x="83" y="887"/>
                </a:cxn>
                <a:cxn ang="0">
                  <a:pos x="48" y="899"/>
                </a:cxn>
                <a:cxn ang="0">
                  <a:pos x="2780" y="24"/>
                </a:cxn>
              </a:cxnLst>
              <a:rect l="0" t="0" r="r" b="b"/>
              <a:pathLst>
                <a:path w="2780" h="953">
                  <a:moveTo>
                    <a:pt x="2780" y="24"/>
                  </a:moveTo>
                  <a:lnTo>
                    <a:pt x="2774" y="24"/>
                  </a:lnTo>
                  <a:lnTo>
                    <a:pt x="2774" y="18"/>
                  </a:lnTo>
                  <a:lnTo>
                    <a:pt x="2768" y="18"/>
                  </a:lnTo>
                  <a:lnTo>
                    <a:pt x="2756" y="12"/>
                  </a:lnTo>
                  <a:lnTo>
                    <a:pt x="2738" y="6"/>
                  </a:lnTo>
                  <a:lnTo>
                    <a:pt x="2714" y="0"/>
                  </a:lnTo>
                  <a:lnTo>
                    <a:pt x="2678" y="24"/>
                  </a:lnTo>
                  <a:lnTo>
                    <a:pt x="2643" y="54"/>
                  </a:lnTo>
                  <a:lnTo>
                    <a:pt x="2619" y="90"/>
                  </a:lnTo>
                  <a:lnTo>
                    <a:pt x="2613" y="96"/>
                  </a:lnTo>
                  <a:lnTo>
                    <a:pt x="2613" y="102"/>
                  </a:lnTo>
                  <a:lnTo>
                    <a:pt x="2601" y="108"/>
                  </a:lnTo>
                  <a:lnTo>
                    <a:pt x="2583" y="120"/>
                  </a:lnTo>
                  <a:lnTo>
                    <a:pt x="2541" y="132"/>
                  </a:lnTo>
                  <a:lnTo>
                    <a:pt x="2511" y="156"/>
                  </a:lnTo>
                  <a:lnTo>
                    <a:pt x="2511" y="204"/>
                  </a:lnTo>
                  <a:lnTo>
                    <a:pt x="2511" y="210"/>
                  </a:lnTo>
                  <a:lnTo>
                    <a:pt x="2505" y="216"/>
                  </a:lnTo>
                  <a:lnTo>
                    <a:pt x="2505" y="222"/>
                  </a:lnTo>
                  <a:lnTo>
                    <a:pt x="2499" y="228"/>
                  </a:lnTo>
                  <a:lnTo>
                    <a:pt x="2499" y="240"/>
                  </a:lnTo>
                  <a:lnTo>
                    <a:pt x="2493" y="246"/>
                  </a:lnTo>
                  <a:lnTo>
                    <a:pt x="2487" y="246"/>
                  </a:lnTo>
                  <a:lnTo>
                    <a:pt x="2487" y="252"/>
                  </a:lnTo>
                  <a:lnTo>
                    <a:pt x="2481" y="252"/>
                  </a:lnTo>
                  <a:lnTo>
                    <a:pt x="2475" y="252"/>
                  </a:lnTo>
                  <a:lnTo>
                    <a:pt x="2469" y="252"/>
                  </a:lnTo>
                  <a:lnTo>
                    <a:pt x="2457" y="252"/>
                  </a:lnTo>
                  <a:lnTo>
                    <a:pt x="2439" y="258"/>
                  </a:lnTo>
                  <a:lnTo>
                    <a:pt x="2415" y="222"/>
                  </a:lnTo>
                  <a:lnTo>
                    <a:pt x="2397" y="210"/>
                  </a:lnTo>
                  <a:lnTo>
                    <a:pt x="2373" y="216"/>
                  </a:lnTo>
                  <a:lnTo>
                    <a:pt x="2332" y="216"/>
                  </a:lnTo>
                  <a:lnTo>
                    <a:pt x="2296" y="204"/>
                  </a:lnTo>
                  <a:lnTo>
                    <a:pt x="2260" y="192"/>
                  </a:lnTo>
                  <a:lnTo>
                    <a:pt x="2260" y="192"/>
                  </a:lnTo>
                  <a:lnTo>
                    <a:pt x="2248" y="186"/>
                  </a:lnTo>
                  <a:lnTo>
                    <a:pt x="2242" y="186"/>
                  </a:lnTo>
                  <a:lnTo>
                    <a:pt x="2236" y="186"/>
                  </a:lnTo>
                  <a:lnTo>
                    <a:pt x="2230" y="186"/>
                  </a:lnTo>
                  <a:lnTo>
                    <a:pt x="2224" y="192"/>
                  </a:lnTo>
                  <a:lnTo>
                    <a:pt x="2224" y="192"/>
                  </a:lnTo>
                  <a:lnTo>
                    <a:pt x="2218" y="192"/>
                  </a:lnTo>
                  <a:lnTo>
                    <a:pt x="2212" y="198"/>
                  </a:lnTo>
                  <a:lnTo>
                    <a:pt x="2194" y="204"/>
                  </a:lnTo>
                  <a:lnTo>
                    <a:pt x="2170" y="210"/>
                  </a:lnTo>
                  <a:lnTo>
                    <a:pt x="2146" y="228"/>
                  </a:lnTo>
                  <a:lnTo>
                    <a:pt x="2122" y="240"/>
                  </a:lnTo>
                  <a:lnTo>
                    <a:pt x="2116" y="240"/>
                  </a:lnTo>
                  <a:lnTo>
                    <a:pt x="2110" y="240"/>
                  </a:lnTo>
                  <a:lnTo>
                    <a:pt x="2110" y="240"/>
                  </a:lnTo>
                  <a:lnTo>
                    <a:pt x="2104" y="240"/>
                  </a:lnTo>
                  <a:lnTo>
                    <a:pt x="2098" y="246"/>
                  </a:lnTo>
                  <a:lnTo>
                    <a:pt x="2092" y="246"/>
                  </a:lnTo>
                  <a:lnTo>
                    <a:pt x="2086" y="246"/>
                  </a:lnTo>
                  <a:lnTo>
                    <a:pt x="2080" y="252"/>
                  </a:lnTo>
                  <a:lnTo>
                    <a:pt x="2080" y="258"/>
                  </a:lnTo>
                  <a:lnTo>
                    <a:pt x="2074" y="258"/>
                  </a:lnTo>
                  <a:lnTo>
                    <a:pt x="2074" y="258"/>
                  </a:lnTo>
                  <a:lnTo>
                    <a:pt x="2074" y="264"/>
                  </a:lnTo>
                  <a:lnTo>
                    <a:pt x="2074" y="264"/>
                  </a:lnTo>
                  <a:lnTo>
                    <a:pt x="2074" y="270"/>
                  </a:lnTo>
                  <a:lnTo>
                    <a:pt x="2074" y="276"/>
                  </a:lnTo>
                  <a:lnTo>
                    <a:pt x="2069" y="288"/>
                  </a:lnTo>
                  <a:lnTo>
                    <a:pt x="2057" y="300"/>
                  </a:lnTo>
                  <a:lnTo>
                    <a:pt x="2057" y="300"/>
                  </a:lnTo>
                  <a:lnTo>
                    <a:pt x="2051" y="300"/>
                  </a:lnTo>
                  <a:lnTo>
                    <a:pt x="2045" y="300"/>
                  </a:lnTo>
                  <a:lnTo>
                    <a:pt x="2039" y="306"/>
                  </a:lnTo>
                  <a:lnTo>
                    <a:pt x="2033" y="306"/>
                  </a:lnTo>
                  <a:lnTo>
                    <a:pt x="2033" y="312"/>
                  </a:lnTo>
                  <a:lnTo>
                    <a:pt x="2027" y="312"/>
                  </a:lnTo>
                  <a:lnTo>
                    <a:pt x="2027" y="318"/>
                  </a:lnTo>
                  <a:lnTo>
                    <a:pt x="2027" y="318"/>
                  </a:lnTo>
                  <a:lnTo>
                    <a:pt x="2021" y="324"/>
                  </a:lnTo>
                  <a:lnTo>
                    <a:pt x="2021" y="324"/>
                  </a:lnTo>
                  <a:lnTo>
                    <a:pt x="2015" y="330"/>
                  </a:lnTo>
                  <a:lnTo>
                    <a:pt x="2015" y="330"/>
                  </a:lnTo>
                  <a:lnTo>
                    <a:pt x="2009" y="336"/>
                  </a:lnTo>
                  <a:lnTo>
                    <a:pt x="1997" y="336"/>
                  </a:lnTo>
                  <a:lnTo>
                    <a:pt x="1991" y="342"/>
                  </a:lnTo>
                  <a:lnTo>
                    <a:pt x="1985" y="342"/>
                  </a:lnTo>
                  <a:lnTo>
                    <a:pt x="1979" y="342"/>
                  </a:lnTo>
                  <a:lnTo>
                    <a:pt x="1961" y="336"/>
                  </a:lnTo>
                  <a:lnTo>
                    <a:pt x="1925" y="336"/>
                  </a:lnTo>
                  <a:lnTo>
                    <a:pt x="1919" y="336"/>
                  </a:lnTo>
                  <a:lnTo>
                    <a:pt x="1913" y="336"/>
                  </a:lnTo>
                  <a:lnTo>
                    <a:pt x="1895" y="330"/>
                  </a:lnTo>
                  <a:lnTo>
                    <a:pt x="1889" y="330"/>
                  </a:lnTo>
                  <a:lnTo>
                    <a:pt x="1883" y="330"/>
                  </a:lnTo>
                  <a:lnTo>
                    <a:pt x="1877" y="330"/>
                  </a:lnTo>
                  <a:lnTo>
                    <a:pt x="1877" y="330"/>
                  </a:lnTo>
                  <a:lnTo>
                    <a:pt x="1871" y="336"/>
                  </a:lnTo>
                  <a:lnTo>
                    <a:pt x="1871" y="336"/>
                  </a:lnTo>
                  <a:lnTo>
                    <a:pt x="1865" y="342"/>
                  </a:lnTo>
                  <a:lnTo>
                    <a:pt x="1865" y="342"/>
                  </a:lnTo>
                  <a:lnTo>
                    <a:pt x="1859" y="348"/>
                  </a:lnTo>
                  <a:lnTo>
                    <a:pt x="1859" y="348"/>
                  </a:lnTo>
                  <a:lnTo>
                    <a:pt x="1853" y="354"/>
                  </a:lnTo>
                  <a:lnTo>
                    <a:pt x="1847" y="354"/>
                  </a:lnTo>
                  <a:lnTo>
                    <a:pt x="1835" y="360"/>
                  </a:lnTo>
                  <a:lnTo>
                    <a:pt x="1829" y="360"/>
                  </a:lnTo>
                  <a:lnTo>
                    <a:pt x="1823" y="360"/>
                  </a:lnTo>
                  <a:lnTo>
                    <a:pt x="1817" y="360"/>
                  </a:lnTo>
                  <a:lnTo>
                    <a:pt x="1776" y="342"/>
                  </a:lnTo>
                  <a:lnTo>
                    <a:pt x="1770" y="342"/>
                  </a:lnTo>
                  <a:lnTo>
                    <a:pt x="1764" y="342"/>
                  </a:lnTo>
                  <a:lnTo>
                    <a:pt x="1758" y="342"/>
                  </a:lnTo>
                  <a:lnTo>
                    <a:pt x="1746" y="342"/>
                  </a:lnTo>
                  <a:lnTo>
                    <a:pt x="1746" y="342"/>
                  </a:lnTo>
                  <a:lnTo>
                    <a:pt x="1740" y="342"/>
                  </a:lnTo>
                  <a:lnTo>
                    <a:pt x="1734" y="342"/>
                  </a:lnTo>
                  <a:lnTo>
                    <a:pt x="1728" y="348"/>
                  </a:lnTo>
                  <a:lnTo>
                    <a:pt x="1722" y="348"/>
                  </a:lnTo>
                  <a:lnTo>
                    <a:pt x="1716" y="354"/>
                  </a:lnTo>
                  <a:lnTo>
                    <a:pt x="1704" y="366"/>
                  </a:lnTo>
                  <a:lnTo>
                    <a:pt x="1698" y="378"/>
                  </a:lnTo>
                  <a:lnTo>
                    <a:pt x="1674" y="402"/>
                  </a:lnTo>
                  <a:lnTo>
                    <a:pt x="1656" y="425"/>
                  </a:lnTo>
                  <a:lnTo>
                    <a:pt x="1632" y="461"/>
                  </a:lnTo>
                  <a:lnTo>
                    <a:pt x="1614" y="509"/>
                  </a:lnTo>
                  <a:lnTo>
                    <a:pt x="1614" y="563"/>
                  </a:lnTo>
                  <a:lnTo>
                    <a:pt x="1614" y="569"/>
                  </a:lnTo>
                  <a:lnTo>
                    <a:pt x="1614" y="575"/>
                  </a:lnTo>
                  <a:lnTo>
                    <a:pt x="1614" y="581"/>
                  </a:lnTo>
                  <a:lnTo>
                    <a:pt x="1614" y="587"/>
                  </a:lnTo>
                  <a:lnTo>
                    <a:pt x="1614" y="593"/>
                  </a:lnTo>
                  <a:lnTo>
                    <a:pt x="1614" y="599"/>
                  </a:lnTo>
                  <a:lnTo>
                    <a:pt x="1614" y="605"/>
                  </a:lnTo>
                  <a:lnTo>
                    <a:pt x="1614" y="617"/>
                  </a:lnTo>
                  <a:lnTo>
                    <a:pt x="1620" y="641"/>
                  </a:lnTo>
                  <a:lnTo>
                    <a:pt x="1626" y="641"/>
                  </a:lnTo>
                  <a:lnTo>
                    <a:pt x="1632" y="647"/>
                  </a:lnTo>
                  <a:lnTo>
                    <a:pt x="1632" y="659"/>
                  </a:lnTo>
                  <a:lnTo>
                    <a:pt x="1638" y="659"/>
                  </a:lnTo>
                  <a:lnTo>
                    <a:pt x="1638" y="665"/>
                  </a:lnTo>
                  <a:lnTo>
                    <a:pt x="1638" y="665"/>
                  </a:lnTo>
                  <a:lnTo>
                    <a:pt x="1638" y="671"/>
                  </a:lnTo>
                  <a:lnTo>
                    <a:pt x="1632" y="671"/>
                  </a:lnTo>
                  <a:lnTo>
                    <a:pt x="1632" y="677"/>
                  </a:lnTo>
                  <a:lnTo>
                    <a:pt x="1632" y="677"/>
                  </a:lnTo>
                  <a:lnTo>
                    <a:pt x="1626" y="677"/>
                  </a:lnTo>
                  <a:lnTo>
                    <a:pt x="1620" y="683"/>
                  </a:lnTo>
                  <a:lnTo>
                    <a:pt x="1596" y="689"/>
                  </a:lnTo>
                  <a:lnTo>
                    <a:pt x="1572" y="689"/>
                  </a:lnTo>
                  <a:lnTo>
                    <a:pt x="1548" y="689"/>
                  </a:lnTo>
                  <a:lnTo>
                    <a:pt x="1542" y="689"/>
                  </a:lnTo>
                  <a:lnTo>
                    <a:pt x="1536" y="689"/>
                  </a:lnTo>
                  <a:lnTo>
                    <a:pt x="1518" y="683"/>
                  </a:lnTo>
                  <a:lnTo>
                    <a:pt x="1495" y="671"/>
                  </a:lnTo>
                  <a:lnTo>
                    <a:pt x="1465" y="629"/>
                  </a:lnTo>
                  <a:lnTo>
                    <a:pt x="1435" y="599"/>
                  </a:lnTo>
                  <a:lnTo>
                    <a:pt x="1405" y="581"/>
                  </a:lnTo>
                  <a:lnTo>
                    <a:pt x="1375" y="563"/>
                  </a:lnTo>
                  <a:lnTo>
                    <a:pt x="1333" y="587"/>
                  </a:lnTo>
                  <a:lnTo>
                    <a:pt x="1303" y="653"/>
                  </a:lnTo>
                  <a:lnTo>
                    <a:pt x="1261" y="665"/>
                  </a:lnTo>
                  <a:lnTo>
                    <a:pt x="1219" y="653"/>
                  </a:lnTo>
                  <a:lnTo>
                    <a:pt x="1184" y="671"/>
                  </a:lnTo>
                  <a:lnTo>
                    <a:pt x="1136" y="671"/>
                  </a:lnTo>
                  <a:lnTo>
                    <a:pt x="1106" y="671"/>
                  </a:lnTo>
                  <a:lnTo>
                    <a:pt x="1076" y="707"/>
                  </a:lnTo>
                  <a:lnTo>
                    <a:pt x="1016" y="731"/>
                  </a:lnTo>
                  <a:lnTo>
                    <a:pt x="944" y="761"/>
                  </a:lnTo>
                  <a:lnTo>
                    <a:pt x="921" y="773"/>
                  </a:lnTo>
                  <a:lnTo>
                    <a:pt x="867" y="773"/>
                  </a:lnTo>
                  <a:lnTo>
                    <a:pt x="813" y="743"/>
                  </a:lnTo>
                  <a:lnTo>
                    <a:pt x="783" y="719"/>
                  </a:lnTo>
                  <a:lnTo>
                    <a:pt x="741" y="713"/>
                  </a:lnTo>
                  <a:lnTo>
                    <a:pt x="693" y="701"/>
                  </a:lnTo>
                  <a:lnTo>
                    <a:pt x="628" y="701"/>
                  </a:lnTo>
                  <a:lnTo>
                    <a:pt x="616" y="701"/>
                  </a:lnTo>
                  <a:lnTo>
                    <a:pt x="598" y="695"/>
                  </a:lnTo>
                  <a:lnTo>
                    <a:pt x="580" y="695"/>
                  </a:lnTo>
                  <a:lnTo>
                    <a:pt x="568" y="695"/>
                  </a:lnTo>
                  <a:lnTo>
                    <a:pt x="568" y="695"/>
                  </a:lnTo>
                  <a:lnTo>
                    <a:pt x="562" y="701"/>
                  </a:lnTo>
                  <a:lnTo>
                    <a:pt x="556" y="701"/>
                  </a:lnTo>
                  <a:lnTo>
                    <a:pt x="556" y="701"/>
                  </a:lnTo>
                  <a:lnTo>
                    <a:pt x="556" y="701"/>
                  </a:lnTo>
                  <a:lnTo>
                    <a:pt x="550" y="707"/>
                  </a:lnTo>
                  <a:lnTo>
                    <a:pt x="544" y="713"/>
                  </a:lnTo>
                  <a:lnTo>
                    <a:pt x="520" y="731"/>
                  </a:lnTo>
                  <a:lnTo>
                    <a:pt x="496" y="749"/>
                  </a:lnTo>
                  <a:lnTo>
                    <a:pt x="460" y="785"/>
                  </a:lnTo>
                  <a:lnTo>
                    <a:pt x="454" y="791"/>
                  </a:lnTo>
                  <a:lnTo>
                    <a:pt x="436" y="809"/>
                  </a:lnTo>
                  <a:lnTo>
                    <a:pt x="424" y="815"/>
                  </a:lnTo>
                  <a:lnTo>
                    <a:pt x="418" y="821"/>
                  </a:lnTo>
                  <a:lnTo>
                    <a:pt x="412" y="821"/>
                  </a:lnTo>
                  <a:lnTo>
                    <a:pt x="406" y="821"/>
                  </a:lnTo>
                  <a:lnTo>
                    <a:pt x="400" y="821"/>
                  </a:lnTo>
                  <a:lnTo>
                    <a:pt x="394" y="821"/>
                  </a:lnTo>
                  <a:lnTo>
                    <a:pt x="388" y="821"/>
                  </a:lnTo>
                  <a:lnTo>
                    <a:pt x="382" y="821"/>
                  </a:lnTo>
                  <a:lnTo>
                    <a:pt x="370" y="821"/>
                  </a:lnTo>
                  <a:lnTo>
                    <a:pt x="358" y="821"/>
                  </a:lnTo>
                  <a:lnTo>
                    <a:pt x="352" y="821"/>
                  </a:lnTo>
                  <a:lnTo>
                    <a:pt x="335" y="827"/>
                  </a:lnTo>
                  <a:lnTo>
                    <a:pt x="329" y="827"/>
                  </a:lnTo>
                  <a:lnTo>
                    <a:pt x="233" y="839"/>
                  </a:lnTo>
                  <a:lnTo>
                    <a:pt x="227" y="845"/>
                  </a:lnTo>
                  <a:lnTo>
                    <a:pt x="209" y="851"/>
                  </a:lnTo>
                  <a:lnTo>
                    <a:pt x="197" y="851"/>
                  </a:lnTo>
                  <a:lnTo>
                    <a:pt x="185" y="857"/>
                  </a:lnTo>
                  <a:lnTo>
                    <a:pt x="179" y="857"/>
                  </a:lnTo>
                  <a:lnTo>
                    <a:pt x="173" y="857"/>
                  </a:lnTo>
                  <a:lnTo>
                    <a:pt x="167" y="857"/>
                  </a:lnTo>
                  <a:lnTo>
                    <a:pt x="149" y="851"/>
                  </a:lnTo>
                  <a:lnTo>
                    <a:pt x="137" y="851"/>
                  </a:lnTo>
                  <a:lnTo>
                    <a:pt x="125" y="851"/>
                  </a:lnTo>
                  <a:lnTo>
                    <a:pt x="119" y="857"/>
                  </a:lnTo>
                  <a:lnTo>
                    <a:pt x="113" y="857"/>
                  </a:lnTo>
                  <a:lnTo>
                    <a:pt x="107" y="857"/>
                  </a:lnTo>
                  <a:lnTo>
                    <a:pt x="107" y="857"/>
                  </a:lnTo>
                  <a:lnTo>
                    <a:pt x="101" y="863"/>
                  </a:lnTo>
                  <a:lnTo>
                    <a:pt x="101" y="863"/>
                  </a:lnTo>
                  <a:lnTo>
                    <a:pt x="101" y="869"/>
                  </a:lnTo>
                  <a:lnTo>
                    <a:pt x="101" y="875"/>
                  </a:lnTo>
                  <a:lnTo>
                    <a:pt x="95" y="875"/>
                  </a:lnTo>
                  <a:lnTo>
                    <a:pt x="95" y="881"/>
                  </a:lnTo>
                  <a:lnTo>
                    <a:pt x="89" y="881"/>
                  </a:lnTo>
                  <a:lnTo>
                    <a:pt x="83" y="887"/>
                  </a:lnTo>
                  <a:lnTo>
                    <a:pt x="77" y="887"/>
                  </a:lnTo>
                  <a:lnTo>
                    <a:pt x="60" y="893"/>
                  </a:lnTo>
                  <a:lnTo>
                    <a:pt x="54" y="899"/>
                  </a:lnTo>
                  <a:lnTo>
                    <a:pt x="48" y="899"/>
                  </a:lnTo>
                  <a:lnTo>
                    <a:pt x="48" y="905"/>
                  </a:lnTo>
                  <a:lnTo>
                    <a:pt x="0" y="953"/>
                  </a:lnTo>
                  <a:lnTo>
                    <a:pt x="2780" y="953"/>
                  </a:lnTo>
                  <a:lnTo>
                    <a:pt x="2780" y="24"/>
                  </a:lnTo>
                  <a:lnTo>
                    <a:pt x="2780" y="24"/>
                  </a:lnTo>
                  <a:lnTo>
                    <a:pt x="2780" y="24"/>
                  </a:lnTo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048869" name="Freeform 4"/>
            <p:cNvSpPr/>
            <p:nvPr/>
          </p:nvSpPr>
          <p:spPr bwMode="ltGray">
            <a:xfrm>
              <a:off x="4602" y="4014"/>
              <a:ext cx="12" cy="18"/>
            </a:xfrm>
            <a:custGeom>
              <a:avLst/>
              <a:gdLst/>
              <a:ahLst/>
              <a:cxnLst>
                <a:cxn ang="0">
                  <a:pos x="12" y="18"/>
                </a:cxn>
                <a:cxn ang="0">
                  <a:pos x="12" y="12"/>
                </a:cxn>
                <a:cxn ang="0">
                  <a:pos x="6" y="6"/>
                </a:cxn>
                <a:cxn ang="0">
                  <a:pos x="6" y="6"/>
                </a:cxn>
                <a:cxn ang="0">
                  <a:pos x="0" y="0"/>
                </a:cxn>
                <a:cxn ang="0">
                  <a:pos x="12" y="18"/>
                </a:cxn>
                <a:cxn ang="0">
                  <a:pos x="12" y="18"/>
                </a:cxn>
                <a:cxn ang="0">
                  <a:pos x="12" y="18"/>
                </a:cxn>
              </a:cxnLst>
              <a:rect l="0" t="0" r="r" b="b"/>
              <a:pathLst>
                <a:path w="12" h="18">
                  <a:moveTo>
                    <a:pt x="12" y="18"/>
                  </a:moveTo>
                  <a:lnTo>
                    <a:pt x="12" y="12"/>
                  </a:lnTo>
                  <a:lnTo>
                    <a:pt x="6" y="6"/>
                  </a:lnTo>
                  <a:lnTo>
                    <a:pt x="6" y="6"/>
                  </a:lnTo>
                  <a:lnTo>
                    <a:pt x="0" y="0"/>
                  </a:lnTo>
                  <a:lnTo>
                    <a:pt x="12" y="18"/>
                  </a:lnTo>
                  <a:lnTo>
                    <a:pt x="12" y="18"/>
                  </a:lnTo>
                  <a:lnTo>
                    <a:pt x="12" y="18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048870" name="Freeform 5"/>
            <p:cNvSpPr/>
            <p:nvPr/>
          </p:nvSpPr>
          <p:spPr bwMode="ltGray">
            <a:xfrm>
              <a:off x="4596" y="3996"/>
              <a:ext cx="6" cy="18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6" y="1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2"/>
                </a:cxn>
              </a:cxnLst>
              <a:rect l="0" t="0" r="r" b="b"/>
              <a:pathLst>
                <a:path w="6" h="18">
                  <a:moveTo>
                    <a:pt x="0" y="12"/>
                  </a:moveTo>
                  <a:lnTo>
                    <a:pt x="6" y="1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048871" name="Freeform 6"/>
            <p:cNvSpPr/>
            <p:nvPr/>
          </p:nvSpPr>
          <p:spPr bwMode="ltGray">
            <a:xfrm>
              <a:off x="5180" y="3577"/>
              <a:ext cx="304" cy="741"/>
            </a:xfrm>
            <a:custGeom>
              <a:avLst/>
              <a:gdLst/>
              <a:ahLst/>
              <a:cxnLst>
                <a:cxn ang="0">
                  <a:pos x="280" y="42"/>
                </a:cxn>
                <a:cxn ang="0">
                  <a:pos x="274" y="42"/>
                </a:cxn>
                <a:cxn ang="0">
                  <a:pos x="268" y="42"/>
                </a:cxn>
                <a:cxn ang="0">
                  <a:pos x="256" y="42"/>
                </a:cxn>
                <a:cxn ang="0">
                  <a:pos x="238" y="48"/>
                </a:cxn>
                <a:cxn ang="0">
                  <a:pos x="214" y="12"/>
                </a:cxn>
                <a:cxn ang="0">
                  <a:pos x="196" y="0"/>
                </a:cxn>
                <a:cxn ang="0">
                  <a:pos x="196" y="0"/>
                </a:cxn>
                <a:cxn ang="0">
                  <a:pos x="164" y="167"/>
                </a:cxn>
                <a:cxn ang="0">
                  <a:pos x="144" y="217"/>
                </a:cxn>
                <a:cxn ang="0">
                  <a:pos x="110" y="281"/>
                </a:cxn>
                <a:cxn ang="0">
                  <a:pos x="96" y="327"/>
                </a:cxn>
                <a:cxn ang="0">
                  <a:pos x="124" y="405"/>
                </a:cxn>
                <a:cxn ang="0">
                  <a:pos x="100" y="463"/>
                </a:cxn>
                <a:cxn ang="0">
                  <a:pos x="68" y="503"/>
                </a:cxn>
                <a:cxn ang="0">
                  <a:pos x="30" y="539"/>
                </a:cxn>
                <a:cxn ang="0">
                  <a:pos x="24" y="613"/>
                </a:cxn>
                <a:cxn ang="0">
                  <a:pos x="0" y="741"/>
                </a:cxn>
                <a:cxn ang="0">
                  <a:pos x="202" y="741"/>
                </a:cxn>
                <a:cxn ang="0">
                  <a:pos x="180" y="639"/>
                </a:cxn>
                <a:cxn ang="0">
                  <a:pos x="192" y="589"/>
                </a:cxn>
                <a:cxn ang="0">
                  <a:pos x="178" y="539"/>
                </a:cxn>
                <a:cxn ang="0">
                  <a:pos x="190" y="499"/>
                </a:cxn>
                <a:cxn ang="0">
                  <a:pos x="184" y="465"/>
                </a:cxn>
                <a:cxn ang="0">
                  <a:pos x="192" y="391"/>
                </a:cxn>
                <a:cxn ang="0">
                  <a:pos x="216" y="313"/>
                </a:cxn>
                <a:cxn ang="0">
                  <a:pos x="238" y="249"/>
                </a:cxn>
                <a:cxn ang="0">
                  <a:pos x="268" y="185"/>
                </a:cxn>
                <a:cxn ang="0">
                  <a:pos x="284" y="159"/>
                </a:cxn>
                <a:cxn ang="0">
                  <a:pos x="304" y="12"/>
                </a:cxn>
                <a:cxn ang="0">
                  <a:pos x="298" y="24"/>
                </a:cxn>
                <a:cxn ang="0">
                  <a:pos x="292" y="30"/>
                </a:cxn>
                <a:cxn ang="0">
                  <a:pos x="292" y="36"/>
                </a:cxn>
                <a:cxn ang="0">
                  <a:pos x="286" y="36"/>
                </a:cxn>
                <a:cxn ang="0">
                  <a:pos x="286" y="42"/>
                </a:cxn>
                <a:cxn ang="0">
                  <a:pos x="280" y="42"/>
                </a:cxn>
                <a:cxn ang="0">
                  <a:pos x="280" y="42"/>
                </a:cxn>
                <a:cxn ang="0">
                  <a:pos x="280" y="42"/>
                </a:cxn>
              </a:cxnLst>
              <a:rect l="0" t="0" r="r" b="b"/>
              <a:pathLst>
                <a:path w="304" h="741">
                  <a:moveTo>
                    <a:pt x="280" y="42"/>
                  </a:moveTo>
                  <a:lnTo>
                    <a:pt x="274" y="42"/>
                  </a:lnTo>
                  <a:lnTo>
                    <a:pt x="268" y="42"/>
                  </a:lnTo>
                  <a:lnTo>
                    <a:pt x="256" y="42"/>
                  </a:lnTo>
                  <a:lnTo>
                    <a:pt x="238" y="48"/>
                  </a:lnTo>
                  <a:lnTo>
                    <a:pt x="214" y="12"/>
                  </a:lnTo>
                  <a:lnTo>
                    <a:pt x="196" y="0"/>
                  </a:lnTo>
                  <a:lnTo>
                    <a:pt x="196" y="0"/>
                  </a:lnTo>
                  <a:lnTo>
                    <a:pt x="164" y="167"/>
                  </a:lnTo>
                  <a:lnTo>
                    <a:pt x="144" y="217"/>
                  </a:lnTo>
                  <a:lnTo>
                    <a:pt x="110" y="281"/>
                  </a:lnTo>
                  <a:lnTo>
                    <a:pt x="96" y="327"/>
                  </a:lnTo>
                  <a:lnTo>
                    <a:pt x="124" y="405"/>
                  </a:lnTo>
                  <a:lnTo>
                    <a:pt x="100" y="463"/>
                  </a:lnTo>
                  <a:lnTo>
                    <a:pt x="68" y="503"/>
                  </a:lnTo>
                  <a:lnTo>
                    <a:pt x="30" y="539"/>
                  </a:lnTo>
                  <a:lnTo>
                    <a:pt x="24" y="613"/>
                  </a:lnTo>
                  <a:lnTo>
                    <a:pt x="0" y="741"/>
                  </a:lnTo>
                  <a:lnTo>
                    <a:pt x="202" y="741"/>
                  </a:lnTo>
                  <a:lnTo>
                    <a:pt x="180" y="639"/>
                  </a:lnTo>
                  <a:lnTo>
                    <a:pt x="192" y="589"/>
                  </a:lnTo>
                  <a:lnTo>
                    <a:pt x="178" y="539"/>
                  </a:lnTo>
                  <a:lnTo>
                    <a:pt x="190" y="499"/>
                  </a:lnTo>
                  <a:lnTo>
                    <a:pt x="184" y="465"/>
                  </a:lnTo>
                  <a:lnTo>
                    <a:pt x="192" y="391"/>
                  </a:lnTo>
                  <a:lnTo>
                    <a:pt x="216" y="313"/>
                  </a:lnTo>
                  <a:lnTo>
                    <a:pt x="238" y="249"/>
                  </a:lnTo>
                  <a:lnTo>
                    <a:pt x="268" y="185"/>
                  </a:lnTo>
                  <a:lnTo>
                    <a:pt x="284" y="159"/>
                  </a:lnTo>
                  <a:lnTo>
                    <a:pt x="304" y="12"/>
                  </a:lnTo>
                  <a:lnTo>
                    <a:pt x="298" y="24"/>
                  </a:lnTo>
                  <a:lnTo>
                    <a:pt x="292" y="30"/>
                  </a:lnTo>
                  <a:lnTo>
                    <a:pt x="292" y="36"/>
                  </a:lnTo>
                  <a:lnTo>
                    <a:pt x="286" y="36"/>
                  </a:lnTo>
                  <a:lnTo>
                    <a:pt x="286" y="42"/>
                  </a:lnTo>
                  <a:lnTo>
                    <a:pt x="280" y="42"/>
                  </a:lnTo>
                  <a:lnTo>
                    <a:pt x="280" y="42"/>
                  </a:lnTo>
                  <a:lnTo>
                    <a:pt x="280" y="4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048872" name="Freeform 7"/>
            <p:cNvSpPr/>
            <p:nvPr/>
          </p:nvSpPr>
          <p:spPr bwMode="ltGray">
            <a:xfrm>
              <a:off x="4918" y="3553"/>
              <a:ext cx="314" cy="767"/>
            </a:xfrm>
            <a:custGeom>
              <a:avLst/>
              <a:gdLst/>
              <a:ahLst/>
              <a:cxnLst>
                <a:cxn ang="0">
                  <a:pos x="284" y="6"/>
                </a:cxn>
                <a:cxn ang="0">
                  <a:pos x="278" y="6"/>
                </a:cxn>
                <a:cxn ang="0">
                  <a:pos x="272" y="12"/>
                </a:cxn>
                <a:cxn ang="0">
                  <a:pos x="254" y="18"/>
                </a:cxn>
                <a:cxn ang="0">
                  <a:pos x="230" y="24"/>
                </a:cxn>
                <a:cxn ang="0">
                  <a:pos x="206" y="42"/>
                </a:cxn>
                <a:cxn ang="0">
                  <a:pos x="188" y="48"/>
                </a:cxn>
                <a:cxn ang="0">
                  <a:pos x="176" y="54"/>
                </a:cxn>
                <a:cxn ang="0">
                  <a:pos x="170" y="54"/>
                </a:cxn>
                <a:cxn ang="0">
                  <a:pos x="150" y="169"/>
                </a:cxn>
                <a:cxn ang="0">
                  <a:pos x="110" y="225"/>
                </a:cxn>
                <a:cxn ang="0">
                  <a:pos x="54" y="383"/>
                </a:cxn>
                <a:cxn ang="0">
                  <a:pos x="82" y="555"/>
                </a:cxn>
                <a:cxn ang="0">
                  <a:pos x="40" y="679"/>
                </a:cxn>
                <a:cxn ang="0">
                  <a:pos x="0" y="767"/>
                </a:cxn>
                <a:cxn ang="0">
                  <a:pos x="108" y="767"/>
                </a:cxn>
                <a:cxn ang="0">
                  <a:pos x="120" y="611"/>
                </a:cxn>
                <a:cxn ang="0">
                  <a:pos x="148" y="499"/>
                </a:cxn>
                <a:cxn ang="0">
                  <a:pos x="160" y="367"/>
                </a:cxn>
                <a:cxn ang="0">
                  <a:pos x="218" y="327"/>
                </a:cxn>
                <a:cxn ang="0">
                  <a:pos x="238" y="221"/>
                </a:cxn>
                <a:cxn ang="0">
                  <a:pos x="296" y="135"/>
                </a:cxn>
                <a:cxn ang="0">
                  <a:pos x="314" y="0"/>
                </a:cxn>
                <a:cxn ang="0">
                  <a:pos x="302" y="0"/>
                </a:cxn>
                <a:cxn ang="0">
                  <a:pos x="296" y="0"/>
                </a:cxn>
                <a:cxn ang="0">
                  <a:pos x="290" y="0"/>
                </a:cxn>
                <a:cxn ang="0">
                  <a:pos x="284" y="6"/>
                </a:cxn>
                <a:cxn ang="0">
                  <a:pos x="284" y="6"/>
                </a:cxn>
                <a:cxn ang="0">
                  <a:pos x="284" y="6"/>
                </a:cxn>
                <a:cxn ang="0">
                  <a:pos x="284" y="6"/>
                </a:cxn>
              </a:cxnLst>
              <a:rect l="0" t="0" r="r" b="b"/>
              <a:pathLst>
                <a:path w="314" h="767">
                  <a:moveTo>
                    <a:pt x="284" y="6"/>
                  </a:moveTo>
                  <a:lnTo>
                    <a:pt x="278" y="6"/>
                  </a:lnTo>
                  <a:lnTo>
                    <a:pt x="272" y="12"/>
                  </a:lnTo>
                  <a:lnTo>
                    <a:pt x="254" y="18"/>
                  </a:lnTo>
                  <a:lnTo>
                    <a:pt x="230" y="24"/>
                  </a:lnTo>
                  <a:lnTo>
                    <a:pt x="206" y="42"/>
                  </a:lnTo>
                  <a:lnTo>
                    <a:pt x="188" y="48"/>
                  </a:lnTo>
                  <a:lnTo>
                    <a:pt x="176" y="54"/>
                  </a:lnTo>
                  <a:lnTo>
                    <a:pt x="170" y="54"/>
                  </a:lnTo>
                  <a:lnTo>
                    <a:pt x="150" y="169"/>
                  </a:lnTo>
                  <a:lnTo>
                    <a:pt x="110" y="225"/>
                  </a:lnTo>
                  <a:lnTo>
                    <a:pt x="54" y="383"/>
                  </a:lnTo>
                  <a:lnTo>
                    <a:pt x="82" y="555"/>
                  </a:lnTo>
                  <a:lnTo>
                    <a:pt x="40" y="679"/>
                  </a:lnTo>
                  <a:lnTo>
                    <a:pt x="0" y="767"/>
                  </a:lnTo>
                  <a:lnTo>
                    <a:pt x="108" y="767"/>
                  </a:lnTo>
                  <a:lnTo>
                    <a:pt x="120" y="611"/>
                  </a:lnTo>
                  <a:lnTo>
                    <a:pt x="148" y="499"/>
                  </a:lnTo>
                  <a:lnTo>
                    <a:pt x="160" y="367"/>
                  </a:lnTo>
                  <a:lnTo>
                    <a:pt x="218" y="327"/>
                  </a:lnTo>
                  <a:lnTo>
                    <a:pt x="238" y="221"/>
                  </a:lnTo>
                  <a:lnTo>
                    <a:pt x="296" y="135"/>
                  </a:lnTo>
                  <a:lnTo>
                    <a:pt x="314" y="0"/>
                  </a:lnTo>
                  <a:lnTo>
                    <a:pt x="302" y="0"/>
                  </a:lnTo>
                  <a:lnTo>
                    <a:pt x="296" y="0"/>
                  </a:lnTo>
                  <a:lnTo>
                    <a:pt x="290" y="0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048873" name="Freeform 8"/>
            <p:cNvSpPr/>
            <p:nvPr/>
          </p:nvSpPr>
          <p:spPr bwMode="ltGray">
            <a:xfrm>
              <a:off x="4700" y="3697"/>
              <a:ext cx="275" cy="623"/>
            </a:xfrm>
            <a:custGeom>
              <a:avLst/>
              <a:gdLst/>
              <a:ahLst/>
              <a:cxnLst>
                <a:cxn ang="0">
                  <a:pos x="257" y="12"/>
                </a:cxn>
                <a:cxn ang="0">
                  <a:pos x="239" y="6"/>
                </a:cxn>
                <a:cxn ang="0">
                  <a:pos x="203" y="6"/>
                </a:cxn>
                <a:cxn ang="0">
                  <a:pos x="203" y="6"/>
                </a:cxn>
                <a:cxn ang="0">
                  <a:pos x="197" y="6"/>
                </a:cxn>
                <a:cxn ang="0">
                  <a:pos x="185" y="0"/>
                </a:cxn>
                <a:cxn ang="0">
                  <a:pos x="173" y="0"/>
                </a:cxn>
                <a:cxn ang="0">
                  <a:pos x="166" y="0"/>
                </a:cxn>
                <a:cxn ang="0">
                  <a:pos x="160" y="0"/>
                </a:cxn>
                <a:cxn ang="0">
                  <a:pos x="144" y="117"/>
                </a:cxn>
                <a:cxn ang="0">
                  <a:pos x="128" y="185"/>
                </a:cxn>
                <a:cxn ang="0">
                  <a:pos x="58" y="299"/>
                </a:cxn>
                <a:cxn ang="0">
                  <a:pos x="54" y="441"/>
                </a:cxn>
                <a:cxn ang="0">
                  <a:pos x="24" y="523"/>
                </a:cxn>
                <a:cxn ang="0">
                  <a:pos x="0" y="623"/>
                </a:cxn>
                <a:cxn ang="0">
                  <a:pos x="78" y="623"/>
                </a:cxn>
                <a:cxn ang="0">
                  <a:pos x="92" y="555"/>
                </a:cxn>
                <a:cxn ang="0">
                  <a:pos x="134" y="447"/>
                </a:cxn>
                <a:cxn ang="0">
                  <a:pos x="158" y="315"/>
                </a:cxn>
                <a:cxn ang="0">
                  <a:pos x="184" y="257"/>
                </a:cxn>
                <a:cxn ang="0">
                  <a:pos x="216" y="211"/>
                </a:cxn>
                <a:cxn ang="0">
                  <a:pos x="222" y="145"/>
                </a:cxn>
                <a:cxn ang="0">
                  <a:pos x="240" y="111"/>
                </a:cxn>
                <a:cxn ang="0">
                  <a:pos x="262" y="79"/>
                </a:cxn>
                <a:cxn ang="0">
                  <a:pos x="275" y="6"/>
                </a:cxn>
                <a:cxn ang="0">
                  <a:pos x="263" y="12"/>
                </a:cxn>
                <a:cxn ang="0">
                  <a:pos x="257" y="12"/>
                </a:cxn>
                <a:cxn ang="0">
                  <a:pos x="257" y="12"/>
                </a:cxn>
                <a:cxn ang="0">
                  <a:pos x="257" y="12"/>
                </a:cxn>
              </a:cxnLst>
              <a:rect l="0" t="0" r="r" b="b"/>
              <a:pathLst>
                <a:path w="275" h="623">
                  <a:moveTo>
                    <a:pt x="257" y="12"/>
                  </a:moveTo>
                  <a:lnTo>
                    <a:pt x="239" y="6"/>
                  </a:lnTo>
                  <a:lnTo>
                    <a:pt x="203" y="6"/>
                  </a:lnTo>
                  <a:lnTo>
                    <a:pt x="203" y="6"/>
                  </a:lnTo>
                  <a:lnTo>
                    <a:pt x="197" y="6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6" y="0"/>
                  </a:lnTo>
                  <a:lnTo>
                    <a:pt x="160" y="0"/>
                  </a:lnTo>
                  <a:lnTo>
                    <a:pt x="144" y="117"/>
                  </a:lnTo>
                  <a:lnTo>
                    <a:pt x="128" y="185"/>
                  </a:lnTo>
                  <a:lnTo>
                    <a:pt x="58" y="299"/>
                  </a:lnTo>
                  <a:lnTo>
                    <a:pt x="54" y="441"/>
                  </a:lnTo>
                  <a:lnTo>
                    <a:pt x="24" y="523"/>
                  </a:lnTo>
                  <a:lnTo>
                    <a:pt x="0" y="623"/>
                  </a:lnTo>
                  <a:lnTo>
                    <a:pt x="78" y="623"/>
                  </a:lnTo>
                  <a:lnTo>
                    <a:pt x="92" y="555"/>
                  </a:lnTo>
                  <a:lnTo>
                    <a:pt x="134" y="447"/>
                  </a:lnTo>
                  <a:lnTo>
                    <a:pt x="158" y="315"/>
                  </a:lnTo>
                  <a:lnTo>
                    <a:pt x="184" y="257"/>
                  </a:lnTo>
                  <a:lnTo>
                    <a:pt x="216" y="211"/>
                  </a:lnTo>
                  <a:lnTo>
                    <a:pt x="222" y="145"/>
                  </a:lnTo>
                  <a:lnTo>
                    <a:pt x="240" y="111"/>
                  </a:lnTo>
                  <a:lnTo>
                    <a:pt x="262" y="79"/>
                  </a:lnTo>
                  <a:lnTo>
                    <a:pt x="275" y="6"/>
                  </a:lnTo>
                  <a:lnTo>
                    <a:pt x="263" y="12"/>
                  </a:lnTo>
                  <a:lnTo>
                    <a:pt x="257" y="12"/>
                  </a:lnTo>
                  <a:lnTo>
                    <a:pt x="257" y="12"/>
                  </a:lnTo>
                  <a:lnTo>
                    <a:pt x="257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048874" name="Freeform 9"/>
            <p:cNvSpPr/>
            <p:nvPr/>
          </p:nvSpPr>
          <p:spPr bwMode="ltGray">
            <a:xfrm>
              <a:off x="4522" y="3709"/>
              <a:ext cx="213" cy="611"/>
            </a:xfrm>
            <a:custGeom>
              <a:avLst/>
              <a:gdLst/>
              <a:ahLst/>
              <a:cxnLst>
                <a:cxn ang="0">
                  <a:pos x="171" y="12"/>
                </a:cxn>
                <a:cxn ang="0">
                  <a:pos x="159" y="24"/>
                </a:cxn>
                <a:cxn ang="0">
                  <a:pos x="153" y="36"/>
                </a:cxn>
                <a:cxn ang="0">
                  <a:pos x="128" y="60"/>
                </a:cxn>
                <a:cxn ang="0">
                  <a:pos x="110" y="83"/>
                </a:cxn>
                <a:cxn ang="0">
                  <a:pos x="86" y="119"/>
                </a:cxn>
                <a:cxn ang="0">
                  <a:pos x="68" y="167"/>
                </a:cxn>
                <a:cxn ang="0">
                  <a:pos x="68" y="221"/>
                </a:cxn>
                <a:cxn ang="0">
                  <a:pos x="68" y="227"/>
                </a:cxn>
                <a:cxn ang="0">
                  <a:pos x="68" y="233"/>
                </a:cxn>
                <a:cxn ang="0">
                  <a:pos x="68" y="239"/>
                </a:cxn>
                <a:cxn ang="0">
                  <a:pos x="68" y="245"/>
                </a:cxn>
                <a:cxn ang="0">
                  <a:pos x="68" y="251"/>
                </a:cxn>
                <a:cxn ang="0">
                  <a:pos x="68" y="251"/>
                </a:cxn>
                <a:cxn ang="0">
                  <a:pos x="68" y="257"/>
                </a:cxn>
                <a:cxn ang="0">
                  <a:pos x="68" y="269"/>
                </a:cxn>
                <a:cxn ang="0">
                  <a:pos x="74" y="287"/>
                </a:cxn>
                <a:cxn ang="0">
                  <a:pos x="80" y="305"/>
                </a:cxn>
                <a:cxn ang="0">
                  <a:pos x="86" y="311"/>
                </a:cxn>
                <a:cxn ang="0">
                  <a:pos x="86" y="311"/>
                </a:cxn>
                <a:cxn ang="0">
                  <a:pos x="92" y="317"/>
                </a:cxn>
                <a:cxn ang="0">
                  <a:pos x="92" y="323"/>
                </a:cxn>
                <a:cxn ang="0">
                  <a:pos x="92" y="323"/>
                </a:cxn>
                <a:cxn ang="0">
                  <a:pos x="24" y="437"/>
                </a:cxn>
                <a:cxn ang="0">
                  <a:pos x="18" y="471"/>
                </a:cxn>
                <a:cxn ang="0">
                  <a:pos x="0" y="547"/>
                </a:cxn>
                <a:cxn ang="0">
                  <a:pos x="50" y="611"/>
                </a:cxn>
                <a:cxn ang="0">
                  <a:pos x="114" y="611"/>
                </a:cxn>
                <a:cxn ang="0">
                  <a:pos x="104" y="555"/>
                </a:cxn>
                <a:cxn ang="0">
                  <a:pos x="120" y="515"/>
                </a:cxn>
                <a:cxn ang="0">
                  <a:pos x="150" y="449"/>
                </a:cxn>
                <a:cxn ang="0">
                  <a:pos x="166" y="377"/>
                </a:cxn>
                <a:cxn ang="0">
                  <a:pos x="156" y="295"/>
                </a:cxn>
                <a:cxn ang="0">
                  <a:pos x="170" y="203"/>
                </a:cxn>
                <a:cxn ang="0">
                  <a:pos x="212" y="95"/>
                </a:cxn>
                <a:cxn ang="0">
                  <a:pos x="213" y="0"/>
                </a:cxn>
                <a:cxn ang="0">
                  <a:pos x="207" y="0"/>
                </a:cxn>
                <a:cxn ang="0">
                  <a:pos x="201" y="0"/>
                </a:cxn>
                <a:cxn ang="0">
                  <a:pos x="195" y="0"/>
                </a:cxn>
                <a:cxn ang="0">
                  <a:pos x="189" y="0"/>
                </a:cxn>
                <a:cxn ang="0">
                  <a:pos x="183" y="6"/>
                </a:cxn>
                <a:cxn ang="0">
                  <a:pos x="177" y="6"/>
                </a:cxn>
                <a:cxn ang="0">
                  <a:pos x="171" y="12"/>
                </a:cxn>
                <a:cxn ang="0">
                  <a:pos x="171" y="12"/>
                </a:cxn>
                <a:cxn ang="0">
                  <a:pos x="171" y="12"/>
                </a:cxn>
              </a:cxnLst>
              <a:rect l="0" t="0" r="r" b="b"/>
              <a:pathLst>
                <a:path w="213" h="611">
                  <a:moveTo>
                    <a:pt x="171" y="12"/>
                  </a:moveTo>
                  <a:lnTo>
                    <a:pt x="159" y="24"/>
                  </a:lnTo>
                  <a:lnTo>
                    <a:pt x="153" y="36"/>
                  </a:lnTo>
                  <a:lnTo>
                    <a:pt x="128" y="60"/>
                  </a:lnTo>
                  <a:lnTo>
                    <a:pt x="110" y="83"/>
                  </a:lnTo>
                  <a:lnTo>
                    <a:pt x="86" y="119"/>
                  </a:lnTo>
                  <a:lnTo>
                    <a:pt x="68" y="167"/>
                  </a:lnTo>
                  <a:lnTo>
                    <a:pt x="68" y="221"/>
                  </a:lnTo>
                  <a:lnTo>
                    <a:pt x="68" y="227"/>
                  </a:lnTo>
                  <a:lnTo>
                    <a:pt x="68" y="233"/>
                  </a:lnTo>
                  <a:lnTo>
                    <a:pt x="68" y="239"/>
                  </a:lnTo>
                  <a:lnTo>
                    <a:pt x="68" y="245"/>
                  </a:lnTo>
                  <a:lnTo>
                    <a:pt x="68" y="251"/>
                  </a:lnTo>
                  <a:lnTo>
                    <a:pt x="68" y="251"/>
                  </a:lnTo>
                  <a:lnTo>
                    <a:pt x="68" y="257"/>
                  </a:lnTo>
                  <a:lnTo>
                    <a:pt x="68" y="269"/>
                  </a:lnTo>
                  <a:lnTo>
                    <a:pt x="74" y="287"/>
                  </a:lnTo>
                  <a:lnTo>
                    <a:pt x="80" y="305"/>
                  </a:lnTo>
                  <a:lnTo>
                    <a:pt x="86" y="311"/>
                  </a:lnTo>
                  <a:lnTo>
                    <a:pt x="86" y="311"/>
                  </a:lnTo>
                  <a:lnTo>
                    <a:pt x="92" y="317"/>
                  </a:lnTo>
                  <a:lnTo>
                    <a:pt x="92" y="323"/>
                  </a:lnTo>
                  <a:lnTo>
                    <a:pt x="92" y="323"/>
                  </a:lnTo>
                  <a:lnTo>
                    <a:pt x="24" y="437"/>
                  </a:lnTo>
                  <a:lnTo>
                    <a:pt x="18" y="471"/>
                  </a:lnTo>
                  <a:lnTo>
                    <a:pt x="0" y="547"/>
                  </a:lnTo>
                  <a:lnTo>
                    <a:pt x="50" y="611"/>
                  </a:lnTo>
                  <a:lnTo>
                    <a:pt x="114" y="611"/>
                  </a:lnTo>
                  <a:lnTo>
                    <a:pt x="104" y="555"/>
                  </a:lnTo>
                  <a:lnTo>
                    <a:pt x="120" y="515"/>
                  </a:lnTo>
                  <a:lnTo>
                    <a:pt x="150" y="449"/>
                  </a:lnTo>
                  <a:lnTo>
                    <a:pt x="166" y="377"/>
                  </a:lnTo>
                  <a:lnTo>
                    <a:pt x="156" y="295"/>
                  </a:lnTo>
                  <a:lnTo>
                    <a:pt x="170" y="203"/>
                  </a:lnTo>
                  <a:lnTo>
                    <a:pt x="212" y="95"/>
                  </a:lnTo>
                  <a:lnTo>
                    <a:pt x="213" y="0"/>
                  </a:lnTo>
                  <a:lnTo>
                    <a:pt x="207" y="0"/>
                  </a:lnTo>
                  <a:lnTo>
                    <a:pt x="201" y="0"/>
                  </a:lnTo>
                  <a:lnTo>
                    <a:pt x="195" y="0"/>
                  </a:lnTo>
                  <a:lnTo>
                    <a:pt x="189" y="0"/>
                  </a:lnTo>
                  <a:lnTo>
                    <a:pt x="183" y="6"/>
                  </a:lnTo>
                  <a:lnTo>
                    <a:pt x="177" y="6"/>
                  </a:lnTo>
                  <a:lnTo>
                    <a:pt x="171" y="12"/>
                  </a:lnTo>
                  <a:lnTo>
                    <a:pt x="171" y="12"/>
                  </a:lnTo>
                  <a:lnTo>
                    <a:pt x="171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048875" name="Freeform 10"/>
            <p:cNvSpPr/>
            <p:nvPr/>
          </p:nvSpPr>
          <p:spPr bwMode="ltGray">
            <a:xfrm>
              <a:off x="4292" y="3936"/>
              <a:ext cx="167" cy="384"/>
            </a:xfrm>
            <a:custGeom>
              <a:avLst/>
              <a:gdLst/>
              <a:ahLst/>
              <a:cxnLst>
                <a:cxn ang="0">
                  <a:pos x="149" y="60"/>
                </a:cxn>
                <a:cxn ang="0">
                  <a:pos x="119" y="30"/>
                </a:cxn>
                <a:cxn ang="0">
                  <a:pos x="89" y="12"/>
                </a:cxn>
                <a:cxn ang="0">
                  <a:pos x="59" y="0"/>
                </a:cxn>
                <a:cxn ang="0">
                  <a:pos x="54" y="70"/>
                </a:cxn>
                <a:cxn ang="0">
                  <a:pos x="46" y="112"/>
                </a:cxn>
                <a:cxn ang="0">
                  <a:pos x="52" y="168"/>
                </a:cxn>
                <a:cxn ang="0">
                  <a:pos x="24" y="194"/>
                </a:cxn>
                <a:cxn ang="0">
                  <a:pos x="16" y="258"/>
                </a:cxn>
                <a:cxn ang="0">
                  <a:pos x="2" y="300"/>
                </a:cxn>
                <a:cxn ang="0">
                  <a:pos x="0" y="352"/>
                </a:cxn>
                <a:cxn ang="0">
                  <a:pos x="47" y="384"/>
                </a:cxn>
                <a:cxn ang="0">
                  <a:pos x="149" y="384"/>
                </a:cxn>
                <a:cxn ang="0">
                  <a:pos x="134" y="350"/>
                </a:cxn>
                <a:cxn ang="0">
                  <a:pos x="104" y="324"/>
                </a:cxn>
                <a:cxn ang="0">
                  <a:pos x="138" y="274"/>
                </a:cxn>
                <a:cxn ang="0">
                  <a:pos x="122" y="220"/>
                </a:cxn>
                <a:cxn ang="0">
                  <a:pos x="132" y="186"/>
                </a:cxn>
                <a:cxn ang="0">
                  <a:pos x="140" y="154"/>
                </a:cxn>
                <a:cxn ang="0">
                  <a:pos x="167" y="90"/>
                </a:cxn>
                <a:cxn ang="0">
                  <a:pos x="149" y="60"/>
                </a:cxn>
                <a:cxn ang="0">
                  <a:pos x="149" y="60"/>
                </a:cxn>
                <a:cxn ang="0">
                  <a:pos x="149" y="60"/>
                </a:cxn>
              </a:cxnLst>
              <a:rect l="0" t="0" r="r" b="b"/>
              <a:pathLst>
                <a:path w="167" h="384">
                  <a:moveTo>
                    <a:pt x="149" y="60"/>
                  </a:moveTo>
                  <a:lnTo>
                    <a:pt x="119" y="30"/>
                  </a:lnTo>
                  <a:lnTo>
                    <a:pt x="89" y="12"/>
                  </a:lnTo>
                  <a:lnTo>
                    <a:pt x="59" y="0"/>
                  </a:lnTo>
                  <a:lnTo>
                    <a:pt x="54" y="70"/>
                  </a:lnTo>
                  <a:lnTo>
                    <a:pt x="46" y="112"/>
                  </a:lnTo>
                  <a:lnTo>
                    <a:pt x="52" y="168"/>
                  </a:lnTo>
                  <a:lnTo>
                    <a:pt x="24" y="194"/>
                  </a:lnTo>
                  <a:lnTo>
                    <a:pt x="16" y="258"/>
                  </a:lnTo>
                  <a:lnTo>
                    <a:pt x="2" y="300"/>
                  </a:lnTo>
                  <a:lnTo>
                    <a:pt x="0" y="352"/>
                  </a:lnTo>
                  <a:lnTo>
                    <a:pt x="47" y="384"/>
                  </a:lnTo>
                  <a:lnTo>
                    <a:pt x="149" y="384"/>
                  </a:lnTo>
                  <a:lnTo>
                    <a:pt x="134" y="350"/>
                  </a:lnTo>
                  <a:lnTo>
                    <a:pt x="104" y="324"/>
                  </a:lnTo>
                  <a:lnTo>
                    <a:pt x="138" y="274"/>
                  </a:lnTo>
                  <a:lnTo>
                    <a:pt x="122" y="220"/>
                  </a:lnTo>
                  <a:lnTo>
                    <a:pt x="132" y="186"/>
                  </a:lnTo>
                  <a:lnTo>
                    <a:pt x="140" y="154"/>
                  </a:lnTo>
                  <a:lnTo>
                    <a:pt x="167" y="90"/>
                  </a:lnTo>
                  <a:lnTo>
                    <a:pt x="149" y="60"/>
                  </a:lnTo>
                  <a:lnTo>
                    <a:pt x="149" y="60"/>
                  </a:lnTo>
                  <a:lnTo>
                    <a:pt x="149" y="6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048876" name="Freeform 11"/>
            <p:cNvSpPr/>
            <p:nvPr/>
          </p:nvSpPr>
          <p:spPr bwMode="ltGray">
            <a:xfrm>
              <a:off x="4100" y="4020"/>
              <a:ext cx="166" cy="300"/>
            </a:xfrm>
            <a:custGeom>
              <a:avLst/>
              <a:gdLst/>
              <a:ahLst/>
              <a:cxnLst>
                <a:cxn ang="0">
                  <a:pos x="136" y="12"/>
                </a:cxn>
                <a:cxn ang="0">
                  <a:pos x="100" y="0"/>
                </a:cxn>
                <a:cxn ang="0">
                  <a:pos x="78" y="64"/>
                </a:cxn>
                <a:cxn ang="0">
                  <a:pos x="70" y="126"/>
                </a:cxn>
                <a:cxn ang="0">
                  <a:pos x="46" y="184"/>
                </a:cxn>
                <a:cxn ang="0">
                  <a:pos x="58" y="232"/>
                </a:cxn>
                <a:cxn ang="0">
                  <a:pos x="38" y="268"/>
                </a:cxn>
                <a:cxn ang="0">
                  <a:pos x="0" y="300"/>
                </a:cxn>
                <a:cxn ang="0">
                  <a:pos x="160" y="300"/>
                </a:cxn>
                <a:cxn ang="0">
                  <a:pos x="136" y="272"/>
                </a:cxn>
                <a:cxn ang="0">
                  <a:pos x="98" y="234"/>
                </a:cxn>
                <a:cxn ang="0">
                  <a:pos x="130" y="188"/>
                </a:cxn>
                <a:cxn ang="0">
                  <a:pos x="138" y="134"/>
                </a:cxn>
                <a:cxn ang="0">
                  <a:pos x="144" y="94"/>
                </a:cxn>
                <a:cxn ang="0">
                  <a:pos x="164" y="60"/>
                </a:cxn>
                <a:cxn ang="0">
                  <a:pos x="166" y="0"/>
                </a:cxn>
                <a:cxn ang="0">
                  <a:pos x="136" y="12"/>
                </a:cxn>
                <a:cxn ang="0">
                  <a:pos x="136" y="12"/>
                </a:cxn>
                <a:cxn ang="0">
                  <a:pos x="136" y="12"/>
                </a:cxn>
              </a:cxnLst>
              <a:rect l="0" t="0" r="r" b="b"/>
              <a:pathLst>
                <a:path w="166" h="300">
                  <a:moveTo>
                    <a:pt x="136" y="12"/>
                  </a:moveTo>
                  <a:lnTo>
                    <a:pt x="100" y="0"/>
                  </a:lnTo>
                  <a:lnTo>
                    <a:pt x="78" y="64"/>
                  </a:lnTo>
                  <a:lnTo>
                    <a:pt x="70" y="126"/>
                  </a:lnTo>
                  <a:lnTo>
                    <a:pt x="46" y="184"/>
                  </a:lnTo>
                  <a:lnTo>
                    <a:pt x="58" y="232"/>
                  </a:lnTo>
                  <a:lnTo>
                    <a:pt x="38" y="268"/>
                  </a:lnTo>
                  <a:lnTo>
                    <a:pt x="0" y="300"/>
                  </a:lnTo>
                  <a:lnTo>
                    <a:pt x="160" y="300"/>
                  </a:lnTo>
                  <a:lnTo>
                    <a:pt x="136" y="272"/>
                  </a:lnTo>
                  <a:lnTo>
                    <a:pt x="98" y="234"/>
                  </a:lnTo>
                  <a:lnTo>
                    <a:pt x="130" y="188"/>
                  </a:lnTo>
                  <a:lnTo>
                    <a:pt x="138" y="134"/>
                  </a:lnTo>
                  <a:lnTo>
                    <a:pt x="144" y="94"/>
                  </a:lnTo>
                  <a:lnTo>
                    <a:pt x="164" y="60"/>
                  </a:lnTo>
                  <a:lnTo>
                    <a:pt x="166" y="0"/>
                  </a:lnTo>
                  <a:lnTo>
                    <a:pt x="136" y="12"/>
                  </a:lnTo>
                  <a:lnTo>
                    <a:pt x="136" y="12"/>
                  </a:lnTo>
                  <a:lnTo>
                    <a:pt x="136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048877" name="Freeform 12"/>
            <p:cNvSpPr/>
            <p:nvPr/>
          </p:nvSpPr>
          <p:spPr bwMode="ltGray">
            <a:xfrm>
              <a:off x="3910" y="4038"/>
              <a:ext cx="237" cy="282"/>
            </a:xfrm>
            <a:custGeom>
              <a:avLst/>
              <a:gdLst/>
              <a:ahLst/>
              <a:cxnLst>
                <a:cxn ang="0">
                  <a:pos x="201" y="0"/>
                </a:cxn>
                <a:cxn ang="0">
                  <a:pos x="183" y="0"/>
                </a:cxn>
                <a:cxn ang="0">
                  <a:pos x="158" y="50"/>
                </a:cxn>
                <a:cxn ang="0">
                  <a:pos x="148" y="92"/>
                </a:cxn>
                <a:cxn ang="0">
                  <a:pos x="120" y="144"/>
                </a:cxn>
                <a:cxn ang="0">
                  <a:pos x="82" y="182"/>
                </a:cxn>
                <a:cxn ang="0">
                  <a:pos x="60" y="232"/>
                </a:cxn>
                <a:cxn ang="0">
                  <a:pos x="0" y="282"/>
                </a:cxn>
                <a:cxn ang="0">
                  <a:pos x="128" y="282"/>
                </a:cxn>
                <a:cxn ang="0">
                  <a:pos x="154" y="254"/>
                </a:cxn>
                <a:cxn ang="0">
                  <a:pos x="158" y="196"/>
                </a:cxn>
                <a:cxn ang="0">
                  <a:pos x="188" y="148"/>
                </a:cxn>
                <a:cxn ang="0">
                  <a:pos x="196" y="70"/>
                </a:cxn>
                <a:cxn ang="0">
                  <a:pos x="237" y="0"/>
                </a:cxn>
                <a:cxn ang="0">
                  <a:pos x="201" y="0"/>
                </a:cxn>
                <a:cxn ang="0">
                  <a:pos x="201" y="0"/>
                </a:cxn>
                <a:cxn ang="0">
                  <a:pos x="201" y="0"/>
                </a:cxn>
              </a:cxnLst>
              <a:rect l="0" t="0" r="r" b="b"/>
              <a:pathLst>
                <a:path w="237" h="282">
                  <a:moveTo>
                    <a:pt x="201" y="0"/>
                  </a:moveTo>
                  <a:lnTo>
                    <a:pt x="183" y="0"/>
                  </a:lnTo>
                  <a:lnTo>
                    <a:pt x="158" y="50"/>
                  </a:lnTo>
                  <a:lnTo>
                    <a:pt x="148" y="92"/>
                  </a:lnTo>
                  <a:lnTo>
                    <a:pt x="120" y="144"/>
                  </a:lnTo>
                  <a:lnTo>
                    <a:pt x="82" y="182"/>
                  </a:lnTo>
                  <a:lnTo>
                    <a:pt x="60" y="232"/>
                  </a:lnTo>
                  <a:lnTo>
                    <a:pt x="0" y="282"/>
                  </a:lnTo>
                  <a:lnTo>
                    <a:pt x="128" y="282"/>
                  </a:lnTo>
                  <a:lnTo>
                    <a:pt x="154" y="254"/>
                  </a:lnTo>
                  <a:lnTo>
                    <a:pt x="158" y="196"/>
                  </a:lnTo>
                  <a:lnTo>
                    <a:pt x="188" y="148"/>
                  </a:lnTo>
                  <a:lnTo>
                    <a:pt x="196" y="70"/>
                  </a:lnTo>
                  <a:lnTo>
                    <a:pt x="237" y="0"/>
                  </a:lnTo>
                  <a:lnTo>
                    <a:pt x="201" y="0"/>
                  </a:lnTo>
                  <a:lnTo>
                    <a:pt x="201" y="0"/>
                  </a:lnTo>
                  <a:lnTo>
                    <a:pt x="201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048878" name="Freeform 13"/>
            <p:cNvSpPr/>
            <p:nvPr/>
          </p:nvSpPr>
          <p:spPr bwMode="ltGray">
            <a:xfrm>
              <a:off x="3674" y="4086"/>
              <a:ext cx="196" cy="234"/>
            </a:xfrm>
            <a:custGeom>
              <a:avLst/>
              <a:gdLst/>
              <a:ahLst/>
              <a:cxnLst>
                <a:cxn ang="0">
                  <a:pos x="167" y="54"/>
                </a:cxn>
                <a:cxn ang="0">
                  <a:pos x="113" y="24"/>
                </a:cxn>
                <a:cxn ang="0">
                  <a:pos x="83" y="0"/>
                </a:cxn>
                <a:cxn ang="0">
                  <a:pos x="80" y="62"/>
                </a:cxn>
                <a:cxn ang="0">
                  <a:pos x="58" y="100"/>
                </a:cxn>
                <a:cxn ang="0">
                  <a:pos x="54" y="160"/>
                </a:cxn>
                <a:cxn ang="0">
                  <a:pos x="36" y="202"/>
                </a:cxn>
                <a:cxn ang="0">
                  <a:pos x="0" y="234"/>
                </a:cxn>
                <a:cxn ang="0">
                  <a:pos x="146" y="234"/>
                </a:cxn>
                <a:cxn ang="0">
                  <a:pos x="170" y="198"/>
                </a:cxn>
                <a:cxn ang="0">
                  <a:pos x="158" y="138"/>
                </a:cxn>
                <a:cxn ang="0">
                  <a:pos x="196" y="100"/>
                </a:cxn>
                <a:cxn ang="0">
                  <a:pos x="191" y="54"/>
                </a:cxn>
                <a:cxn ang="0">
                  <a:pos x="167" y="54"/>
                </a:cxn>
                <a:cxn ang="0">
                  <a:pos x="167" y="54"/>
                </a:cxn>
                <a:cxn ang="0">
                  <a:pos x="167" y="54"/>
                </a:cxn>
              </a:cxnLst>
              <a:rect l="0" t="0" r="r" b="b"/>
              <a:pathLst>
                <a:path w="196" h="234">
                  <a:moveTo>
                    <a:pt x="167" y="54"/>
                  </a:moveTo>
                  <a:lnTo>
                    <a:pt x="113" y="24"/>
                  </a:lnTo>
                  <a:lnTo>
                    <a:pt x="83" y="0"/>
                  </a:lnTo>
                  <a:lnTo>
                    <a:pt x="80" y="62"/>
                  </a:lnTo>
                  <a:lnTo>
                    <a:pt x="58" y="100"/>
                  </a:lnTo>
                  <a:lnTo>
                    <a:pt x="54" y="160"/>
                  </a:lnTo>
                  <a:lnTo>
                    <a:pt x="36" y="202"/>
                  </a:lnTo>
                  <a:lnTo>
                    <a:pt x="0" y="234"/>
                  </a:lnTo>
                  <a:lnTo>
                    <a:pt x="146" y="234"/>
                  </a:lnTo>
                  <a:lnTo>
                    <a:pt x="170" y="198"/>
                  </a:lnTo>
                  <a:lnTo>
                    <a:pt x="158" y="138"/>
                  </a:lnTo>
                  <a:lnTo>
                    <a:pt x="196" y="100"/>
                  </a:lnTo>
                  <a:lnTo>
                    <a:pt x="191" y="54"/>
                  </a:lnTo>
                  <a:lnTo>
                    <a:pt x="167" y="54"/>
                  </a:lnTo>
                  <a:lnTo>
                    <a:pt x="167" y="54"/>
                  </a:lnTo>
                  <a:lnTo>
                    <a:pt x="167" y="54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048879" name="Freeform 14"/>
            <p:cNvSpPr/>
            <p:nvPr/>
          </p:nvSpPr>
          <p:spPr bwMode="ltGray">
            <a:xfrm>
              <a:off x="3476" y="4068"/>
              <a:ext cx="190" cy="252"/>
            </a:xfrm>
            <a:custGeom>
              <a:avLst/>
              <a:gdLst/>
              <a:ahLst/>
              <a:cxnLst>
                <a:cxn ang="0">
                  <a:pos x="190" y="0"/>
                </a:cxn>
                <a:cxn ang="0">
                  <a:pos x="166" y="0"/>
                </a:cxn>
                <a:cxn ang="0">
                  <a:pos x="158" y="38"/>
                </a:cxn>
                <a:cxn ang="0">
                  <a:pos x="138" y="120"/>
                </a:cxn>
                <a:cxn ang="0">
                  <a:pos x="94" y="180"/>
                </a:cxn>
                <a:cxn ang="0">
                  <a:pos x="62" y="234"/>
                </a:cxn>
                <a:cxn ang="0">
                  <a:pos x="0" y="252"/>
                </a:cxn>
                <a:cxn ang="0">
                  <a:pos x="128" y="252"/>
                </a:cxn>
                <a:cxn ang="0">
                  <a:pos x="142" y="188"/>
                </a:cxn>
                <a:cxn ang="0">
                  <a:pos x="186" y="90"/>
                </a:cxn>
                <a:cxn ang="0">
                  <a:pos x="190" y="38"/>
                </a:cxn>
                <a:cxn ang="0">
                  <a:pos x="190" y="0"/>
                </a:cxn>
                <a:cxn ang="0">
                  <a:pos x="190" y="0"/>
                </a:cxn>
                <a:cxn ang="0">
                  <a:pos x="190" y="0"/>
                </a:cxn>
                <a:cxn ang="0">
                  <a:pos x="190" y="0"/>
                </a:cxn>
              </a:cxnLst>
              <a:rect l="0" t="0" r="r" b="b"/>
              <a:pathLst>
                <a:path w="190" h="252">
                  <a:moveTo>
                    <a:pt x="190" y="0"/>
                  </a:moveTo>
                  <a:lnTo>
                    <a:pt x="166" y="0"/>
                  </a:lnTo>
                  <a:lnTo>
                    <a:pt x="158" y="38"/>
                  </a:lnTo>
                  <a:lnTo>
                    <a:pt x="138" y="120"/>
                  </a:lnTo>
                  <a:lnTo>
                    <a:pt x="94" y="180"/>
                  </a:lnTo>
                  <a:lnTo>
                    <a:pt x="62" y="234"/>
                  </a:lnTo>
                  <a:lnTo>
                    <a:pt x="0" y="252"/>
                  </a:lnTo>
                  <a:lnTo>
                    <a:pt x="128" y="252"/>
                  </a:lnTo>
                  <a:lnTo>
                    <a:pt x="142" y="188"/>
                  </a:lnTo>
                  <a:lnTo>
                    <a:pt x="186" y="90"/>
                  </a:lnTo>
                  <a:lnTo>
                    <a:pt x="190" y="38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048880" name="Freeform 15"/>
            <p:cNvSpPr/>
            <p:nvPr/>
          </p:nvSpPr>
          <p:spPr bwMode="ltGray">
            <a:xfrm>
              <a:off x="3170" y="4188"/>
              <a:ext cx="230" cy="132"/>
            </a:xfrm>
            <a:custGeom>
              <a:avLst/>
              <a:gdLst/>
              <a:ahLst/>
              <a:cxnLst>
                <a:cxn ang="0">
                  <a:pos x="197" y="0"/>
                </a:cxn>
                <a:cxn ang="0">
                  <a:pos x="191" y="0"/>
                </a:cxn>
                <a:cxn ang="0">
                  <a:pos x="185" y="0"/>
                </a:cxn>
                <a:cxn ang="0">
                  <a:pos x="173" y="0"/>
                </a:cxn>
                <a:cxn ang="0">
                  <a:pos x="161" y="0"/>
                </a:cxn>
                <a:cxn ang="0">
                  <a:pos x="155" y="0"/>
                </a:cxn>
                <a:cxn ang="0">
                  <a:pos x="138" y="6"/>
                </a:cxn>
                <a:cxn ang="0">
                  <a:pos x="132" y="6"/>
                </a:cxn>
                <a:cxn ang="0">
                  <a:pos x="35" y="18"/>
                </a:cxn>
                <a:cxn ang="0">
                  <a:pos x="11" y="30"/>
                </a:cxn>
                <a:cxn ang="0">
                  <a:pos x="23" y="54"/>
                </a:cxn>
                <a:cxn ang="0">
                  <a:pos x="0" y="100"/>
                </a:cxn>
                <a:cxn ang="0">
                  <a:pos x="0" y="132"/>
                </a:cxn>
                <a:cxn ang="0">
                  <a:pos x="162" y="132"/>
                </a:cxn>
                <a:cxn ang="0">
                  <a:pos x="204" y="88"/>
                </a:cxn>
                <a:cxn ang="0">
                  <a:pos x="230" y="46"/>
                </a:cxn>
                <a:cxn ang="0">
                  <a:pos x="214" y="24"/>
                </a:cxn>
                <a:cxn ang="0">
                  <a:pos x="215" y="0"/>
                </a:cxn>
                <a:cxn ang="0">
                  <a:pos x="209" y="0"/>
                </a:cxn>
                <a:cxn ang="0">
                  <a:pos x="203" y="0"/>
                </a:cxn>
                <a:cxn ang="0">
                  <a:pos x="203" y="0"/>
                </a:cxn>
                <a:cxn ang="0">
                  <a:pos x="197" y="0"/>
                </a:cxn>
                <a:cxn ang="0">
                  <a:pos x="197" y="0"/>
                </a:cxn>
                <a:cxn ang="0">
                  <a:pos x="197" y="0"/>
                </a:cxn>
              </a:cxnLst>
              <a:rect l="0" t="0" r="r" b="b"/>
              <a:pathLst>
                <a:path w="230" h="132">
                  <a:moveTo>
                    <a:pt x="197" y="0"/>
                  </a:moveTo>
                  <a:lnTo>
                    <a:pt x="191" y="0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1" y="0"/>
                  </a:lnTo>
                  <a:lnTo>
                    <a:pt x="155" y="0"/>
                  </a:lnTo>
                  <a:lnTo>
                    <a:pt x="138" y="6"/>
                  </a:lnTo>
                  <a:lnTo>
                    <a:pt x="132" y="6"/>
                  </a:lnTo>
                  <a:lnTo>
                    <a:pt x="35" y="18"/>
                  </a:lnTo>
                  <a:lnTo>
                    <a:pt x="11" y="30"/>
                  </a:lnTo>
                  <a:lnTo>
                    <a:pt x="23" y="54"/>
                  </a:lnTo>
                  <a:lnTo>
                    <a:pt x="0" y="100"/>
                  </a:lnTo>
                  <a:lnTo>
                    <a:pt x="0" y="132"/>
                  </a:lnTo>
                  <a:lnTo>
                    <a:pt x="162" y="132"/>
                  </a:lnTo>
                  <a:lnTo>
                    <a:pt x="204" y="88"/>
                  </a:lnTo>
                  <a:lnTo>
                    <a:pt x="230" y="46"/>
                  </a:lnTo>
                  <a:lnTo>
                    <a:pt x="214" y="24"/>
                  </a:lnTo>
                  <a:lnTo>
                    <a:pt x="215" y="0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7" y="0"/>
                  </a:lnTo>
                  <a:lnTo>
                    <a:pt x="197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048881" name="Freeform 16"/>
            <p:cNvSpPr/>
            <p:nvPr/>
          </p:nvSpPr>
          <p:spPr bwMode="ltGray">
            <a:xfrm>
              <a:off x="3044" y="4218"/>
              <a:ext cx="89" cy="102"/>
            </a:xfrm>
            <a:custGeom>
              <a:avLst/>
              <a:gdLst/>
              <a:ahLst/>
              <a:cxnLst>
                <a:cxn ang="0">
                  <a:pos x="71" y="0"/>
                </a:cxn>
                <a:cxn ang="0">
                  <a:pos x="66" y="48"/>
                </a:cxn>
                <a:cxn ang="0">
                  <a:pos x="30" y="72"/>
                </a:cxn>
                <a:cxn ang="0">
                  <a:pos x="0" y="102"/>
                </a:cxn>
                <a:cxn ang="0">
                  <a:pos x="66" y="102"/>
                </a:cxn>
                <a:cxn ang="0">
                  <a:pos x="88" y="56"/>
                </a:cxn>
                <a:cxn ang="0">
                  <a:pos x="89" y="6"/>
                </a:cxn>
                <a:cxn ang="0">
                  <a:pos x="71" y="0"/>
                </a:cxn>
                <a:cxn ang="0">
                  <a:pos x="71" y="0"/>
                </a:cxn>
                <a:cxn ang="0">
                  <a:pos x="71" y="0"/>
                </a:cxn>
              </a:cxnLst>
              <a:rect l="0" t="0" r="r" b="b"/>
              <a:pathLst>
                <a:path w="89" h="102">
                  <a:moveTo>
                    <a:pt x="71" y="0"/>
                  </a:moveTo>
                  <a:lnTo>
                    <a:pt x="66" y="48"/>
                  </a:lnTo>
                  <a:lnTo>
                    <a:pt x="30" y="72"/>
                  </a:lnTo>
                  <a:lnTo>
                    <a:pt x="0" y="102"/>
                  </a:lnTo>
                  <a:lnTo>
                    <a:pt x="66" y="102"/>
                  </a:lnTo>
                  <a:lnTo>
                    <a:pt x="88" y="56"/>
                  </a:lnTo>
                  <a:lnTo>
                    <a:pt x="89" y="6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71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048882" name="Freeform 17"/>
            <p:cNvSpPr/>
            <p:nvPr/>
          </p:nvSpPr>
          <p:spPr bwMode="ltGray">
            <a:xfrm>
              <a:off x="5482" y="3367"/>
              <a:ext cx="278" cy="953"/>
            </a:xfrm>
            <a:custGeom>
              <a:avLst/>
              <a:gdLst/>
              <a:ahLst/>
              <a:cxnLst>
                <a:cxn ang="0">
                  <a:pos x="278" y="24"/>
                </a:cxn>
                <a:cxn ang="0">
                  <a:pos x="272" y="24"/>
                </a:cxn>
                <a:cxn ang="0">
                  <a:pos x="272" y="18"/>
                </a:cxn>
                <a:cxn ang="0">
                  <a:pos x="266" y="18"/>
                </a:cxn>
                <a:cxn ang="0">
                  <a:pos x="254" y="12"/>
                </a:cxn>
                <a:cxn ang="0">
                  <a:pos x="236" y="6"/>
                </a:cxn>
                <a:cxn ang="0">
                  <a:pos x="212" y="0"/>
                </a:cxn>
                <a:cxn ang="0">
                  <a:pos x="206" y="6"/>
                </a:cxn>
                <a:cxn ang="0">
                  <a:pos x="198" y="129"/>
                </a:cxn>
                <a:cxn ang="0">
                  <a:pos x="184" y="209"/>
                </a:cxn>
                <a:cxn ang="0">
                  <a:pos x="182" y="249"/>
                </a:cxn>
                <a:cxn ang="0">
                  <a:pos x="200" y="339"/>
                </a:cxn>
                <a:cxn ang="0">
                  <a:pos x="186" y="481"/>
                </a:cxn>
                <a:cxn ang="0">
                  <a:pos x="176" y="521"/>
                </a:cxn>
                <a:cxn ang="0">
                  <a:pos x="156" y="601"/>
                </a:cxn>
                <a:cxn ang="0">
                  <a:pos x="172" y="681"/>
                </a:cxn>
                <a:cxn ang="0">
                  <a:pos x="138" y="765"/>
                </a:cxn>
                <a:cxn ang="0">
                  <a:pos x="96" y="847"/>
                </a:cxn>
                <a:cxn ang="0">
                  <a:pos x="50" y="899"/>
                </a:cxn>
                <a:cxn ang="0">
                  <a:pos x="0" y="953"/>
                </a:cxn>
                <a:cxn ang="0">
                  <a:pos x="278" y="953"/>
                </a:cxn>
                <a:cxn ang="0">
                  <a:pos x="278" y="24"/>
                </a:cxn>
                <a:cxn ang="0">
                  <a:pos x="278" y="24"/>
                </a:cxn>
                <a:cxn ang="0">
                  <a:pos x="278" y="24"/>
                </a:cxn>
              </a:cxnLst>
              <a:rect l="0" t="0" r="r" b="b"/>
              <a:pathLst>
                <a:path w="278" h="953">
                  <a:moveTo>
                    <a:pt x="278" y="24"/>
                  </a:moveTo>
                  <a:lnTo>
                    <a:pt x="272" y="24"/>
                  </a:lnTo>
                  <a:lnTo>
                    <a:pt x="272" y="18"/>
                  </a:lnTo>
                  <a:lnTo>
                    <a:pt x="266" y="18"/>
                  </a:lnTo>
                  <a:lnTo>
                    <a:pt x="254" y="12"/>
                  </a:lnTo>
                  <a:lnTo>
                    <a:pt x="236" y="6"/>
                  </a:lnTo>
                  <a:lnTo>
                    <a:pt x="212" y="0"/>
                  </a:lnTo>
                  <a:lnTo>
                    <a:pt x="206" y="6"/>
                  </a:lnTo>
                  <a:lnTo>
                    <a:pt x="198" y="129"/>
                  </a:lnTo>
                  <a:lnTo>
                    <a:pt x="184" y="209"/>
                  </a:lnTo>
                  <a:lnTo>
                    <a:pt x="182" y="249"/>
                  </a:lnTo>
                  <a:lnTo>
                    <a:pt x="200" y="339"/>
                  </a:lnTo>
                  <a:lnTo>
                    <a:pt x="186" y="481"/>
                  </a:lnTo>
                  <a:lnTo>
                    <a:pt x="176" y="521"/>
                  </a:lnTo>
                  <a:lnTo>
                    <a:pt x="156" y="601"/>
                  </a:lnTo>
                  <a:lnTo>
                    <a:pt x="172" y="681"/>
                  </a:lnTo>
                  <a:lnTo>
                    <a:pt x="138" y="765"/>
                  </a:lnTo>
                  <a:lnTo>
                    <a:pt x="96" y="847"/>
                  </a:lnTo>
                  <a:lnTo>
                    <a:pt x="50" y="899"/>
                  </a:lnTo>
                  <a:lnTo>
                    <a:pt x="0" y="953"/>
                  </a:lnTo>
                  <a:lnTo>
                    <a:pt x="278" y="953"/>
                  </a:lnTo>
                  <a:lnTo>
                    <a:pt x="278" y="24"/>
                  </a:lnTo>
                  <a:lnTo>
                    <a:pt x="278" y="24"/>
                  </a:lnTo>
                  <a:lnTo>
                    <a:pt x="278" y="24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</p:grpSp>
      <p:sp>
        <p:nvSpPr>
          <p:cNvPr id="1048883" name="Rectangle 18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00200"/>
            <a:ext cx="7772400" cy="1828800"/>
          </a:xfrm>
        </p:spPr>
        <p:txBody>
          <a:bodyPr anchor="b"/>
          <a:lstStyle>
            <a:lvl1pPr>
              <a:defRPr sz="57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48884" name="Rectangle 19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7338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600"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048885" name="Rectangle 20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886" name="Rectangle 21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887" name="Rectangle 22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/>
          <a:p>
            <a:fld id="{3B5D89E9-E788-4670-A556-02A649653C32}" type="slidenum">
              <a:rPr lang="ar-SA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104859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104859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59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60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C9AEB-A545-407D-85CE-8C0FBB6A0480}" type="slidenum">
              <a:rPr lang="ar-SA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49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1048850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4885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85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85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65099-7496-463A-850C-1B6655444DAC}" type="slidenum">
              <a:rPr lang="ar-SA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4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1048844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1048845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104884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84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84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E9E983-8291-43BE-A408-197A4D5657CB}" type="slidenum">
              <a:rPr lang="ar-SA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00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1048901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48902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1048903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48904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1048905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906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907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2E3D5-E861-4775-8520-92CF045B924C}" type="slidenum">
              <a:rPr lang="ar-SA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6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1048865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866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867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8D623-2A5F-4E11-8A0F-1BC62033CDE5}" type="slidenum">
              <a:rPr lang="ar-SA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1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612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613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5C3C3-5AA9-463E-880D-E0F21AE70330}" type="slidenum">
              <a:rPr lang="ar-SA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94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1048895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1048896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4889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89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89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E7300-58FC-4FD5-B840-ACEB7202E75A}" type="slidenum">
              <a:rPr lang="ar-SA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88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1048889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1048890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48891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892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893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123A5-A923-4950-ABA1-53F35C8E1AC3}" type="slidenum">
              <a:rPr lang="ar-SA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5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1048860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104886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86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86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DA81C-A6D2-4AEE-AF6D-2396E5EEAAAC}" type="slidenum">
              <a:rPr lang="ar-SA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54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1048855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104885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85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85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F18B8-1332-4EF6-88DB-B04BE1EE5DEF}" type="slidenum">
              <a:rPr lang="ar-SA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6" name="Content Placeholder 1"/>
          <p:cNvSpPr>
            <a:spLocks noGrp="1"/>
          </p:cNvSpPr>
          <p:nvPr>
            <p:ph/>
          </p:nvPr>
        </p:nvSpPr>
        <p:spPr>
          <a:xfrm>
            <a:off x="457200" y="277813"/>
            <a:ext cx="8229600" cy="5853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1048607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104860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1048609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/>
          <a:p>
            <a:fld id="{A2A284CE-2A29-4733-B346-14867BCCF3F9}" type="slidenum">
              <a:rPr lang="ar-SA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tint val="63529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"/>
          <p:cNvGrpSpPr/>
          <p:nvPr/>
        </p:nvGrpSpPr>
        <p:grpSpPr bwMode="auto">
          <a:xfrm>
            <a:off x="4716463" y="5345113"/>
            <a:ext cx="4427537" cy="1512887"/>
            <a:chOff x="2971" y="3367"/>
            <a:chExt cx="2789" cy="953"/>
          </a:xfrm>
        </p:grpSpPr>
        <p:sp>
          <p:nvSpPr>
            <p:cNvPr id="1048576" name="Freeform 3"/>
            <p:cNvSpPr/>
            <p:nvPr/>
          </p:nvSpPr>
          <p:spPr bwMode="ltGray">
            <a:xfrm>
              <a:off x="2971" y="3367"/>
              <a:ext cx="2789" cy="953"/>
            </a:xfrm>
            <a:custGeom>
              <a:avLst/>
              <a:gdLst/>
              <a:ahLst/>
              <a:cxnLst>
                <a:cxn ang="0">
                  <a:pos x="2768" y="18"/>
                </a:cxn>
                <a:cxn ang="0">
                  <a:pos x="2678" y="24"/>
                </a:cxn>
                <a:cxn ang="0">
                  <a:pos x="2613" y="102"/>
                </a:cxn>
                <a:cxn ang="0">
                  <a:pos x="2511" y="156"/>
                </a:cxn>
                <a:cxn ang="0">
                  <a:pos x="2505" y="222"/>
                </a:cxn>
                <a:cxn ang="0">
                  <a:pos x="2487" y="246"/>
                </a:cxn>
                <a:cxn ang="0">
                  <a:pos x="2469" y="252"/>
                </a:cxn>
                <a:cxn ang="0">
                  <a:pos x="2397" y="210"/>
                </a:cxn>
                <a:cxn ang="0">
                  <a:pos x="2260" y="192"/>
                </a:cxn>
                <a:cxn ang="0">
                  <a:pos x="2236" y="186"/>
                </a:cxn>
                <a:cxn ang="0">
                  <a:pos x="2218" y="192"/>
                </a:cxn>
                <a:cxn ang="0">
                  <a:pos x="2146" y="228"/>
                </a:cxn>
                <a:cxn ang="0">
                  <a:pos x="2110" y="240"/>
                </a:cxn>
                <a:cxn ang="0">
                  <a:pos x="2086" y="246"/>
                </a:cxn>
                <a:cxn ang="0">
                  <a:pos x="2074" y="258"/>
                </a:cxn>
                <a:cxn ang="0">
                  <a:pos x="2074" y="276"/>
                </a:cxn>
                <a:cxn ang="0">
                  <a:pos x="2051" y="300"/>
                </a:cxn>
                <a:cxn ang="0">
                  <a:pos x="2033" y="312"/>
                </a:cxn>
                <a:cxn ang="0">
                  <a:pos x="2021" y="324"/>
                </a:cxn>
                <a:cxn ang="0">
                  <a:pos x="2009" y="336"/>
                </a:cxn>
                <a:cxn ang="0">
                  <a:pos x="1979" y="342"/>
                </a:cxn>
                <a:cxn ang="0">
                  <a:pos x="1913" y="336"/>
                </a:cxn>
                <a:cxn ang="0">
                  <a:pos x="1877" y="330"/>
                </a:cxn>
                <a:cxn ang="0">
                  <a:pos x="1865" y="342"/>
                </a:cxn>
                <a:cxn ang="0">
                  <a:pos x="1853" y="354"/>
                </a:cxn>
                <a:cxn ang="0">
                  <a:pos x="1823" y="360"/>
                </a:cxn>
                <a:cxn ang="0">
                  <a:pos x="1764" y="342"/>
                </a:cxn>
                <a:cxn ang="0">
                  <a:pos x="1740" y="342"/>
                </a:cxn>
                <a:cxn ang="0">
                  <a:pos x="1716" y="354"/>
                </a:cxn>
                <a:cxn ang="0">
                  <a:pos x="1656" y="425"/>
                </a:cxn>
                <a:cxn ang="0">
                  <a:pos x="1614" y="569"/>
                </a:cxn>
                <a:cxn ang="0">
                  <a:pos x="1614" y="593"/>
                </a:cxn>
                <a:cxn ang="0">
                  <a:pos x="1620" y="641"/>
                </a:cxn>
                <a:cxn ang="0">
                  <a:pos x="1638" y="659"/>
                </a:cxn>
                <a:cxn ang="0">
                  <a:pos x="1632" y="671"/>
                </a:cxn>
                <a:cxn ang="0">
                  <a:pos x="1620" y="683"/>
                </a:cxn>
                <a:cxn ang="0">
                  <a:pos x="1542" y="689"/>
                </a:cxn>
                <a:cxn ang="0">
                  <a:pos x="1465" y="629"/>
                </a:cxn>
                <a:cxn ang="0">
                  <a:pos x="1333" y="587"/>
                </a:cxn>
                <a:cxn ang="0">
                  <a:pos x="1184" y="671"/>
                </a:cxn>
                <a:cxn ang="0">
                  <a:pos x="1016" y="731"/>
                </a:cxn>
                <a:cxn ang="0">
                  <a:pos x="813" y="743"/>
                </a:cxn>
                <a:cxn ang="0">
                  <a:pos x="628" y="701"/>
                </a:cxn>
                <a:cxn ang="0">
                  <a:pos x="568" y="695"/>
                </a:cxn>
                <a:cxn ang="0">
                  <a:pos x="556" y="701"/>
                </a:cxn>
                <a:cxn ang="0">
                  <a:pos x="520" y="731"/>
                </a:cxn>
                <a:cxn ang="0">
                  <a:pos x="436" y="809"/>
                </a:cxn>
                <a:cxn ang="0">
                  <a:pos x="406" y="821"/>
                </a:cxn>
                <a:cxn ang="0">
                  <a:pos x="382" y="821"/>
                </a:cxn>
                <a:cxn ang="0">
                  <a:pos x="335" y="827"/>
                </a:cxn>
                <a:cxn ang="0">
                  <a:pos x="209" y="851"/>
                </a:cxn>
                <a:cxn ang="0">
                  <a:pos x="173" y="857"/>
                </a:cxn>
                <a:cxn ang="0">
                  <a:pos x="125" y="851"/>
                </a:cxn>
                <a:cxn ang="0">
                  <a:pos x="107" y="857"/>
                </a:cxn>
                <a:cxn ang="0">
                  <a:pos x="101" y="875"/>
                </a:cxn>
                <a:cxn ang="0">
                  <a:pos x="83" y="887"/>
                </a:cxn>
                <a:cxn ang="0">
                  <a:pos x="48" y="899"/>
                </a:cxn>
                <a:cxn ang="0">
                  <a:pos x="2780" y="24"/>
                </a:cxn>
              </a:cxnLst>
              <a:rect l="0" t="0" r="r" b="b"/>
              <a:pathLst>
                <a:path w="2780" h="953">
                  <a:moveTo>
                    <a:pt x="2780" y="24"/>
                  </a:moveTo>
                  <a:lnTo>
                    <a:pt x="2774" y="24"/>
                  </a:lnTo>
                  <a:lnTo>
                    <a:pt x="2774" y="18"/>
                  </a:lnTo>
                  <a:lnTo>
                    <a:pt x="2768" y="18"/>
                  </a:lnTo>
                  <a:lnTo>
                    <a:pt x="2756" y="12"/>
                  </a:lnTo>
                  <a:lnTo>
                    <a:pt x="2738" y="6"/>
                  </a:lnTo>
                  <a:lnTo>
                    <a:pt x="2714" y="0"/>
                  </a:lnTo>
                  <a:lnTo>
                    <a:pt x="2678" y="24"/>
                  </a:lnTo>
                  <a:lnTo>
                    <a:pt x="2643" y="54"/>
                  </a:lnTo>
                  <a:lnTo>
                    <a:pt x="2619" y="90"/>
                  </a:lnTo>
                  <a:lnTo>
                    <a:pt x="2613" y="96"/>
                  </a:lnTo>
                  <a:lnTo>
                    <a:pt x="2613" y="102"/>
                  </a:lnTo>
                  <a:lnTo>
                    <a:pt x="2601" y="108"/>
                  </a:lnTo>
                  <a:lnTo>
                    <a:pt x="2583" y="120"/>
                  </a:lnTo>
                  <a:lnTo>
                    <a:pt x="2541" y="132"/>
                  </a:lnTo>
                  <a:lnTo>
                    <a:pt x="2511" y="156"/>
                  </a:lnTo>
                  <a:lnTo>
                    <a:pt x="2511" y="204"/>
                  </a:lnTo>
                  <a:lnTo>
                    <a:pt x="2511" y="210"/>
                  </a:lnTo>
                  <a:lnTo>
                    <a:pt x="2505" y="216"/>
                  </a:lnTo>
                  <a:lnTo>
                    <a:pt x="2505" y="222"/>
                  </a:lnTo>
                  <a:lnTo>
                    <a:pt x="2499" y="228"/>
                  </a:lnTo>
                  <a:lnTo>
                    <a:pt x="2499" y="240"/>
                  </a:lnTo>
                  <a:lnTo>
                    <a:pt x="2493" y="246"/>
                  </a:lnTo>
                  <a:lnTo>
                    <a:pt x="2487" y="246"/>
                  </a:lnTo>
                  <a:lnTo>
                    <a:pt x="2487" y="252"/>
                  </a:lnTo>
                  <a:lnTo>
                    <a:pt x="2481" y="252"/>
                  </a:lnTo>
                  <a:lnTo>
                    <a:pt x="2475" y="252"/>
                  </a:lnTo>
                  <a:lnTo>
                    <a:pt x="2469" y="252"/>
                  </a:lnTo>
                  <a:lnTo>
                    <a:pt x="2457" y="252"/>
                  </a:lnTo>
                  <a:lnTo>
                    <a:pt x="2439" y="258"/>
                  </a:lnTo>
                  <a:lnTo>
                    <a:pt x="2415" y="222"/>
                  </a:lnTo>
                  <a:lnTo>
                    <a:pt x="2397" y="210"/>
                  </a:lnTo>
                  <a:lnTo>
                    <a:pt x="2373" y="216"/>
                  </a:lnTo>
                  <a:lnTo>
                    <a:pt x="2332" y="216"/>
                  </a:lnTo>
                  <a:lnTo>
                    <a:pt x="2296" y="204"/>
                  </a:lnTo>
                  <a:lnTo>
                    <a:pt x="2260" y="192"/>
                  </a:lnTo>
                  <a:lnTo>
                    <a:pt x="2260" y="192"/>
                  </a:lnTo>
                  <a:lnTo>
                    <a:pt x="2248" y="186"/>
                  </a:lnTo>
                  <a:lnTo>
                    <a:pt x="2242" y="186"/>
                  </a:lnTo>
                  <a:lnTo>
                    <a:pt x="2236" y="186"/>
                  </a:lnTo>
                  <a:lnTo>
                    <a:pt x="2230" y="186"/>
                  </a:lnTo>
                  <a:lnTo>
                    <a:pt x="2224" y="192"/>
                  </a:lnTo>
                  <a:lnTo>
                    <a:pt x="2224" y="192"/>
                  </a:lnTo>
                  <a:lnTo>
                    <a:pt x="2218" y="192"/>
                  </a:lnTo>
                  <a:lnTo>
                    <a:pt x="2212" y="198"/>
                  </a:lnTo>
                  <a:lnTo>
                    <a:pt x="2194" y="204"/>
                  </a:lnTo>
                  <a:lnTo>
                    <a:pt x="2170" y="210"/>
                  </a:lnTo>
                  <a:lnTo>
                    <a:pt x="2146" y="228"/>
                  </a:lnTo>
                  <a:lnTo>
                    <a:pt x="2122" y="240"/>
                  </a:lnTo>
                  <a:lnTo>
                    <a:pt x="2116" y="240"/>
                  </a:lnTo>
                  <a:lnTo>
                    <a:pt x="2110" y="240"/>
                  </a:lnTo>
                  <a:lnTo>
                    <a:pt x="2110" y="240"/>
                  </a:lnTo>
                  <a:lnTo>
                    <a:pt x="2104" y="240"/>
                  </a:lnTo>
                  <a:lnTo>
                    <a:pt x="2098" y="246"/>
                  </a:lnTo>
                  <a:lnTo>
                    <a:pt x="2092" y="246"/>
                  </a:lnTo>
                  <a:lnTo>
                    <a:pt x="2086" y="246"/>
                  </a:lnTo>
                  <a:lnTo>
                    <a:pt x="2080" y="252"/>
                  </a:lnTo>
                  <a:lnTo>
                    <a:pt x="2080" y="258"/>
                  </a:lnTo>
                  <a:lnTo>
                    <a:pt x="2074" y="258"/>
                  </a:lnTo>
                  <a:lnTo>
                    <a:pt x="2074" y="258"/>
                  </a:lnTo>
                  <a:lnTo>
                    <a:pt x="2074" y="264"/>
                  </a:lnTo>
                  <a:lnTo>
                    <a:pt x="2074" y="264"/>
                  </a:lnTo>
                  <a:lnTo>
                    <a:pt x="2074" y="270"/>
                  </a:lnTo>
                  <a:lnTo>
                    <a:pt x="2074" y="276"/>
                  </a:lnTo>
                  <a:lnTo>
                    <a:pt x="2069" y="288"/>
                  </a:lnTo>
                  <a:lnTo>
                    <a:pt x="2057" y="300"/>
                  </a:lnTo>
                  <a:lnTo>
                    <a:pt x="2057" y="300"/>
                  </a:lnTo>
                  <a:lnTo>
                    <a:pt x="2051" y="300"/>
                  </a:lnTo>
                  <a:lnTo>
                    <a:pt x="2045" y="300"/>
                  </a:lnTo>
                  <a:lnTo>
                    <a:pt x="2039" y="306"/>
                  </a:lnTo>
                  <a:lnTo>
                    <a:pt x="2033" y="306"/>
                  </a:lnTo>
                  <a:lnTo>
                    <a:pt x="2033" y="312"/>
                  </a:lnTo>
                  <a:lnTo>
                    <a:pt x="2027" y="312"/>
                  </a:lnTo>
                  <a:lnTo>
                    <a:pt x="2027" y="318"/>
                  </a:lnTo>
                  <a:lnTo>
                    <a:pt x="2027" y="318"/>
                  </a:lnTo>
                  <a:lnTo>
                    <a:pt x="2021" y="324"/>
                  </a:lnTo>
                  <a:lnTo>
                    <a:pt x="2021" y="324"/>
                  </a:lnTo>
                  <a:lnTo>
                    <a:pt x="2015" y="330"/>
                  </a:lnTo>
                  <a:lnTo>
                    <a:pt x="2015" y="330"/>
                  </a:lnTo>
                  <a:lnTo>
                    <a:pt x="2009" y="336"/>
                  </a:lnTo>
                  <a:lnTo>
                    <a:pt x="1997" y="336"/>
                  </a:lnTo>
                  <a:lnTo>
                    <a:pt x="1991" y="342"/>
                  </a:lnTo>
                  <a:lnTo>
                    <a:pt x="1985" y="342"/>
                  </a:lnTo>
                  <a:lnTo>
                    <a:pt x="1979" y="342"/>
                  </a:lnTo>
                  <a:lnTo>
                    <a:pt x="1961" y="336"/>
                  </a:lnTo>
                  <a:lnTo>
                    <a:pt x="1925" y="336"/>
                  </a:lnTo>
                  <a:lnTo>
                    <a:pt x="1919" y="336"/>
                  </a:lnTo>
                  <a:lnTo>
                    <a:pt x="1913" y="336"/>
                  </a:lnTo>
                  <a:lnTo>
                    <a:pt x="1895" y="330"/>
                  </a:lnTo>
                  <a:lnTo>
                    <a:pt x="1889" y="330"/>
                  </a:lnTo>
                  <a:lnTo>
                    <a:pt x="1883" y="330"/>
                  </a:lnTo>
                  <a:lnTo>
                    <a:pt x="1877" y="330"/>
                  </a:lnTo>
                  <a:lnTo>
                    <a:pt x="1877" y="330"/>
                  </a:lnTo>
                  <a:lnTo>
                    <a:pt x="1871" y="336"/>
                  </a:lnTo>
                  <a:lnTo>
                    <a:pt x="1871" y="336"/>
                  </a:lnTo>
                  <a:lnTo>
                    <a:pt x="1865" y="342"/>
                  </a:lnTo>
                  <a:lnTo>
                    <a:pt x="1865" y="342"/>
                  </a:lnTo>
                  <a:lnTo>
                    <a:pt x="1859" y="348"/>
                  </a:lnTo>
                  <a:lnTo>
                    <a:pt x="1859" y="348"/>
                  </a:lnTo>
                  <a:lnTo>
                    <a:pt x="1853" y="354"/>
                  </a:lnTo>
                  <a:lnTo>
                    <a:pt x="1847" y="354"/>
                  </a:lnTo>
                  <a:lnTo>
                    <a:pt x="1835" y="360"/>
                  </a:lnTo>
                  <a:lnTo>
                    <a:pt x="1829" y="360"/>
                  </a:lnTo>
                  <a:lnTo>
                    <a:pt x="1823" y="360"/>
                  </a:lnTo>
                  <a:lnTo>
                    <a:pt x="1817" y="360"/>
                  </a:lnTo>
                  <a:lnTo>
                    <a:pt x="1776" y="342"/>
                  </a:lnTo>
                  <a:lnTo>
                    <a:pt x="1770" y="342"/>
                  </a:lnTo>
                  <a:lnTo>
                    <a:pt x="1764" y="342"/>
                  </a:lnTo>
                  <a:lnTo>
                    <a:pt x="1758" y="342"/>
                  </a:lnTo>
                  <a:lnTo>
                    <a:pt x="1746" y="342"/>
                  </a:lnTo>
                  <a:lnTo>
                    <a:pt x="1746" y="342"/>
                  </a:lnTo>
                  <a:lnTo>
                    <a:pt x="1740" y="342"/>
                  </a:lnTo>
                  <a:lnTo>
                    <a:pt x="1734" y="342"/>
                  </a:lnTo>
                  <a:lnTo>
                    <a:pt x="1728" y="348"/>
                  </a:lnTo>
                  <a:lnTo>
                    <a:pt x="1722" y="348"/>
                  </a:lnTo>
                  <a:lnTo>
                    <a:pt x="1716" y="354"/>
                  </a:lnTo>
                  <a:lnTo>
                    <a:pt x="1704" y="366"/>
                  </a:lnTo>
                  <a:lnTo>
                    <a:pt x="1698" y="378"/>
                  </a:lnTo>
                  <a:lnTo>
                    <a:pt x="1674" y="402"/>
                  </a:lnTo>
                  <a:lnTo>
                    <a:pt x="1656" y="425"/>
                  </a:lnTo>
                  <a:lnTo>
                    <a:pt x="1632" y="461"/>
                  </a:lnTo>
                  <a:lnTo>
                    <a:pt x="1614" y="509"/>
                  </a:lnTo>
                  <a:lnTo>
                    <a:pt x="1614" y="563"/>
                  </a:lnTo>
                  <a:lnTo>
                    <a:pt x="1614" y="569"/>
                  </a:lnTo>
                  <a:lnTo>
                    <a:pt x="1614" y="575"/>
                  </a:lnTo>
                  <a:lnTo>
                    <a:pt x="1614" y="581"/>
                  </a:lnTo>
                  <a:lnTo>
                    <a:pt x="1614" y="587"/>
                  </a:lnTo>
                  <a:lnTo>
                    <a:pt x="1614" y="593"/>
                  </a:lnTo>
                  <a:lnTo>
                    <a:pt x="1614" y="599"/>
                  </a:lnTo>
                  <a:lnTo>
                    <a:pt x="1614" y="605"/>
                  </a:lnTo>
                  <a:lnTo>
                    <a:pt x="1614" y="617"/>
                  </a:lnTo>
                  <a:lnTo>
                    <a:pt x="1620" y="641"/>
                  </a:lnTo>
                  <a:lnTo>
                    <a:pt x="1626" y="641"/>
                  </a:lnTo>
                  <a:lnTo>
                    <a:pt x="1632" y="647"/>
                  </a:lnTo>
                  <a:lnTo>
                    <a:pt x="1632" y="659"/>
                  </a:lnTo>
                  <a:lnTo>
                    <a:pt x="1638" y="659"/>
                  </a:lnTo>
                  <a:lnTo>
                    <a:pt x="1638" y="665"/>
                  </a:lnTo>
                  <a:lnTo>
                    <a:pt x="1638" y="665"/>
                  </a:lnTo>
                  <a:lnTo>
                    <a:pt x="1638" y="671"/>
                  </a:lnTo>
                  <a:lnTo>
                    <a:pt x="1632" y="671"/>
                  </a:lnTo>
                  <a:lnTo>
                    <a:pt x="1632" y="677"/>
                  </a:lnTo>
                  <a:lnTo>
                    <a:pt x="1632" y="677"/>
                  </a:lnTo>
                  <a:lnTo>
                    <a:pt x="1626" y="677"/>
                  </a:lnTo>
                  <a:lnTo>
                    <a:pt x="1620" y="683"/>
                  </a:lnTo>
                  <a:lnTo>
                    <a:pt x="1596" y="689"/>
                  </a:lnTo>
                  <a:lnTo>
                    <a:pt x="1572" y="689"/>
                  </a:lnTo>
                  <a:lnTo>
                    <a:pt x="1548" y="689"/>
                  </a:lnTo>
                  <a:lnTo>
                    <a:pt x="1542" y="689"/>
                  </a:lnTo>
                  <a:lnTo>
                    <a:pt x="1536" y="689"/>
                  </a:lnTo>
                  <a:lnTo>
                    <a:pt x="1518" y="683"/>
                  </a:lnTo>
                  <a:lnTo>
                    <a:pt x="1495" y="671"/>
                  </a:lnTo>
                  <a:lnTo>
                    <a:pt x="1465" y="629"/>
                  </a:lnTo>
                  <a:lnTo>
                    <a:pt x="1435" y="599"/>
                  </a:lnTo>
                  <a:lnTo>
                    <a:pt x="1405" y="581"/>
                  </a:lnTo>
                  <a:lnTo>
                    <a:pt x="1375" y="563"/>
                  </a:lnTo>
                  <a:lnTo>
                    <a:pt x="1333" y="587"/>
                  </a:lnTo>
                  <a:lnTo>
                    <a:pt x="1303" y="653"/>
                  </a:lnTo>
                  <a:lnTo>
                    <a:pt x="1261" y="665"/>
                  </a:lnTo>
                  <a:lnTo>
                    <a:pt x="1219" y="653"/>
                  </a:lnTo>
                  <a:lnTo>
                    <a:pt x="1184" y="671"/>
                  </a:lnTo>
                  <a:lnTo>
                    <a:pt x="1136" y="671"/>
                  </a:lnTo>
                  <a:lnTo>
                    <a:pt x="1106" y="671"/>
                  </a:lnTo>
                  <a:lnTo>
                    <a:pt x="1076" y="707"/>
                  </a:lnTo>
                  <a:lnTo>
                    <a:pt x="1016" y="731"/>
                  </a:lnTo>
                  <a:lnTo>
                    <a:pt x="944" y="761"/>
                  </a:lnTo>
                  <a:lnTo>
                    <a:pt x="921" y="773"/>
                  </a:lnTo>
                  <a:lnTo>
                    <a:pt x="867" y="773"/>
                  </a:lnTo>
                  <a:lnTo>
                    <a:pt x="813" y="743"/>
                  </a:lnTo>
                  <a:lnTo>
                    <a:pt x="783" y="719"/>
                  </a:lnTo>
                  <a:lnTo>
                    <a:pt x="741" y="713"/>
                  </a:lnTo>
                  <a:lnTo>
                    <a:pt x="693" y="701"/>
                  </a:lnTo>
                  <a:lnTo>
                    <a:pt x="628" y="701"/>
                  </a:lnTo>
                  <a:lnTo>
                    <a:pt x="616" y="701"/>
                  </a:lnTo>
                  <a:lnTo>
                    <a:pt x="598" y="695"/>
                  </a:lnTo>
                  <a:lnTo>
                    <a:pt x="580" y="695"/>
                  </a:lnTo>
                  <a:lnTo>
                    <a:pt x="568" y="695"/>
                  </a:lnTo>
                  <a:lnTo>
                    <a:pt x="568" y="695"/>
                  </a:lnTo>
                  <a:lnTo>
                    <a:pt x="562" y="701"/>
                  </a:lnTo>
                  <a:lnTo>
                    <a:pt x="556" y="701"/>
                  </a:lnTo>
                  <a:lnTo>
                    <a:pt x="556" y="701"/>
                  </a:lnTo>
                  <a:lnTo>
                    <a:pt x="556" y="701"/>
                  </a:lnTo>
                  <a:lnTo>
                    <a:pt x="550" y="707"/>
                  </a:lnTo>
                  <a:lnTo>
                    <a:pt x="544" y="713"/>
                  </a:lnTo>
                  <a:lnTo>
                    <a:pt x="520" y="731"/>
                  </a:lnTo>
                  <a:lnTo>
                    <a:pt x="496" y="749"/>
                  </a:lnTo>
                  <a:lnTo>
                    <a:pt x="460" y="785"/>
                  </a:lnTo>
                  <a:lnTo>
                    <a:pt x="454" y="791"/>
                  </a:lnTo>
                  <a:lnTo>
                    <a:pt x="436" y="809"/>
                  </a:lnTo>
                  <a:lnTo>
                    <a:pt x="424" y="815"/>
                  </a:lnTo>
                  <a:lnTo>
                    <a:pt x="418" y="821"/>
                  </a:lnTo>
                  <a:lnTo>
                    <a:pt x="412" y="821"/>
                  </a:lnTo>
                  <a:lnTo>
                    <a:pt x="406" y="821"/>
                  </a:lnTo>
                  <a:lnTo>
                    <a:pt x="400" y="821"/>
                  </a:lnTo>
                  <a:lnTo>
                    <a:pt x="394" y="821"/>
                  </a:lnTo>
                  <a:lnTo>
                    <a:pt x="388" y="821"/>
                  </a:lnTo>
                  <a:lnTo>
                    <a:pt x="382" y="821"/>
                  </a:lnTo>
                  <a:lnTo>
                    <a:pt x="370" y="821"/>
                  </a:lnTo>
                  <a:lnTo>
                    <a:pt x="358" y="821"/>
                  </a:lnTo>
                  <a:lnTo>
                    <a:pt x="352" y="821"/>
                  </a:lnTo>
                  <a:lnTo>
                    <a:pt x="335" y="827"/>
                  </a:lnTo>
                  <a:lnTo>
                    <a:pt x="329" y="827"/>
                  </a:lnTo>
                  <a:lnTo>
                    <a:pt x="233" y="839"/>
                  </a:lnTo>
                  <a:lnTo>
                    <a:pt x="227" y="845"/>
                  </a:lnTo>
                  <a:lnTo>
                    <a:pt x="209" y="851"/>
                  </a:lnTo>
                  <a:lnTo>
                    <a:pt x="197" y="851"/>
                  </a:lnTo>
                  <a:lnTo>
                    <a:pt x="185" y="857"/>
                  </a:lnTo>
                  <a:lnTo>
                    <a:pt x="179" y="857"/>
                  </a:lnTo>
                  <a:lnTo>
                    <a:pt x="173" y="857"/>
                  </a:lnTo>
                  <a:lnTo>
                    <a:pt x="167" y="857"/>
                  </a:lnTo>
                  <a:lnTo>
                    <a:pt x="149" y="851"/>
                  </a:lnTo>
                  <a:lnTo>
                    <a:pt x="137" y="851"/>
                  </a:lnTo>
                  <a:lnTo>
                    <a:pt x="125" y="851"/>
                  </a:lnTo>
                  <a:lnTo>
                    <a:pt x="119" y="857"/>
                  </a:lnTo>
                  <a:lnTo>
                    <a:pt x="113" y="857"/>
                  </a:lnTo>
                  <a:lnTo>
                    <a:pt x="107" y="857"/>
                  </a:lnTo>
                  <a:lnTo>
                    <a:pt x="107" y="857"/>
                  </a:lnTo>
                  <a:lnTo>
                    <a:pt x="101" y="863"/>
                  </a:lnTo>
                  <a:lnTo>
                    <a:pt x="101" y="863"/>
                  </a:lnTo>
                  <a:lnTo>
                    <a:pt x="101" y="869"/>
                  </a:lnTo>
                  <a:lnTo>
                    <a:pt x="101" y="875"/>
                  </a:lnTo>
                  <a:lnTo>
                    <a:pt x="95" y="875"/>
                  </a:lnTo>
                  <a:lnTo>
                    <a:pt x="95" y="881"/>
                  </a:lnTo>
                  <a:lnTo>
                    <a:pt x="89" y="881"/>
                  </a:lnTo>
                  <a:lnTo>
                    <a:pt x="83" y="887"/>
                  </a:lnTo>
                  <a:lnTo>
                    <a:pt x="77" y="887"/>
                  </a:lnTo>
                  <a:lnTo>
                    <a:pt x="60" y="893"/>
                  </a:lnTo>
                  <a:lnTo>
                    <a:pt x="54" y="899"/>
                  </a:lnTo>
                  <a:lnTo>
                    <a:pt x="48" y="899"/>
                  </a:lnTo>
                  <a:lnTo>
                    <a:pt x="48" y="905"/>
                  </a:lnTo>
                  <a:lnTo>
                    <a:pt x="0" y="953"/>
                  </a:lnTo>
                  <a:lnTo>
                    <a:pt x="2780" y="953"/>
                  </a:lnTo>
                  <a:lnTo>
                    <a:pt x="2780" y="24"/>
                  </a:lnTo>
                  <a:lnTo>
                    <a:pt x="2780" y="24"/>
                  </a:lnTo>
                  <a:lnTo>
                    <a:pt x="2780" y="24"/>
                  </a:lnTo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048577" name="Freeform 4"/>
            <p:cNvSpPr/>
            <p:nvPr/>
          </p:nvSpPr>
          <p:spPr bwMode="ltGray">
            <a:xfrm>
              <a:off x="4602" y="4014"/>
              <a:ext cx="12" cy="18"/>
            </a:xfrm>
            <a:custGeom>
              <a:avLst/>
              <a:gdLst/>
              <a:ahLst/>
              <a:cxnLst>
                <a:cxn ang="0">
                  <a:pos x="12" y="18"/>
                </a:cxn>
                <a:cxn ang="0">
                  <a:pos x="12" y="12"/>
                </a:cxn>
                <a:cxn ang="0">
                  <a:pos x="6" y="6"/>
                </a:cxn>
                <a:cxn ang="0">
                  <a:pos x="6" y="6"/>
                </a:cxn>
                <a:cxn ang="0">
                  <a:pos x="0" y="0"/>
                </a:cxn>
                <a:cxn ang="0">
                  <a:pos x="12" y="18"/>
                </a:cxn>
                <a:cxn ang="0">
                  <a:pos x="12" y="18"/>
                </a:cxn>
                <a:cxn ang="0">
                  <a:pos x="12" y="18"/>
                </a:cxn>
              </a:cxnLst>
              <a:rect l="0" t="0" r="r" b="b"/>
              <a:pathLst>
                <a:path w="12" h="18">
                  <a:moveTo>
                    <a:pt x="12" y="18"/>
                  </a:moveTo>
                  <a:lnTo>
                    <a:pt x="12" y="12"/>
                  </a:lnTo>
                  <a:lnTo>
                    <a:pt x="6" y="6"/>
                  </a:lnTo>
                  <a:lnTo>
                    <a:pt x="6" y="6"/>
                  </a:lnTo>
                  <a:lnTo>
                    <a:pt x="0" y="0"/>
                  </a:lnTo>
                  <a:lnTo>
                    <a:pt x="12" y="18"/>
                  </a:lnTo>
                  <a:lnTo>
                    <a:pt x="12" y="18"/>
                  </a:lnTo>
                  <a:lnTo>
                    <a:pt x="12" y="18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048578" name="Freeform 5"/>
            <p:cNvSpPr/>
            <p:nvPr/>
          </p:nvSpPr>
          <p:spPr bwMode="ltGray">
            <a:xfrm>
              <a:off x="4596" y="3996"/>
              <a:ext cx="6" cy="18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6" y="1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2"/>
                </a:cxn>
              </a:cxnLst>
              <a:rect l="0" t="0" r="r" b="b"/>
              <a:pathLst>
                <a:path w="6" h="18">
                  <a:moveTo>
                    <a:pt x="0" y="12"/>
                  </a:moveTo>
                  <a:lnTo>
                    <a:pt x="6" y="1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048579" name="Freeform 6"/>
            <p:cNvSpPr/>
            <p:nvPr/>
          </p:nvSpPr>
          <p:spPr bwMode="ltGray">
            <a:xfrm>
              <a:off x="5180" y="3577"/>
              <a:ext cx="304" cy="741"/>
            </a:xfrm>
            <a:custGeom>
              <a:avLst/>
              <a:gdLst/>
              <a:ahLst/>
              <a:cxnLst>
                <a:cxn ang="0">
                  <a:pos x="280" y="42"/>
                </a:cxn>
                <a:cxn ang="0">
                  <a:pos x="274" y="42"/>
                </a:cxn>
                <a:cxn ang="0">
                  <a:pos x="268" y="42"/>
                </a:cxn>
                <a:cxn ang="0">
                  <a:pos x="256" y="42"/>
                </a:cxn>
                <a:cxn ang="0">
                  <a:pos x="238" y="48"/>
                </a:cxn>
                <a:cxn ang="0">
                  <a:pos x="214" y="12"/>
                </a:cxn>
                <a:cxn ang="0">
                  <a:pos x="196" y="0"/>
                </a:cxn>
                <a:cxn ang="0">
                  <a:pos x="196" y="0"/>
                </a:cxn>
                <a:cxn ang="0">
                  <a:pos x="164" y="167"/>
                </a:cxn>
                <a:cxn ang="0">
                  <a:pos x="144" y="217"/>
                </a:cxn>
                <a:cxn ang="0">
                  <a:pos x="110" y="281"/>
                </a:cxn>
                <a:cxn ang="0">
                  <a:pos x="96" y="327"/>
                </a:cxn>
                <a:cxn ang="0">
                  <a:pos x="124" y="405"/>
                </a:cxn>
                <a:cxn ang="0">
                  <a:pos x="100" y="463"/>
                </a:cxn>
                <a:cxn ang="0">
                  <a:pos x="68" y="503"/>
                </a:cxn>
                <a:cxn ang="0">
                  <a:pos x="30" y="539"/>
                </a:cxn>
                <a:cxn ang="0">
                  <a:pos x="24" y="613"/>
                </a:cxn>
                <a:cxn ang="0">
                  <a:pos x="0" y="741"/>
                </a:cxn>
                <a:cxn ang="0">
                  <a:pos x="202" y="741"/>
                </a:cxn>
                <a:cxn ang="0">
                  <a:pos x="180" y="639"/>
                </a:cxn>
                <a:cxn ang="0">
                  <a:pos x="192" y="589"/>
                </a:cxn>
                <a:cxn ang="0">
                  <a:pos x="178" y="539"/>
                </a:cxn>
                <a:cxn ang="0">
                  <a:pos x="190" y="499"/>
                </a:cxn>
                <a:cxn ang="0">
                  <a:pos x="184" y="465"/>
                </a:cxn>
                <a:cxn ang="0">
                  <a:pos x="192" y="391"/>
                </a:cxn>
                <a:cxn ang="0">
                  <a:pos x="216" y="313"/>
                </a:cxn>
                <a:cxn ang="0">
                  <a:pos x="238" y="249"/>
                </a:cxn>
                <a:cxn ang="0">
                  <a:pos x="268" y="185"/>
                </a:cxn>
                <a:cxn ang="0">
                  <a:pos x="284" y="159"/>
                </a:cxn>
                <a:cxn ang="0">
                  <a:pos x="304" y="12"/>
                </a:cxn>
                <a:cxn ang="0">
                  <a:pos x="298" y="24"/>
                </a:cxn>
                <a:cxn ang="0">
                  <a:pos x="292" y="30"/>
                </a:cxn>
                <a:cxn ang="0">
                  <a:pos x="292" y="36"/>
                </a:cxn>
                <a:cxn ang="0">
                  <a:pos x="286" y="36"/>
                </a:cxn>
                <a:cxn ang="0">
                  <a:pos x="286" y="42"/>
                </a:cxn>
                <a:cxn ang="0">
                  <a:pos x="280" y="42"/>
                </a:cxn>
                <a:cxn ang="0">
                  <a:pos x="280" y="42"/>
                </a:cxn>
                <a:cxn ang="0">
                  <a:pos x="280" y="42"/>
                </a:cxn>
              </a:cxnLst>
              <a:rect l="0" t="0" r="r" b="b"/>
              <a:pathLst>
                <a:path w="304" h="741">
                  <a:moveTo>
                    <a:pt x="280" y="42"/>
                  </a:moveTo>
                  <a:lnTo>
                    <a:pt x="274" y="42"/>
                  </a:lnTo>
                  <a:lnTo>
                    <a:pt x="268" y="42"/>
                  </a:lnTo>
                  <a:lnTo>
                    <a:pt x="256" y="42"/>
                  </a:lnTo>
                  <a:lnTo>
                    <a:pt x="238" y="48"/>
                  </a:lnTo>
                  <a:lnTo>
                    <a:pt x="214" y="12"/>
                  </a:lnTo>
                  <a:lnTo>
                    <a:pt x="196" y="0"/>
                  </a:lnTo>
                  <a:lnTo>
                    <a:pt x="196" y="0"/>
                  </a:lnTo>
                  <a:lnTo>
                    <a:pt x="164" y="167"/>
                  </a:lnTo>
                  <a:lnTo>
                    <a:pt x="144" y="217"/>
                  </a:lnTo>
                  <a:lnTo>
                    <a:pt x="110" y="281"/>
                  </a:lnTo>
                  <a:lnTo>
                    <a:pt x="96" y="327"/>
                  </a:lnTo>
                  <a:lnTo>
                    <a:pt x="124" y="405"/>
                  </a:lnTo>
                  <a:lnTo>
                    <a:pt x="100" y="463"/>
                  </a:lnTo>
                  <a:lnTo>
                    <a:pt x="68" y="503"/>
                  </a:lnTo>
                  <a:lnTo>
                    <a:pt x="30" y="539"/>
                  </a:lnTo>
                  <a:lnTo>
                    <a:pt x="24" y="613"/>
                  </a:lnTo>
                  <a:lnTo>
                    <a:pt x="0" y="741"/>
                  </a:lnTo>
                  <a:lnTo>
                    <a:pt x="202" y="741"/>
                  </a:lnTo>
                  <a:lnTo>
                    <a:pt x="180" y="639"/>
                  </a:lnTo>
                  <a:lnTo>
                    <a:pt x="192" y="589"/>
                  </a:lnTo>
                  <a:lnTo>
                    <a:pt x="178" y="539"/>
                  </a:lnTo>
                  <a:lnTo>
                    <a:pt x="190" y="499"/>
                  </a:lnTo>
                  <a:lnTo>
                    <a:pt x="184" y="465"/>
                  </a:lnTo>
                  <a:lnTo>
                    <a:pt x="192" y="391"/>
                  </a:lnTo>
                  <a:lnTo>
                    <a:pt x="216" y="313"/>
                  </a:lnTo>
                  <a:lnTo>
                    <a:pt x="238" y="249"/>
                  </a:lnTo>
                  <a:lnTo>
                    <a:pt x="268" y="185"/>
                  </a:lnTo>
                  <a:lnTo>
                    <a:pt x="284" y="159"/>
                  </a:lnTo>
                  <a:lnTo>
                    <a:pt x="304" y="12"/>
                  </a:lnTo>
                  <a:lnTo>
                    <a:pt x="298" y="24"/>
                  </a:lnTo>
                  <a:lnTo>
                    <a:pt x="292" y="30"/>
                  </a:lnTo>
                  <a:lnTo>
                    <a:pt x="292" y="36"/>
                  </a:lnTo>
                  <a:lnTo>
                    <a:pt x="286" y="36"/>
                  </a:lnTo>
                  <a:lnTo>
                    <a:pt x="286" y="42"/>
                  </a:lnTo>
                  <a:lnTo>
                    <a:pt x="280" y="42"/>
                  </a:lnTo>
                  <a:lnTo>
                    <a:pt x="280" y="42"/>
                  </a:lnTo>
                  <a:lnTo>
                    <a:pt x="280" y="4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048580" name="Freeform 7"/>
            <p:cNvSpPr/>
            <p:nvPr/>
          </p:nvSpPr>
          <p:spPr bwMode="ltGray">
            <a:xfrm>
              <a:off x="4918" y="3553"/>
              <a:ext cx="314" cy="767"/>
            </a:xfrm>
            <a:custGeom>
              <a:avLst/>
              <a:gdLst/>
              <a:ahLst/>
              <a:cxnLst>
                <a:cxn ang="0">
                  <a:pos x="284" y="6"/>
                </a:cxn>
                <a:cxn ang="0">
                  <a:pos x="278" y="6"/>
                </a:cxn>
                <a:cxn ang="0">
                  <a:pos x="272" y="12"/>
                </a:cxn>
                <a:cxn ang="0">
                  <a:pos x="254" y="18"/>
                </a:cxn>
                <a:cxn ang="0">
                  <a:pos x="230" y="24"/>
                </a:cxn>
                <a:cxn ang="0">
                  <a:pos x="206" y="42"/>
                </a:cxn>
                <a:cxn ang="0">
                  <a:pos x="188" y="48"/>
                </a:cxn>
                <a:cxn ang="0">
                  <a:pos x="176" y="54"/>
                </a:cxn>
                <a:cxn ang="0">
                  <a:pos x="170" y="54"/>
                </a:cxn>
                <a:cxn ang="0">
                  <a:pos x="150" y="169"/>
                </a:cxn>
                <a:cxn ang="0">
                  <a:pos x="110" y="225"/>
                </a:cxn>
                <a:cxn ang="0">
                  <a:pos x="54" y="383"/>
                </a:cxn>
                <a:cxn ang="0">
                  <a:pos x="82" y="555"/>
                </a:cxn>
                <a:cxn ang="0">
                  <a:pos x="40" y="679"/>
                </a:cxn>
                <a:cxn ang="0">
                  <a:pos x="0" y="767"/>
                </a:cxn>
                <a:cxn ang="0">
                  <a:pos x="108" y="767"/>
                </a:cxn>
                <a:cxn ang="0">
                  <a:pos x="120" y="611"/>
                </a:cxn>
                <a:cxn ang="0">
                  <a:pos x="148" y="499"/>
                </a:cxn>
                <a:cxn ang="0">
                  <a:pos x="160" y="367"/>
                </a:cxn>
                <a:cxn ang="0">
                  <a:pos x="218" y="327"/>
                </a:cxn>
                <a:cxn ang="0">
                  <a:pos x="238" y="221"/>
                </a:cxn>
                <a:cxn ang="0">
                  <a:pos x="296" y="135"/>
                </a:cxn>
                <a:cxn ang="0">
                  <a:pos x="314" y="0"/>
                </a:cxn>
                <a:cxn ang="0">
                  <a:pos x="302" y="0"/>
                </a:cxn>
                <a:cxn ang="0">
                  <a:pos x="296" y="0"/>
                </a:cxn>
                <a:cxn ang="0">
                  <a:pos x="290" y="0"/>
                </a:cxn>
                <a:cxn ang="0">
                  <a:pos x="284" y="6"/>
                </a:cxn>
                <a:cxn ang="0">
                  <a:pos x="284" y="6"/>
                </a:cxn>
                <a:cxn ang="0">
                  <a:pos x="284" y="6"/>
                </a:cxn>
                <a:cxn ang="0">
                  <a:pos x="284" y="6"/>
                </a:cxn>
              </a:cxnLst>
              <a:rect l="0" t="0" r="r" b="b"/>
              <a:pathLst>
                <a:path w="314" h="767">
                  <a:moveTo>
                    <a:pt x="284" y="6"/>
                  </a:moveTo>
                  <a:lnTo>
                    <a:pt x="278" y="6"/>
                  </a:lnTo>
                  <a:lnTo>
                    <a:pt x="272" y="12"/>
                  </a:lnTo>
                  <a:lnTo>
                    <a:pt x="254" y="18"/>
                  </a:lnTo>
                  <a:lnTo>
                    <a:pt x="230" y="24"/>
                  </a:lnTo>
                  <a:lnTo>
                    <a:pt x="206" y="42"/>
                  </a:lnTo>
                  <a:lnTo>
                    <a:pt x="188" y="48"/>
                  </a:lnTo>
                  <a:lnTo>
                    <a:pt x="176" y="54"/>
                  </a:lnTo>
                  <a:lnTo>
                    <a:pt x="170" y="54"/>
                  </a:lnTo>
                  <a:lnTo>
                    <a:pt x="150" y="169"/>
                  </a:lnTo>
                  <a:lnTo>
                    <a:pt x="110" y="225"/>
                  </a:lnTo>
                  <a:lnTo>
                    <a:pt x="54" y="383"/>
                  </a:lnTo>
                  <a:lnTo>
                    <a:pt x="82" y="555"/>
                  </a:lnTo>
                  <a:lnTo>
                    <a:pt x="40" y="679"/>
                  </a:lnTo>
                  <a:lnTo>
                    <a:pt x="0" y="767"/>
                  </a:lnTo>
                  <a:lnTo>
                    <a:pt x="108" y="767"/>
                  </a:lnTo>
                  <a:lnTo>
                    <a:pt x="120" y="611"/>
                  </a:lnTo>
                  <a:lnTo>
                    <a:pt x="148" y="499"/>
                  </a:lnTo>
                  <a:lnTo>
                    <a:pt x="160" y="367"/>
                  </a:lnTo>
                  <a:lnTo>
                    <a:pt x="218" y="327"/>
                  </a:lnTo>
                  <a:lnTo>
                    <a:pt x="238" y="221"/>
                  </a:lnTo>
                  <a:lnTo>
                    <a:pt x="296" y="135"/>
                  </a:lnTo>
                  <a:lnTo>
                    <a:pt x="314" y="0"/>
                  </a:lnTo>
                  <a:lnTo>
                    <a:pt x="302" y="0"/>
                  </a:lnTo>
                  <a:lnTo>
                    <a:pt x="296" y="0"/>
                  </a:lnTo>
                  <a:lnTo>
                    <a:pt x="290" y="0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048581" name="Freeform 8"/>
            <p:cNvSpPr/>
            <p:nvPr/>
          </p:nvSpPr>
          <p:spPr bwMode="ltGray">
            <a:xfrm>
              <a:off x="4700" y="3697"/>
              <a:ext cx="275" cy="623"/>
            </a:xfrm>
            <a:custGeom>
              <a:avLst/>
              <a:gdLst/>
              <a:ahLst/>
              <a:cxnLst>
                <a:cxn ang="0">
                  <a:pos x="257" y="12"/>
                </a:cxn>
                <a:cxn ang="0">
                  <a:pos x="239" y="6"/>
                </a:cxn>
                <a:cxn ang="0">
                  <a:pos x="203" y="6"/>
                </a:cxn>
                <a:cxn ang="0">
                  <a:pos x="203" y="6"/>
                </a:cxn>
                <a:cxn ang="0">
                  <a:pos x="197" y="6"/>
                </a:cxn>
                <a:cxn ang="0">
                  <a:pos x="185" y="0"/>
                </a:cxn>
                <a:cxn ang="0">
                  <a:pos x="173" y="0"/>
                </a:cxn>
                <a:cxn ang="0">
                  <a:pos x="166" y="0"/>
                </a:cxn>
                <a:cxn ang="0">
                  <a:pos x="160" y="0"/>
                </a:cxn>
                <a:cxn ang="0">
                  <a:pos x="144" y="117"/>
                </a:cxn>
                <a:cxn ang="0">
                  <a:pos x="128" y="185"/>
                </a:cxn>
                <a:cxn ang="0">
                  <a:pos x="58" y="299"/>
                </a:cxn>
                <a:cxn ang="0">
                  <a:pos x="54" y="441"/>
                </a:cxn>
                <a:cxn ang="0">
                  <a:pos x="24" y="523"/>
                </a:cxn>
                <a:cxn ang="0">
                  <a:pos x="0" y="623"/>
                </a:cxn>
                <a:cxn ang="0">
                  <a:pos x="78" y="623"/>
                </a:cxn>
                <a:cxn ang="0">
                  <a:pos x="92" y="555"/>
                </a:cxn>
                <a:cxn ang="0">
                  <a:pos x="134" y="447"/>
                </a:cxn>
                <a:cxn ang="0">
                  <a:pos x="158" y="315"/>
                </a:cxn>
                <a:cxn ang="0">
                  <a:pos x="184" y="257"/>
                </a:cxn>
                <a:cxn ang="0">
                  <a:pos x="216" y="211"/>
                </a:cxn>
                <a:cxn ang="0">
                  <a:pos x="222" y="145"/>
                </a:cxn>
                <a:cxn ang="0">
                  <a:pos x="240" y="111"/>
                </a:cxn>
                <a:cxn ang="0">
                  <a:pos x="262" y="79"/>
                </a:cxn>
                <a:cxn ang="0">
                  <a:pos x="275" y="6"/>
                </a:cxn>
                <a:cxn ang="0">
                  <a:pos x="263" y="12"/>
                </a:cxn>
                <a:cxn ang="0">
                  <a:pos x="257" y="12"/>
                </a:cxn>
                <a:cxn ang="0">
                  <a:pos x="257" y="12"/>
                </a:cxn>
                <a:cxn ang="0">
                  <a:pos x="257" y="12"/>
                </a:cxn>
              </a:cxnLst>
              <a:rect l="0" t="0" r="r" b="b"/>
              <a:pathLst>
                <a:path w="275" h="623">
                  <a:moveTo>
                    <a:pt x="257" y="12"/>
                  </a:moveTo>
                  <a:lnTo>
                    <a:pt x="239" y="6"/>
                  </a:lnTo>
                  <a:lnTo>
                    <a:pt x="203" y="6"/>
                  </a:lnTo>
                  <a:lnTo>
                    <a:pt x="203" y="6"/>
                  </a:lnTo>
                  <a:lnTo>
                    <a:pt x="197" y="6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6" y="0"/>
                  </a:lnTo>
                  <a:lnTo>
                    <a:pt x="160" y="0"/>
                  </a:lnTo>
                  <a:lnTo>
                    <a:pt x="144" y="117"/>
                  </a:lnTo>
                  <a:lnTo>
                    <a:pt x="128" y="185"/>
                  </a:lnTo>
                  <a:lnTo>
                    <a:pt x="58" y="299"/>
                  </a:lnTo>
                  <a:lnTo>
                    <a:pt x="54" y="441"/>
                  </a:lnTo>
                  <a:lnTo>
                    <a:pt x="24" y="523"/>
                  </a:lnTo>
                  <a:lnTo>
                    <a:pt x="0" y="623"/>
                  </a:lnTo>
                  <a:lnTo>
                    <a:pt x="78" y="623"/>
                  </a:lnTo>
                  <a:lnTo>
                    <a:pt x="92" y="555"/>
                  </a:lnTo>
                  <a:lnTo>
                    <a:pt x="134" y="447"/>
                  </a:lnTo>
                  <a:lnTo>
                    <a:pt x="158" y="315"/>
                  </a:lnTo>
                  <a:lnTo>
                    <a:pt x="184" y="257"/>
                  </a:lnTo>
                  <a:lnTo>
                    <a:pt x="216" y="211"/>
                  </a:lnTo>
                  <a:lnTo>
                    <a:pt x="222" y="145"/>
                  </a:lnTo>
                  <a:lnTo>
                    <a:pt x="240" y="111"/>
                  </a:lnTo>
                  <a:lnTo>
                    <a:pt x="262" y="79"/>
                  </a:lnTo>
                  <a:lnTo>
                    <a:pt x="275" y="6"/>
                  </a:lnTo>
                  <a:lnTo>
                    <a:pt x="263" y="12"/>
                  </a:lnTo>
                  <a:lnTo>
                    <a:pt x="257" y="12"/>
                  </a:lnTo>
                  <a:lnTo>
                    <a:pt x="257" y="12"/>
                  </a:lnTo>
                  <a:lnTo>
                    <a:pt x="257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048582" name="Freeform 9"/>
            <p:cNvSpPr/>
            <p:nvPr/>
          </p:nvSpPr>
          <p:spPr bwMode="ltGray">
            <a:xfrm>
              <a:off x="4522" y="3709"/>
              <a:ext cx="213" cy="611"/>
            </a:xfrm>
            <a:custGeom>
              <a:avLst/>
              <a:gdLst/>
              <a:ahLst/>
              <a:cxnLst>
                <a:cxn ang="0">
                  <a:pos x="171" y="12"/>
                </a:cxn>
                <a:cxn ang="0">
                  <a:pos x="159" y="24"/>
                </a:cxn>
                <a:cxn ang="0">
                  <a:pos x="153" y="36"/>
                </a:cxn>
                <a:cxn ang="0">
                  <a:pos x="128" y="60"/>
                </a:cxn>
                <a:cxn ang="0">
                  <a:pos x="110" y="83"/>
                </a:cxn>
                <a:cxn ang="0">
                  <a:pos x="86" y="119"/>
                </a:cxn>
                <a:cxn ang="0">
                  <a:pos x="68" y="167"/>
                </a:cxn>
                <a:cxn ang="0">
                  <a:pos x="68" y="221"/>
                </a:cxn>
                <a:cxn ang="0">
                  <a:pos x="68" y="227"/>
                </a:cxn>
                <a:cxn ang="0">
                  <a:pos x="68" y="233"/>
                </a:cxn>
                <a:cxn ang="0">
                  <a:pos x="68" y="239"/>
                </a:cxn>
                <a:cxn ang="0">
                  <a:pos x="68" y="245"/>
                </a:cxn>
                <a:cxn ang="0">
                  <a:pos x="68" y="251"/>
                </a:cxn>
                <a:cxn ang="0">
                  <a:pos x="68" y="251"/>
                </a:cxn>
                <a:cxn ang="0">
                  <a:pos x="68" y="257"/>
                </a:cxn>
                <a:cxn ang="0">
                  <a:pos x="68" y="269"/>
                </a:cxn>
                <a:cxn ang="0">
                  <a:pos x="74" y="287"/>
                </a:cxn>
                <a:cxn ang="0">
                  <a:pos x="80" y="305"/>
                </a:cxn>
                <a:cxn ang="0">
                  <a:pos x="86" y="311"/>
                </a:cxn>
                <a:cxn ang="0">
                  <a:pos x="86" y="311"/>
                </a:cxn>
                <a:cxn ang="0">
                  <a:pos x="92" y="317"/>
                </a:cxn>
                <a:cxn ang="0">
                  <a:pos x="92" y="323"/>
                </a:cxn>
                <a:cxn ang="0">
                  <a:pos x="92" y="323"/>
                </a:cxn>
                <a:cxn ang="0">
                  <a:pos x="24" y="437"/>
                </a:cxn>
                <a:cxn ang="0">
                  <a:pos x="18" y="471"/>
                </a:cxn>
                <a:cxn ang="0">
                  <a:pos x="0" y="547"/>
                </a:cxn>
                <a:cxn ang="0">
                  <a:pos x="50" y="611"/>
                </a:cxn>
                <a:cxn ang="0">
                  <a:pos x="114" y="611"/>
                </a:cxn>
                <a:cxn ang="0">
                  <a:pos x="104" y="555"/>
                </a:cxn>
                <a:cxn ang="0">
                  <a:pos x="120" y="515"/>
                </a:cxn>
                <a:cxn ang="0">
                  <a:pos x="150" y="449"/>
                </a:cxn>
                <a:cxn ang="0">
                  <a:pos x="166" y="377"/>
                </a:cxn>
                <a:cxn ang="0">
                  <a:pos x="156" y="295"/>
                </a:cxn>
                <a:cxn ang="0">
                  <a:pos x="170" y="203"/>
                </a:cxn>
                <a:cxn ang="0">
                  <a:pos x="212" y="95"/>
                </a:cxn>
                <a:cxn ang="0">
                  <a:pos x="213" y="0"/>
                </a:cxn>
                <a:cxn ang="0">
                  <a:pos x="207" y="0"/>
                </a:cxn>
                <a:cxn ang="0">
                  <a:pos x="201" y="0"/>
                </a:cxn>
                <a:cxn ang="0">
                  <a:pos x="195" y="0"/>
                </a:cxn>
                <a:cxn ang="0">
                  <a:pos x="189" y="0"/>
                </a:cxn>
                <a:cxn ang="0">
                  <a:pos x="183" y="6"/>
                </a:cxn>
                <a:cxn ang="0">
                  <a:pos x="177" y="6"/>
                </a:cxn>
                <a:cxn ang="0">
                  <a:pos x="171" y="12"/>
                </a:cxn>
                <a:cxn ang="0">
                  <a:pos x="171" y="12"/>
                </a:cxn>
                <a:cxn ang="0">
                  <a:pos x="171" y="12"/>
                </a:cxn>
              </a:cxnLst>
              <a:rect l="0" t="0" r="r" b="b"/>
              <a:pathLst>
                <a:path w="213" h="611">
                  <a:moveTo>
                    <a:pt x="171" y="12"/>
                  </a:moveTo>
                  <a:lnTo>
                    <a:pt x="159" y="24"/>
                  </a:lnTo>
                  <a:lnTo>
                    <a:pt x="153" y="36"/>
                  </a:lnTo>
                  <a:lnTo>
                    <a:pt x="128" y="60"/>
                  </a:lnTo>
                  <a:lnTo>
                    <a:pt x="110" y="83"/>
                  </a:lnTo>
                  <a:lnTo>
                    <a:pt x="86" y="119"/>
                  </a:lnTo>
                  <a:lnTo>
                    <a:pt x="68" y="167"/>
                  </a:lnTo>
                  <a:lnTo>
                    <a:pt x="68" y="221"/>
                  </a:lnTo>
                  <a:lnTo>
                    <a:pt x="68" y="227"/>
                  </a:lnTo>
                  <a:lnTo>
                    <a:pt x="68" y="233"/>
                  </a:lnTo>
                  <a:lnTo>
                    <a:pt x="68" y="239"/>
                  </a:lnTo>
                  <a:lnTo>
                    <a:pt x="68" y="245"/>
                  </a:lnTo>
                  <a:lnTo>
                    <a:pt x="68" y="251"/>
                  </a:lnTo>
                  <a:lnTo>
                    <a:pt x="68" y="251"/>
                  </a:lnTo>
                  <a:lnTo>
                    <a:pt x="68" y="257"/>
                  </a:lnTo>
                  <a:lnTo>
                    <a:pt x="68" y="269"/>
                  </a:lnTo>
                  <a:lnTo>
                    <a:pt x="74" y="287"/>
                  </a:lnTo>
                  <a:lnTo>
                    <a:pt x="80" y="305"/>
                  </a:lnTo>
                  <a:lnTo>
                    <a:pt x="86" y="311"/>
                  </a:lnTo>
                  <a:lnTo>
                    <a:pt x="86" y="311"/>
                  </a:lnTo>
                  <a:lnTo>
                    <a:pt x="92" y="317"/>
                  </a:lnTo>
                  <a:lnTo>
                    <a:pt x="92" y="323"/>
                  </a:lnTo>
                  <a:lnTo>
                    <a:pt x="92" y="323"/>
                  </a:lnTo>
                  <a:lnTo>
                    <a:pt x="24" y="437"/>
                  </a:lnTo>
                  <a:lnTo>
                    <a:pt x="18" y="471"/>
                  </a:lnTo>
                  <a:lnTo>
                    <a:pt x="0" y="547"/>
                  </a:lnTo>
                  <a:lnTo>
                    <a:pt x="50" y="611"/>
                  </a:lnTo>
                  <a:lnTo>
                    <a:pt x="114" y="611"/>
                  </a:lnTo>
                  <a:lnTo>
                    <a:pt x="104" y="555"/>
                  </a:lnTo>
                  <a:lnTo>
                    <a:pt x="120" y="515"/>
                  </a:lnTo>
                  <a:lnTo>
                    <a:pt x="150" y="449"/>
                  </a:lnTo>
                  <a:lnTo>
                    <a:pt x="166" y="377"/>
                  </a:lnTo>
                  <a:lnTo>
                    <a:pt x="156" y="295"/>
                  </a:lnTo>
                  <a:lnTo>
                    <a:pt x="170" y="203"/>
                  </a:lnTo>
                  <a:lnTo>
                    <a:pt x="212" y="95"/>
                  </a:lnTo>
                  <a:lnTo>
                    <a:pt x="213" y="0"/>
                  </a:lnTo>
                  <a:lnTo>
                    <a:pt x="207" y="0"/>
                  </a:lnTo>
                  <a:lnTo>
                    <a:pt x="201" y="0"/>
                  </a:lnTo>
                  <a:lnTo>
                    <a:pt x="195" y="0"/>
                  </a:lnTo>
                  <a:lnTo>
                    <a:pt x="189" y="0"/>
                  </a:lnTo>
                  <a:lnTo>
                    <a:pt x="183" y="6"/>
                  </a:lnTo>
                  <a:lnTo>
                    <a:pt x="177" y="6"/>
                  </a:lnTo>
                  <a:lnTo>
                    <a:pt x="171" y="12"/>
                  </a:lnTo>
                  <a:lnTo>
                    <a:pt x="171" y="12"/>
                  </a:lnTo>
                  <a:lnTo>
                    <a:pt x="171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048583" name="Freeform 10"/>
            <p:cNvSpPr/>
            <p:nvPr/>
          </p:nvSpPr>
          <p:spPr bwMode="ltGray">
            <a:xfrm>
              <a:off x="4292" y="3936"/>
              <a:ext cx="167" cy="384"/>
            </a:xfrm>
            <a:custGeom>
              <a:avLst/>
              <a:gdLst/>
              <a:ahLst/>
              <a:cxnLst>
                <a:cxn ang="0">
                  <a:pos x="149" y="60"/>
                </a:cxn>
                <a:cxn ang="0">
                  <a:pos x="119" y="30"/>
                </a:cxn>
                <a:cxn ang="0">
                  <a:pos x="89" y="12"/>
                </a:cxn>
                <a:cxn ang="0">
                  <a:pos x="59" y="0"/>
                </a:cxn>
                <a:cxn ang="0">
                  <a:pos x="54" y="70"/>
                </a:cxn>
                <a:cxn ang="0">
                  <a:pos x="46" y="112"/>
                </a:cxn>
                <a:cxn ang="0">
                  <a:pos x="52" y="168"/>
                </a:cxn>
                <a:cxn ang="0">
                  <a:pos x="24" y="194"/>
                </a:cxn>
                <a:cxn ang="0">
                  <a:pos x="16" y="258"/>
                </a:cxn>
                <a:cxn ang="0">
                  <a:pos x="2" y="300"/>
                </a:cxn>
                <a:cxn ang="0">
                  <a:pos x="0" y="352"/>
                </a:cxn>
                <a:cxn ang="0">
                  <a:pos x="47" y="384"/>
                </a:cxn>
                <a:cxn ang="0">
                  <a:pos x="149" y="384"/>
                </a:cxn>
                <a:cxn ang="0">
                  <a:pos x="134" y="350"/>
                </a:cxn>
                <a:cxn ang="0">
                  <a:pos x="104" y="324"/>
                </a:cxn>
                <a:cxn ang="0">
                  <a:pos x="138" y="274"/>
                </a:cxn>
                <a:cxn ang="0">
                  <a:pos x="122" y="220"/>
                </a:cxn>
                <a:cxn ang="0">
                  <a:pos x="132" y="186"/>
                </a:cxn>
                <a:cxn ang="0">
                  <a:pos x="140" y="154"/>
                </a:cxn>
                <a:cxn ang="0">
                  <a:pos x="167" y="90"/>
                </a:cxn>
                <a:cxn ang="0">
                  <a:pos x="149" y="60"/>
                </a:cxn>
                <a:cxn ang="0">
                  <a:pos x="149" y="60"/>
                </a:cxn>
                <a:cxn ang="0">
                  <a:pos x="149" y="60"/>
                </a:cxn>
              </a:cxnLst>
              <a:rect l="0" t="0" r="r" b="b"/>
              <a:pathLst>
                <a:path w="167" h="384">
                  <a:moveTo>
                    <a:pt x="149" y="60"/>
                  </a:moveTo>
                  <a:lnTo>
                    <a:pt x="119" y="30"/>
                  </a:lnTo>
                  <a:lnTo>
                    <a:pt x="89" y="12"/>
                  </a:lnTo>
                  <a:lnTo>
                    <a:pt x="59" y="0"/>
                  </a:lnTo>
                  <a:lnTo>
                    <a:pt x="54" y="70"/>
                  </a:lnTo>
                  <a:lnTo>
                    <a:pt x="46" y="112"/>
                  </a:lnTo>
                  <a:lnTo>
                    <a:pt x="52" y="168"/>
                  </a:lnTo>
                  <a:lnTo>
                    <a:pt x="24" y="194"/>
                  </a:lnTo>
                  <a:lnTo>
                    <a:pt x="16" y="258"/>
                  </a:lnTo>
                  <a:lnTo>
                    <a:pt x="2" y="300"/>
                  </a:lnTo>
                  <a:lnTo>
                    <a:pt x="0" y="352"/>
                  </a:lnTo>
                  <a:lnTo>
                    <a:pt x="47" y="384"/>
                  </a:lnTo>
                  <a:lnTo>
                    <a:pt x="149" y="384"/>
                  </a:lnTo>
                  <a:lnTo>
                    <a:pt x="134" y="350"/>
                  </a:lnTo>
                  <a:lnTo>
                    <a:pt x="104" y="324"/>
                  </a:lnTo>
                  <a:lnTo>
                    <a:pt x="138" y="274"/>
                  </a:lnTo>
                  <a:lnTo>
                    <a:pt x="122" y="220"/>
                  </a:lnTo>
                  <a:lnTo>
                    <a:pt x="132" y="186"/>
                  </a:lnTo>
                  <a:lnTo>
                    <a:pt x="140" y="154"/>
                  </a:lnTo>
                  <a:lnTo>
                    <a:pt x="167" y="90"/>
                  </a:lnTo>
                  <a:lnTo>
                    <a:pt x="149" y="60"/>
                  </a:lnTo>
                  <a:lnTo>
                    <a:pt x="149" y="60"/>
                  </a:lnTo>
                  <a:lnTo>
                    <a:pt x="149" y="6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048584" name="Freeform 11"/>
            <p:cNvSpPr/>
            <p:nvPr/>
          </p:nvSpPr>
          <p:spPr bwMode="ltGray">
            <a:xfrm>
              <a:off x="4100" y="4020"/>
              <a:ext cx="166" cy="300"/>
            </a:xfrm>
            <a:custGeom>
              <a:avLst/>
              <a:gdLst/>
              <a:ahLst/>
              <a:cxnLst>
                <a:cxn ang="0">
                  <a:pos x="136" y="12"/>
                </a:cxn>
                <a:cxn ang="0">
                  <a:pos x="100" y="0"/>
                </a:cxn>
                <a:cxn ang="0">
                  <a:pos x="78" y="64"/>
                </a:cxn>
                <a:cxn ang="0">
                  <a:pos x="70" y="126"/>
                </a:cxn>
                <a:cxn ang="0">
                  <a:pos x="46" y="184"/>
                </a:cxn>
                <a:cxn ang="0">
                  <a:pos x="58" y="232"/>
                </a:cxn>
                <a:cxn ang="0">
                  <a:pos x="38" y="268"/>
                </a:cxn>
                <a:cxn ang="0">
                  <a:pos x="0" y="300"/>
                </a:cxn>
                <a:cxn ang="0">
                  <a:pos x="160" y="300"/>
                </a:cxn>
                <a:cxn ang="0">
                  <a:pos x="136" y="272"/>
                </a:cxn>
                <a:cxn ang="0">
                  <a:pos x="98" y="234"/>
                </a:cxn>
                <a:cxn ang="0">
                  <a:pos x="130" y="188"/>
                </a:cxn>
                <a:cxn ang="0">
                  <a:pos x="138" y="134"/>
                </a:cxn>
                <a:cxn ang="0">
                  <a:pos x="144" y="94"/>
                </a:cxn>
                <a:cxn ang="0">
                  <a:pos x="164" y="60"/>
                </a:cxn>
                <a:cxn ang="0">
                  <a:pos x="166" y="0"/>
                </a:cxn>
                <a:cxn ang="0">
                  <a:pos x="136" y="12"/>
                </a:cxn>
                <a:cxn ang="0">
                  <a:pos x="136" y="12"/>
                </a:cxn>
                <a:cxn ang="0">
                  <a:pos x="136" y="12"/>
                </a:cxn>
              </a:cxnLst>
              <a:rect l="0" t="0" r="r" b="b"/>
              <a:pathLst>
                <a:path w="166" h="300">
                  <a:moveTo>
                    <a:pt x="136" y="12"/>
                  </a:moveTo>
                  <a:lnTo>
                    <a:pt x="100" y="0"/>
                  </a:lnTo>
                  <a:lnTo>
                    <a:pt x="78" y="64"/>
                  </a:lnTo>
                  <a:lnTo>
                    <a:pt x="70" y="126"/>
                  </a:lnTo>
                  <a:lnTo>
                    <a:pt x="46" y="184"/>
                  </a:lnTo>
                  <a:lnTo>
                    <a:pt x="58" y="232"/>
                  </a:lnTo>
                  <a:lnTo>
                    <a:pt x="38" y="268"/>
                  </a:lnTo>
                  <a:lnTo>
                    <a:pt x="0" y="300"/>
                  </a:lnTo>
                  <a:lnTo>
                    <a:pt x="160" y="300"/>
                  </a:lnTo>
                  <a:lnTo>
                    <a:pt x="136" y="272"/>
                  </a:lnTo>
                  <a:lnTo>
                    <a:pt x="98" y="234"/>
                  </a:lnTo>
                  <a:lnTo>
                    <a:pt x="130" y="188"/>
                  </a:lnTo>
                  <a:lnTo>
                    <a:pt x="138" y="134"/>
                  </a:lnTo>
                  <a:lnTo>
                    <a:pt x="144" y="94"/>
                  </a:lnTo>
                  <a:lnTo>
                    <a:pt x="164" y="60"/>
                  </a:lnTo>
                  <a:lnTo>
                    <a:pt x="166" y="0"/>
                  </a:lnTo>
                  <a:lnTo>
                    <a:pt x="136" y="12"/>
                  </a:lnTo>
                  <a:lnTo>
                    <a:pt x="136" y="12"/>
                  </a:lnTo>
                  <a:lnTo>
                    <a:pt x="136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048585" name="Freeform 12"/>
            <p:cNvSpPr/>
            <p:nvPr/>
          </p:nvSpPr>
          <p:spPr bwMode="ltGray">
            <a:xfrm>
              <a:off x="3910" y="4038"/>
              <a:ext cx="237" cy="282"/>
            </a:xfrm>
            <a:custGeom>
              <a:avLst/>
              <a:gdLst/>
              <a:ahLst/>
              <a:cxnLst>
                <a:cxn ang="0">
                  <a:pos x="201" y="0"/>
                </a:cxn>
                <a:cxn ang="0">
                  <a:pos x="183" y="0"/>
                </a:cxn>
                <a:cxn ang="0">
                  <a:pos x="158" y="50"/>
                </a:cxn>
                <a:cxn ang="0">
                  <a:pos x="148" y="92"/>
                </a:cxn>
                <a:cxn ang="0">
                  <a:pos x="120" y="144"/>
                </a:cxn>
                <a:cxn ang="0">
                  <a:pos x="82" y="182"/>
                </a:cxn>
                <a:cxn ang="0">
                  <a:pos x="60" y="232"/>
                </a:cxn>
                <a:cxn ang="0">
                  <a:pos x="0" y="282"/>
                </a:cxn>
                <a:cxn ang="0">
                  <a:pos x="128" y="282"/>
                </a:cxn>
                <a:cxn ang="0">
                  <a:pos x="154" y="254"/>
                </a:cxn>
                <a:cxn ang="0">
                  <a:pos x="158" y="196"/>
                </a:cxn>
                <a:cxn ang="0">
                  <a:pos x="188" y="148"/>
                </a:cxn>
                <a:cxn ang="0">
                  <a:pos x="196" y="70"/>
                </a:cxn>
                <a:cxn ang="0">
                  <a:pos x="237" y="0"/>
                </a:cxn>
                <a:cxn ang="0">
                  <a:pos x="201" y="0"/>
                </a:cxn>
                <a:cxn ang="0">
                  <a:pos x="201" y="0"/>
                </a:cxn>
                <a:cxn ang="0">
                  <a:pos x="201" y="0"/>
                </a:cxn>
              </a:cxnLst>
              <a:rect l="0" t="0" r="r" b="b"/>
              <a:pathLst>
                <a:path w="237" h="282">
                  <a:moveTo>
                    <a:pt x="201" y="0"/>
                  </a:moveTo>
                  <a:lnTo>
                    <a:pt x="183" y="0"/>
                  </a:lnTo>
                  <a:lnTo>
                    <a:pt x="158" y="50"/>
                  </a:lnTo>
                  <a:lnTo>
                    <a:pt x="148" y="92"/>
                  </a:lnTo>
                  <a:lnTo>
                    <a:pt x="120" y="144"/>
                  </a:lnTo>
                  <a:lnTo>
                    <a:pt x="82" y="182"/>
                  </a:lnTo>
                  <a:lnTo>
                    <a:pt x="60" y="232"/>
                  </a:lnTo>
                  <a:lnTo>
                    <a:pt x="0" y="282"/>
                  </a:lnTo>
                  <a:lnTo>
                    <a:pt x="128" y="282"/>
                  </a:lnTo>
                  <a:lnTo>
                    <a:pt x="154" y="254"/>
                  </a:lnTo>
                  <a:lnTo>
                    <a:pt x="158" y="196"/>
                  </a:lnTo>
                  <a:lnTo>
                    <a:pt x="188" y="148"/>
                  </a:lnTo>
                  <a:lnTo>
                    <a:pt x="196" y="70"/>
                  </a:lnTo>
                  <a:lnTo>
                    <a:pt x="237" y="0"/>
                  </a:lnTo>
                  <a:lnTo>
                    <a:pt x="201" y="0"/>
                  </a:lnTo>
                  <a:lnTo>
                    <a:pt x="201" y="0"/>
                  </a:lnTo>
                  <a:lnTo>
                    <a:pt x="201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048586" name="Freeform 13"/>
            <p:cNvSpPr/>
            <p:nvPr/>
          </p:nvSpPr>
          <p:spPr bwMode="ltGray">
            <a:xfrm>
              <a:off x="3674" y="4086"/>
              <a:ext cx="196" cy="234"/>
            </a:xfrm>
            <a:custGeom>
              <a:avLst/>
              <a:gdLst/>
              <a:ahLst/>
              <a:cxnLst>
                <a:cxn ang="0">
                  <a:pos x="167" y="54"/>
                </a:cxn>
                <a:cxn ang="0">
                  <a:pos x="113" y="24"/>
                </a:cxn>
                <a:cxn ang="0">
                  <a:pos x="83" y="0"/>
                </a:cxn>
                <a:cxn ang="0">
                  <a:pos x="80" y="62"/>
                </a:cxn>
                <a:cxn ang="0">
                  <a:pos x="58" y="100"/>
                </a:cxn>
                <a:cxn ang="0">
                  <a:pos x="54" y="160"/>
                </a:cxn>
                <a:cxn ang="0">
                  <a:pos x="36" y="202"/>
                </a:cxn>
                <a:cxn ang="0">
                  <a:pos x="0" y="234"/>
                </a:cxn>
                <a:cxn ang="0">
                  <a:pos x="146" y="234"/>
                </a:cxn>
                <a:cxn ang="0">
                  <a:pos x="170" y="198"/>
                </a:cxn>
                <a:cxn ang="0">
                  <a:pos x="158" y="138"/>
                </a:cxn>
                <a:cxn ang="0">
                  <a:pos x="196" y="100"/>
                </a:cxn>
                <a:cxn ang="0">
                  <a:pos x="191" y="54"/>
                </a:cxn>
                <a:cxn ang="0">
                  <a:pos x="167" y="54"/>
                </a:cxn>
                <a:cxn ang="0">
                  <a:pos x="167" y="54"/>
                </a:cxn>
                <a:cxn ang="0">
                  <a:pos x="167" y="54"/>
                </a:cxn>
              </a:cxnLst>
              <a:rect l="0" t="0" r="r" b="b"/>
              <a:pathLst>
                <a:path w="196" h="234">
                  <a:moveTo>
                    <a:pt x="167" y="54"/>
                  </a:moveTo>
                  <a:lnTo>
                    <a:pt x="113" y="24"/>
                  </a:lnTo>
                  <a:lnTo>
                    <a:pt x="83" y="0"/>
                  </a:lnTo>
                  <a:lnTo>
                    <a:pt x="80" y="62"/>
                  </a:lnTo>
                  <a:lnTo>
                    <a:pt x="58" y="100"/>
                  </a:lnTo>
                  <a:lnTo>
                    <a:pt x="54" y="160"/>
                  </a:lnTo>
                  <a:lnTo>
                    <a:pt x="36" y="202"/>
                  </a:lnTo>
                  <a:lnTo>
                    <a:pt x="0" y="234"/>
                  </a:lnTo>
                  <a:lnTo>
                    <a:pt x="146" y="234"/>
                  </a:lnTo>
                  <a:lnTo>
                    <a:pt x="170" y="198"/>
                  </a:lnTo>
                  <a:lnTo>
                    <a:pt x="158" y="138"/>
                  </a:lnTo>
                  <a:lnTo>
                    <a:pt x="196" y="100"/>
                  </a:lnTo>
                  <a:lnTo>
                    <a:pt x="191" y="54"/>
                  </a:lnTo>
                  <a:lnTo>
                    <a:pt x="167" y="54"/>
                  </a:lnTo>
                  <a:lnTo>
                    <a:pt x="167" y="54"/>
                  </a:lnTo>
                  <a:lnTo>
                    <a:pt x="167" y="54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048587" name="Freeform 14"/>
            <p:cNvSpPr/>
            <p:nvPr/>
          </p:nvSpPr>
          <p:spPr bwMode="ltGray">
            <a:xfrm>
              <a:off x="3476" y="4068"/>
              <a:ext cx="190" cy="252"/>
            </a:xfrm>
            <a:custGeom>
              <a:avLst/>
              <a:gdLst/>
              <a:ahLst/>
              <a:cxnLst>
                <a:cxn ang="0">
                  <a:pos x="190" y="0"/>
                </a:cxn>
                <a:cxn ang="0">
                  <a:pos x="166" y="0"/>
                </a:cxn>
                <a:cxn ang="0">
                  <a:pos x="158" y="38"/>
                </a:cxn>
                <a:cxn ang="0">
                  <a:pos x="138" y="120"/>
                </a:cxn>
                <a:cxn ang="0">
                  <a:pos x="94" y="180"/>
                </a:cxn>
                <a:cxn ang="0">
                  <a:pos x="62" y="234"/>
                </a:cxn>
                <a:cxn ang="0">
                  <a:pos x="0" y="252"/>
                </a:cxn>
                <a:cxn ang="0">
                  <a:pos x="128" y="252"/>
                </a:cxn>
                <a:cxn ang="0">
                  <a:pos x="142" y="188"/>
                </a:cxn>
                <a:cxn ang="0">
                  <a:pos x="186" y="90"/>
                </a:cxn>
                <a:cxn ang="0">
                  <a:pos x="190" y="38"/>
                </a:cxn>
                <a:cxn ang="0">
                  <a:pos x="190" y="0"/>
                </a:cxn>
                <a:cxn ang="0">
                  <a:pos x="190" y="0"/>
                </a:cxn>
                <a:cxn ang="0">
                  <a:pos x="190" y="0"/>
                </a:cxn>
                <a:cxn ang="0">
                  <a:pos x="190" y="0"/>
                </a:cxn>
              </a:cxnLst>
              <a:rect l="0" t="0" r="r" b="b"/>
              <a:pathLst>
                <a:path w="190" h="252">
                  <a:moveTo>
                    <a:pt x="190" y="0"/>
                  </a:moveTo>
                  <a:lnTo>
                    <a:pt x="166" y="0"/>
                  </a:lnTo>
                  <a:lnTo>
                    <a:pt x="158" y="38"/>
                  </a:lnTo>
                  <a:lnTo>
                    <a:pt x="138" y="120"/>
                  </a:lnTo>
                  <a:lnTo>
                    <a:pt x="94" y="180"/>
                  </a:lnTo>
                  <a:lnTo>
                    <a:pt x="62" y="234"/>
                  </a:lnTo>
                  <a:lnTo>
                    <a:pt x="0" y="252"/>
                  </a:lnTo>
                  <a:lnTo>
                    <a:pt x="128" y="252"/>
                  </a:lnTo>
                  <a:lnTo>
                    <a:pt x="142" y="188"/>
                  </a:lnTo>
                  <a:lnTo>
                    <a:pt x="186" y="90"/>
                  </a:lnTo>
                  <a:lnTo>
                    <a:pt x="190" y="38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048588" name="Freeform 15"/>
            <p:cNvSpPr/>
            <p:nvPr/>
          </p:nvSpPr>
          <p:spPr bwMode="ltGray">
            <a:xfrm>
              <a:off x="3170" y="4188"/>
              <a:ext cx="230" cy="132"/>
            </a:xfrm>
            <a:custGeom>
              <a:avLst/>
              <a:gdLst/>
              <a:ahLst/>
              <a:cxnLst>
                <a:cxn ang="0">
                  <a:pos x="197" y="0"/>
                </a:cxn>
                <a:cxn ang="0">
                  <a:pos x="191" y="0"/>
                </a:cxn>
                <a:cxn ang="0">
                  <a:pos x="185" y="0"/>
                </a:cxn>
                <a:cxn ang="0">
                  <a:pos x="173" y="0"/>
                </a:cxn>
                <a:cxn ang="0">
                  <a:pos x="161" y="0"/>
                </a:cxn>
                <a:cxn ang="0">
                  <a:pos x="155" y="0"/>
                </a:cxn>
                <a:cxn ang="0">
                  <a:pos x="138" y="6"/>
                </a:cxn>
                <a:cxn ang="0">
                  <a:pos x="132" y="6"/>
                </a:cxn>
                <a:cxn ang="0">
                  <a:pos x="35" y="18"/>
                </a:cxn>
                <a:cxn ang="0">
                  <a:pos x="11" y="30"/>
                </a:cxn>
                <a:cxn ang="0">
                  <a:pos x="23" y="54"/>
                </a:cxn>
                <a:cxn ang="0">
                  <a:pos x="0" y="100"/>
                </a:cxn>
                <a:cxn ang="0">
                  <a:pos x="0" y="132"/>
                </a:cxn>
                <a:cxn ang="0">
                  <a:pos x="162" y="132"/>
                </a:cxn>
                <a:cxn ang="0">
                  <a:pos x="204" y="88"/>
                </a:cxn>
                <a:cxn ang="0">
                  <a:pos x="230" y="46"/>
                </a:cxn>
                <a:cxn ang="0">
                  <a:pos x="214" y="24"/>
                </a:cxn>
                <a:cxn ang="0">
                  <a:pos x="215" y="0"/>
                </a:cxn>
                <a:cxn ang="0">
                  <a:pos x="209" y="0"/>
                </a:cxn>
                <a:cxn ang="0">
                  <a:pos x="203" y="0"/>
                </a:cxn>
                <a:cxn ang="0">
                  <a:pos x="203" y="0"/>
                </a:cxn>
                <a:cxn ang="0">
                  <a:pos x="197" y="0"/>
                </a:cxn>
                <a:cxn ang="0">
                  <a:pos x="197" y="0"/>
                </a:cxn>
                <a:cxn ang="0">
                  <a:pos x="197" y="0"/>
                </a:cxn>
              </a:cxnLst>
              <a:rect l="0" t="0" r="r" b="b"/>
              <a:pathLst>
                <a:path w="230" h="132">
                  <a:moveTo>
                    <a:pt x="197" y="0"/>
                  </a:moveTo>
                  <a:lnTo>
                    <a:pt x="191" y="0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1" y="0"/>
                  </a:lnTo>
                  <a:lnTo>
                    <a:pt x="155" y="0"/>
                  </a:lnTo>
                  <a:lnTo>
                    <a:pt x="138" y="6"/>
                  </a:lnTo>
                  <a:lnTo>
                    <a:pt x="132" y="6"/>
                  </a:lnTo>
                  <a:lnTo>
                    <a:pt x="35" y="18"/>
                  </a:lnTo>
                  <a:lnTo>
                    <a:pt x="11" y="30"/>
                  </a:lnTo>
                  <a:lnTo>
                    <a:pt x="23" y="54"/>
                  </a:lnTo>
                  <a:lnTo>
                    <a:pt x="0" y="100"/>
                  </a:lnTo>
                  <a:lnTo>
                    <a:pt x="0" y="132"/>
                  </a:lnTo>
                  <a:lnTo>
                    <a:pt x="162" y="132"/>
                  </a:lnTo>
                  <a:lnTo>
                    <a:pt x="204" y="88"/>
                  </a:lnTo>
                  <a:lnTo>
                    <a:pt x="230" y="46"/>
                  </a:lnTo>
                  <a:lnTo>
                    <a:pt x="214" y="24"/>
                  </a:lnTo>
                  <a:lnTo>
                    <a:pt x="215" y="0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7" y="0"/>
                  </a:lnTo>
                  <a:lnTo>
                    <a:pt x="197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048589" name="Freeform 16"/>
            <p:cNvSpPr/>
            <p:nvPr/>
          </p:nvSpPr>
          <p:spPr bwMode="ltGray">
            <a:xfrm>
              <a:off x="3044" y="4218"/>
              <a:ext cx="89" cy="102"/>
            </a:xfrm>
            <a:custGeom>
              <a:avLst/>
              <a:gdLst/>
              <a:ahLst/>
              <a:cxnLst>
                <a:cxn ang="0">
                  <a:pos x="71" y="0"/>
                </a:cxn>
                <a:cxn ang="0">
                  <a:pos x="66" y="48"/>
                </a:cxn>
                <a:cxn ang="0">
                  <a:pos x="30" y="72"/>
                </a:cxn>
                <a:cxn ang="0">
                  <a:pos x="0" y="102"/>
                </a:cxn>
                <a:cxn ang="0">
                  <a:pos x="66" y="102"/>
                </a:cxn>
                <a:cxn ang="0">
                  <a:pos x="88" y="56"/>
                </a:cxn>
                <a:cxn ang="0">
                  <a:pos x="89" y="6"/>
                </a:cxn>
                <a:cxn ang="0">
                  <a:pos x="71" y="0"/>
                </a:cxn>
                <a:cxn ang="0">
                  <a:pos x="71" y="0"/>
                </a:cxn>
                <a:cxn ang="0">
                  <a:pos x="71" y="0"/>
                </a:cxn>
              </a:cxnLst>
              <a:rect l="0" t="0" r="r" b="b"/>
              <a:pathLst>
                <a:path w="89" h="102">
                  <a:moveTo>
                    <a:pt x="71" y="0"/>
                  </a:moveTo>
                  <a:lnTo>
                    <a:pt x="66" y="48"/>
                  </a:lnTo>
                  <a:lnTo>
                    <a:pt x="30" y="72"/>
                  </a:lnTo>
                  <a:lnTo>
                    <a:pt x="0" y="102"/>
                  </a:lnTo>
                  <a:lnTo>
                    <a:pt x="66" y="102"/>
                  </a:lnTo>
                  <a:lnTo>
                    <a:pt x="88" y="56"/>
                  </a:lnTo>
                  <a:lnTo>
                    <a:pt x="89" y="6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71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048590" name="Freeform 17"/>
            <p:cNvSpPr/>
            <p:nvPr/>
          </p:nvSpPr>
          <p:spPr bwMode="ltGray">
            <a:xfrm>
              <a:off x="5482" y="3367"/>
              <a:ext cx="278" cy="953"/>
            </a:xfrm>
            <a:custGeom>
              <a:avLst/>
              <a:gdLst/>
              <a:ahLst/>
              <a:cxnLst>
                <a:cxn ang="0">
                  <a:pos x="278" y="24"/>
                </a:cxn>
                <a:cxn ang="0">
                  <a:pos x="272" y="24"/>
                </a:cxn>
                <a:cxn ang="0">
                  <a:pos x="272" y="18"/>
                </a:cxn>
                <a:cxn ang="0">
                  <a:pos x="266" y="18"/>
                </a:cxn>
                <a:cxn ang="0">
                  <a:pos x="254" y="12"/>
                </a:cxn>
                <a:cxn ang="0">
                  <a:pos x="236" y="6"/>
                </a:cxn>
                <a:cxn ang="0">
                  <a:pos x="212" y="0"/>
                </a:cxn>
                <a:cxn ang="0">
                  <a:pos x="206" y="6"/>
                </a:cxn>
                <a:cxn ang="0">
                  <a:pos x="198" y="129"/>
                </a:cxn>
                <a:cxn ang="0">
                  <a:pos x="184" y="209"/>
                </a:cxn>
                <a:cxn ang="0">
                  <a:pos x="182" y="249"/>
                </a:cxn>
                <a:cxn ang="0">
                  <a:pos x="200" y="339"/>
                </a:cxn>
                <a:cxn ang="0">
                  <a:pos x="186" y="481"/>
                </a:cxn>
                <a:cxn ang="0">
                  <a:pos x="176" y="521"/>
                </a:cxn>
                <a:cxn ang="0">
                  <a:pos x="156" y="601"/>
                </a:cxn>
                <a:cxn ang="0">
                  <a:pos x="172" y="681"/>
                </a:cxn>
                <a:cxn ang="0">
                  <a:pos x="138" y="765"/>
                </a:cxn>
                <a:cxn ang="0">
                  <a:pos x="96" y="847"/>
                </a:cxn>
                <a:cxn ang="0">
                  <a:pos x="50" y="899"/>
                </a:cxn>
                <a:cxn ang="0">
                  <a:pos x="0" y="953"/>
                </a:cxn>
                <a:cxn ang="0">
                  <a:pos x="278" y="953"/>
                </a:cxn>
                <a:cxn ang="0">
                  <a:pos x="278" y="24"/>
                </a:cxn>
                <a:cxn ang="0">
                  <a:pos x="278" y="24"/>
                </a:cxn>
                <a:cxn ang="0">
                  <a:pos x="278" y="24"/>
                </a:cxn>
              </a:cxnLst>
              <a:rect l="0" t="0" r="r" b="b"/>
              <a:pathLst>
                <a:path w="278" h="953">
                  <a:moveTo>
                    <a:pt x="278" y="24"/>
                  </a:moveTo>
                  <a:lnTo>
                    <a:pt x="272" y="24"/>
                  </a:lnTo>
                  <a:lnTo>
                    <a:pt x="272" y="18"/>
                  </a:lnTo>
                  <a:lnTo>
                    <a:pt x="266" y="18"/>
                  </a:lnTo>
                  <a:lnTo>
                    <a:pt x="254" y="12"/>
                  </a:lnTo>
                  <a:lnTo>
                    <a:pt x="236" y="6"/>
                  </a:lnTo>
                  <a:lnTo>
                    <a:pt x="212" y="0"/>
                  </a:lnTo>
                  <a:lnTo>
                    <a:pt x="206" y="6"/>
                  </a:lnTo>
                  <a:lnTo>
                    <a:pt x="198" y="129"/>
                  </a:lnTo>
                  <a:lnTo>
                    <a:pt x="184" y="209"/>
                  </a:lnTo>
                  <a:lnTo>
                    <a:pt x="182" y="249"/>
                  </a:lnTo>
                  <a:lnTo>
                    <a:pt x="200" y="339"/>
                  </a:lnTo>
                  <a:lnTo>
                    <a:pt x="186" y="481"/>
                  </a:lnTo>
                  <a:lnTo>
                    <a:pt x="176" y="521"/>
                  </a:lnTo>
                  <a:lnTo>
                    <a:pt x="156" y="601"/>
                  </a:lnTo>
                  <a:lnTo>
                    <a:pt x="172" y="681"/>
                  </a:lnTo>
                  <a:lnTo>
                    <a:pt x="138" y="765"/>
                  </a:lnTo>
                  <a:lnTo>
                    <a:pt x="96" y="847"/>
                  </a:lnTo>
                  <a:lnTo>
                    <a:pt x="50" y="899"/>
                  </a:lnTo>
                  <a:lnTo>
                    <a:pt x="0" y="953"/>
                  </a:lnTo>
                  <a:lnTo>
                    <a:pt x="278" y="953"/>
                  </a:lnTo>
                  <a:lnTo>
                    <a:pt x="278" y="24"/>
                  </a:lnTo>
                  <a:lnTo>
                    <a:pt x="278" y="24"/>
                  </a:lnTo>
                  <a:lnTo>
                    <a:pt x="278" y="24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</p:grpSp>
      <p:sp>
        <p:nvSpPr>
          <p:cNvPr id="1048591" name="Rectangle 18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48592" name="Rectangle 1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rtl="0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n-US"/>
          </a:p>
        </p:txBody>
      </p:sp>
      <p:sp>
        <p:nvSpPr>
          <p:cNvPr id="1048593" name="Rectangle 2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n-US"/>
          </a:p>
        </p:txBody>
      </p:sp>
      <p:sp>
        <p:nvSpPr>
          <p:cNvPr id="1048594" name="Rectangle 2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rtl="0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E38B2A31-F471-4E50-8E65-21B2A0B84D9E}" type="slidenum">
              <a:rPr lang="ar-SA"/>
              <a:t>‹#›</a:t>
            </a:fld>
            <a:endParaRPr lang="en-US"/>
          </a:p>
        </p:txBody>
      </p:sp>
      <p:sp>
        <p:nvSpPr>
          <p:cNvPr id="1048595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rial" pitchFamily="34" charset="0"/>
        </a:defRPr>
      </a:lvl2pPr>
      <a:lvl3pPr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rial" pitchFamily="34" charset="0"/>
        </a:defRPr>
      </a:lvl3pPr>
      <a:lvl4pPr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rial" pitchFamily="34" charset="0"/>
        </a:defRPr>
      </a:lvl4pPr>
      <a:lvl5pPr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rial" pitchFamily="34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rial" pitchFamily="34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rial" pitchFamily="34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rial" pitchFamily="34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rial" pitchFamily="34" charset="0"/>
        </a:defRPr>
      </a:lvl9pPr>
    </p:titleStyle>
    <p:bodyStyle>
      <a:lvl1pPr marL="342900" indent="-342900" algn="r" rtl="1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u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r" rtl="1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r" rtl="1" fontAlgn="base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u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r" rtl="1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r" rtl="1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0641069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1" name="AutoShape 2"/>
          <p:cNvSpPr>
            <a:spLocks noChangeArrowheads="1"/>
          </p:cNvSpPr>
          <p:nvPr/>
        </p:nvSpPr>
        <p:spPr bwMode="auto">
          <a:xfrm>
            <a:off x="755650" y="1773238"/>
            <a:ext cx="6659563" cy="4176712"/>
          </a:xfrm>
          <a:prstGeom prst="wedgeRoundRectCallout">
            <a:avLst>
              <a:gd name="adj1" fmla="val -41060"/>
              <a:gd name="adj2" fmla="val 33088"/>
              <a:gd name="adj3" fmla="val 16667"/>
            </a:avLst>
          </a:prstGeom>
          <a:gradFill rotWithShape="1">
            <a:gsLst>
              <a:gs pos="0">
                <a:srgbClr val="FBEC25"/>
              </a:gs>
              <a:gs pos="100000">
                <a:srgbClr val="E175E1"/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TopRight"/>
            <a:lightRig rig="legacyFlat3" dir="b"/>
          </a:scene3d>
          <a:sp3d extrusionH="121893000" prstMaterial="legacyMatte">
            <a:bevelT w="13500" h="13500" prst="angle"/>
            <a:bevelB w="13500" h="13500" prst="angle"/>
            <a:extrusionClr>
              <a:srgbClr val="5625D1"/>
            </a:extrusionClr>
          </a:sp3d>
        </p:spPr>
        <p:txBody>
          <a:bodyPr>
            <a:flatTx/>
          </a:bodyPr>
          <a:lstStyle/>
          <a:p>
            <a:pPr algn="ctr"/>
            <a:endParaRPr lang="en-US">
              <a:latin typeface="Arial" pitchFamily="34" charset="0"/>
            </a:endParaRPr>
          </a:p>
        </p:txBody>
      </p:sp>
      <p:sp>
        <p:nvSpPr>
          <p:cNvPr id="1048602" name="WordArt 3"/>
          <p:cNvSpPr>
            <a:spLocks noChangeArrowheads="1" noChangeShapeType="1" noTextEdit="1"/>
          </p:cNvSpPr>
          <p:nvPr/>
        </p:nvSpPr>
        <p:spPr bwMode="auto">
          <a:xfrm>
            <a:off x="971550" y="2852738"/>
            <a:ext cx="6337300" cy="17208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a-IR" sz="36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  روش بارش فكري يا طو فان فكري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3" name="AutoShape 2"/>
          <p:cNvSpPr>
            <a:spLocks noChangeArrowheads="1"/>
          </p:cNvSpPr>
          <p:nvPr/>
        </p:nvSpPr>
        <p:spPr bwMode="auto">
          <a:xfrm>
            <a:off x="250825" y="1412875"/>
            <a:ext cx="8353425" cy="4608513"/>
          </a:xfrm>
          <a:prstGeom prst="wedgeRectCallout">
            <a:avLst>
              <a:gd name="adj1" fmla="val -171"/>
              <a:gd name="adj2" fmla="val -34083"/>
            </a:avLst>
          </a:prstGeom>
          <a:solidFill>
            <a:srgbClr val="5625D1"/>
          </a:solidFill>
          <a:ln w="9525">
            <a:miter lim="800000"/>
            <a:headEnd/>
            <a:tailEnd/>
          </a:ln>
          <a:effectLst/>
          <a:scene3d>
            <a:camera prst="legacyPerspectiveBottom"/>
            <a:lightRig rig="legacyFlat3" dir="t"/>
          </a:scene3d>
          <a:sp3d extrusionH="121893000" prstMaterial="legacyMatte">
            <a:bevelT w="13500" h="13500" prst="angle"/>
            <a:bevelB w="13500" h="13500" prst="angle"/>
            <a:extrusionClr>
              <a:srgbClr val="F01035"/>
            </a:extrusionClr>
          </a:sp3d>
        </p:spPr>
        <p:txBody>
          <a:bodyPr>
            <a:flatTx/>
          </a:bodyPr>
          <a:lstStyle/>
          <a:p>
            <a:pPr algn="ctr"/>
            <a:endParaRPr lang="en-US" b="1">
              <a:latin typeface="Arial" pitchFamily="34" charset="0"/>
            </a:endParaRPr>
          </a:p>
        </p:txBody>
      </p:sp>
      <p:sp>
        <p:nvSpPr>
          <p:cNvPr id="1048604" name="AutoShape 3"/>
          <p:cNvSpPr>
            <a:spLocks noChangeArrowheads="1"/>
          </p:cNvSpPr>
          <p:nvPr/>
        </p:nvSpPr>
        <p:spPr bwMode="auto">
          <a:xfrm>
            <a:off x="2124075" y="0"/>
            <a:ext cx="3887788" cy="1368425"/>
          </a:xfrm>
          <a:prstGeom prst="star16">
            <a:avLst>
              <a:gd name="adj" fmla="val 37500"/>
            </a:avLst>
          </a:prstGeom>
          <a:solidFill>
            <a:srgbClr val="5625D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a-IR" sz="4000" b="1">
                <a:solidFill>
                  <a:srgbClr val="E8F84E"/>
                </a:solidFill>
                <a:cs typeface="Yagut" pitchFamily="2" charset="-78"/>
              </a:rPr>
              <a:t>بارش فكري</a:t>
            </a:r>
            <a:endParaRPr lang="en-US" sz="4000" b="1">
              <a:solidFill>
                <a:srgbClr val="E8F84E"/>
              </a:solidFill>
              <a:cs typeface="Yagut" pitchFamily="2" charset="-78"/>
            </a:endParaRPr>
          </a:p>
        </p:txBody>
      </p:sp>
      <p:sp>
        <p:nvSpPr>
          <p:cNvPr id="1048605" name="Text Box 4"/>
          <p:cNvSpPr txBox="1">
            <a:spLocks noChangeArrowheads="1"/>
          </p:cNvSpPr>
          <p:nvPr/>
        </p:nvSpPr>
        <p:spPr bwMode="auto">
          <a:xfrm>
            <a:off x="611188" y="1700213"/>
            <a:ext cx="7777162" cy="5425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4400" b="1">
                <a:solidFill>
                  <a:srgbClr val="00FFFF"/>
                </a:solidFill>
                <a:cs typeface="Yagut" pitchFamily="2" charset="-78"/>
              </a:rPr>
              <a:t>عبارت است از اجراي فن و گرد همايي كه از طريق آن عده اي مي كوشند براي يك مسئله به خصوص ، با انباشتن تمام افكار و انديشه هايي كه همانجا ارائه مي گردد .</a:t>
            </a:r>
            <a:endParaRPr lang="en-US" sz="4400" b="1">
              <a:solidFill>
                <a:srgbClr val="00FFFF"/>
              </a:solidFill>
              <a:cs typeface="Yagut" pitchFamily="2" charset="-78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0" name="Text Box 13"/>
          <p:cNvSpPr txBox="1">
            <a:spLocks noChangeArrowheads="1"/>
          </p:cNvSpPr>
          <p:nvPr/>
        </p:nvSpPr>
        <p:spPr bwMode="auto">
          <a:xfrm>
            <a:off x="473075" y="3644900"/>
            <a:ext cx="1819275" cy="3037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a-IR" b="1">
                <a:solidFill>
                  <a:srgbClr val="00FFFF"/>
                </a:solidFill>
                <a:cs typeface="Yagut" pitchFamily="2" charset="-78"/>
              </a:rPr>
              <a:t>بارش فكري نوعي</a:t>
            </a:r>
          </a:p>
          <a:p>
            <a:r>
              <a:rPr lang="fa-IR" b="1">
                <a:solidFill>
                  <a:srgbClr val="00FFFF"/>
                </a:solidFill>
                <a:cs typeface="Yagut" pitchFamily="2" charset="-78"/>
              </a:rPr>
              <a:t> حمله ي ذهني به</a:t>
            </a:r>
          </a:p>
          <a:p>
            <a:r>
              <a:rPr lang="fa-IR" b="1">
                <a:solidFill>
                  <a:srgbClr val="00FFFF"/>
                </a:solidFill>
                <a:cs typeface="Yagut" pitchFamily="2" charset="-78"/>
              </a:rPr>
              <a:t>موضوع است كه</a:t>
            </a:r>
          </a:p>
          <a:p>
            <a:r>
              <a:rPr lang="fa-IR" b="1">
                <a:solidFill>
                  <a:srgbClr val="00FFFF"/>
                </a:solidFill>
                <a:cs typeface="Yagut" pitchFamily="2" charset="-78"/>
              </a:rPr>
              <a:t> شركت كنند گان</a:t>
            </a:r>
          </a:p>
          <a:p>
            <a:r>
              <a:rPr lang="fa-IR" b="1">
                <a:solidFill>
                  <a:srgbClr val="00FFFF"/>
                </a:solidFill>
                <a:cs typeface="Yagut" pitchFamily="2" charset="-78"/>
              </a:rPr>
              <a:t> في البداهه نظر خود</a:t>
            </a:r>
          </a:p>
          <a:p>
            <a:r>
              <a:rPr lang="fa-IR" b="1">
                <a:solidFill>
                  <a:srgbClr val="00FFFF"/>
                </a:solidFill>
                <a:cs typeface="Yagut" pitchFamily="2" charset="-78"/>
              </a:rPr>
              <a:t> را ابراز دارند </a:t>
            </a:r>
            <a:endParaRPr lang="en-US" b="1">
              <a:solidFill>
                <a:srgbClr val="00FFFF"/>
              </a:solidFill>
              <a:cs typeface="Yagut" pitchFamily="2" charset="-78"/>
            </a:endParaRPr>
          </a:p>
        </p:txBody>
      </p:sp>
      <p:graphicFrame>
        <p:nvGraphicFramePr>
          <p:cNvPr id="2" name="Diagram 1"/>
          <p:cNvGraphicFramePr/>
          <p:nvPr/>
        </p:nvGraphicFramePr>
        <p:xfrm>
          <a:off x="457200" y="277813"/>
          <a:ext cx="8229600" cy="52752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4" name="Rectangle 2"/>
          <p:cNvSpPr>
            <a:spLocks noChangeArrowheads="1"/>
          </p:cNvSpPr>
          <p:nvPr/>
        </p:nvSpPr>
        <p:spPr bwMode="auto">
          <a:xfrm>
            <a:off x="755650" y="0"/>
            <a:ext cx="7812088" cy="6094413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00FFFF"/>
              </a:gs>
            </a:gsLst>
            <a:lin ang="5400000" scaled="1"/>
          </a:gradFill>
          <a:ln w="9525" algn="ctr">
            <a:miter lim="800000"/>
            <a:headEnd/>
            <a:tailEnd/>
          </a:ln>
          <a:effectLst/>
          <a:scene3d>
            <a:camera prst="legacyPerspectiveBottom"/>
            <a:lightRig rig="legacyFlat3" dir="t"/>
          </a:scene3d>
          <a:sp3d extrusionH="121893000" prstMaterial="legacyMatte">
            <a:bevelT w="13500" h="13500" prst="angle"/>
            <a:bevelB w="13500" h="13500" prst="angle"/>
            <a:extrusionClr>
              <a:srgbClr val="FF99FF"/>
            </a:extrusionClr>
          </a:sp3d>
        </p:spPr>
        <p:txBody>
          <a:bodyPr wrap="none" anchor="ctr">
            <a:flatTx/>
          </a:bodyPr>
          <a:lstStyle/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fa-IR">
              <a:latin typeface="Arial" pitchFamily="34" charset="0"/>
            </a:endParaRPr>
          </a:p>
        </p:txBody>
      </p:sp>
      <p:sp>
        <p:nvSpPr>
          <p:cNvPr id="1048615" name="Text Box 3"/>
          <p:cNvSpPr txBox="1">
            <a:spLocks noChangeArrowheads="1"/>
          </p:cNvSpPr>
          <p:nvPr/>
        </p:nvSpPr>
        <p:spPr bwMode="auto">
          <a:xfrm>
            <a:off x="395288" y="0"/>
            <a:ext cx="6840537" cy="87884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  <a:flatTx/>
          </a:bodyPr>
          <a:lstStyle/>
          <a:p>
            <a:pPr>
              <a:spcBef>
                <a:spcPct val="50000"/>
              </a:spcBef>
            </a:pPr>
            <a:r>
              <a:rPr lang="en-US" sz="4400">
                <a:solidFill>
                  <a:srgbClr val="01464F"/>
                </a:solidFill>
                <a:latin typeface="Arial" pitchFamily="34" charset="0"/>
              </a:rPr>
              <a:t> </a:t>
            </a:r>
          </a:p>
        </p:txBody>
      </p:sp>
      <p:sp>
        <p:nvSpPr>
          <p:cNvPr id="1048616" name="Line 4"/>
          <p:cNvSpPr>
            <a:spLocks noChangeShapeType="1"/>
          </p:cNvSpPr>
          <p:nvPr/>
        </p:nvSpPr>
        <p:spPr bwMode="auto">
          <a:xfrm flipV="1">
            <a:off x="1116013" y="908050"/>
            <a:ext cx="144462" cy="1444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fa-IR"/>
          </a:p>
        </p:txBody>
      </p:sp>
      <p:sp>
        <p:nvSpPr>
          <p:cNvPr id="1048617" name="Line 5"/>
          <p:cNvSpPr>
            <a:spLocks noChangeShapeType="1"/>
          </p:cNvSpPr>
          <p:nvPr/>
        </p:nvSpPr>
        <p:spPr bwMode="auto">
          <a:xfrm flipV="1">
            <a:off x="1187450" y="2924175"/>
            <a:ext cx="144463" cy="730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fa-IR"/>
          </a:p>
        </p:txBody>
      </p:sp>
      <p:sp>
        <p:nvSpPr>
          <p:cNvPr id="1048618" name="Line 6"/>
          <p:cNvSpPr>
            <a:spLocks noChangeShapeType="1"/>
          </p:cNvSpPr>
          <p:nvPr/>
        </p:nvSpPr>
        <p:spPr bwMode="auto">
          <a:xfrm flipV="1">
            <a:off x="1116013" y="1773238"/>
            <a:ext cx="71437" cy="730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fa-IR"/>
          </a:p>
        </p:txBody>
      </p:sp>
      <p:sp>
        <p:nvSpPr>
          <p:cNvPr id="1048619" name="Text Box 7"/>
          <p:cNvSpPr txBox="1">
            <a:spLocks noChangeArrowheads="1"/>
          </p:cNvSpPr>
          <p:nvPr/>
        </p:nvSpPr>
        <p:spPr bwMode="auto">
          <a:xfrm>
            <a:off x="2339975" y="1989138"/>
            <a:ext cx="4968875" cy="4089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>
                <a:latin typeface="Arial" pitchFamily="34" charset="0"/>
              </a:rPr>
              <a:t>  </a:t>
            </a:r>
            <a:endParaRPr lang="en-US" sz="3600">
              <a:solidFill>
                <a:srgbClr val="5A4AD0"/>
              </a:solidFill>
              <a:latin typeface="Arial" pitchFamily="34" charset="0"/>
            </a:endParaRPr>
          </a:p>
        </p:txBody>
      </p:sp>
      <p:sp>
        <p:nvSpPr>
          <p:cNvPr id="1048620" name="Line 8"/>
          <p:cNvSpPr>
            <a:spLocks noChangeShapeType="1"/>
          </p:cNvSpPr>
          <p:nvPr/>
        </p:nvSpPr>
        <p:spPr bwMode="auto">
          <a:xfrm flipH="1">
            <a:off x="1331913" y="4941888"/>
            <a:ext cx="71437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fa-IR"/>
          </a:p>
        </p:txBody>
      </p:sp>
      <p:sp>
        <p:nvSpPr>
          <p:cNvPr id="1048621" name="Line 9"/>
          <p:cNvSpPr>
            <a:spLocks noChangeShapeType="1"/>
          </p:cNvSpPr>
          <p:nvPr/>
        </p:nvSpPr>
        <p:spPr bwMode="auto">
          <a:xfrm flipV="1">
            <a:off x="1331913" y="3789363"/>
            <a:ext cx="71437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fa-IR"/>
          </a:p>
        </p:txBody>
      </p:sp>
      <p:sp>
        <p:nvSpPr>
          <p:cNvPr id="1048622" name="Text Box 10"/>
          <p:cNvSpPr txBox="1">
            <a:spLocks noChangeArrowheads="1"/>
          </p:cNvSpPr>
          <p:nvPr/>
        </p:nvSpPr>
        <p:spPr bwMode="auto">
          <a:xfrm>
            <a:off x="1547813" y="4005263"/>
            <a:ext cx="3587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3600" b="1">
              <a:latin typeface="Arial" pitchFamily="34" charset="0"/>
            </a:endParaRPr>
          </a:p>
        </p:txBody>
      </p:sp>
      <p:sp>
        <p:nvSpPr>
          <p:cNvPr id="1048623" name="Text Box 11"/>
          <p:cNvSpPr txBox="1">
            <a:spLocks noChangeArrowheads="1"/>
          </p:cNvSpPr>
          <p:nvPr/>
        </p:nvSpPr>
        <p:spPr bwMode="auto">
          <a:xfrm>
            <a:off x="2484438" y="476250"/>
            <a:ext cx="4319587" cy="1869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4400" b="1">
                <a:solidFill>
                  <a:srgbClr val="FF6600"/>
                </a:solidFill>
                <a:cs typeface="Yagut" pitchFamily="2" charset="-78"/>
              </a:rPr>
              <a:t>قوانين بارش فكري </a:t>
            </a:r>
            <a:endParaRPr lang="en-US" sz="4400" b="1">
              <a:solidFill>
                <a:srgbClr val="FF6600"/>
              </a:solidFill>
              <a:cs typeface="Yagut" pitchFamily="2" charset="-78"/>
            </a:endParaRPr>
          </a:p>
        </p:txBody>
      </p:sp>
      <p:sp>
        <p:nvSpPr>
          <p:cNvPr id="1048624" name="Text Box 12"/>
          <p:cNvSpPr txBox="1">
            <a:spLocks noChangeArrowheads="1"/>
          </p:cNvSpPr>
          <p:nvPr/>
        </p:nvSpPr>
        <p:spPr bwMode="auto">
          <a:xfrm>
            <a:off x="2555875" y="836613"/>
            <a:ext cx="4032250" cy="3327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b="1">
              <a:cs typeface="Yagut" pitchFamily="2" charset="-78"/>
            </a:endParaRPr>
          </a:p>
        </p:txBody>
      </p:sp>
      <p:sp>
        <p:nvSpPr>
          <p:cNvPr id="1048625" name="Text Box 13"/>
          <p:cNvSpPr txBox="1">
            <a:spLocks noChangeArrowheads="1"/>
          </p:cNvSpPr>
          <p:nvPr/>
        </p:nvSpPr>
        <p:spPr bwMode="auto">
          <a:xfrm>
            <a:off x="2411413" y="2133600"/>
            <a:ext cx="5040312" cy="980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4400" b="1">
                <a:solidFill>
                  <a:srgbClr val="0000FF"/>
                </a:solidFill>
                <a:cs typeface="Yagut" pitchFamily="2" charset="-78"/>
              </a:rPr>
              <a:t>انتقاد ممنوع</a:t>
            </a:r>
            <a:endParaRPr lang="en-US" sz="4400" b="1">
              <a:solidFill>
                <a:srgbClr val="0000FF"/>
              </a:solidFill>
              <a:cs typeface="Yagut" pitchFamily="2" charset="-78"/>
            </a:endParaRPr>
          </a:p>
        </p:txBody>
      </p:sp>
      <p:sp>
        <p:nvSpPr>
          <p:cNvPr id="1048626" name="Oval 14"/>
          <p:cNvSpPr>
            <a:spLocks noChangeArrowheads="1"/>
          </p:cNvSpPr>
          <p:nvPr/>
        </p:nvSpPr>
        <p:spPr bwMode="auto">
          <a:xfrm>
            <a:off x="2124075" y="2924175"/>
            <a:ext cx="2376488" cy="2305050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48627" name="AutoShape 15"/>
          <p:cNvSpPr>
            <a:spLocks noChangeArrowheads="1"/>
          </p:cNvSpPr>
          <p:nvPr/>
        </p:nvSpPr>
        <p:spPr bwMode="auto">
          <a:xfrm rot="2171037">
            <a:off x="3175000" y="2998788"/>
            <a:ext cx="390525" cy="2232025"/>
          </a:xfrm>
          <a:prstGeom prst="parallelogram">
            <a:avLst>
              <a:gd name="adj" fmla="val 0"/>
            </a:avLst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8" name="AutoShape 2"/>
          <p:cNvSpPr>
            <a:spLocks noChangeArrowheads="1"/>
          </p:cNvSpPr>
          <p:nvPr/>
        </p:nvSpPr>
        <p:spPr bwMode="auto">
          <a:xfrm>
            <a:off x="323850" y="0"/>
            <a:ext cx="8353425" cy="6021388"/>
          </a:xfrm>
          <a:prstGeom prst="flowChartDocument">
            <a:avLst/>
          </a:prstGeom>
          <a:solidFill>
            <a:srgbClr val="FBEC25"/>
          </a:solidFill>
          <a:ln w="9525">
            <a:miter lim="800000"/>
            <a:headEnd/>
            <a:tailEnd/>
          </a:ln>
          <a:effectLst/>
          <a:scene3d>
            <a:camera prst="legacyPerspectiveBottom"/>
            <a:lightRig rig="legacyFlat3" dir="t"/>
          </a:scene3d>
          <a:sp3d extrusionH="121893000" prstMaterial="legacyMatte">
            <a:bevelT w="13500" h="13500" prst="angle"/>
            <a:bevelB w="13500" h="13500" prst="angle"/>
            <a:extrusionClr>
              <a:srgbClr val="5625D1"/>
            </a:extrusionClr>
          </a:sp3d>
        </p:spPr>
        <p:txBody>
          <a:bodyPr wrap="none" anchor="ctr">
            <a:flatTx/>
          </a:bodyPr>
          <a:lstStyle/>
          <a:p>
            <a:endParaRPr lang="fa-IR"/>
          </a:p>
        </p:txBody>
      </p:sp>
      <p:sp>
        <p:nvSpPr>
          <p:cNvPr id="1048629" name="WordArt 3"/>
          <p:cNvSpPr>
            <a:spLocks noChangeArrowheads="1" noChangeShapeType="1" noTextEdit="1"/>
          </p:cNvSpPr>
          <p:nvPr/>
        </p:nvSpPr>
        <p:spPr bwMode="auto">
          <a:xfrm>
            <a:off x="900113" y="333375"/>
            <a:ext cx="6983412" cy="44640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fa-IR" sz="3600" kern="1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00FFFF"/>
                    </a:gs>
                    <a:gs pos="100000">
                      <a:srgbClr val="FFCCFF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Kokab"/>
              </a:rPr>
              <a:t>   </a:t>
            </a:r>
          </a:p>
        </p:txBody>
      </p:sp>
      <p:sp>
        <p:nvSpPr>
          <p:cNvPr id="1048630" name="Text Box 4"/>
          <p:cNvSpPr txBox="1">
            <a:spLocks noChangeArrowheads="1"/>
          </p:cNvSpPr>
          <p:nvPr/>
        </p:nvSpPr>
        <p:spPr bwMode="auto">
          <a:xfrm>
            <a:off x="1692275" y="620713"/>
            <a:ext cx="4967288" cy="109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6600" b="1">
                <a:cs typeface="Yagut" pitchFamily="2" charset="-78"/>
              </a:rPr>
              <a:t>   </a:t>
            </a:r>
            <a:endParaRPr lang="en-US" sz="3600" b="1">
              <a:solidFill>
                <a:srgbClr val="00FFFF"/>
              </a:solidFill>
              <a:cs typeface="Yagut" pitchFamily="2" charset="-78"/>
            </a:endParaRPr>
          </a:p>
        </p:txBody>
      </p:sp>
      <p:sp>
        <p:nvSpPr>
          <p:cNvPr id="1048631" name="Text Box 5"/>
          <p:cNvSpPr txBox="1">
            <a:spLocks noChangeArrowheads="1"/>
          </p:cNvSpPr>
          <p:nvPr/>
        </p:nvSpPr>
        <p:spPr bwMode="auto">
          <a:xfrm>
            <a:off x="323850" y="765175"/>
            <a:ext cx="7920038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4000" b="1">
                <a:solidFill>
                  <a:srgbClr val="0000FF"/>
                </a:solidFill>
                <a:cs typeface="Yagut" pitchFamily="2" charset="-78"/>
              </a:rPr>
              <a:t>قضاوت  وارزشيابي در مورد انديشه در مورد انديشه و فكر اعضا ممنوع </a:t>
            </a:r>
            <a:endParaRPr lang="en-US" sz="4000" b="1">
              <a:solidFill>
                <a:srgbClr val="0000FF"/>
              </a:solidFill>
              <a:cs typeface="Yagut" pitchFamily="2" charset="-78"/>
            </a:endParaRPr>
          </a:p>
        </p:txBody>
      </p:sp>
      <p:pic>
        <p:nvPicPr>
          <p:cNvPr id="2097152" name="Picture 6" descr="j029917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2988" y="2060575"/>
            <a:ext cx="3875087" cy="3352800"/>
          </a:xfrm>
          <a:prstGeom prst="rect">
            <a:avLst/>
          </a:prstGeom>
          <a:noFill/>
        </p:spPr>
      </p:pic>
      <p:sp>
        <p:nvSpPr>
          <p:cNvPr id="1048632" name="Oval 7"/>
          <p:cNvSpPr>
            <a:spLocks noChangeArrowheads="1"/>
          </p:cNvSpPr>
          <p:nvPr/>
        </p:nvSpPr>
        <p:spPr bwMode="auto">
          <a:xfrm>
            <a:off x="900113" y="1484313"/>
            <a:ext cx="1079500" cy="936625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48633" name="AutoShape 8"/>
          <p:cNvSpPr>
            <a:spLocks noChangeArrowheads="1"/>
          </p:cNvSpPr>
          <p:nvPr/>
        </p:nvSpPr>
        <p:spPr bwMode="auto">
          <a:xfrm rot="2171037">
            <a:off x="1331913" y="1484313"/>
            <a:ext cx="165100" cy="938212"/>
          </a:xfrm>
          <a:prstGeom prst="parallelogram">
            <a:avLst>
              <a:gd name="adj" fmla="val 0"/>
            </a:avLst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4" name="AutoShape 2"/>
          <p:cNvSpPr>
            <a:spLocks noChangeArrowheads="1"/>
          </p:cNvSpPr>
          <p:nvPr/>
        </p:nvSpPr>
        <p:spPr bwMode="auto">
          <a:xfrm>
            <a:off x="0" y="1628775"/>
            <a:ext cx="8101013" cy="4824413"/>
          </a:xfrm>
          <a:prstGeom prst="wedgeRoundRectCallout">
            <a:avLst>
              <a:gd name="adj1" fmla="val -42653"/>
              <a:gd name="adj2" fmla="val 21931"/>
              <a:gd name="adj3" fmla="val 16667"/>
            </a:avLst>
          </a:prstGeom>
          <a:gradFill rotWithShape="1">
            <a:gsLst>
              <a:gs pos="0">
                <a:srgbClr val="FBEC25"/>
              </a:gs>
              <a:gs pos="100000">
                <a:srgbClr val="E175E1"/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TopRight"/>
            <a:lightRig rig="legacyFlat3" dir="b"/>
          </a:scene3d>
          <a:sp3d extrusionH="121893000" prstMaterial="legacyMatte">
            <a:bevelT w="13500" h="13500" prst="angle"/>
            <a:bevelB w="13500" h="13500" prst="angle"/>
            <a:extrusionClr>
              <a:srgbClr val="5625D1"/>
            </a:extrusionClr>
          </a:sp3d>
        </p:spPr>
        <p:txBody>
          <a:bodyPr>
            <a:flatTx/>
          </a:bodyPr>
          <a:lstStyle/>
          <a:p>
            <a:pPr algn="ctr"/>
            <a:endParaRPr lang="en-US">
              <a:latin typeface="Arial" pitchFamily="34" charset="0"/>
            </a:endParaRPr>
          </a:p>
        </p:txBody>
      </p:sp>
      <p:sp>
        <p:nvSpPr>
          <p:cNvPr id="1048635" name="Text Box 3"/>
          <p:cNvSpPr txBox="1">
            <a:spLocks noChangeArrowheads="1"/>
          </p:cNvSpPr>
          <p:nvPr/>
        </p:nvSpPr>
        <p:spPr bwMode="auto">
          <a:xfrm>
            <a:off x="0" y="2924175"/>
            <a:ext cx="586740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4800" b="1">
              <a:solidFill>
                <a:srgbClr val="CC0000"/>
              </a:solidFill>
              <a:cs typeface="Yagut" pitchFamily="2" charset="-78"/>
            </a:endParaRPr>
          </a:p>
        </p:txBody>
      </p:sp>
      <p:sp>
        <p:nvSpPr>
          <p:cNvPr id="1048636" name="Text Box 4"/>
          <p:cNvSpPr txBox="1">
            <a:spLocks noChangeArrowheads="1"/>
          </p:cNvSpPr>
          <p:nvPr/>
        </p:nvSpPr>
        <p:spPr bwMode="auto">
          <a:xfrm>
            <a:off x="395288" y="2133600"/>
            <a:ext cx="7056437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4400" b="1">
                <a:solidFill>
                  <a:srgbClr val="CC0000"/>
                </a:solidFill>
                <a:cs typeface="Yagut" pitchFamily="2" charset="-78"/>
              </a:rPr>
              <a:t>كميت انديشه ها و نظريات مطلوب</a:t>
            </a:r>
            <a:endParaRPr lang="en-US" sz="4400" b="1">
              <a:solidFill>
                <a:srgbClr val="CC0000"/>
              </a:solidFill>
              <a:cs typeface="Yagut" pitchFamily="2" charset="-78"/>
            </a:endParaRPr>
          </a:p>
        </p:txBody>
      </p:sp>
      <p:pic>
        <p:nvPicPr>
          <p:cNvPr id="2097153" name="Picture 5" descr="j028700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913" y="3429000"/>
            <a:ext cx="2663825" cy="23320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7" name="AutoShape 2"/>
          <p:cNvSpPr>
            <a:spLocks noChangeArrowheads="1"/>
          </p:cNvSpPr>
          <p:nvPr/>
        </p:nvSpPr>
        <p:spPr bwMode="auto">
          <a:xfrm>
            <a:off x="250825" y="549275"/>
            <a:ext cx="8137525" cy="5903913"/>
          </a:xfrm>
          <a:prstGeom prst="flowChartTerminator">
            <a:avLst/>
          </a:prstGeom>
          <a:gradFill rotWithShape="1">
            <a:gsLst>
              <a:gs pos="0">
                <a:srgbClr val="653DAD"/>
              </a:gs>
              <a:gs pos="100000">
                <a:srgbClr val="6C74C0"/>
              </a:gs>
            </a:gsLst>
            <a:lin ang="0" scaled="1"/>
          </a:gradFill>
          <a:ln w="9525">
            <a:miter lim="800000"/>
            <a:headEnd/>
            <a:tailEnd/>
          </a:ln>
          <a:effectLst/>
          <a:scene3d>
            <a:camera prst="legacyPerspectiveTopRight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EAFA50"/>
            </a:extrusionClr>
          </a:sp3d>
        </p:spPr>
        <p:txBody>
          <a:bodyPr wrap="none" anchor="ctr">
            <a:flatTx/>
          </a:bodyPr>
          <a:lstStyle/>
          <a:p>
            <a:endParaRPr lang="fa-IR"/>
          </a:p>
        </p:txBody>
      </p:sp>
      <p:sp>
        <p:nvSpPr>
          <p:cNvPr id="1048638" name="Text Box 3"/>
          <p:cNvSpPr txBox="1">
            <a:spLocks noChangeArrowheads="1"/>
          </p:cNvSpPr>
          <p:nvPr/>
        </p:nvSpPr>
        <p:spPr bwMode="auto">
          <a:xfrm>
            <a:off x="250825" y="1412875"/>
            <a:ext cx="741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b="1">
                <a:latin typeface="Arial" pitchFamily="34" charset="0"/>
              </a:rPr>
              <a:t> </a:t>
            </a:r>
            <a:endParaRPr lang="en-US" sz="2400" b="1">
              <a:latin typeface="Arial" pitchFamily="34" charset="0"/>
            </a:endParaRPr>
          </a:p>
        </p:txBody>
      </p:sp>
      <p:sp>
        <p:nvSpPr>
          <p:cNvPr id="1048639" name="Text Box 4"/>
          <p:cNvSpPr txBox="1">
            <a:spLocks noChangeArrowheads="1"/>
          </p:cNvSpPr>
          <p:nvPr/>
        </p:nvSpPr>
        <p:spPr bwMode="auto">
          <a:xfrm>
            <a:off x="-612775" y="692150"/>
            <a:ext cx="78486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4000" b="1">
                <a:solidFill>
                  <a:srgbClr val="893933"/>
                </a:solidFill>
                <a:latin typeface="Arial" pitchFamily="34" charset="0"/>
              </a:rPr>
              <a:t>  </a:t>
            </a:r>
            <a:endParaRPr lang="fa-IR" sz="3200" b="1">
              <a:solidFill>
                <a:srgbClr val="FAF1F0"/>
              </a:solidFill>
              <a:latin typeface="Arial" pitchFamily="34" charset="0"/>
            </a:endParaRPr>
          </a:p>
        </p:txBody>
      </p:sp>
      <p:sp>
        <p:nvSpPr>
          <p:cNvPr id="1048640" name="Text Box 5"/>
          <p:cNvSpPr txBox="1">
            <a:spLocks noChangeArrowheads="1"/>
          </p:cNvSpPr>
          <p:nvPr/>
        </p:nvSpPr>
        <p:spPr bwMode="auto">
          <a:xfrm>
            <a:off x="0" y="1125538"/>
            <a:ext cx="71643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>
                <a:solidFill>
                  <a:srgbClr val="F5E4E3"/>
                </a:solidFill>
                <a:latin typeface="Arial" pitchFamily="34" charset="0"/>
              </a:rPr>
              <a:t>  </a:t>
            </a:r>
            <a:endParaRPr lang="en-US" sz="6000" b="1">
              <a:solidFill>
                <a:srgbClr val="8A226F"/>
              </a:solidFill>
              <a:latin typeface="Arial" pitchFamily="34" charset="0"/>
            </a:endParaRPr>
          </a:p>
        </p:txBody>
      </p:sp>
      <p:sp>
        <p:nvSpPr>
          <p:cNvPr id="1048641" name="Text Box 6"/>
          <p:cNvSpPr txBox="1">
            <a:spLocks noChangeArrowheads="1"/>
          </p:cNvSpPr>
          <p:nvPr/>
        </p:nvSpPr>
        <p:spPr bwMode="auto">
          <a:xfrm>
            <a:off x="395288" y="2997200"/>
            <a:ext cx="67691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>
                <a:latin typeface="Arial" pitchFamily="34" charset="0"/>
              </a:rPr>
              <a:t> </a:t>
            </a:r>
            <a:endParaRPr lang="en-US" sz="3600">
              <a:solidFill>
                <a:schemeClr val="bg2"/>
              </a:solidFill>
              <a:latin typeface="Arial" pitchFamily="34" charset="0"/>
            </a:endParaRPr>
          </a:p>
        </p:txBody>
      </p:sp>
      <p:sp>
        <p:nvSpPr>
          <p:cNvPr id="1048642" name="Text Box 7"/>
          <p:cNvSpPr txBox="1">
            <a:spLocks noChangeArrowheads="1"/>
          </p:cNvSpPr>
          <p:nvPr/>
        </p:nvSpPr>
        <p:spPr bwMode="auto">
          <a:xfrm>
            <a:off x="539750" y="1196975"/>
            <a:ext cx="7272338" cy="311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6600" b="1">
                <a:solidFill>
                  <a:srgbClr val="CC0000"/>
                </a:solidFill>
                <a:cs typeface="Yagut" pitchFamily="2" charset="-78"/>
              </a:rPr>
              <a:t>تركيب ، تلفيق و تغيير دادن انديشه ي ديگران آزاد است </a:t>
            </a:r>
            <a:endParaRPr lang="en-US" sz="6600" b="1">
              <a:solidFill>
                <a:srgbClr val="CC0000"/>
              </a:solidFill>
              <a:cs typeface="Yagut" pitchFamily="2" charset="-78"/>
            </a:endParaRPr>
          </a:p>
        </p:txBody>
      </p:sp>
      <p:pic>
        <p:nvPicPr>
          <p:cNvPr id="2097154" name="Picture 8" descr="j02330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3573463"/>
            <a:ext cx="2952750" cy="26146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3" name="AutoShape 2"/>
          <p:cNvSpPr>
            <a:spLocks noChangeArrowheads="1"/>
          </p:cNvSpPr>
          <p:nvPr/>
        </p:nvSpPr>
        <p:spPr bwMode="auto">
          <a:xfrm>
            <a:off x="395288" y="692150"/>
            <a:ext cx="7200900" cy="4752975"/>
          </a:xfrm>
          <a:prstGeom prst="wedgeRectCallout">
            <a:avLst>
              <a:gd name="adj1" fmla="val -28375"/>
              <a:gd name="adj2" fmla="val 53042"/>
            </a:avLst>
          </a:prstGeom>
          <a:gradFill rotWithShape="1">
            <a:gsLst>
              <a:gs pos="0">
                <a:schemeClr val="tx2"/>
              </a:gs>
              <a:gs pos="100000">
                <a:srgbClr val="23F7D4"/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Bottom"/>
            <a:lightRig rig="legacyFlat3" dir="t"/>
          </a:scene3d>
          <a:sp3d extrusionH="121893000" prstMaterial="legacyMatte">
            <a:bevelT w="13500" h="13500" prst="angle"/>
            <a:bevelB w="13500" h="13500" prst="angle"/>
            <a:extrusionClr>
              <a:schemeClr val="tx2"/>
            </a:extrusionClr>
          </a:sp3d>
        </p:spPr>
        <p:txBody>
          <a:bodyPr>
            <a:flatTx/>
          </a:bodyPr>
          <a:lstStyle/>
          <a:p>
            <a:pPr algn="ctr"/>
            <a:endParaRPr lang="en-US">
              <a:latin typeface="Arial" pitchFamily="34" charset="0"/>
            </a:endParaRPr>
          </a:p>
        </p:txBody>
      </p:sp>
      <p:sp>
        <p:nvSpPr>
          <p:cNvPr id="1048644" name="Rectangle 3"/>
          <p:cNvSpPr>
            <a:spLocks noChangeArrowheads="1"/>
          </p:cNvSpPr>
          <p:nvPr/>
        </p:nvSpPr>
        <p:spPr bwMode="auto">
          <a:xfrm>
            <a:off x="250825" y="1484313"/>
            <a:ext cx="6985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4400">
                <a:solidFill>
                  <a:srgbClr val="8A226F"/>
                </a:solidFill>
                <a:latin typeface="Arial" pitchFamily="34" charset="0"/>
              </a:rPr>
              <a:t>  </a:t>
            </a:r>
            <a:endParaRPr lang="en-US" sz="4400">
              <a:solidFill>
                <a:schemeClr val="bg2"/>
              </a:solidFill>
              <a:latin typeface="Arial" pitchFamily="34" charset="0"/>
            </a:endParaRPr>
          </a:p>
        </p:txBody>
      </p:sp>
      <p:sp>
        <p:nvSpPr>
          <p:cNvPr id="1048645" name="Text Box 4"/>
          <p:cNvSpPr txBox="1">
            <a:spLocks noChangeArrowheads="1"/>
          </p:cNvSpPr>
          <p:nvPr/>
        </p:nvSpPr>
        <p:spPr bwMode="auto">
          <a:xfrm>
            <a:off x="1258888" y="1052513"/>
            <a:ext cx="54737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4000" b="1">
                <a:solidFill>
                  <a:srgbClr val="CC0000"/>
                </a:solidFill>
                <a:cs typeface="Yagut" pitchFamily="2" charset="-78"/>
              </a:rPr>
              <a:t>به نظريات غير معقول و دور از ذهن بايد توجه شود </a:t>
            </a:r>
            <a:endParaRPr lang="en-US" sz="4000" b="1">
              <a:solidFill>
                <a:srgbClr val="CC0000"/>
              </a:solidFill>
              <a:cs typeface="Yagut" pitchFamily="2" charset="-78"/>
            </a:endParaRPr>
          </a:p>
        </p:txBody>
      </p:sp>
      <p:pic>
        <p:nvPicPr>
          <p:cNvPr id="2097155" name="Picture 5" descr="j029912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2349500"/>
            <a:ext cx="2640012" cy="27082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6" name="AutoShape 2"/>
          <p:cNvSpPr>
            <a:spLocks noChangeArrowheads="1"/>
          </p:cNvSpPr>
          <p:nvPr/>
        </p:nvSpPr>
        <p:spPr bwMode="auto">
          <a:xfrm>
            <a:off x="0" y="908050"/>
            <a:ext cx="8748713" cy="4752975"/>
          </a:xfrm>
          <a:prstGeom prst="plus">
            <a:avLst>
              <a:gd name="adj" fmla="val 25000"/>
            </a:avLst>
          </a:prstGeom>
          <a:gradFill rotWithShape="1">
            <a:gsLst>
              <a:gs pos="0">
                <a:srgbClr val="F7ED23"/>
              </a:gs>
              <a:gs pos="100000">
                <a:srgbClr val="C1F8FB"/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Bottom"/>
            <a:lightRig rig="legacyFlat3" dir="t"/>
          </a:scene3d>
          <a:sp3d extrusionH="121893000" prstMaterial="legacyMatte">
            <a:bevelT w="13500" h="13500" prst="angle"/>
            <a:bevelB w="13500" h="13500" prst="angle"/>
            <a:extrusionClr>
              <a:srgbClr val="F7ED23"/>
            </a:extrusionClr>
          </a:sp3d>
        </p:spPr>
        <p:txBody>
          <a:bodyPr wrap="none" anchor="ctr">
            <a:flatTx/>
          </a:bodyPr>
          <a:lstStyle/>
          <a:p>
            <a:endParaRPr lang="fa-IR"/>
          </a:p>
        </p:txBody>
      </p:sp>
      <p:sp>
        <p:nvSpPr>
          <p:cNvPr id="1048647" name="Text Box 3"/>
          <p:cNvSpPr txBox="1">
            <a:spLocks noChangeArrowheads="1"/>
          </p:cNvSpPr>
          <p:nvPr/>
        </p:nvSpPr>
        <p:spPr bwMode="auto">
          <a:xfrm>
            <a:off x="1331913" y="333375"/>
            <a:ext cx="5976937" cy="366713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prstShdw prst="shdw13" dist="53882" dir="13500000">
              <a:srgbClr val="C0C0C0">
                <a:alpha val="50000"/>
              </a:srgbClr>
            </a:prst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n-US">
              <a:latin typeface="Arial" pitchFamily="34" charset="0"/>
            </a:endParaRPr>
          </a:p>
        </p:txBody>
      </p:sp>
      <p:sp>
        <p:nvSpPr>
          <p:cNvPr id="1048648" name="Text Box 4"/>
          <p:cNvSpPr txBox="1">
            <a:spLocks noChangeArrowheads="1"/>
          </p:cNvSpPr>
          <p:nvPr/>
        </p:nvSpPr>
        <p:spPr bwMode="auto">
          <a:xfrm>
            <a:off x="1979613" y="2060575"/>
            <a:ext cx="39608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>
              <a:latin typeface="Arial" pitchFamily="34" charset="0"/>
            </a:endParaRPr>
          </a:p>
        </p:txBody>
      </p:sp>
      <p:sp>
        <p:nvSpPr>
          <p:cNvPr id="1048649" name="Text Box 5"/>
          <p:cNvSpPr txBox="1">
            <a:spLocks noChangeArrowheads="1"/>
          </p:cNvSpPr>
          <p:nvPr/>
        </p:nvSpPr>
        <p:spPr bwMode="auto">
          <a:xfrm>
            <a:off x="0" y="1341438"/>
            <a:ext cx="69484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>
                <a:latin typeface="Arial" pitchFamily="34" charset="0"/>
              </a:rPr>
              <a:t>            </a:t>
            </a:r>
            <a:endParaRPr lang="en-US" sz="3200">
              <a:solidFill>
                <a:srgbClr val="8A226F"/>
              </a:solidFill>
              <a:latin typeface="Arial" pitchFamily="34" charset="0"/>
            </a:endParaRPr>
          </a:p>
        </p:txBody>
      </p:sp>
      <p:sp>
        <p:nvSpPr>
          <p:cNvPr id="1048650" name="Text Box 6"/>
          <p:cNvSpPr txBox="1">
            <a:spLocks noChangeArrowheads="1"/>
          </p:cNvSpPr>
          <p:nvPr/>
        </p:nvSpPr>
        <p:spPr bwMode="auto">
          <a:xfrm>
            <a:off x="0" y="2349500"/>
            <a:ext cx="8280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4400" b="1">
                <a:solidFill>
                  <a:srgbClr val="CC0000"/>
                </a:solidFill>
                <a:cs typeface="Yagut" pitchFamily="2" charset="-78"/>
              </a:rPr>
              <a:t>حضور افراد داو طلبانه و اختياري است </a:t>
            </a:r>
            <a:endParaRPr lang="en-US" sz="4400" b="1">
              <a:solidFill>
                <a:srgbClr val="CC0000"/>
              </a:solidFill>
              <a:cs typeface="Yagut" pitchFamily="2" charset="-78"/>
            </a:endParaRPr>
          </a:p>
        </p:txBody>
      </p:sp>
      <p:pic>
        <p:nvPicPr>
          <p:cNvPr id="2097156" name="Picture 7" descr="j030295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050" y="3200400"/>
            <a:ext cx="1728788" cy="23891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1" name="AutoShape 2"/>
          <p:cNvSpPr>
            <a:spLocks noChangeArrowheads="1"/>
          </p:cNvSpPr>
          <p:nvPr/>
        </p:nvSpPr>
        <p:spPr bwMode="auto">
          <a:xfrm>
            <a:off x="-541338" y="0"/>
            <a:ext cx="9145588" cy="6453188"/>
          </a:xfrm>
          <a:prstGeom prst="star8">
            <a:avLst>
              <a:gd name="adj" fmla="val 38250"/>
            </a:avLst>
          </a:prstGeom>
          <a:gradFill rotWithShape="1">
            <a:gsLst>
              <a:gs pos="0">
                <a:srgbClr val="F197ED"/>
              </a:gs>
              <a:gs pos="100000">
                <a:srgbClr val="F5E4E3"/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Bottom"/>
            <a:lightRig rig="legacyFlat3" dir="t"/>
          </a:scene3d>
          <a:sp3d extrusionH="887400" prstMaterial="legacyMatte">
            <a:bevelT w="13500" h="13500" prst="angle"/>
            <a:bevelB w="13500" h="13500" prst="angle"/>
            <a:extrusionClr>
              <a:srgbClr val="FF0000"/>
            </a:extrusionClr>
          </a:sp3d>
        </p:spPr>
        <p:txBody>
          <a:bodyPr wrap="none" anchor="ctr">
            <a:flatTx/>
          </a:bodyPr>
          <a:lstStyle/>
          <a:p>
            <a:endParaRPr lang="fa-IR"/>
          </a:p>
        </p:txBody>
      </p:sp>
      <p:sp>
        <p:nvSpPr>
          <p:cNvPr id="1048652" name="Text Box 3"/>
          <p:cNvSpPr txBox="1">
            <a:spLocks noChangeArrowheads="1"/>
          </p:cNvSpPr>
          <p:nvPr/>
        </p:nvSpPr>
        <p:spPr bwMode="auto">
          <a:xfrm>
            <a:off x="611188" y="1341438"/>
            <a:ext cx="6121400" cy="641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  <a:flatTx/>
          </a:bodyPr>
          <a:lstStyle/>
          <a:p>
            <a:pPr>
              <a:spcBef>
                <a:spcPct val="50000"/>
              </a:spcBef>
            </a:pPr>
            <a:r>
              <a:rPr lang="fa-IR" sz="3600">
                <a:latin typeface="Arial" pitchFamily="34" charset="0"/>
              </a:rPr>
              <a:t>    </a:t>
            </a:r>
            <a:endParaRPr lang="en-US" sz="3600">
              <a:solidFill>
                <a:srgbClr val="A50021"/>
              </a:solidFill>
              <a:latin typeface="Arial" pitchFamily="34" charset="0"/>
              <a:cs typeface="Zar" pitchFamily="2" charset="-78"/>
            </a:endParaRPr>
          </a:p>
        </p:txBody>
      </p:sp>
      <p:sp>
        <p:nvSpPr>
          <p:cNvPr id="1048653" name="Text Box 4"/>
          <p:cNvSpPr txBox="1">
            <a:spLocks noChangeArrowheads="1"/>
          </p:cNvSpPr>
          <p:nvPr/>
        </p:nvSpPr>
        <p:spPr bwMode="auto">
          <a:xfrm>
            <a:off x="468313" y="2060575"/>
            <a:ext cx="6732587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4400" b="1">
                <a:solidFill>
                  <a:srgbClr val="0000FF"/>
                </a:solidFill>
                <a:cs typeface="Yagut" pitchFamily="2" charset="-78"/>
              </a:rPr>
              <a:t>مشابه سازي  نظريات آزاد است </a:t>
            </a:r>
            <a:endParaRPr lang="en-US" sz="4400" b="1">
              <a:solidFill>
                <a:srgbClr val="0000FF"/>
              </a:solidFill>
              <a:cs typeface="Yagut" pitchFamily="2" charset="-78"/>
            </a:endParaRPr>
          </a:p>
        </p:txBody>
      </p:sp>
      <p:pic>
        <p:nvPicPr>
          <p:cNvPr id="2097157" name="Picture 5" descr="j028190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3350" y="3213100"/>
            <a:ext cx="2305050" cy="21780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4" name="Rectangle 2"/>
          <p:cNvSpPr>
            <a:spLocks noChangeArrowheads="1"/>
          </p:cNvSpPr>
          <p:nvPr/>
        </p:nvSpPr>
        <p:spPr bwMode="auto">
          <a:xfrm>
            <a:off x="0" y="333375"/>
            <a:ext cx="9144000" cy="5183188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00FFFF"/>
              </a:gs>
            </a:gsLst>
            <a:lin ang="5400000" scaled="1"/>
          </a:gradFill>
          <a:ln w="9525" algn="ctr">
            <a:miter lim="800000"/>
            <a:headEnd/>
            <a:tailEnd/>
          </a:ln>
          <a:effectLst/>
          <a:scene3d>
            <a:camera prst="legacyPerspectiveBottom"/>
            <a:lightRig rig="legacyFlat3" dir="t"/>
          </a:scene3d>
          <a:sp3d extrusionH="121893000" prstMaterial="legacyMatte">
            <a:bevelT w="13500" h="13500" prst="angle"/>
            <a:bevelB w="13500" h="13500" prst="angle"/>
            <a:extrusionClr>
              <a:srgbClr val="FF99FF"/>
            </a:extrusionClr>
          </a:sp3d>
        </p:spPr>
        <p:txBody>
          <a:bodyPr wrap="none" anchor="ctr">
            <a:flatTx/>
          </a:bodyPr>
          <a:lstStyle/>
          <a:p>
            <a:endParaRPr lang="fa-IR"/>
          </a:p>
        </p:txBody>
      </p:sp>
      <p:sp>
        <p:nvSpPr>
          <p:cNvPr id="1048655" name="Text Box 3"/>
          <p:cNvSpPr txBox="1">
            <a:spLocks noChangeArrowheads="1"/>
          </p:cNvSpPr>
          <p:nvPr/>
        </p:nvSpPr>
        <p:spPr bwMode="auto">
          <a:xfrm>
            <a:off x="-1189038" y="1412875"/>
            <a:ext cx="8569326" cy="762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  <a:flatTx/>
          </a:bodyPr>
          <a:lstStyle/>
          <a:p>
            <a:pPr>
              <a:spcBef>
                <a:spcPct val="50000"/>
              </a:spcBef>
            </a:pPr>
            <a:endParaRPr lang="en-US" sz="4400">
              <a:solidFill>
                <a:srgbClr val="01464F"/>
              </a:solidFill>
              <a:latin typeface="Arial" pitchFamily="34" charset="0"/>
            </a:endParaRPr>
          </a:p>
        </p:txBody>
      </p:sp>
      <p:sp>
        <p:nvSpPr>
          <p:cNvPr id="1048656" name="Text Box 4"/>
          <p:cNvSpPr txBox="1">
            <a:spLocks noChangeArrowheads="1"/>
          </p:cNvSpPr>
          <p:nvPr/>
        </p:nvSpPr>
        <p:spPr bwMode="auto">
          <a:xfrm>
            <a:off x="0" y="692150"/>
            <a:ext cx="8820150" cy="415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800" b="1">
                <a:solidFill>
                  <a:srgbClr val="0000FF"/>
                </a:solidFill>
                <a:cs typeface="Yagut" pitchFamily="2" charset="-78"/>
              </a:rPr>
              <a:t>آموزش از طريق بارش فكري ، توانايي حل مسئله را در افراد افزايش مي دهد</a:t>
            </a:r>
          </a:p>
          <a:p>
            <a:pPr>
              <a:spcBef>
                <a:spcPct val="50000"/>
              </a:spcBef>
            </a:pPr>
            <a:r>
              <a:rPr lang="fa-IR" sz="2800" b="1">
                <a:solidFill>
                  <a:srgbClr val="CC0000"/>
                </a:solidFill>
                <a:cs typeface="Yagut" pitchFamily="2" charset="-78"/>
              </a:rPr>
              <a:t>روش بار فكري بيشتر از روشهاي مرسوم آموزشي ، به ايجاد عقايد و انديشه هاي آفريننده منجر مي شود .</a:t>
            </a:r>
          </a:p>
          <a:p>
            <a:pPr>
              <a:spcBef>
                <a:spcPct val="50000"/>
              </a:spcBef>
            </a:pPr>
            <a:r>
              <a:rPr lang="fa-IR" sz="2800" b="1">
                <a:solidFill>
                  <a:srgbClr val="F549DC"/>
                </a:solidFill>
                <a:cs typeface="Yagut" pitchFamily="2" charset="-78"/>
              </a:rPr>
              <a:t>كوشش براي جهت دادن هر چه بيشتر به پاسخ سئوالات طرح شده ، به افزايش پاسخ هاي آفريننده مي انجامد .</a:t>
            </a:r>
          </a:p>
          <a:p>
            <a:pPr>
              <a:spcBef>
                <a:spcPct val="50000"/>
              </a:spcBef>
            </a:pPr>
            <a:r>
              <a:rPr lang="fa-IR" sz="2800" b="1">
                <a:solidFill>
                  <a:srgbClr val="003300"/>
                </a:solidFill>
                <a:cs typeface="Yagut" pitchFamily="2" charset="-78"/>
              </a:rPr>
              <a:t>دانش آموزاني كه دوره هاي مربوط را مي گذرانند در آزمون  </a:t>
            </a:r>
            <a:br>
              <a:rPr lang="fa-IR" sz="2800" b="1">
                <a:solidFill>
                  <a:srgbClr val="003300"/>
                </a:solidFill>
                <a:cs typeface="Yagut" pitchFamily="2" charset="-78"/>
              </a:rPr>
            </a:br>
            <a:r>
              <a:rPr lang="fa-IR" sz="2800" b="1">
                <a:solidFill>
                  <a:srgbClr val="003300"/>
                </a:solidFill>
                <a:cs typeface="Yagut" pitchFamily="2" charset="-78"/>
              </a:rPr>
              <a:t>آفرينندگي نمره هاي بيشتري  آورده اند.</a:t>
            </a:r>
            <a:endParaRPr lang="en-US" sz="2800" b="1">
              <a:solidFill>
                <a:srgbClr val="003300"/>
              </a:solidFill>
              <a:cs typeface="Yagut" pitchFamily="2" charset="-78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7" name="AutoShape 2"/>
          <p:cNvSpPr>
            <a:spLocks noChangeArrowheads="1"/>
          </p:cNvSpPr>
          <p:nvPr/>
        </p:nvSpPr>
        <p:spPr bwMode="auto">
          <a:xfrm>
            <a:off x="0" y="-1035050"/>
            <a:ext cx="8748713" cy="7245350"/>
          </a:xfrm>
          <a:prstGeom prst="irregularSeal1">
            <a:avLst/>
          </a:prstGeom>
          <a:gradFill rotWithShape="1">
            <a:gsLst>
              <a:gs pos="0">
                <a:srgbClr val="A4F3FE"/>
              </a:gs>
              <a:gs pos="100000">
                <a:srgbClr val="99FF99"/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Bottom"/>
            <a:lightRig rig="legacyFlat3" dir="t"/>
          </a:scene3d>
          <a:sp3d extrusionH="121893000" prstMaterial="legacyMatte">
            <a:bevelT w="13500" h="13500" prst="angle"/>
            <a:bevelB w="13500" h="13500" prst="angle"/>
            <a:extrusionClr>
              <a:srgbClr val="653DAD"/>
            </a:extrusionClr>
          </a:sp3d>
        </p:spPr>
        <p:txBody>
          <a:bodyPr wrap="none" anchor="ctr">
            <a:flatTx/>
          </a:bodyPr>
          <a:lstStyle/>
          <a:p>
            <a:pPr algn="ctr"/>
            <a:endParaRPr lang="en-US" sz="4000">
              <a:solidFill>
                <a:srgbClr val="8A226F"/>
              </a:solidFill>
              <a:latin typeface="Arial" pitchFamily="34" charset="0"/>
            </a:endParaRPr>
          </a:p>
        </p:txBody>
      </p:sp>
      <p:sp>
        <p:nvSpPr>
          <p:cNvPr id="1048658" name="Text Box 3"/>
          <p:cNvSpPr txBox="1">
            <a:spLocks noChangeArrowheads="1"/>
          </p:cNvSpPr>
          <p:nvPr/>
        </p:nvSpPr>
        <p:spPr bwMode="auto">
          <a:xfrm>
            <a:off x="1619250" y="1916113"/>
            <a:ext cx="49688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4000" b="1">
                <a:solidFill>
                  <a:srgbClr val="CC0000"/>
                </a:solidFill>
                <a:cs typeface="Yagut" pitchFamily="2" charset="-78"/>
              </a:rPr>
              <a:t>مرا حل روش بارش مغزي </a:t>
            </a:r>
            <a:endParaRPr lang="en-US" sz="4000" b="1">
              <a:solidFill>
                <a:srgbClr val="CC0000"/>
              </a:solidFill>
              <a:cs typeface="Yagut" pitchFamily="2" charset="-78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9" name="AutoShape 2"/>
          <p:cNvSpPr>
            <a:spLocks noChangeArrowheads="1"/>
          </p:cNvSpPr>
          <p:nvPr/>
        </p:nvSpPr>
        <p:spPr bwMode="auto">
          <a:xfrm>
            <a:off x="395288" y="692150"/>
            <a:ext cx="7200900" cy="4752975"/>
          </a:xfrm>
          <a:prstGeom prst="wedgeRectCallout">
            <a:avLst>
              <a:gd name="adj1" fmla="val -28375"/>
              <a:gd name="adj2" fmla="val 53042"/>
            </a:avLst>
          </a:prstGeom>
          <a:gradFill rotWithShape="1">
            <a:gsLst>
              <a:gs pos="0">
                <a:schemeClr val="tx2"/>
              </a:gs>
              <a:gs pos="100000">
                <a:srgbClr val="23F7D4"/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Bottom"/>
            <a:lightRig rig="legacyFlat3" dir="t"/>
          </a:scene3d>
          <a:sp3d extrusionH="121893000" prstMaterial="legacyMatte">
            <a:bevelT w="13500" h="13500" prst="angle"/>
            <a:bevelB w="13500" h="13500" prst="angle"/>
            <a:extrusionClr>
              <a:schemeClr val="tx2"/>
            </a:extrusionClr>
          </a:sp3d>
        </p:spPr>
        <p:txBody>
          <a:bodyPr>
            <a:flatTx/>
          </a:bodyPr>
          <a:lstStyle/>
          <a:p>
            <a:pPr algn="ctr"/>
            <a:endParaRPr lang="en-US">
              <a:latin typeface="Arial" pitchFamily="34" charset="0"/>
            </a:endParaRPr>
          </a:p>
        </p:txBody>
      </p:sp>
      <p:sp>
        <p:nvSpPr>
          <p:cNvPr id="1048660" name="Rectangle 3"/>
          <p:cNvSpPr>
            <a:spLocks noChangeArrowheads="1"/>
          </p:cNvSpPr>
          <p:nvPr/>
        </p:nvSpPr>
        <p:spPr bwMode="auto">
          <a:xfrm>
            <a:off x="395288" y="1412875"/>
            <a:ext cx="6985000" cy="7016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  <a:flatTx/>
          </a:bodyPr>
          <a:lstStyle/>
          <a:p>
            <a:pPr algn="ctr"/>
            <a:endParaRPr lang="en-US" sz="4000" b="1">
              <a:solidFill>
                <a:srgbClr val="D60093"/>
              </a:solidFill>
              <a:latin typeface="Arial" pitchFamily="34" charset="0"/>
            </a:endParaRPr>
          </a:p>
        </p:txBody>
      </p:sp>
      <p:sp>
        <p:nvSpPr>
          <p:cNvPr id="1048661" name="Text Box 4"/>
          <p:cNvSpPr txBox="1">
            <a:spLocks noChangeArrowheads="1"/>
          </p:cNvSpPr>
          <p:nvPr/>
        </p:nvSpPr>
        <p:spPr bwMode="auto">
          <a:xfrm>
            <a:off x="1763713" y="1628775"/>
            <a:ext cx="50403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b="1">
                <a:cs typeface="Yagut" pitchFamily="2" charset="-78"/>
              </a:rPr>
              <a:t> </a:t>
            </a:r>
            <a:r>
              <a:rPr lang="fa-IR" sz="2800" b="1">
                <a:solidFill>
                  <a:srgbClr val="CC0000"/>
                </a:solidFill>
                <a:cs typeface="Yagut" pitchFamily="2" charset="-78"/>
              </a:rPr>
              <a:t>خلاقيت و توليد انديشه </a:t>
            </a:r>
            <a:endParaRPr lang="en-US" sz="2800" b="1">
              <a:solidFill>
                <a:srgbClr val="CC0000"/>
              </a:solidFill>
              <a:cs typeface="Yagut" pitchFamily="2" charset="-78"/>
            </a:endParaRPr>
          </a:p>
        </p:txBody>
      </p:sp>
      <p:pic>
        <p:nvPicPr>
          <p:cNvPr id="2097158" name="Picture 5" descr="j028603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3284538"/>
            <a:ext cx="2511425" cy="1992312"/>
          </a:xfrm>
          <a:prstGeom prst="rect">
            <a:avLst/>
          </a:prstGeom>
          <a:noFill/>
        </p:spPr>
      </p:pic>
      <p:sp>
        <p:nvSpPr>
          <p:cNvPr id="1048662" name="AutoShape 6"/>
          <p:cNvSpPr>
            <a:spLocks noChangeArrowheads="1"/>
          </p:cNvSpPr>
          <p:nvPr/>
        </p:nvSpPr>
        <p:spPr bwMode="auto">
          <a:xfrm>
            <a:off x="1403350" y="908050"/>
            <a:ext cx="2520950" cy="2016125"/>
          </a:xfrm>
          <a:prstGeom prst="irregularSeal1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48663" name="Freeform 7"/>
          <p:cNvSpPr/>
          <p:nvPr/>
        </p:nvSpPr>
        <p:spPr bwMode="auto">
          <a:xfrm>
            <a:off x="1079500" y="981075"/>
            <a:ext cx="2555875" cy="2016125"/>
          </a:xfrm>
          <a:custGeom>
            <a:avLst/>
            <a:gdLst/>
            <a:ahLst/>
            <a:cxnLst>
              <a:cxn ang="0">
                <a:pos x="68" y="1270"/>
              </a:cxn>
              <a:cxn ang="0">
                <a:pos x="159" y="952"/>
              </a:cxn>
              <a:cxn ang="0">
                <a:pos x="1021" y="1134"/>
              </a:cxn>
              <a:cxn ang="0">
                <a:pos x="1429" y="272"/>
              </a:cxn>
              <a:cxn ang="0">
                <a:pos x="1610" y="0"/>
              </a:cxn>
            </a:cxnLst>
            <a:rect l="0" t="0" r="r" b="b"/>
            <a:pathLst>
              <a:path w="1610" h="1270">
                <a:moveTo>
                  <a:pt x="68" y="1270"/>
                </a:moveTo>
                <a:cubicBezTo>
                  <a:pt x="34" y="1122"/>
                  <a:pt x="0" y="975"/>
                  <a:pt x="159" y="952"/>
                </a:cubicBezTo>
                <a:cubicBezTo>
                  <a:pt x="318" y="929"/>
                  <a:pt x="809" y="1247"/>
                  <a:pt x="1021" y="1134"/>
                </a:cubicBezTo>
                <a:cubicBezTo>
                  <a:pt x="1233" y="1021"/>
                  <a:pt x="1331" y="461"/>
                  <a:pt x="1429" y="272"/>
                </a:cubicBezTo>
                <a:cubicBezTo>
                  <a:pt x="1527" y="83"/>
                  <a:pt x="1568" y="41"/>
                  <a:pt x="1610" y="0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fa-IR"/>
          </a:p>
        </p:txBody>
      </p:sp>
      <p:sp>
        <p:nvSpPr>
          <p:cNvPr id="1048664" name="Freeform 8"/>
          <p:cNvSpPr/>
          <p:nvPr/>
        </p:nvSpPr>
        <p:spPr bwMode="auto">
          <a:xfrm>
            <a:off x="1187450" y="2420938"/>
            <a:ext cx="1008063" cy="911225"/>
          </a:xfrm>
          <a:custGeom>
            <a:avLst/>
            <a:gdLst/>
            <a:ahLst/>
            <a:cxnLst>
              <a:cxn ang="0">
                <a:pos x="0" y="544"/>
              </a:cxn>
              <a:cxn ang="0">
                <a:pos x="227" y="544"/>
              </a:cxn>
              <a:cxn ang="0">
                <a:pos x="272" y="362"/>
              </a:cxn>
              <a:cxn ang="0">
                <a:pos x="499" y="362"/>
              </a:cxn>
              <a:cxn ang="0">
                <a:pos x="544" y="90"/>
              </a:cxn>
              <a:cxn ang="0">
                <a:pos x="635" y="0"/>
              </a:cxn>
            </a:cxnLst>
            <a:rect l="0" t="0" r="r" b="b"/>
            <a:pathLst>
              <a:path w="635" h="574">
                <a:moveTo>
                  <a:pt x="0" y="544"/>
                </a:moveTo>
                <a:cubicBezTo>
                  <a:pt x="91" y="559"/>
                  <a:pt x="182" y="574"/>
                  <a:pt x="227" y="544"/>
                </a:cubicBezTo>
                <a:cubicBezTo>
                  <a:pt x="272" y="514"/>
                  <a:pt x="227" y="392"/>
                  <a:pt x="272" y="362"/>
                </a:cubicBezTo>
                <a:cubicBezTo>
                  <a:pt x="317" y="332"/>
                  <a:pt x="454" y="407"/>
                  <a:pt x="499" y="362"/>
                </a:cubicBezTo>
                <a:cubicBezTo>
                  <a:pt x="544" y="317"/>
                  <a:pt x="521" y="150"/>
                  <a:pt x="544" y="90"/>
                </a:cubicBezTo>
                <a:cubicBezTo>
                  <a:pt x="567" y="30"/>
                  <a:pt x="627" y="15"/>
                  <a:pt x="635" y="0"/>
                </a:cubicBezTo>
              </a:path>
            </a:pathLst>
          </a:custGeom>
          <a:noFill/>
          <a:ln w="9525">
            <a:solidFill>
              <a:srgbClr val="008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fa-IR"/>
          </a:p>
        </p:txBody>
      </p:sp>
      <p:pic>
        <p:nvPicPr>
          <p:cNvPr id="2097159" name="Picture 9" descr="j029202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35150" y="765175"/>
            <a:ext cx="1498600" cy="18002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5" name="AutoShape 2"/>
          <p:cNvSpPr>
            <a:spLocks noChangeArrowheads="1"/>
          </p:cNvSpPr>
          <p:nvPr/>
        </p:nvSpPr>
        <p:spPr bwMode="auto">
          <a:xfrm>
            <a:off x="4859338" y="2420938"/>
            <a:ext cx="2736850" cy="2087562"/>
          </a:xfrm>
          <a:prstGeom prst="leftArrow">
            <a:avLst>
              <a:gd name="adj1" fmla="val 50000"/>
              <a:gd name="adj2" fmla="val 32776"/>
            </a:avLst>
          </a:prstGeom>
          <a:gradFill rotWithShape="1">
            <a:gsLst>
              <a:gs pos="0">
                <a:srgbClr val="BDF85E"/>
              </a:gs>
              <a:gs pos="100000">
                <a:srgbClr val="9CF6A0"/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/>
            <a:endParaRPr lang="en-US" sz="2400" b="1">
              <a:latin typeface="Arial" pitchFamily="34" charset="0"/>
            </a:endParaRPr>
          </a:p>
        </p:txBody>
      </p:sp>
      <p:sp>
        <p:nvSpPr>
          <p:cNvPr id="1048666" name="Line 3"/>
          <p:cNvSpPr>
            <a:spLocks noChangeShapeType="1"/>
          </p:cNvSpPr>
          <p:nvPr/>
        </p:nvSpPr>
        <p:spPr bwMode="auto">
          <a:xfrm>
            <a:off x="3348038" y="981075"/>
            <a:ext cx="1584325" cy="144463"/>
          </a:xfrm>
          <a:prstGeom prst="line">
            <a:avLst/>
          </a:prstGeom>
          <a:noFill/>
          <a:ln w="9525">
            <a:solidFill>
              <a:srgbClr val="800080"/>
            </a:solidFill>
            <a:round/>
            <a:headEnd/>
            <a:tailEnd/>
          </a:ln>
          <a:effectLst/>
          <a:scene3d>
            <a:camera prst="legacyObliqueTop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800080"/>
            </a:extrusionClr>
          </a:sp3d>
        </p:spPr>
        <p:txBody>
          <a:bodyPr>
            <a:flatTx/>
          </a:bodyPr>
          <a:lstStyle/>
          <a:p>
            <a:endParaRPr lang="fa-IR"/>
          </a:p>
        </p:txBody>
      </p:sp>
      <p:sp>
        <p:nvSpPr>
          <p:cNvPr id="1048667" name="Line 4"/>
          <p:cNvSpPr>
            <a:spLocks noChangeShapeType="1"/>
          </p:cNvSpPr>
          <p:nvPr/>
        </p:nvSpPr>
        <p:spPr bwMode="auto">
          <a:xfrm flipH="1">
            <a:off x="4859338" y="1125538"/>
            <a:ext cx="73025" cy="5040312"/>
          </a:xfrm>
          <a:prstGeom prst="line">
            <a:avLst/>
          </a:prstGeom>
          <a:noFill/>
          <a:ln w="9525">
            <a:solidFill>
              <a:srgbClr val="800080"/>
            </a:solidFill>
            <a:round/>
            <a:headEnd/>
            <a:tailEnd/>
          </a:ln>
          <a:effectLst/>
          <a:scene3d>
            <a:camera prst="legacyObliqueTop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800080"/>
            </a:extrusionClr>
          </a:sp3d>
        </p:spPr>
        <p:txBody>
          <a:bodyPr>
            <a:flatTx/>
          </a:bodyPr>
          <a:lstStyle/>
          <a:p>
            <a:endParaRPr lang="fa-IR"/>
          </a:p>
        </p:txBody>
      </p:sp>
      <p:sp>
        <p:nvSpPr>
          <p:cNvPr id="1048668" name="Line 5"/>
          <p:cNvSpPr>
            <a:spLocks noChangeShapeType="1"/>
          </p:cNvSpPr>
          <p:nvPr/>
        </p:nvSpPr>
        <p:spPr bwMode="auto">
          <a:xfrm flipV="1">
            <a:off x="2771775" y="6165850"/>
            <a:ext cx="2016125" cy="71438"/>
          </a:xfrm>
          <a:prstGeom prst="line">
            <a:avLst/>
          </a:prstGeom>
          <a:noFill/>
          <a:ln w="9525">
            <a:solidFill>
              <a:srgbClr val="800080"/>
            </a:solidFill>
            <a:round/>
            <a:headEnd/>
            <a:tailEnd/>
          </a:ln>
          <a:effectLst/>
          <a:scene3d>
            <a:camera prst="legacyObliqueTop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800080"/>
            </a:extrusionClr>
          </a:sp3d>
        </p:spPr>
        <p:txBody>
          <a:bodyPr>
            <a:flatTx/>
          </a:bodyPr>
          <a:lstStyle/>
          <a:p>
            <a:endParaRPr lang="fa-IR"/>
          </a:p>
        </p:txBody>
      </p:sp>
      <p:sp>
        <p:nvSpPr>
          <p:cNvPr id="1048669" name="Line 6"/>
          <p:cNvSpPr>
            <a:spLocks noChangeShapeType="1"/>
          </p:cNvSpPr>
          <p:nvPr/>
        </p:nvSpPr>
        <p:spPr bwMode="auto">
          <a:xfrm flipH="1" flipV="1">
            <a:off x="4140200" y="2349500"/>
            <a:ext cx="647700" cy="788988"/>
          </a:xfrm>
          <a:prstGeom prst="line">
            <a:avLst/>
          </a:prstGeom>
          <a:noFill/>
          <a:ln w="76200">
            <a:solidFill>
              <a:srgbClr val="800080"/>
            </a:solidFill>
            <a:round/>
            <a:headEnd/>
            <a:tailEnd/>
          </a:ln>
          <a:effectLst/>
          <a:scene3d>
            <a:camera prst="legacyObliqueTop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800080"/>
            </a:extrusionClr>
          </a:sp3d>
        </p:spPr>
        <p:txBody>
          <a:bodyPr>
            <a:flatTx/>
          </a:bodyPr>
          <a:lstStyle/>
          <a:p>
            <a:endParaRPr lang="fa-IR"/>
          </a:p>
        </p:txBody>
      </p:sp>
      <p:sp>
        <p:nvSpPr>
          <p:cNvPr id="1048670" name="Line 7"/>
          <p:cNvSpPr>
            <a:spLocks noChangeShapeType="1"/>
          </p:cNvSpPr>
          <p:nvPr/>
        </p:nvSpPr>
        <p:spPr bwMode="auto">
          <a:xfrm flipH="1">
            <a:off x="4067175" y="3284538"/>
            <a:ext cx="649288" cy="1727200"/>
          </a:xfrm>
          <a:prstGeom prst="line">
            <a:avLst/>
          </a:prstGeom>
          <a:noFill/>
          <a:ln w="9525">
            <a:solidFill>
              <a:srgbClr val="800080"/>
            </a:solidFill>
            <a:round/>
            <a:headEnd/>
            <a:tailEnd/>
          </a:ln>
          <a:effectLst/>
          <a:scene3d>
            <a:camera prst="legacyObliqueTop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800080"/>
            </a:extrusionClr>
          </a:sp3d>
        </p:spPr>
        <p:txBody>
          <a:bodyPr>
            <a:flatTx/>
          </a:bodyPr>
          <a:lstStyle/>
          <a:p>
            <a:endParaRPr lang="fa-IR"/>
          </a:p>
        </p:txBody>
      </p:sp>
      <p:sp>
        <p:nvSpPr>
          <p:cNvPr id="1048671" name="Line 8"/>
          <p:cNvSpPr>
            <a:spLocks noChangeShapeType="1"/>
          </p:cNvSpPr>
          <p:nvPr/>
        </p:nvSpPr>
        <p:spPr bwMode="auto">
          <a:xfrm flipH="1" flipV="1">
            <a:off x="2916238" y="2276475"/>
            <a:ext cx="1295400" cy="73025"/>
          </a:xfrm>
          <a:prstGeom prst="line">
            <a:avLst/>
          </a:prstGeom>
          <a:noFill/>
          <a:ln w="9525">
            <a:solidFill>
              <a:srgbClr val="800080"/>
            </a:solidFill>
            <a:round/>
            <a:headEnd/>
            <a:tailEnd/>
          </a:ln>
          <a:effectLst/>
          <a:scene3d>
            <a:camera prst="legacyObliqueTop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800080"/>
            </a:extrusionClr>
          </a:sp3d>
        </p:spPr>
        <p:txBody>
          <a:bodyPr>
            <a:flatTx/>
          </a:bodyPr>
          <a:lstStyle/>
          <a:p>
            <a:endParaRPr lang="fa-IR"/>
          </a:p>
        </p:txBody>
      </p:sp>
      <p:sp>
        <p:nvSpPr>
          <p:cNvPr id="1048672" name="Line 9"/>
          <p:cNvSpPr>
            <a:spLocks noChangeShapeType="1"/>
          </p:cNvSpPr>
          <p:nvPr/>
        </p:nvSpPr>
        <p:spPr bwMode="auto">
          <a:xfrm flipH="1">
            <a:off x="2700338" y="5084763"/>
            <a:ext cx="1365250" cy="0"/>
          </a:xfrm>
          <a:prstGeom prst="line">
            <a:avLst/>
          </a:prstGeom>
          <a:noFill/>
          <a:ln w="28575">
            <a:solidFill>
              <a:srgbClr val="800080"/>
            </a:solidFill>
            <a:round/>
            <a:headEnd/>
            <a:tailEnd/>
          </a:ln>
          <a:effectLst/>
          <a:scene3d>
            <a:camera prst="legacyObliqueTop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800080"/>
            </a:extrusionClr>
          </a:sp3d>
        </p:spPr>
        <p:txBody>
          <a:bodyPr>
            <a:flatTx/>
          </a:bodyPr>
          <a:lstStyle/>
          <a:p>
            <a:endParaRPr lang="fa-IR"/>
          </a:p>
        </p:txBody>
      </p:sp>
      <p:sp>
        <p:nvSpPr>
          <p:cNvPr id="1048673" name="Oval 10"/>
          <p:cNvSpPr>
            <a:spLocks noChangeArrowheads="1"/>
          </p:cNvSpPr>
          <p:nvPr/>
        </p:nvSpPr>
        <p:spPr bwMode="auto">
          <a:xfrm>
            <a:off x="0" y="0"/>
            <a:ext cx="3348038" cy="1412875"/>
          </a:xfrm>
          <a:prstGeom prst="ellipse">
            <a:avLst/>
          </a:prstGeom>
          <a:gradFill rotWithShape="1">
            <a:gsLst>
              <a:gs pos="0">
                <a:srgbClr val="6BDFEB"/>
              </a:gs>
              <a:gs pos="100000">
                <a:srgbClr val="E1F75F"/>
              </a:gs>
            </a:gsLst>
            <a:lin ang="5400000" scaled="1"/>
          </a:gradFill>
          <a:ln w="9525" algn="ctr">
            <a:solidFill>
              <a:schemeClr val="tx1"/>
            </a:solidFill>
            <a:round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/>
            <a:r>
              <a:rPr lang="fa-IR" sz="2400" b="1">
                <a:solidFill>
                  <a:srgbClr val="CC0000"/>
                </a:solidFill>
                <a:cs typeface="Yagut" pitchFamily="2" charset="-78"/>
              </a:rPr>
              <a:t>بيان و تفهيم</a:t>
            </a:r>
            <a:r>
              <a:rPr lang="fa-IR" sz="2400" b="1">
                <a:cs typeface="Yagut" pitchFamily="2" charset="-78"/>
              </a:rPr>
              <a:t> </a:t>
            </a:r>
          </a:p>
          <a:p>
            <a:pPr algn="ctr"/>
            <a:r>
              <a:rPr lang="fa-IR" sz="2400" b="1">
                <a:solidFill>
                  <a:srgbClr val="CC0000"/>
                </a:solidFill>
                <a:cs typeface="Yagut" pitchFamily="2" charset="-78"/>
              </a:rPr>
              <a:t>موضوع جلسه به وسيله</a:t>
            </a:r>
          </a:p>
          <a:p>
            <a:pPr algn="ctr"/>
            <a:r>
              <a:rPr lang="fa-IR" sz="2400" b="1">
                <a:solidFill>
                  <a:srgbClr val="CC0000"/>
                </a:solidFill>
                <a:cs typeface="Yagut" pitchFamily="2" charset="-78"/>
              </a:rPr>
              <a:t> رئيس جلسه </a:t>
            </a:r>
            <a:endParaRPr lang="en-US" sz="2400" b="1">
              <a:solidFill>
                <a:srgbClr val="CC0000"/>
              </a:solidFill>
              <a:cs typeface="Yagut" pitchFamily="2" charset="-78"/>
            </a:endParaRPr>
          </a:p>
          <a:p>
            <a:pPr algn="ctr"/>
            <a:endParaRPr lang="en-US" sz="2400" b="1">
              <a:solidFill>
                <a:srgbClr val="CC0000"/>
              </a:solidFill>
              <a:latin typeface="Arial" pitchFamily="34" charset="0"/>
              <a:cs typeface="Badr" pitchFamily="2" charset="-78"/>
            </a:endParaRPr>
          </a:p>
        </p:txBody>
      </p:sp>
      <p:sp>
        <p:nvSpPr>
          <p:cNvPr id="1048674" name="Oval 11"/>
          <p:cNvSpPr>
            <a:spLocks noChangeArrowheads="1"/>
          </p:cNvSpPr>
          <p:nvPr/>
        </p:nvSpPr>
        <p:spPr bwMode="auto">
          <a:xfrm>
            <a:off x="0" y="1484313"/>
            <a:ext cx="2843213" cy="1223962"/>
          </a:xfrm>
          <a:prstGeom prst="ellipse">
            <a:avLst/>
          </a:prstGeom>
          <a:gradFill rotWithShape="1">
            <a:gsLst>
              <a:gs pos="0">
                <a:srgbClr val="FA3262"/>
              </a:gs>
              <a:gs pos="100000">
                <a:srgbClr val="E0F426"/>
              </a:gs>
            </a:gsLst>
            <a:lin ang="5400000" scaled="1"/>
          </a:gradFill>
          <a:ln w="9525" algn="ctr">
            <a:solidFill>
              <a:schemeClr val="tx1"/>
            </a:solidFill>
            <a:round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/>
            <a:endParaRPr lang="en-US" sz="2400" b="1">
              <a:latin typeface="Arial" pitchFamily="34" charset="0"/>
              <a:cs typeface="Zar" pitchFamily="2" charset="-78"/>
            </a:endParaRPr>
          </a:p>
        </p:txBody>
      </p:sp>
      <p:sp>
        <p:nvSpPr>
          <p:cNvPr id="1048675" name="Oval 12"/>
          <p:cNvSpPr>
            <a:spLocks noChangeArrowheads="1"/>
          </p:cNvSpPr>
          <p:nvPr/>
        </p:nvSpPr>
        <p:spPr bwMode="auto">
          <a:xfrm>
            <a:off x="0" y="4292600"/>
            <a:ext cx="2700338" cy="1296988"/>
          </a:xfrm>
          <a:prstGeom prst="ellipse">
            <a:avLst/>
          </a:prstGeom>
          <a:gradFill rotWithShape="1">
            <a:gsLst>
              <a:gs pos="0">
                <a:srgbClr val="BDF85E"/>
              </a:gs>
              <a:gs pos="100000">
                <a:schemeClr val="tx2"/>
              </a:gs>
            </a:gsLst>
            <a:lin ang="5400000" scaled="1"/>
          </a:gradFill>
          <a:ln w="9525" algn="ctr">
            <a:solidFill>
              <a:schemeClr val="tx1"/>
            </a:solidFill>
            <a:round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/>
            <a:endParaRPr lang="en-US" b="1">
              <a:latin typeface="Arial" pitchFamily="34" charset="0"/>
            </a:endParaRPr>
          </a:p>
        </p:txBody>
      </p:sp>
      <p:sp>
        <p:nvSpPr>
          <p:cNvPr id="1048676" name="Oval 13"/>
          <p:cNvSpPr>
            <a:spLocks noChangeArrowheads="1"/>
          </p:cNvSpPr>
          <p:nvPr/>
        </p:nvSpPr>
        <p:spPr bwMode="auto">
          <a:xfrm>
            <a:off x="0" y="5661025"/>
            <a:ext cx="2590800" cy="1196975"/>
          </a:xfrm>
          <a:prstGeom prst="ellipse">
            <a:avLst/>
          </a:prstGeom>
          <a:gradFill rotWithShape="1">
            <a:gsLst>
              <a:gs pos="0">
                <a:srgbClr val="C9F95D"/>
              </a:gs>
              <a:gs pos="100000">
                <a:srgbClr val="9C25F5"/>
              </a:gs>
            </a:gsLst>
            <a:lin ang="5400000" scaled="1"/>
          </a:gradFill>
          <a:ln w="9525" algn="ctr">
            <a:solidFill>
              <a:schemeClr val="tx1"/>
            </a:solidFill>
            <a:round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/>
            <a:endParaRPr lang="en-US" sz="1600" b="1">
              <a:latin typeface="Arial" pitchFamily="34" charset="0"/>
            </a:endParaRPr>
          </a:p>
        </p:txBody>
      </p:sp>
      <p:sp>
        <p:nvSpPr>
          <p:cNvPr id="1048677" name="Text Box 14"/>
          <p:cNvSpPr txBox="1">
            <a:spLocks noChangeArrowheads="1"/>
          </p:cNvSpPr>
          <p:nvPr/>
        </p:nvSpPr>
        <p:spPr bwMode="auto">
          <a:xfrm>
            <a:off x="5364163" y="3284538"/>
            <a:ext cx="20161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2400" b="1">
              <a:latin typeface="Arial" pitchFamily="34" charset="0"/>
            </a:endParaRPr>
          </a:p>
        </p:txBody>
      </p:sp>
      <p:sp>
        <p:nvSpPr>
          <p:cNvPr id="1048678" name="Text Box 15"/>
          <p:cNvSpPr txBox="1">
            <a:spLocks noChangeArrowheads="1"/>
          </p:cNvSpPr>
          <p:nvPr/>
        </p:nvSpPr>
        <p:spPr bwMode="auto">
          <a:xfrm>
            <a:off x="5508625" y="3141663"/>
            <a:ext cx="187166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400" b="1">
                <a:solidFill>
                  <a:srgbClr val="CC0000"/>
                </a:solidFill>
                <a:cs typeface="Yagut" pitchFamily="2" charset="-78"/>
              </a:rPr>
              <a:t>راهبر دهاي مرحله اول</a:t>
            </a:r>
            <a:endParaRPr lang="en-US" sz="2400" b="1">
              <a:solidFill>
                <a:srgbClr val="CC0000"/>
              </a:solidFill>
              <a:cs typeface="Yagut" pitchFamily="2" charset="-78"/>
            </a:endParaRPr>
          </a:p>
        </p:txBody>
      </p:sp>
      <p:sp>
        <p:nvSpPr>
          <p:cNvPr id="1048679" name="Text Box 16"/>
          <p:cNvSpPr txBox="1">
            <a:spLocks noChangeArrowheads="1"/>
          </p:cNvSpPr>
          <p:nvPr/>
        </p:nvSpPr>
        <p:spPr bwMode="auto">
          <a:xfrm>
            <a:off x="395288" y="1557338"/>
            <a:ext cx="1979612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000" b="1">
                <a:solidFill>
                  <a:srgbClr val="0000FF"/>
                </a:solidFill>
                <a:cs typeface="Yagut" pitchFamily="2" charset="-78"/>
              </a:rPr>
              <a:t>اعلام وظايف اعضاء و مشاهده كنند گان به وسيله رئيس</a:t>
            </a:r>
            <a:endParaRPr lang="en-US" sz="2000" b="1">
              <a:solidFill>
                <a:srgbClr val="0000FF"/>
              </a:solidFill>
              <a:cs typeface="Yagut" pitchFamily="2" charset="-78"/>
            </a:endParaRPr>
          </a:p>
        </p:txBody>
      </p:sp>
      <p:sp>
        <p:nvSpPr>
          <p:cNvPr id="1048680" name="Line 17"/>
          <p:cNvSpPr>
            <a:spLocks noChangeShapeType="1"/>
          </p:cNvSpPr>
          <p:nvPr/>
        </p:nvSpPr>
        <p:spPr bwMode="auto">
          <a:xfrm flipH="1">
            <a:off x="2843213" y="3213100"/>
            <a:ext cx="1800225" cy="71438"/>
          </a:xfrm>
          <a:prstGeom prst="line">
            <a:avLst/>
          </a:prstGeom>
          <a:noFill/>
          <a:ln w="28575">
            <a:solidFill>
              <a:srgbClr val="800080"/>
            </a:solidFill>
            <a:round/>
            <a:headEnd/>
            <a:tailEnd/>
          </a:ln>
          <a:effectLst/>
          <a:scene3d>
            <a:camera prst="legacyObliqueTop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800080"/>
            </a:extrusionClr>
          </a:sp3d>
        </p:spPr>
        <p:txBody>
          <a:bodyPr>
            <a:flatTx/>
          </a:bodyPr>
          <a:lstStyle/>
          <a:p>
            <a:endParaRPr lang="fa-IR"/>
          </a:p>
        </p:txBody>
      </p:sp>
      <p:sp>
        <p:nvSpPr>
          <p:cNvPr id="1048681" name="Oval 18"/>
          <p:cNvSpPr>
            <a:spLocks noChangeArrowheads="1"/>
          </p:cNvSpPr>
          <p:nvPr/>
        </p:nvSpPr>
        <p:spPr bwMode="auto">
          <a:xfrm>
            <a:off x="0" y="2781300"/>
            <a:ext cx="2916238" cy="1295400"/>
          </a:xfrm>
          <a:prstGeom prst="ellipse">
            <a:avLst/>
          </a:prstGeom>
          <a:gradFill rotWithShape="1">
            <a:gsLst>
              <a:gs pos="0">
                <a:srgbClr val="BDF85E"/>
              </a:gs>
              <a:gs pos="100000">
                <a:schemeClr val="tx2"/>
              </a:gs>
            </a:gsLst>
            <a:lin ang="5400000" scaled="1"/>
          </a:gradFill>
          <a:ln w="9525" algn="ctr">
            <a:solidFill>
              <a:schemeClr val="tx1"/>
            </a:solidFill>
            <a:round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/>
            <a:endParaRPr lang="en-US" b="1">
              <a:latin typeface="Arial" pitchFamily="34" charset="0"/>
            </a:endParaRPr>
          </a:p>
        </p:txBody>
      </p:sp>
      <p:sp>
        <p:nvSpPr>
          <p:cNvPr id="1048682" name="Text Box 19"/>
          <p:cNvSpPr txBox="1">
            <a:spLocks noChangeArrowheads="1"/>
          </p:cNvSpPr>
          <p:nvPr/>
        </p:nvSpPr>
        <p:spPr bwMode="auto">
          <a:xfrm>
            <a:off x="323850" y="5805488"/>
            <a:ext cx="208756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000" b="1">
                <a:solidFill>
                  <a:srgbClr val="0000FF"/>
                </a:solidFill>
                <a:cs typeface="Yagut" pitchFamily="2" charset="-78"/>
              </a:rPr>
              <a:t>ثبت آرايء و نظرات به وسيله منشي</a:t>
            </a:r>
            <a:endParaRPr lang="en-US" sz="2000" b="1">
              <a:solidFill>
                <a:srgbClr val="0000FF"/>
              </a:solidFill>
              <a:cs typeface="Yagut" pitchFamily="2" charset="-78"/>
            </a:endParaRPr>
          </a:p>
        </p:txBody>
      </p:sp>
      <p:sp>
        <p:nvSpPr>
          <p:cNvPr id="1048683" name="Text Box 20"/>
          <p:cNvSpPr txBox="1">
            <a:spLocks noChangeArrowheads="1"/>
          </p:cNvSpPr>
          <p:nvPr/>
        </p:nvSpPr>
        <p:spPr bwMode="auto">
          <a:xfrm>
            <a:off x="0" y="4437063"/>
            <a:ext cx="2411413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400" b="1">
                <a:solidFill>
                  <a:srgbClr val="F549DC"/>
                </a:solidFill>
                <a:cs typeface="Yagut" pitchFamily="2" charset="-78"/>
              </a:rPr>
              <a:t>شروع جلسه وارائه نظرات به صورت چرخشي</a:t>
            </a:r>
            <a:endParaRPr lang="en-US" sz="2400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1048684" name="Text Box 21"/>
          <p:cNvSpPr txBox="1">
            <a:spLocks noChangeArrowheads="1"/>
          </p:cNvSpPr>
          <p:nvPr/>
        </p:nvSpPr>
        <p:spPr bwMode="auto">
          <a:xfrm>
            <a:off x="0" y="2924175"/>
            <a:ext cx="27003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400" b="1">
                <a:solidFill>
                  <a:srgbClr val="003300"/>
                </a:solidFill>
                <a:cs typeface="Yagut" pitchFamily="2" charset="-78"/>
              </a:rPr>
              <a:t>بيان قوانين جلسه به وسيله رئيس جلسه</a:t>
            </a:r>
            <a:endParaRPr lang="en-US" sz="2400" b="1">
              <a:solidFill>
                <a:srgbClr val="003300"/>
              </a:solidFill>
              <a:cs typeface="Yagut" pitchFamily="2" charset="-78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5" name="AutoShape 2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468313" y="549275"/>
            <a:ext cx="7199312" cy="5759450"/>
          </a:xfrm>
          <a:prstGeom prst="actionButtonDocument">
            <a:avLst/>
          </a:prstGeom>
          <a:solidFill>
            <a:srgbClr val="808000"/>
          </a:solidFill>
          <a:ln w="9525">
            <a:noFill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endParaRPr lang="fa-IR"/>
          </a:p>
        </p:txBody>
      </p:sp>
      <p:sp>
        <p:nvSpPr>
          <p:cNvPr id="1048686" name="Text Box 3"/>
          <p:cNvSpPr txBox="1">
            <a:spLocks noChangeArrowheads="1"/>
          </p:cNvSpPr>
          <p:nvPr/>
        </p:nvSpPr>
        <p:spPr bwMode="auto">
          <a:xfrm>
            <a:off x="323850" y="1196975"/>
            <a:ext cx="691197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4400">
              <a:solidFill>
                <a:srgbClr val="F2EEFC"/>
              </a:solidFill>
              <a:latin typeface="Arial" pitchFamily="34" charset="0"/>
            </a:endParaRPr>
          </a:p>
        </p:txBody>
      </p:sp>
      <p:sp>
        <p:nvSpPr>
          <p:cNvPr id="1048687" name="Text Box 4"/>
          <p:cNvSpPr txBox="1">
            <a:spLocks noChangeArrowheads="1"/>
          </p:cNvSpPr>
          <p:nvPr/>
        </p:nvSpPr>
        <p:spPr bwMode="auto">
          <a:xfrm>
            <a:off x="2339975" y="1412875"/>
            <a:ext cx="36718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3600" b="1">
                <a:solidFill>
                  <a:srgbClr val="CC0000"/>
                </a:solidFill>
                <a:cs typeface="Yagut" pitchFamily="2" charset="-78"/>
              </a:rPr>
              <a:t>قضاوت و ارزشيابي</a:t>
            </a:r>
            <a:r>
              <a:rPr lang="fa-IR" sz="3200" b="1">
                <a:solidFill>
                  <a:srgbClr val="CC0000"/>
                </a:solidFill>
                <a:cs typeface="Yagut" pitchFamily="2" charset="-78"/>
              </a:rPr>
              <a:t> </a:t>
            </a:r>
            <a:endParaRPr lang="en-US" sz="3200" b="1">
              <a:solidFill>
                <a:srgbClr val="CC0000"/>
              </a:solidFill>
              <a:cs typeface="Yagut" pitchFamily="2" charset="-78"/>
            </a:endParaRPr>
          </a:p>
        </p:txBody>
      </p:sp>
      <p:sp>
        <p:nvSpPr>
          <p:cNvPr id="1048688" name="Text Box 5"/>
          <p:cNvSpPr txBox="1">
            <a:spLocks noChangeArrowheads="1"/>
          </p:cNvSpPr>
          <p:nvPr/>
        </p:nvSpPr>
        <p:spPr bwMode="auto">
          <a:xfrm>
            <a:off x="827088" y="2205038"/>
            <a:ext cx="6048375" cy="3081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800" b="1">
                <a:solidFill>
                  <a:srgbClr val="00FFFF"/>
                </a:solidFill>
                <a:cs typeface="Yagut" pitchFamily="2" charset="-78"/>
              </a:rPr>
              <a:t>در اين مرحله مجمو ع نظريات پالايش مي شود و نظريات مشابه و نامناسب حذف مي شود سپس مشاهده گران و اعضائ اصلي جلسه بارش مغزي اين نظريات را مورد بررسي و ارزشيابي قرار مي دهند ، ودر نهايت ، تعداد نظريه يا طرح به صورت پيشنهاد و دستاورد اصلي جلسه اعلام مي گردد.</a:t>
            </a:r>
            <a:endParaRPr lang="en-US" sz="2800" b="1">
              <a:solidFill>
                <a:srgbClr val="00FFFF"/>
              </a:solidFill>
              <a:cs typeface="Yagut" pitchFamily="2" charset="-78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9" name="AutoShape 2"/>
          <p:cNvSpPr>
            <a:spLocks noChangeArrowheads="1"/>
          </p:cNvSpPr>
          <p:nvPr/>
        </p:nvSpPr>
        <p:spPr bwMode="auto">
          <a:xfrm>
            <a:off x="0" y="620713"/>
            <a:ext cx="7524750" cy="4895850"/>
          </a:xfrm>
          <a:prstGeom prst="wedgeRectCallout">
            <a:avLst>
              <a:gd name="adj1" fmla="val -30759"/>
              <a:gd name="adj2" fmla="val 64722"/>
            </a:avLst>
          </a:prstGeom>
          <a:gradFill rotWithShape="1">
            <a:gsLst>
              <a:gs pos="0">
                <a:srgbClr val="CDF3FB"/>
              </a:gs>
              <a:gs pos="100000">
                <a:srgbClr val="FBB7F1"/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Bottom"/>
            <a:lightRig rig="legacyFlat3" dir="t"/>
          </a:scene3d>
          <a:sp3d extrusionH="887400" prstMaterial="legacyMatte">
            <a:bevelT w="13500" h="13500" prst="angle"/>
            <a:bevelB w="13500" h="13500" prst="angle"/>
            <a:extrusionClr>
              <a:srgbClr val="CDF3FB"/>
            </a:extrusionClr>
          </a:sp3d>
        </p:spPr>
        <p:txBody>
          <a:bodyPr>
            <a:flatTx/>
          </a:bodyPr>
          <a:lstStyle/>
          <a:p>
            <a:pPr algn="ctr"/>
            <a:endParaRPr lang="en-US" b="1">
              <a:latin typeface="Arial" pitchFamily="34" charset="0"/>
            </a:endParaRPr>
          </a:p>
        </p:txBody>
      </p:sp>
      <p:sp>
        <p:nvSpPr>
          <p:cNvPr id="1048690" name="Rectangle 3"/>
          <p:cNvSpPr>
            <a:spLocks noChangeArrowheads="1"/>
          </p:cNvSpPr>
          <p:nvPr/>
        </p:nvSpPr>
        <p:spPr bwMode="auto">
          <a:xfrm>
            <a:off x="0" y="1052513"/>
            <a:ext cx="7451725" cy="7016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  <a:flatTx/>
          </a:bodyPr>
          <a:lstStyle/>
          <a:p>
            <a:pPr>
              <a:spcBef>
                <a:spcPct val="50000"/>
              </a:spcBef>
            </a:pPr>
            <a:endParaRPr lang="fa-IR" sz="4000">
              <a:solidFill>
                <a:srgbClr val="FFFF00"/>
              </a:solidFill>
              <a:latin typeface="Arial" pitchFamily="34" charset="0"/>
            </a:endParaRPr>
          </a:p>
        </p:txBody>
      </p:sp>
      <p:sp>
        <p:nvSpPr>
          <p:cNvPr id="1048691" name="Oval 4"/>
          <p:cNvSpPr>
            <a:spLocks noChangeArrowheads="1"/>
          </p:cNvSpPr>
          <p:nvPr/>
        </p:nvSpPr>
        <p:spPr bwMode="auto">
          <a:xfrm>
            <a:off x="1258888" y="4149725"/>
            <a:ext cx="2017712" cy="935038"/>
          </a:xfrm>
          <a:prstGeom prst="ellipse">
            <a:avLst/>
          </a:prstGeom>
          <a:gradFill rotWithShape="1">
            <a:gsLst>
              <a:gs pos="0">
                <a:srgbClr val="6BDFEB"/>
              </a:gs>
              <a:gs pos="100000">
                <a:srgbClr val="E1F75F"/>
              </a:gs>
            </a:gsLst>
            <a:lin ang="5400000" scaled="1"/>
          </a:gradFill>
          <a:ln w="9525" algn="ctr">
            <a:solidFill>
              <a:schemeClr val="tx1"/>
            </a:solidFill>
            <a:round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/>
            <a:endParaRPr lang="en-US" b="1">
              <a:latin typeface="Arial" pitchFamily="34" charset="0"/>
            </a:endParaRPr>
          </a:p>
        </p:txBody>
      </p:sp>
      <p:sp>
        <p:nvSpPr>
          <p:cNvPr id="1048692" name="Oval 5"/>
          <p:cNvSpPr>
            <a:spLocks noChangeArrowheads="1"/>
          </p:cNvSpPr>
          <p:nvPr/>
        </p:nvSpPr>
        <p:spPr bwMode="auto">
          <a:xfrm>
            <a:off x="4356100" y="4221163"/>
            <a:ext cx="2016125" cy="863600"/>
          </a:xfrm>
          <a:prstGeom prst="ellipse">
            <a:avLst/>
          </a:prstGeom>
          <a:gradFill rotWithShape="1">
            <a:gsLst>
              <a:gs pos="0">
                <a:srgbClr val="6BDFEB"/>
              </a:gs>
              <a:gs pos="100000">
                <a:srgbClr val="E1F75F"/>
              </a:gs>
            </a:gsLst>
            <a:lin ang="5400000" scaled="1"/>
          </a:gradFill>
          <a:ln w="9525" algn="ctr">
            <a:solidFill>
              <a:schemeClr val="tx1"/>
            </a:solidFill>
            <a:round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/>
            <a:endParaRPr lang="en-US" sz="2400">
              <a:latin typeface="Arial" pitchFamily="34" charset="0"/>
              <a:cs typeface="Badr" pitchFamily="2" charset="-78"/>
            </a:endParaRPr>
          </a:p>
        </p:txBody>
      </p:sp>
      <p:sp>
        <p:nvSpPr>
          <p:cNvPr id="1048693" name="Oval 6"/>
          <p:cNvSpPr>
            <a:spLocks noChangeArrowheads="1"/>
          </p:cNvSpPr>
          <p:nvPr/>
        </p:nvSpPr>
        <p:spPr bwMode="auto">
          <a:xfrm>
            <a:off x="1403350" y="2205038"/>
            <a:ext cx="2376488" cy="936625"/>
          </a:xfrm>
          <a:prstGeom prst="ellipse">
            <a:avLst/>
          </a:prstGeom>
          <a:gradFill rotWithShape="1">
            <a:gsLst>
              <a:gs pos="0">
                <a:srgbClr val="6BDFEB"/>
              </a:gs>
              <a:gs pos="100000">
                <a:srgbClr val="E1F75F"/>
              </a:gs>
            </a:gsLst>
            <a:lin ang="5400000" scaled="1"/>
          </a:gradFill>
          <a:ln w="9525" algn="ctr">
            <a:solidFill>
              <a:schemeClr val="tx1"/>
            </a:solidFill>
            <a:round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/>
            <a:endParaRPr lang="en-US" b="1">
              <a:latin typeface="Arial" pitchFamily="34" charset="0"/>
            </a:endParaRPr>
          </a:p>
        </p:txBody>
      </p:sp>
      <p:sp>
        <p:nvSpPr>
          <p:cNvPr id="1048694" name="Oval 7"/>
          <p:cNvSpPr>
            <a:spLocks noChangeArrowheads="1"/>
          </p:cNvSpPr>
          <p:nvPr/>
        </p:nvSpPr>
        <p:spPr bwMode="auto">
          <a:xfrm>
            <a:off x="1403350" y="908050"/>
            <a:ext cx="5040313" cy="792163"/>
          </a:xfrm>
          <a:prstGeom prst="ellipse">
            <a:avLst/>
          </a:prstGeom>
          <a:gradFill rotWithShape="1">
            <a:gsLst>
              <a:gs pos="0">
                <a:srgbClr val="6BDFEB"/>
              </a:gs>
              <a:gs pos="100000">
                <a:srgbClr val="E1F75F"/>
              </a:gs>
            </a:gsLst>
            <a:lin ang="5400000" scaled="1"/>
          </a:gradFill>
          <a:ln w="9525" algn="ctr">
            <a:solidFill>
              <a:schemeClr val="tx1"/>
            </a:solidFill>
            <a:round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/>
            <a:endParaRPr lang="en-US" sz="2400">
              <a:latin typeface="Arial" pitchFamily="34" charset="0"/>
              <a:cs typeface="Badr" pitchFamily="2" charset="-78"/>
            </a:endParaRPr>
          </a:p>
        </p:txBody>
      </p:sp>
      <p:sp>
        <p:nvSpPr>
          <p:cNvPr id="1048695" name="Oval 8"/>
          <p:cNvSpPr>
            <a:spLocks noChangeArrowheads="1"/>
          </p:cNvSpPr>
          <p:nvPr/>
        </p:nvSpPr>
        <p:spPr bwMode="auto">
          <a:xfrm>
            <a:off x="4427538" y="2276475"/>
            <a:ext cx="2016125" cy="936625"/>
          </a:xfrm>
          <a:prstGeom prst="ellipse">
            <a:avLst/>
          </a:prstGeom>
          <a:gradFill rotWithShape="1">
            <a:gsLst>
              <a:gs pos="0">
                <a:srgbClr val="6BDFEB"/>
              </a:gs>
              <a:gs pos="100000">
                <a:srgbClr val="E1F75F"/>
              </a:gs>
            </a:gsLst>
            <a:lin ang="5400000" scaled="1"/>
          </a:gradFill>
          <a:ln w="9525" algn="ctr">
            <a:solidFill>
              <a:schemeClr val="tx1"/>
            </a:solidFill>
            <a:round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/>
            <a:endParaRPr lang="en-US" sz="2400">
              <a:latin typeface="Arial" pitchFamily="34" charset="0"/>
              <a:cs typeface="Badr" pitchFamily="2" charset="-78"/>
            </a:endParaRPr>
          </a:p>
        </p:txBody>
      </p:sp>
      <p:sp>
        <p:nvSpPr>
          <p:cNvPr id="1048696" name="Text Box 9"/>
          <p:cNvSpPr txBox="1">
            <a:spLocks noChangeArrowheads="1"/>
          </p:cNvSpPr>
          <p:nvPr/>
        </p:nvSpPr>
        <p:spPr bwMode="auto">
          <a:xfrm>
            <a:off x="2124075" y="1125538"/>
            <a:ext cx="3384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400" b="1">
                <a:solidFill>
                  <a:srgbClr val="CC0000"/>
                </a:solidFill>
                <a:cs typeface="Yagut" pitchFamily="2" charset="-78"/>
              </a:rPr>
              <a:t>تشكيلات جلسه بارش فكري </a:t>
            </a:r>
            <a:endParaRPr lang="en-US" sz="2400" b="1">
              <a:solidFill>
                <a:srgbClr val="CC0000"/>
              </a:solidFill>
              <a:cs typeface="Yagut" pitchFamily="2" charset="-78"/>
            </a:endParaRPr>
          </a:p>
        </p:txBody>
      </p:sp>
      <p:sp>
        <p:nvSpPr>
          <p:cNvPr id="1048697" name="Text Box 10"/>
          <p:cNvSpPr txBox="1">
            <a:spLocks noChangeArrowheads="1"/>
          </p:cNvSpPr>
          <p:nvPr/>
        </p:nvSpPr>
        <p:spPr bwMode="auto">
          <a:xfrm>
            <a:off x="4932363" y="2349500"/>
            <a:ext cx="86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400" b="1">
                <a:solidFill>
                  <a:srgbClr val="CC0000"/>
                </a:solidFill>
                <a:cs typeface="Yagut" pitchFamily="2" charset="-78"/>
              </a:rPr>
              <a:t>رئيس </a:t>
            </a:r>
            <a:endParaRPr lang="en-US" sz="2400" b="1">
              <a:solidFill>
                <a:srgbClr val="CC0000"/>
              </a:solidFill>
              <a:cs typeface="Yagut" pitchFamily="2" charset="-78"/>
            </a:endParaRPr>
          </a:p>
        </p:txBody>
      </p:sp>
      <p:sp>
        <p:nvSpPr>
          <p:cNvPr id="1048698" name="Text Box 11"/>
          <p:cNvSpPr txBox="1">
            <a:spLocks noChangeArrowheads="1"/>
          </p:cNvSpPr>
          <p:nvPr/>
        </p:nvSpPr>
        <p:spPr bwMode="auto">
          <a:xfrm>
            <a:off x="4932363" y="4365625"/>
            <a:ext cx="86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400" b="1">
                <a:solidFill>
                  <a:srgbClr val="CC0000"/>
                </a:solidFill>
                <a:cs typeface="Yagut" pitchFamily="2" charset="-78"/>
              </a:rPr>
              <a:t>منشي </a:t>
            </a:r>
            <a:endParaRPr lang="en-US" sz="2400" b="1">
              <a:solidFill>
                <a:srgbClr val="CC0000"/>
              </a:solidFill>
              <a:cs typeface="Yagut" pitchFamily="2" charset="-78"/>
            </a:endParaRPr>
          </a:p>
        </p:txBody>
      </p:sp>
      <p:sp>
        <p:nvSpPr>
          <p:cNvPr id="1048699" name="Text Box 12"/>
          <p:cNvSpPr txBox="1">
            <a:spLocks noChangeArrowheads="1"/>
          </p:cNvSpPr>
          <p:nvPr/>
        </p:nvSpPr>
        <p:spPr bwMode="auto">
          <a:xfrm>
            <a:off x="1403350" y="4221163"/>
            <a:ext cx="13684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400" b="1">
                <a:solidFill>
                  <a:srgbClr val="CC0000"/>
                </a:solidFill>
                <a:cs typeface="Yagut" pitchFamily="2" charset="-78"/>
              </a:rPr>
              <a:t>مشاهده كنندگان</a:t>
            </a:r>
            <a:endParaRPr lang="en-US" sz="2400" b="1">
              <a:solidFill>
                <a:srgbClr val="CC0000"/>
              </a:solidFill>
              <a:cs typeface="Yagut" pitchFamily="2" charset="-78"/>
            </a:endParaRPr>
          </a:p>
        </p:txBody>
      </p:sp>
      <p:sp>
        <p:nvSpPr>
          <p:cNvPr id="1048700" name="Text Box 13"/>
          <p:cNvSpPr txBox="1">
            <a:spLocks noChangeArrowheads="1"/>
          </p:cNvSpPr>
          <p:nvPr/>
        </p:nvSpPr>
        <p:spPr bwMode="auto">
          <a:xfrm>
            <a:off x="1692275" y="2349500"/>
            <a:ext cx="15843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400" b="1">
                <a:solidFill>
                  <a:srgbClr val="CC0000"/>
                </a:solidFill>
                <a:cs typeface="Yagut" pitchFamily="2" charset="-78"/>
              </a:rPr>
              <a:t>اعضاءشركت كننده</a:t>
            </a:r>
            <a:endParaRPr lang="en-US" sz="2400" b="1">
              <a:solidFill>
                <a:srgbClr val="CC0000"/>
              </a:solidFill>
              <a:cs typeface="Yagut" pitchFamily="2" charset="-78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1" name="AutoShape 2"/>
          <p:cNvSpPr>
            <a:spLocks noChangeArrowheads="1"/>
          </p:cNvSpPr>
          <p:nvPr/>
        </p:nvSpPr>
        <p:spPr bwMode="auto">
          <a:xfrm>
            <a:off x="0" y="-1108075"/>
            <a:ext cx="8281988" cy="7245350"/>
          </a:xfrm>
          <a:prstGeom prst="irregularSeal1">
            <a:avLst/>
          </a:prstGeom>
          <a:gradFill rotWithShape="1">
            <a:gsLst>
              <a:gs pos="0">
                <a:srgbClr val="FEDAFA"/>
              </a:gs>
              <a:gs pos="100000">
                <a:srgbClr val="F7ED23"/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Bottom"/>
            <a:lightRig rig="legacyFlat3" dir="t"/>
          </a:scene3d>
          <a:sp3d extrusionH="121893000" prstMaterial="legacyMatte">
            <a:bevelT w="13500" h="13500" prst="angle"/>
            <a:bevelB w="13500" h="13500" prst="angle"/>
            <a:extrusionClr>
              <a:srgbClr val="FEDAFA"/>
            </a:extrusionClr>
          </a:sp3d>
        </p:spPr>
        <p:txBody>
          <a:bodyPr wrap="none" anchor="ctr">
            <a:flatTx/>
          </a:bodyPr>
          <a:lstStyle/>
          <a:p>
            <a:endParaRPr lang="fa-IR"/>
          </a:p>
        </p:txBody>
      </p:sp>
      <p:sp>
        <p:nvSpPr>
          <p:cNvPr id="1048702" name="Text Box 3"/>
          <p:cNvSpPr txBox="1">
            <a:spLocks noChangeArrowheads="1"/>
          </p:cNvSpPr>
          <p:nvPr/>
        </p:nvSpPr>
        <p:spPr bwMode="auto">
          <a:xfrm>
            <a:off x="395288" y="1125538"/>
            <a:ext cx="7200900" cy="109855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prstShdw prst="shdw13" dist="53882" dir="13500000">
              <a:srgbClr val="C0C0C0">
                <a:alpha val="50000"/>
              </a:srgbClr>
            </a:prst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a-IR" sz="6600" b="1">
                <a:solidFill>
                  <a:srgbClr val="00CC00"/>
                </a:solidFill>
                <a:latin typeface="Franklin Gothic Demi" pitchFamily="34" charset="0"/>
                <a:cs typeface="Arash" pitchFamily="2" charset="-78"/>
              </a:rPr>
              <a:t> </a:t>
            </a:r>
            <a:endParaRPr lang="en-US" sz="8800" b="1">
              <a:solidFill>
                <a:srgbClr val="00CC00"/>
              </a:solidFill>
              <a:latin typeface="Franklin Gothic Demi" pitchFamily="34" charset="0"/>
              <a:cs typeface="Arash" pitchFamily="2" charset="-78"/>
            </a:endParaRPr>
          </a:p>
        </p:txBody>
      </p:sp>
      <p:sp>
        <p:nvSpPr>
          <p:cNvPr id="1048703" name="Text Box 4"/>
          <p:cNvSpPr txBox="1">
            <a:spLocks noChangeArrowheads="1"/>
          </p:cNvSpPr>
          <p:nvPr/>
        </p:nvSpPr>
        <p:spPr bwMode="auto">
          <a:xfrm>
            <a:off x="2051050" y="1557338"/>
            <a:ext cx="468153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3200" b="1">
                <a:solidFill>
                  <a:srgbClr val="0000FF"/>
                </a:solidFill>
                <a:cs typeface="Yagut" pitchFamily="2" charset="-78"/>
              </a:rPr>
              <a:t>زمان و طول جلسه بارش فكري</a:t>
            </a:r>
            <a:endParaRPr lang="en-US" sz="3200" b="1">
              <a:solidFill>
                <a:srgbClr val="0000FF"/>
              </a:solidFill>
              <a:cs typeface="Yagut" pitchFamily="2" charset="-78"/>
            </a:endParaRPr>
          </a:p>
        </p:txBody>
      </p:sp>
      <p:sp>
        <p:nvSpPr>
          <p:cNvPr id="1048704" name="Text Box 5"/>
          <p:cNvSpPr txBox="1">
            <a:spLocks noChangeArrowheads="1"/>
          </p:cNvSpPr>
          <p:nvPr/>
        </p:nvSpPr>
        <p:spPr bwMode="auto">
          <a:xfrm>
            <a:off x="2627313" y="2781300"/>
            <a:ext cx="27368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3600" b="1">
                <a:solidFill>
                  <a:srgbClr val="CC0000"/>
                </a:solidFill>
                <a:cs typeface="Yagut" pitchFamily="2" charset="-78"/>
              </a:rPr>
              <a:t>20تا 45 دقيقه </a:t>
            </a:r>
            <a:endParaRPr lang="en-US" sz="3600" b="1">
              <a:solidFill>
                <a:srgbClr val="CC0000"/>
              </a:solidFill>
              <a:cs typeface="Yagut" pitchFamily="2" charset="-78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5" name="Oval 2"/>
          <p:cNvSpPr>
            <a:spLocks noChangeArrowheads="1"/>
          </p:cNvSpPr>
          <p:nvPr/>
        </p:nvSpPr>
        <p:spPr bwMode="auto">
          <a:xfrm>
            <a:off x="6227763" y="2276475"/>
            <a:ext cx="1511300" cy="1584325"/>
          </a:xfrm>
          <a:prstGeom prst="ellipse">
            <a:avLst/>
          </a:prstGeom>
          <a:gradFill rotWithShape="1">
            <a:gsLst>
              <a:gs pos="0">
                <a:srgbClr val="99FF99"/>
              </a:gs>
              <a:gs pos="100000">
                <a:srgbClr val="660066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48706" name="Oval 3"/>
          <p:cNvSpPr>
            <a:spLocks noChangeArrowheads="1"/>
          </p:cNvSpPr>
          <p:nvPr/>
        </p:nvSpPr>
        <p:spPr bwMode="auto">
          <a:xfrm>
            <a:off x="395288" y="2420938"/>
            <a:ext cx="1511300" cy="1584325"/>
          </a:xfrm>
          <a:prstGeom prst="ellipse">
            <a:avLst/>
          </a:prstGeom>
          <a:solidFill>
            <a:srgbClr val="F6EF6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48707" name="Rectangle 4"/>
          <p:cNvSpPr>
            <a:spLocks noChangeArrowheads="1"/>
          </p:cNvSpPr>
          <p:nvPr/>
        </p:nvSpPr>
        <p:spPr bwMode="auto">
          <a:xfrm>
            <a:off x="3276600" y="3357563"/>
            <a:ext cx="1873250" cy="2089150"/>
          </a:xfrm>
          <a:prstGeom prst="rect">
            <a:avLst/>
          </a:prstGeom>
          <a:solidFill>
            <a:srgbClr val="FBB7F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latin typeface="Arial" pitchFamily="34" charset="0"/>
            </a:endParaRPr>
          </a:p>
        </p:txBody>
      </p:sp>
      <p:sp>
        <p:nvSpPr>
          <p:cNvPr id="1048708" name="Line 5"/>
          <p:cNvSpPr>
            <a:spLocks noChangeShapeType="1"/>
          </p:cNvSpPr>
          <p:nvPr/>
        </p:nvSpPr>
        <p:spPr bwMode="auto">
          <a:xfrm flipH="1">
            <a:off x="5148263" y="3429000"/>
            <a:ext cx="1152525" cy="1439863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fa-IR"/>
          </a:p>
        </p:txBody>
      </p:sp>
      <p:sp>
        <p:nvSpPr>
          <p:cNvPr id="1048709" name="Line 6"/>
          <p:cNvSpPr>
            <a:spLocks noChangeShapeType="1"/>
          </p:cNvSpPr>
          <p:nvPr/>
        </p:nvSpPr>
        <p:spPr bwMode="auto">
          <a:xfrm>
            <a:off x="1692275" y="3500438"/>
            <a:ext cx="1511300" cy="1223962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fa-IR"/>
          </a:p>
        </p:txBody>
      </p:sp>
      <p:sp>
        <p:nvSpPr>
          <p:cNvPr id="1048710" name="Text Box 7"/>
          <p:cNvSpPr txBox="1">
            <a:spLocks noChangeArrowheads="1"/>
          </p:cNvSpPr>
          <p:nvPr/>
        </p:nvSpPr>
        <p:spPr bwMode="auto">
          <a:xfrm>
            <a:off x="0" y="2852738"/>
            <a:ext cx="18002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800" b="1">
                <a:solidFill>
                  <a:srgbClr val="0000FF"/>
                </a:solidFill>
                <a:cs typeface="Yagut" pitchFamily="2" charset="-78"/>
              </a:rPr>
              <a:t>مدل كلاس</a:t>
            </a:r>
            <a:endParaRPr lang="en-US" sz="2800" b="1">
              <a:solidFill>
                <a:srgbClr val="0000FF"/>
              </a:solidFill>
              <a:cs typeface="Yagut" pitchFamily="2" charset="-78"/>
            </a:endParaRPr>
          </a:p>
        </p:txBody>
      </p:sp>
      <p:sp>
        <p:nvSpPr>
          <p:cNvPr id="1048711" name="Text Box 8"/>
          <p:cNvSpPr txBox="1">
            <a:spLocks noChangeArrowheads="1"/>
          </p:cNvSpPr>
          <p:nvPr/>
        </p:nvSpPr>
        <p:spPr bwMode="auto">
          <a:xfrm>
            <a:off x="6443663" y="2708275"/>
            <a:ext cx="10080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3200" b="1">
                <a:solidFill>
                  <a:srgbClr val="0000FF"/>
                </a:solidFill>
                <a:latin typeface="Arial" pitchFamily="34" charset="0"/>
              </a:rPr>
              <a:t>فضا </a:t>
            </a:r>
            <a:endParaRPr lang="en-US" sz="3200" b="1">
              <a:solidFill>
                <a:srgbClr val="0000FF"/>
              </a:solidFill>
              <a:latin typeface="Arial" pitchFamily="34" charset="0"/>
            </a:endParaRPr>
          </a:p>
        </p:txBody>
      </p:sp>
      <p:sp>
        <p:nvSpPr>
          <p:cNvPr id="1048712" name="WordArt 9"/>
          <p:cNvSpPr>
            <a:spLocks noChangeArrowheads="1" noChangeShapeType="1" noTextEdit="1"/>
          </p:cNvSpPr>
          <p:nvPr/>
        </p:nvSpPr>
        <p:spPr bwMode="auto">
          <a:xfrm rot="135707065" flipH="1" flipV="1">
            <a:off x="3245644" y="3529806"/>
            <a:ext cx="3246438" cy="5635625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1086951"/>
              </a:avLst>
            </a:prstTxWarp>
            <a:scene3d>
              <a:camera prst="legacyPerspectiveBottom"/>
              <a:lightRig rig="legacyFlat3" dir="t"/>
            </a:scene3d>
            <a:sp3d extrusionH="887400" prstMaterial="legacyMatte">
              <a:extrusionClr>
                <a:srgbClr val="000000"/>
              </a:extrusionClr>
            </a:sp3d>
          </a:bodyPr>
          <a:lstStyle/>
          <a:p>
            <a:pPr algn="ctr" rtl="0"/>
            <a:r>
              <a:rPr lang="en-US" sz="3600" kern="10">
                <a:ln w="9525">
                  <a:round/>
                  <a:headEnd/>
                  <a:tailEnd/>
                </a:ln>
                <a:solidFill>
                  <a:srgbClr val="000000"/>
                </a:solidFill>
                <a:latin typeface="Arial Black"/>
              </a:rPr>
              <a:t>        U</a:t>
            </a:r>
            <a:endParaRPr lang="fa-IR" sz="3600" kern="10">
              <a:ln w="9525">
                <a:round/>
                <a:headEnd/>
                <a:tailEnd/>
              </a:ln>
              <a:solidFill>
                <a:srgbClr val="000000"/>
              </a:solidFill>
              <a:latin typeface="Arial Black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13" name="Oval 2"/>
          <p:cNvSpPr>
            <a:spLocks noChangeArrowheads="1"/>
          </p:cNvSpPr>
          <p:nvPr/>
        </p:nvSpPr>
        <p:spPr bwMode="auto">
          <a:xfrm>
            <a:off x="1763713" y="549275"/>
            <a:ext cx="5903912" cy="143986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48714" name="Rectangle 3"/>
          <p:cNvSpPr>
            <a:spLocks noChangeArrowheads="1"/>
          </p:cNvSpPr>
          <p:nvPr/>
        </p:nvSpPr>
        <p:spPr bwMode="auto">
          <a:xfrm>
            <a:off x="3276600" y="260350"/>
            <a:ext cx="503238" cy="360363"/>
          </a:xfrm>
          <a:prstGeom prst="rect">
            <a:avLst/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48715" name="Rectangle 4"/>
          <p:cNvSpPr>
            <a:spLocks noChangeArrowheads="1"/>
          </p:cNvSpPr>
          <p:nvPr/>
        </p:nvSpPr>
        <p:spPr bwMode="auto">
          <a:xfrm>
            <a:off x="5435600" y="1773238"/>
            <a:ext cx="503238" cy="360362"/>
          </a:xfrm>
          <a:prstGeom prst="rect">
            <a:avLst/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48716" name="Rectangle 5"/>
          <p:cNvSpPr>
            <a:spLocks noChangeArrowheads="1"/>
          </p:cNvSpPr>
          <p:nvPr/>
        </p:nvSpPr>
        <p:spPr bwMode="auto">
          <a:xfrm>
            <a:off x="6443663" y="1557338"/>
            <a:ext cx="503237" cy="360362"/>
          </a:xfrm>
          <a:prstGeom prst="rect">
            <a:avLst/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48717" name="Rectangle 6"/>
          <p:cNvSpPr>
            <a:spLocks noChangeArrowheads="1"/>
          </p:cNvSpPr>
          <p:nvPr/>
        </p:nvSpPr>
        <p:spPr bwMode="auto">
          <a:xfrm rot="310501" flipV="1">
            <a:off x="4794250" y="258763"/>
            <a:ext cx="555625" cy="290512"/>
          </a:xfrm>
          <a:prstGeom prst="rect">
            <a:avLst/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48718" name="Rectangle 7"/>
          <p:cNvSpPr>
            <a:spLocks noChangeArrowheads="1"/>
          </p:cNvSpPr>
          <p:nvPr/>
        </p:nvSpPr>
        <p:spPr bwMode="auto">
          <a:xfrm>
            <a:off x="7308850" y="1125538"/>
            <a:ext cx="503238" cy="360362"/>
          </a:xfrm>
          <a:prstGeom prst="rect">
            <a:avLst/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48719" name="Rectangle 8"/>
          <p:cNvSpPr>
            <a:spLocks noChangeArrowheads="1"/>
          </p:cNvSpPr>
          <p:nvPr/>
        </p:nvSpPr>
        <p:spPr bwMode="auto">
          <a:xfrm>
            <a:off x="5651500" y="260350"/>
            <a:ext cx="503238" cy="360363"/>
          </a:xfrm>
          <a:prstGeom prst="rect">
            <a:avLst/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48720" name="Rectangle 9"/>
          <p:cNvSpPr>
            <a:spLocks noChangeArrowheads="1"/>
          </p:cNvSpPr>
          <p:nvPr/>
        </p:nvSpPr>
        <p:spPr bwMode="auto">
          <a:xfrm rot="814170">
            <a:off x="6659563" y="549275"/>
            <a:ext cx="503237" cy="360363"/>
          </a:xfrm>
          <a:prstGeom prst="rect">
            <a:avLst/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48721" name="Rectangle 10"/>
          <p:cNvSpPr>
            <a:spLocks noChangeArrowheads="1"/>
          </p:cNvSpPr>
          <p:nvPr/>
        </p:nvSpPr>
        <p:spPr bwMode="auto">
          <a:xfrm>
            <a:off x="4284663" y="1844675"/>
            <a:ext cx="503237" cy="360363"/>
          </a:xfrm>
          <a:prstGeom prst="rect">
            <a:avLst/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48722" name="Rectangle 11"/>
          <p:cNvSpPr>
            <a:spLocks noChangeArrowheads="1"/>
          </p:cNvSpPr>
          <p:nvPr/>
        </p:nvSpPr>
        <p:spPr bwMode="auto">
          <a:xfrm>
            <a:off x="3492500" y="1844675"/>
            <a:ext cx="503238" cy="360363"/>
          </a:xfrm>
          <a:prstGeom prst="rect">
            <a:avLst/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48723" name="Rectangle 12"/>
          <p:cNvSpPr>
            <a:spLocks noChangeArrowheads="1"/>
          </p:cNvSpPr>
          <p:nvPr/>
        </p:nvSpPr>
        <p:spPr bwMode="auto">
          <a:xfrm>
            <a:off x="1547813" y="549275"/>
            <a:ext cx="790575" cy="287338"/>
          </a:xfrm>
          <a:prstGeom prst="rect">
            <a:avLst/>
          </a:prstGeom>
          <a:solidFill>
            <a:srgbClr val="E8F84E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48724" name="Rectangle 13"/>
          <p:cNvSpPr>
            <a:spLocks noChangeArrowheads="1"/>
          </p:cNvSpPr>
          <p:nvPr/>
        </p:nvSpPr>
        <p:spPr bwMode="auto">
          <a:xfrm>
            <a:off x="2771775" y="1773238"/>
            <a:ext cx="503238" cy="360362"/>
          </a:xfrm>
          <a:prstGeom prst="rect">
            <a:avLst/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48725" name="Rectangle 14"/>
          <p:cNvSpPr>
            <a:spLocks noChangeArrowheads="1"/>
          </p:cNvSpPr>
          <p:nvPr/>
        </p:nvSpPr>
        <p:spPr bwMode="auto">
          <a:xfrm>
            <a:off x="1042988" y="981075"/>
            <a:ext cx="790575" cy="287338"/>
          </a:xfrm>
          <a:prstGeom prst="rect">
            <a:avLst/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48726" name="Rectangle 15"/>
          <p:cNvSpPr>
            <a:spLocks noChangeArrowheads="1"/>
          </p:cNvSpPr>
          <p:nvPr/>
        </p:nvSpPr>
        <p:spPr bwMode="auto">
          <a:xfrm>
            <a:off x="1547813" y="1484313"/>
            <a:ext cx="790575" cy="287337"/>
          </a:xfrm>
          <a:prstGeom prst="rect">
            <a:avLst/>
          </a:prstGeom>
          <a:solidFill>
            <a:srgbClr val="E8F84E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48727" name="Rectangle 16"/>
          <p:cNvSpPr>
            <a:spLocks noChangeArrowheads="1"/>
          </p:cNvSpPr>
          <p:nvPr/>
        </p:nvSpPr>
        <p:spPr bwMode="auto">
          <a:xfrm>
            <a:off x="3995738" y="260350"/>
            <a:ext cx="503237" cy="360363"/>
          </a:xfrm>
          <a:prstGeom prst="rect">
            <a:avLst/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48728" name="Rectangle 17"/>
          <p:cNvSpPr>
            <a:spLocks noChangeArrowheads="1"/>
          </p:cNvSpPr>
          <p:nvPr/>
        </p:nvSpPr>
        <p:spPr bwMode="auto">
          <a:xfrm>
            <a:off x="7308850" y="4076700"/>
            <a:ext cx="1296988" cy="863600"/>
          </a:xfrm>
          <a:prstGeom prst="rect">
            <a:avLst/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48729" name="Rectangle 18"/>
          <p:cNvSpPr>
            <a:spLocks noChangeArrowheads="1"/>
          </p:cNvSpPr>
          <p:nvPr/>
        </p:nvSpPr>
        <p:spPr bwMode="auto">
          <a:xfrm>
            <a:off x="7380288" y="2924175"/>
            <a:ext cx="1258887" cy="792163"/>
          </a:xfrm>
          <a:prstGeom prst="rect">
            <a:avLst/>
          </a:prstGeom>
          <a:solidFill>
            <a:srgbClr val="E8F84E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48730" name="Rectangle 19"/>
          <p:cNvSpPr>
            <a:spLocks noChangeArrowheads="1"/>
          </p:cNvSpPr>
          <p:nvPr/>
        </p:nvSpPr>
        <p:spPr bwMode="auto">
          <a:xfrm>
            <a:off x="7308850" y="2060575"/>
            <a:ext cx="1403350" cy="647700"/>
          </a:xfrm>
          <a:prstGeom prst="rect">
            <a:avLst/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48731" name="Text Box 20"/>
          <p:cNvSpPr txBox="1">
            <a:spLocks noChangeArrowheads="1"/>
          </p:cNvSpPr>
          <p:nvPr/>
        </p:nvSpPr>
        <p:spPr bwMode="auto">
          <a:xfrm>
            <a:off x="7596188" y="2276475"/>
            <a:ext cx="9366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b="1">
                <a:cs typeface="Yagut" pitchFamily="2" charset="-78"/>
              </a:rPr>
              <a:t>رئيس </a:t>
            </a:r>
            <a:endParaRPr lang="en-US" b="1">
              <a:cs typeface="Yagut" pitchFamily="2" charset="-78"/>
            </a:endParaRPr>
          </a:p>
        </p:txBody>
      </p:sp>
      <p:sp>
        <p:nvSpPr>
          <p:cNvPr id="1048732" name="Text Box 21"/>
          <p:cNvSpPr txBox="1">
            <a:spLocks noChangeArrowheads="1"/>
          </p:cNvSpPr>
          <p:nvPr/>
        </p:nvSpPr>
        <p:spPr bwMode="auto">
          <a:xfrm>
            <a:off x="7524750" y="3141663"/>
            <a:ext cx="86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400" b="1">
                <a:solidFill>
                  <a:srgbClr val="0000FF"/>
                </a:solidFill>
                <a:cs typeface="Yagut" pitchFamily="2" charset="-78"/>
              </a:rPr>
              <a:t>منشي</a:t>
            </a:r>
            <a:endParaRPr lang="en-US" sz="2400" b="1">
              <a:solidFill>
                <a:srgbClr val="0000FF"/>
              </a:solidFill>
              <a:cs typeface="Yagut" pitchFamily="2" charset="-78"/>
            </a:endParaRPr>
          </a:p>
        </p:txBody>
      </p:sp>
      <p:sp>
        <p:nvSpPr>
          <p:cNvPr id="1048733" name="Text Box 22"/>
          <p:cNvSpPr txBox="1">
            <a:spLocks noChangeArrowheads="1"/>
          </p:cNvSpPr>
          <p:nvPr/>
        </p:nvSpPr>
        <p:spPr bwMode="auto">
          <a:xfrm>
            <a:off x="7380288" y="4292600"/>
            <a:ext cx="9366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b="1">
                <a:solidFill>
                  <a:srgbClr val="E8F84E"/>
                </a:solidFill>
                <a:cs typeface="Yagut" pitchFamily="2" charset="-78"/>
              </a:rPr>
              <a:t>عضو</a:t>
            </a:r>
            <a:endParaRPr lang="en-US" b="1">
              <a:solidFill>
                <a:srgbClr val="E8F84E"/>
              </a:solidFill>
              <a:cs typeface="Yagut" pitchFamily="2" charset="-78"/>
            </a:endParaRPr>
          </a:p>
        </p:txBody>
      </p:sp>
      <p:sp>
        <p:nvSpPr>
          <p:cNvPr id="1048734" name="Rectangle 23"/>
          <p:cNvSpPr>
            <a:spLocks noChangeArrowheads="1"/>
          </p:cNvSpPr>
          <p:nvPr/>
        </p:nvSpPr>
        <p:spPr bwMode="auto">
          <a:xfrm>
            <a:off x="468313" y="4292600"/>
            <a:ext cx="503237" cy="360363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1048735" name="Rectangle 24"/>
          <p:cNvSpPr>
            <a:spLocks noChangeArrowheads="1"/>
          </p:cNvSpPr>
          <p:nvPr/>
        </p:nvSpPr>
        <p:spPr bwMode="auto">
          <a:xfrm>
            <a:off x="395288" y="4868863"/>
            <a:ext cx="503237" cy="360362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1048736" name="Rectangle 25"/>
          <p:cNvSpPr>
            <a:spLocks noChangeArrowheads="1"/>
          </p:cNvSpPr>
          <p:nvPr/>
        </p:nvSpPr>
        <p:spPr bwMode="auto">
          <a:xfrm>
            <a:off x="2843213" y="5661025"/>
            <a:ext cx="503237" cy="360363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1048737" name="Rectangle 26"/>
          <p:cNvSpPr>
            <a:spLocks noChangeArrowheads="1"/>
          </p:cNvSpPr>
          <p:nvPr/>
        </p:nvSpPr>
        <p:spPr bwMode="auto">
          <a:xfrm>
            <a:off x="2916238" y="4941888"/>
            <a:ext cx="503237" cy="360362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1048738" name="Rectangle 27"/>
          <p:cNvSpPr>
            <a:spLocks noChangeArrowheads="1"/>
          </p:cNvSpPr>
          <p:nvPr/>
        </p:nvSpPr>
        <p:spPr bwMode="auto">
          <a:xfrm>
            <a:off x="3779838" y="5661025"/>
            <a:ext cx="503237" cy="360363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1048739" name="Rectangle 28"/>
          <p:cNvSpPr>
            <a:spLocks noChangeArrowheads="1"/>
          </p:cNvSpPr>
          <p:nvPr/>
        </p:nvSpPr>
        <p:spPr bwMode="auto">
          <a:xfrm>
            <a:off x="3779838" y="4941888"/>
            <a:ext cx="503237" cy="360362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1048740" name="Rectangle 29"/>
          <p:cNvSpPr>
            <a:spLocks noChangeArrowheads="1"/>
          </p:cNvSpPr>
          <p:nvPr/>
        </p:nvSpPr>
        <p:spPr bwMode="auto">
          <a:xfrm>
            <a:off x="1331913" y="4292600"/>
            <a:ext cx="503237" cy="360363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1048741" name="Rectangle 30"/>
          <p:cNvSpPr>
            <a:spLocks noChangeArrowheads="1"/>
          </p:cNvSpPr>
          <p:nvPr/>
        </p:nvSpPr>
        <p:spPr bwMode="auto">
          <a:xfrm>
            <a:off x="3851275" y="4292600"/>
            <a:ext cx="503238" cy="360363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1048742" name="Rectangle 31"/>
          <p:cNvSpPr>
            <a:spLocks noChangeArrowheads="1"/>
          </p:cNvSpPr>
          <p:nvPr/>
        </p:nvSpPr>
        <p:spPr bwMode="auto">
          <a:xfrm>
            <a:off x="2124075" y="4292600"/>
            <a:ext cx="503238" cy="360363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1048743" name="Rectangle 32"/>
          <p:cNvSpPr>
            <a:spLocks noChangeArrowheads="1"/>
          </p:cNvSpPr>
          <p:nvPr/>
        </p:nvSpPr>
        <p:spPr bwMode="auto">
          <a:xfrm>
            <a:off x="2916238" y="4292600"/>
            <a:ext cx="503237" cy="360363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1048744" name="Rectangle 33"/>
          <p:cNvSpPr>
            <a:spLocks noChangeArrowheads="1"/>
          </p:cNvSpPr>
          <p:nvPr/>
        </p:nvSpPr>
        <p:spPr bwMode="auto">
          <a:xfrm>
            <a:off x="1258888" y="4941888"/>
            <a:ext cx="503237" cy="360362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1048745" name="Rectangle 34"/>
          <p:cNvSpPr>
            <a:spLocks noChangeArrowheads="1"/>
          </p:cNvSpPr>
          <p:nvPr/>
        </p:nvSpPr>
        <p:spPr bwMode="auto">
          <a:xfrm>
            <a:off x="1258888" y="5661025"/>
            <a:ext cx="503237" cy="360363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1048746" name="Rectangle 35"/>
          <p:cNvSpPr>
            <a:spLocks noChangeArrowheads="1"/>
          </p:cNvSpPr>
          <p:nvPr/>
        </p:nvSpPr>
        <p:spPr bwMode="auto">
          <a:xfrm>
            <a:off x="395288" y="5661025"/>
            <a:ext cx="503237" cy="360363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1048747" name="Rectangle 36"/>
          <p:cNvSpPr>
            <a:spLocks noChangeArrowheads="1"/>
          </p:cNvSpPr>
          <p:nvPr/>
        </p:nvSpPr>
        <p:spPr bwMode="auto">
          <a:xfrm>
            <a:off x="2051050" y="4941888"/>
            <a:ext cx="503238" cy="360362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1048748" name="Rectangle 37"/>
          <p:cNvSpPr>
            <a:spLocks noChangeArrowheads="1"/>
          </p:cNvSpPr>
          <p:nvPr/>
        </p:nvSpPr>
        <p:spPr bwMode="auto">
          <a:xfrm>
            <a:off x="1979613" y="5661025"/>
            <a:ext cx="503237" cy="360363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1048749" name="Rectangle 38"/>
          <p:cNvSpPr>
            <a:spLocks noChangeArrowheads="1"/>
          </p:cNvSpPr>
          <p:nvPr/>
        </p:nvSpPr>
        <p:spPr bwMode="auto">
          <a:xfrm>
            <a:off x="4716463" y="4292600"/>
            <a:ext cx="503237" cy="360363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1048750" name="Rectangle 39"/>
          <p:cNvSpPr>
            <a:spLocks noChangeArrowheads="1"/>
          </p:cNvSpPr>
          <p:nvPr/>
        </p:nvSpPr>
        <p:spPr bwMode="auto">
          <a:xfrm>
            <a:off x="4787900" y="4941888"/>
            <a:ext cx="503238" cy="360362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1048751" name="Rectangle 40"/>
          <p:cNvSpPr>
            <a:spLocks noChangeArrowheads="1"/>
          </p:cNvSpPr>
          <p:nvPr/>
        </p:nvSpPr>
        <p:spPr bwMode="auto">
          <a:xfrm>
            <a:off x="4716463" y="5661025"/>
            <a:ext cx="503237" cy="360363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1048752" name="Oval 41"/>
          <p:cNvSpPr>
            <a:spLocks noChangeArrowheads="1"/>
          </p:cNvSpPr>
          <p:nvPr/>
        </p:nvSpPr>
        <p:spPr bwMode="auto">
          <a:xfrm>
            <a:off x="0" y="1916113"/>
            <a:ext cx="1619250" cy="93503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48753" name="Text Box 42"/>
          <p:cNvSpPr txBox="1">
            <a:spLocks noChangeArrowheads="1"/>
          </p:cNvSpPr>
          <p:nvPr/>
        </p:nvSpPr>
        <p:spPr bwMode="auto">
          <a:xfrm>
            <a:off x="-1441450" y="1844675"/>
            <a:ext cx="2881313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400" b="1">
                <a:solidFill>
                  <a:srgbClr val="FF6600"/>
                </a:solidFill>
                <a:cs typeface="Yagut" pitchFamily="2" charset="-78"/>
              </a:rPr>
              <a:t>    </a:t>
            </a:r>
            <a:r>
              <a:rPr lang="fa-IR" sz="2400" b="1">
                <a:solidFill>
                  <a:srgbClr val="660033"/>
                </a:solidFill>
                <a:cs typeface="Yagut" pitchFamily="2" charset="-78"/>
              </a:rPr>
              <a:t>مرحله</a:t>
            </a:r>
          </a:p>
          <a:p>
            <a:pPr>
              <a:spcBef>
                <a:spcPct val="50000"/>
              </a:spcBef>
            </a:pPr>
            <a:r>
              <a:rPr lang="fa-IR" sz="2400" b="1">
                <a:solidFill>
                  <a:srgbClr val="660033"/>
                </a:solidFill>
                <a:cs typeface="Yagut" pitchFamily="2" charset="-78"/>
              </a:rPr>
              <a:t>       اول</a:t>
            </a:r>
            <a:r>
              <a:rPr lang="fa-IR" b="1">
                <a:solidFill>
                  <a:srgbClr val="660033"/>
                </a:solidFill>
                <a:cs typeface="Yagut" pitchFamily="2" charset="-78"/>
              </a:rPr>
              <a:t> </a:t>
            </a:r>
            <a:endParaRPr lang="en-US" b="1">
              <a:solidFill>
                <a:srgbClr val="660033"/>
              </a:solidFill>
              <a:cs typeface="Yagut" pitchFamily="2" charset="-78"/>
            </a:endParaRPr>
          </a:p>
        </p:txBody>
      </p:sp>
      <p:sp>
        <p:nvSpPr>
          <p:cNvPr id="1048754" name="Text Box 43"/>
          <p:cNvSpPr txBox="1">
            <a:spLocks noChangeArrowheads="1"/>
          </p:cNvSpPr>
          <p:nvPr/>
        </p:nvSpPr>
        <p:spPr bwMode="auto">
          <a:xfrm>
            <a:off x="2700338" y="836613"/>
            <a:ext cx="352901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3600" b="1">
                <a:solidFill>
                  <a:srgbClr val="660033"/>
                </a:solidFill>
                <a:cs typeface="Yagut" pitchFamily="2" charset="-78"/>
              </a:rPr>
              <a:t>جلسه آزاد انديشي</a:t>
            </a:r>
            <a:endParaRPr lang="en-US" sz="3600" b="1">
              <a:solidFill>
                <a:srgbClr val="660033"/>
              </a:solidFill>
              <a:cs typeface="Yagut" pitchFamily="2" charset="-78"/>
            </a:endParaRPr>
          </a:p>
        </p:txBody>
      </p:sp>
      <p:sp>
        <p:nvSpPr>
          <p:cNvPr id="1048755" name="Rectangle 44"/>
          <p:cNvSpPr>
            <a:spLocks noChangeArrowheads="1"/>
          </p:cNvSpPr>
          <p:nvPr/>
        </p:nvSpPr>
        <p:spPr bwMode="auto">
          <a:xfrm>
            <a:off x="7308850" y="5157788"/>
            <a:ext cx="1366838" cy="863600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a-IR" b="1">
                <a:solidFill>
                  <a:srgbClr val="E8F84E"/>
                </a:solidFill>
                <a:cs typeface="Yagut" pitchFamily="2" charset="-78"/>
              </a:rPr>
              <a:t>مشاهده گران</a:t>
            </a:r>
            <a:endParaRPr lang="en-US" b="1">
              <a:solidFill>
                <a:srgbClr val="E8F84E"/>
              </a:solidFill>
              <a:cs typeface="Yagut" pitchFamily="2" charset="-78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56" name="Rectangle 2"/>
          <p:cNvSpPr>
            <a:spLocks noChangeArrowheads="1"/>
          </p:cNvSpPr>
          <p:nvPr/>
        </p:nvSpPr>
        <p:spPr bwMode="auto">
          <a:xfrm>
            <a:off x="1619250" y="476250"/>
            <a:ext cx="503238" cy="360363"/>
          </a:xfrm>
          <a:prstGeom prst="rect">
            <a:avLst/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48757" name="Rectangle 3"/>
          <p:cNvSpPr>
            <a:spLocks noChangeArrowheads="1"/>
          </p:cNvSpPr>
          <p:nvPr/>
        </p:nvSpPr>
        <p:spPr bwMode="auto">
          <a:xfrm>
            <a:off x="7740650" y="476250"/>
            <a:ext cx="503238" cy="360363"/>
          </a:xfrm>
          <a:prstGeom prst="rect">
            <a:avLst/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48758" name="Rectangle 4"/>
          <p:cNvSpPr>
            <a:spLocks noChangeArrowheads="1"/>
          </p:cNvSpPr>
          <p:nvPr/>
        </p:nvSpPr>
        <p:spPr bwMode="auto">
          <a:xfrm>
            <a:off x="7092950" y="476250"/>
            <a:ext cx="503238" cy="360363"/>
          </a:xfrm>
          <a:prstGeom prst="rect">
            <a:avLst/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48759" name="Rectangle 5"/>
          <p:cNvSpPr>
            <a:spLocks noChangeArrowheads="1"/>
          </p:cNvSpPr>
          <p:nvPr/>
        </p:nvSpPr>
        <p:spPr bwMode="auto">
          <a:xfrm>
            <a:off x="5580063" y="476250"/>
            <a:ext cx="503237" cy="360363"/>
          </a:xfrm>
          <a:prstGeom prst="rect">
            <a:avLst/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48760" name="Rectangle 6"/>
          <p:cNvSpPr>
            <a:spLocks noChangeArrowheads="1"/>
          </p:cNvSpPr>
          <p:nvPr/>
        </p:nvSpPr>
        <p:spPr bwMode="auto">
          <a:xfrm rot="-133376">
            <a:off x="6372225" y="476250"/>
            <a:ext cx="503238" cy="360363"/>
          </a:xfrm>
          <a:prstGeom prst="rect">
            <a:avLst/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48761" name="Rectangle 7"/>
          <p:cNvSpPr>
            <a:spLocks noChangeArrowheads="1"/>
          </p:cNvSpPr>
          <p:nvPr/>
        </p:nvSpPr>
        <p:spPr bwMode="auto">
          <a:xfrm>
            <a:off x="4932363" y="476250"/>
            <a:ext cx="503237" cy="360363"/>
          </a:xfrm>
          <a:prstGeom prst="rect">
            <a:avLst/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48762" name="Rectangle 8"/>
          <p:cNvSpPr>
            <a:spLocks noChangeArrowheads="1"/>
          </p:cNvSpPr>
          <p:nvPr/>
        </p:nvSpPr>
        <p:spPr bwMode="auto">
          <a:xfrm>
            <a:off x="2843213" y="476250"/>
            <a:ext cx="503237" cy="360363"/>
          </a:xfrm>
          <a:prstGeom prst="rect">
            <a:avLst/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48763" name="Rectangle 9"/>
          <p:cNvSpPr>
            <a:spLocks noChangeArrowheads="1"/>
          </p:cNvSpPr>
          <p:nvPr/>
        </p:nvSpPr>
        <p:spPr bwMode="auto">
          <a:xfrm>
            <a:off x="0" y="549275"/>
            <a:ext cx="790575" cy="287338"/>
          </a:xfrm>
          <a:prstGeom prst="rect">
            <a:avLst/>
          </a:prstGeom>
          <a:solidFill>
            <a:srgbClr val="E8F84E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48764" name="Rectangle 10"/>
          <p:cNvSpPr>
            <a:spLocks noChangeArrowheads="1"/>
          </p:cNvSpPr>
          <p:nvPr/>
        </p:nvSpPr>
        <p:spPr bwMode="auto">
          <a:xfrm>
            <a:off x="900113" y="476250"/>
            <a:ext cx="503237" cy="360363"/>
          </a:xfrm>
          <a:prstGeom prst="rect">
            <a:avLst/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48765" name="Rectangle 11"/>
          <p:cNvSpPr>
            <a:spLocks noChangeArrowheads="1"/>
          </p:cNvSpPr>
          <p:nvPr/>
        </p:nvSpPr>
        <p:spPr bwMode="auto">
          <a:xfrm>
            <a:off x="4067175" y="549275"/>
            <a:ext cx="790575" cy="287338"/>
          </a:xfrm>
          <a:prstGeom prst="rect">
            <a:avLst/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48766" name="Rectangle 12"/>
          <p:cNvSpPr>
            <a:spLocks noChangeArrowheads="1"/>
          </p:cNvSpPr>
          <p:nvPr/>
        </p:nvSpPr>
        <p:spPr bwMode="auto">
          <a:xfrm>
            <a:off x="8353425" y="476250"/>
            <a:ext cx="790575" cy="287338"/>
          </a:xfrm>
          <a:prstGeom prst="rect">
            <a:avLst/>
          </a:prstGeom>
          <a:solidFill>
            <a:srgbClr val="E8F84E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48767" name="Rectangle 13"/>
          <p:cNvSpPr>
            <a:spLocks noChangeArrowheads="1"/>
          </p:cNvSpPr>
          <p:nvPr/>
        </p:nvSpPr>
        <p:spPr bwMode="auto">
          <a:xfrm>
            <a:off x="2268538" y="476250"/>
            <a:ext cx="503237" cy="360363"/>
          </a:xfrm>
          <a:prstGeom prst="rect">
            <a:avLst/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48768" name="Rectangle 14"/>
          <p:cNvSpPr>
            <a:spLocks noChangeArrowheads="1"/>
          </p:cNvSpPr>
          <p:nvPr/>
        </p:nvSpPr>
        <p:spPr bwMode="auto">
          <a:xfrm>
            <a:off x="7308850" y="4076700"/>
            <a:ext cx="1296988" cy="863600"/>
          </a:xfrm>
          <a:prstGeom prst="rect">
            <a:avLst/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48769" name="Rectangle 15"/>
          <p:cNvSpPr>
            <a:spLocks noChangeArrowheads="1"/>
          </p:cNvSpPr>
          <p:nvPr/>
        </p:nvSpPr>
        <p:spPr bwMode="auto">
          <a:xfrm>
            <a:off x="7380288" y="2924175"/>
            <a:ext cx="1258887" cy="792163"/>
          </a:xfrm>
          <a:prstGeom prst="rect">
            <a:avLst/>
          </a:prstGeom>
          <a:solidFill>
            <a:srgbClr val="E8F84E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48770" name="Rectangle 16"/>
          <p:cNvSpPr>
            <a:spLocks noChangeArrowheads="1"/>
          </p:cNvSpPr>
          <p:nvPr/>
        </p:nvSpPr>
        <p:spPr bwMode="auto">
          <a:xfrm>
            <a:off x="7308850" y="2060575"/>
            <a:ext cx="1403350" cy="647700"/>
          </a:xfrm>
          <a:prstGeom prst="rect">
            <a:avLst/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48771" name="Text Box 17"/>
          <p:cNvSpPr txBox="1">
            <a:spLocks noChangeArrowheads="1"/>
          </p:cNvSpPr>
          <p:nvPr/>
        </p:nvSpPr>
        <p:spPr bwMode="auto">
          <a:xfrm>
            <a:off x="7596188" y="2276475"/>
            <a:ext cx="9366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b="1">
                <a:cs typeface="Yagut" pitchFamily="2" charset="-78"/>
              </a:rPr>
              <a:t>رئيس </a:t>
            </a:r>
            <a:endParaRPr lang="en-US" b="1">
              <a:cs typeface="Yagut" pitchFamily="2" charset="-78"/>
            </a:endParaRPr>
          </a:p>
        </p:txBody>
      </p:sp>
      <p:sp>
        <p:nvSpPr>
          <p:cNvPr id="1048772" name="Text Box 18"/>
          <p:cNvSpPr txBox="1">
            <a:spLocks noChangeArrowheads="1"/>
          </p:cNvSpPr>
          <p:nvPr/>
        </p:nvSpPr>
        <p:spPr bwMode="auto">
          <a:xfrm>
            <a:off x="7524750" y="3141663"/>
            <a:ext cx="86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400" b="1">
                <a:solidFill>
                  <a:srgbClr val="0000FF"/>
                </a:solidFill>
                <a:cs typeface="Yagut" pitchFamily="2" charset="-78"/>
              </a:rPr>
              <a:t>منشي</a:t>
            </a:r>
            <a:endParaRPr lang="en-US" sz="2400" b="1">
              <a:solidFill>
                <a:srgbClr val="0000FF"/>
              </a:solidFill>
              <a:cs typeface="Yagut" pitchFamily="2" charset="-78"/>
            </a:endParaRPr>
          </a:p>
        </p:txBody>
      </p:sp>
      <p:sp>
        <p:nvSpPr>
          <p:cNvPr id="1048773" name="Text Box 19"/>
          <p:cNvSpPr txBox="1">
            <a:spLocks noChangeArrowheads="1"/>
          </p:cNvSpPr>
          <p:nvPr/>
        </p:nvSpPr>
        <p:spPr bwMode="auto">
          <a:xfrm>
            <a:off x="7380288" y="4292600"/>
            <a:ext cx="9366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b="1">
                <a:solidFill>
                  <a:srgbClr val="E8F84E"/>
                </a:solidFill>
                <a:cs typeface="Yagut" pitchFamily="2" charset="-78"/>
              </a:rPr>
              <a:t>عضو</a:t>
            </a:r>
            <a:endParaRPr lang="en-US" b="1">
              <a:solidFill>
                <a:srgbClr val="E8F84E"/>
              </a:solidFill>
              <a:cs typeface="Yagut" pitchFamily="2" charset="-78"/>
            </a:endParaRPr>
          </a:p>
        </p:txBody>
      </p:sp>
      <p:sp>
        <p:nvSpPr>
          <p:cNvPr id="1048774" name="Rectangle 20"/>
          <p:cNvSpPr>
            <a:spLocks noChangeArrowheads="1"/>
          </p:cNvSpPr>
          <p:nvPr/>
        </p:nvSpPr>
        <p:spPr bwMode="auto">
          <a:xfrm>
            <a:off x="468313" y="4292600"/>
            <a:ext cx="503237" cy="360363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1048775" name="Rectangle 21"/>
          <p:cNvSpPr>
            <a:spLocks noChangeArrowheads="1"/>
          </p:cNvSpPr>
          <p:nvPr/>
        </p:nvSpPr>
        <p:spPr bwMode="auto">
          <a:xfrm>
            <a:off x="395288" y="4868863"/>
            <a:ext cx="503237" cy="360362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1048776" name="Rectangle 22"/>
          <p:cNvSpPr>
            <a:spLocks noChangeArrowheads="1"/>
          </p:cNvSpPr>
          <p:nvPr/>
        </p:nvSpPr>
        <p:spPr bwMode="auto">
          <a:xfrm>
            <a:off x="2843213" y="5661025"/>
            <a:ext cx="503237" cy="360363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1048777" name="Rectangle 23"/>
          <p:cNvSpPr>
            <a:spLocks noChangeArrowheads="1"/>
          </p:cNvSpPr>
          <p:nvPr/>
        </p:nvSpPr>
        <p:spPr bwMode="auto">
          <a:xfrm>
            <a:off x="2916238" y="4941888"/>
            <a:ext cx="503237" cy="360362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1048778" name="Rectangle 24"/>
          <p:cNvSpPr>
            <a:spLocks noChangeArrowheads="1"/>
          </p:cNvSpPr>
          <p:nvPr/>
        </p:nvSpPr>
        <p:spPr bwMode="auto">
          <a:xfrm>
            <a:off x="3779838" y="5661025"/>
            <a:ext cx="503237" cy="360363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1048779" name="Rectangle 25"/>
          <p:cNvSpPr>
            <a:spLocks noChangeArrowheads="1"/>
          </p:cNvSpPr>
          <p:nvPr/>
        </p:nvSpPr>
        <p:spPr bwMode="auto">
          <a:xfrm>
            <a:off x="3779838" y="4941888"/>
            <a:ext cx="503237" cy="360362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1048780" name="Rectangle 26"/>
          <p:cNvSpPr>
            <a:spLocks noChangeArrowheads="1"/>
          </p:cNvSpPr>
          <p:nvPr/>
        </p:nvSpPr>
        <p:spPr bwMode="auto">
          <a:xfrm>
            <a:off x="1331913" y="4292600"/>
            <a:ext cx="503237" cy="360363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1048781" name="Rectangle 27"/>
          <p:cNvSpPr>
            <a:spLocks noChangeArrowheads="1"/>
          </p:cNvSpPr>
          <p:nvPr/>
        </p:nvSpPr>
        <p:spPr bwMode="auto">
          <a:xfrm>
            <a:off x="3851275" y="4292600"/>
            <a:ext cx="503238" cy="360363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1048782" name="Rectangle 28"/>
          <p:cNvSpPr>
            <a:spLocks noChangeArrowheads="1"/>
          </p:cNvSpPr>
          <p:nvPr/>
        </p:nvSpPr>
        <p:spPr bwMode="auto">
          <a:xfrm>
            <a:off x="2124075" y="4292600"/>
            <a:ext cx="503238" cy="360363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1048783" name="Rectangle 29"/>
          <p:cNvSpPr>
            <a:spLocks noChangeArrowheads="1"/>
          </p:cNvSpPr>
          <p:nvPr/>
        </p:nvSpPr>
        <p:spPr bwMode="auto">
          <a:xfrm>
            <a:off x="2916238" y="4292600"/>
            <a:ext cx="503237" cy="360363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1048784" name="Rectangle 30"/>
          <p:cNvSpPr>
            <a:spLocks noChangeArrowheads="1"/>
          </p:cNvSpPr>
          <p:nvPr/>
        </p:nvSpPr>
        <p:spPr bwMode="auto">
          <a:xfrm>
            <a:off x="1258888" y="4941888"/>
            <a:ext cx="503237" cy="360362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1048785" name="Rectangle 31"/>
          <p:cNvSpPr>
            <a:spLocks noChangeArrowheads="1"/>
          </p:cNvSpPr>
          <p:nvPr/>
        </p:nvSpPr>
        <p:spPr bwMode="auto">
          <a:xfrm>
            <a:off x="1258888" y="5661025"/>
            <a:ext cx="503237" cy="360363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1048786" name="Rectangle 32"/>
          <p:cNvSpPr>
            <a:spLocks noChangeArrowheads="1"/>
          </p:cNvSpPr>
          <p:nvPr/>
        </p:nvSpPr>
        <p:spPr bwMode="auto">
          <a:xfrm>
            <a:off x="395288" y="5661025"/>
            <a:ext cx="503237" cy="360363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1048787" name="Rectangle 33"/>
          <p:cNvSpPr>
            <a:spLocks noChangeArrowheads="1"/>
          </p:cNvSpPr>
          <p:nvPr/>
        </p:nvSpPr>
        <p:spPr bwMode="auto">
          <a:xfrm>
            <a:off x="2051050" y="4941888"/>
            <a:ext cx="503238" cy="360362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1048788" name="Rectangle 34"/>
          <p:cNvSpPr>
            <a:spLocks noChangeArrowheads="1"/>
          </p:cNvSpPr>
          <p:nvPr/>
        </p:nvSpPr>
        <p:spPr bwMode="auto">
          <a:xfrm>
            <a:off x="1979613" y="5661025"/>
            <a:ext cx="503237" cy="360363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1048789" name="Rectangle 35"/>
          <p:cNvSpPr>
            <a:spLocks noChangeArrowheads="1"/>
          </p:cNvSpPr>
          <p:nvPr/>
        </p:nvSpPr>
        <p:spPr bwMode="auto">
          <a:xfrm>
            <a:off x="4716463" y="4292600"/>
            <a:ext cx="503237" cy="360363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1048790" name="Rectangle 36"/>
          <p:cNvSpPr>
            <a:spLocks noChangeArrowheads="1"/>
          </p:cNvSpPr>
          <p:nvPr/>
        </p:nvSpPr>
        <p:spPr bwMode="auto">
          <a:xfrm>
            <a:off x="4787900" y="4941888"/>
            <a:ext cx="503238" cy="360362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1048791" name="Rectangle 37"/>
          <p:cNvSpPr>
            <a:spLocks noChangeArrowheads="1"/>
          </p:cNvSpPr>
          <p:nvPr/>
        </p:nvSpPr>
        <p:spPr bwMode="auto">
          <a:xfrm>
            <a:off x="4716463" y="5661025"/>
            <a:ext cx="503237" cy="360363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1048792" name="Oval 38"/>
          <p:cNvSpPr>
            <a:spLocks noChangeArrowheads="1"/>
          </p:cNvSpPr>
          <p:nvPr/>
        </p:nvSpPr>
        <p:spPr bwMode="auto">
          <a:xfrm>
            <a:off x="0" y="2276475"/>
            <a:ext cx="2735263" cy="935038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48793" name="Text Box 39"/>
          <p:cNvSpPr txBox="1">
            <a:spLocks noChangeArrowheads="1"/>
          </p:cNvSpPr>
          <p:nvPr/>
        </p:nvSpPr>
        <p:spPr bwMode="auto">
          <a:xfrm>
            <a:off x="-252413" y="2349500"/>
            <a:ext cx="28813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4000" b="1">
                <a:solidFill>
                  <a:srgbClr val="0000FF"/>
                </a:solidFill>
                <a:cs typeface="Yagut" pitchFamily="2" charset="-78"/>
              </a:rPr>
              <a:t>مرحله دوم</a:t>
            </a:r>
            <a:endParaRPr lang="en-US" b="1">
              <a:solidFill>
                <a:srgbClr val="0000FF"/>
              </a:solidFill>
              <a:cs typeface="Yagut" pitchFamily="2" charset="-78"/>
            </a:endParaRPr>
          </a:p>
        </p:txBody>
      </p:sp>
      <p:sp>
        <p:nvSpPr>
          <p:cNvPr id="1048794" name="Rectangle 40"/>
          <p:cNvSpPr>
            <a:spLocks noChangeArrowheads="1"/>
          </p:cNvSpPr>
          <p:nvPr/>
        </p:nvSpPr>
        <p:spPr bwMode="auto">
          <a:xfrm>
            <a:off x="3492500" y="476250"/>
            <a:ext cx="503238" cy="360363"/>
          </a:xfrm>
          <a:prstGeom prst="rect">
            <a:avLst/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48795" name="Rectangle 41"/>
          <p:cNvSpPr>
            <a:spLocks noChangeArrowheads="1"/>
          </p:cNvSpPr>
          <p:nvPr/>
        </p:nvSpPr>
        <p:spPr bwMode="auto">
          <a:xfrm>
            <a:off x="7308850" y="5157788"/>
            <a:ext cx="1366838" cy="863600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a-IR" b="1">
                <a:solidFill>
                  <a:srgbClr val="E8F84E"/>
                </a:solidFill>
                <a:cs typeface="Yagut" pitchFamily="2" charset="-78"/>
              </a:rPr>
              <a:t>مشاهده گران</a:t>
            </a:r>
            <a:endParaRPr lang="en-US" b="1">
              <a:solidFill>
                <a:srgbClr val="E8F84E"/>
              </a:solidFill>
              <a:cs typeface="Yagut" pitchFamily="2" charset="-78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96" name="Oval 2"/>
          <p:cNvSpPr>
            <a:spLocks noChangeArrowheads="1"/>
          </p:cNvSpPr>
          <p:nvPr/>
        </p:nvSpPr>
        <p:spPr bwMode="auto">
          <a:xfrm>
            <a:off x="4067175" y="2565400"/>
            <a:ext cx="1512888" cy="1368425"/>
          </a:xfrm>
          <a:prstGeom prst="ellipse">
            <a:avLst/>
          </a:prstGeom>
          <a:gradFill rotWithShape="1">
            <a:gsLst>
              <a:gs pos="0">
                <a:srgbClr val="66FFFF"/>
              </a:gs>
              <a:gs pos="100000">
                <a:srgbClr val="FF0066"/>
              </a:gs>
            </a:gsLst>
            <a:lin ang="5400000" scaled="1"/>
          </a:gradFill>
          <a:ln w="9525" algn="ctr">
            <a:solidFill>
              <a:schemeClr val="tx1"/>
            </a:solidFill>
            <a:round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/>
            <a:endParaRPr lang="en-US" sz="3200">
              <a:latin typeface="Arial" pitchFamily="34" charset="0"/>
            </a:endParaRPr>
          </a:p>
        </p:txBody>
      </p:sp>
      <p:sp>
        <p:nvSpPr>
          <p:cNvPr id="1048797" name="Oval 3"/>
          <p:cNvSpPr>
            <a:spLocks noChangeArrowheads="1"/>
          </p:cNvSpPr>
          <p:nvPr/>
        </p:nvSpPr>
        <p:spPr bwMode="auto">
          <a:xfrm>
            <a:off x="2627313" y="0"/>
            <a:ext cx="1439862" cy="1368425"/>
          </a:xfrm>
          <a:prstGeom prst="ellipse">
            <a:avLst/>
          </a:prstGeom>
          <a:gradFill rotWithShape="1">
            <a:gsLst>
              <a:gs pos="0">
                <a:srgbClr val="FFFF00">
                  <a:alpha val="98000"/>
                </a:srgbClr>
              </a:gs>
              <a:gs pos="100000">
                <a:srgbClr val="F8C0ED"/>
              </a:gs>
            </a:gsLst>
            <a:lin ang="5400000" scaled="1"/>
          </a:gradFill>
          <a:ln w="9525" algn="ctr">
            <a:solidFill>
              <a:schemeClr val="tx1"/>
            </a:solidFill>
            <a:round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/>
            <a:r>
              <a:rPr lang="fa-IR">
                <a:solidFill>
                  <a:srgbClr val="0000FF"/>
                </a:solidFill>
                <a:cs typeface="Yagut" pitchFamily="2" charset="-78"/>
              </a:rPr>
              <a:t>تشويق به ارائه </a:t>
            </a:r>
          </a:p>
          <a:p>
            <a:pPr algn="ctr"/>
            <a:r>
              <a:rPr lang="fa-IR">
                <a:solidFill>
                  <a:srgbClr val="0000FF"/>
                </a:solidFill>
                <a:cs typeface="Yagut" pitchFamily="2" charset="-78"/>
              </a:rPr>
              <a:t>پيشنهاد </a:t>
            </a:r>
            <a:endParaRPr lang="en-US">
              <a:solidFill>
                <a:srgbClr val="0000FF"/>
              </a:solidFill>
              <a:cs typeface="Yagut" pitchFamily="2" charset="-78"/>
            </a:endParaRPr>
          </a:p>
          <a:p>
            <a:pPr algn="ctr"/>
            <a:endParaRPr lang="en-US" b="1">
              <a:cs typeface="Yagut" pitchFamily="2" charset="-78"/>
            </a:endParaRPr>
          </a:p>
        </p:txBody>
      </p:sp>
      <p:sp>
        <p:nvSpPr>
          <p:cNvPr id="1048798" name="Oval 4"/>
          <p:cNvSpPr>
            <a:spLocks noChangeArrowheads="1"/>
          </p:cNvSpPr>
          <p:nvPr/>
        </p:nvSpPr>
        <p:spPr bwMode="auto">
          <a:xfrm>
            <a:off x="5867400" y="0"/>
            <a:ext cx="1512888" cy="1368425"/>
          </a:xfrm>
          <a:prstGeom prst="ellipse">
            <a:avLst/>
          </a:prstGeom>
          <a:gradFill rotWithShape="1">
            <a:gsLst>
              <a:gs pos="0">
                <a:srgbClr val="FFFF00">
                  <a:alpha val="98000"/>
                </a:srgbClr>
              </a:gs>
              <a:gs pos="100000">
                <a:srgbClr val="F8C0ED"/>
              </a:gs>
            </a:gsLst>
            <a:lin ang="5400000" scaled="1"/>
          </a:gradFill>
          <a:ln w="9525" algn="ctr">
            <a:solidFill>
              <a:schemeClr val="tx1"/>
            </a:solidFill>
            <a:round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fa-IR"/>
          </a:p>
        </p:txBody>
      </p:sp>
      <p:sp>
        <p:nvSpPr>
          <p:cNvPr id="1048799" name="Oval 5"/>
          <p:cNvSpPr>
            <a:spLocks noChangeArrowheads="1"/>
          </p:cNvSpPr>
          <p:nvPr/>
        </p:nvSpPr>
        <p:spPr bwMode="auto">
          <a:xfrm>
            <a:off x="7092950" y="981075"/>
            <a:ext cx="1512888" cy="1368425"/>
          </a:xfrm>
          <a:prstGeom prst="ellipse">
            <a:avLst/>
          </a:prstGeom>
          <a:gradFill rotWithShape="1">
            <a:gsLst>
              <a:gs pos="0">
                <a:srgbClr val="FFFF00">
                  <a:alpha val="98000"/>
                </a:srgbClr>
              </a:gs>
              <a:gs pos="100000">
                <a:srgbClr val="F8C0ED"/>
              </a:gs>
            </a:gsLst>
            <a:lin ang="5400000" scaled="1"/>
          </a:gradFill>
          <a:ln w="9525" algn="ctr">
            <a:solidFill>
              <a:schemeClr val="tx1"/>
            </a:solidFill>
            <a:round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fa-IR"/>
          </a:p>
        </p:txBody>
      </p:sp>
      <p:sp>
        <p:nvSpPr>
          <p:cNvPr id="1048800" name="Oval 6"/>
          <p:cNvSpPr>
            <a:spLocks noChangeArrowheads="1"/>
          </p:cNvSpPr>
          <p:nvPr/>
        </p:nvSpPr>
        <p:spPr bwMode="auto">
          <a:xfrm>
            <a:off x="0" y="1341438"/>
            <a:ext cx="1512888" cy="1368425"/>
          </a:xfrm>
          <a:prstGeom prst="ellipse">
            <a:avLst/>
          </a:prstGeom>
          <a:gradFill rotWithShape="1">
            <a:gsLst>
              <a:gs pos="0">
                <a:srgbClr val="FFFF00">
                  <a:alpha val="98000"/>
                </a:srgbClr>
              </a:gs>
              <a:gs pos="100000">
                <a:srgbClr val="F8C0ED"/>
              </a:gs>
            </a:gsLst>
            <a:lin ang="5400000" scaled="1"/>
          </a:gradFill>
          <a:ln w="9525" algn="ctr">
            <a:solidFill>
              <a:schemeClr val="tx1"/>
            </a:solidFill>
            <a:round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fa-IR"/>
          </a:p>
        </p:txBody>
      </p:sp>
      <p:sp>
        <p:nvSpPr>
          <p:cNvPr id="1048801" name="Oval 7"/>
          <p:cNvSpPr>
            <a:spLocks noChangeArrowheads="1"/>
          </p:cNvSpPr>
          <p:nvPr/>
        </p:nvSpPr>
        <p:spPr bwMode="auto">
          <a:xfrm>
            <a:off x="1116013" y="333375"/>
            <a:ext cx="1512887" cy="1368425"/>
          </a:xfrm>
          <a:prstGeom prst="ellipse">
            <a:avLst/>
          </a:prstGeom>
          <a:gradFill rotWithShape="1">
            <a:gsLst>
              <a:gs pos="0">
                <a:srgbClr val="FFFF00">
                  <a:alpha val="98000"/>
                </a:srgbClr>
              </a:gs>
              <a:gs pos="100000">
                <a:srgbClr val="F8C0ED"/>
              </a:gs>
            </a:gsLst>
            <a:lin ang="5400000" scaled="1"/>
          </a:gradFill>
          <a:ln w="9525" algn="ctr">
            <a:solidFill>
              <a:schemeClr val="tx1"/>
            </a:solidFill>
            <a:round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fa-IR"/>
          </a:p>
        </p:txBody>
      </p:sp>
      <p:sp>
        <p:nvSpPr>
          <p:cNvPr id="1048802" name="Oval 8"/>
          <p:cNvSpPr>
            <a:spLocks noChangeArrowheads="1"/>
          </p:cNvSpPr>
          <p:nvPr/>
        </p:nvSpPr>
        <p:spPr bwMode="auto">
          <a:xfrm>
            <a:off x="4284663" y="0"/>
            <a:ext cx="1512887" cy="1368425"/>
          </a:xfrm>
          <a:prstGeom prst="ellipse">
            <a:avLst/>
          </a:prstGeom>
          <a:gradFill rotWithShape="1">
            <a:gsLst>
              <a:gs pos="0">
                <a:srgbClr val="FFFF00">
                  <a:alpha val="98000"/>
                </a:srgbClr>
              </a:gs>
              <a:gs pos="100000">
                <a:srgbClr val="F8C0ED"/>
              </a:gs>
            </a:gsLst>
            <a:lin ang="5400000" scaled="1"/>
          </a:gradFill>
          <a:ln w="9525" algn="ctr">
            <a:solidFill>
              <a:schemeClr val="tx1"/>
            </a:solidFill>
            <a:round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fa-IR"/>
          </a:p>
        </p:txBody>
      </p:sp>
      <p:graphicFrame>
        <p:nvGraphicFramePr>
          <p:cNvPr id="4194305" name="Group 9"/>
          <p:cNvGraphicFramePr>
            <a:graphicFrameLocks noGrp="1"/>
          </p:cNvGraphicFramePr>
          <p:nvPr/>
        </p:nvGraphicFramePr>
        <p:xfrm>
          <a:off x="4427538" y="4292600"/>
          <a:ext cx="693737" cy="2565400"/>
        </p:xfrm>
        <a:graphic>
          <a:graphicData uri="http://schemas.openxmlformats.org/drawingml/2006/table">
            <a:tbl>
              <a:tblPr rtl="1"/>
              <a:tblGrid>
                <a:gridCol w="693737"/>
              </a:tblGrid>
              <a:tr h="2565400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CCFFFF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48803" name="Text Box 15"/>
          <p:cNvSpPr txBox="1">
            <a:spLocks noChangeArrowheads="1"/>
          </p:cNvSpPr>
          <p:nvPr/>
        </p:nvSpPr>
        <p:spPr bwMode="auto">
          <a:xfrm>
            <a:off x="-396875" y="5300663"/>
            <a:ext cx="1908175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  <a:flatTx/>
          </a:bodyPr>
          <a:lstStyle/>
          <a:p>
            <a:pPr algn="ctr">
              <a:spcBef>
                <a:spcPct val="50000"/>
              </a:spcBef>
            </a:pPr>
            <a:endParaRPr lang="en-US">
              <a:latin typeface="Arial" pitchFamily="34" charset="0"/>
            </a:endParaRPr>
          </a:p>
        </p:txBody>
      </p:sp>
      <p:graphicFrame>
        <p:nvGraphicFramePr>
          <p:cNvPr id="4194306" name="Group 16"/>
          <p:cNvGraphicFramePr>
            <a:graphicFrameLocks noGrp="1"/>
          </p:cNvGraphicFramePr>
          <p:nvPr/>
        </p:nvGraphicFramePr>
        <p:xfrm>
          <a:off x="4572000" y="5516563"/>
          <a:ext cx="792163" cy="1341438"/>
        </p:xfrm>
        <a:graphic>
          <a:graphicData uri="http://schemas.openxmlformats.org/drawingml/2006/table">
            <a:tbl>
              <a:tblPr rtl="1"/>
              <a:tblGrid>
                <a:gridCol w="792163"/>
              </a:tblGrid>
              <a:tr h="1341438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194307" name="Group 22"/>
          <p:cNvGraphicFramePr>
            <a:graphicFrameLocks noGrp="1"/>
          </p:cNvGraphicFramePr>
          <p:nvPr/>
        </p:nvGraphicFramePr>
        <p:xfrm>
          <a:off x="2771775" y="5589588"/>
          <a:ext cx="1582738" cy="1268413"/>
        </p:xfrm>
        <a:graphic>
          <a:graphicData uri="http://schemas.openxmlformats.org/drawingml/2006/table">
            <a:tbl>
              <a:tblPr rtl="1"/>
              <a:tblGrid>
                <a:gridCol w="1582738"/>
              </a:tblGrid>
              <a:tr h="1268413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194308" name="Group 28"/>
          <p:cNvGraphicFramePr>
            <a:graphicFrameLocks noGrp="1"/>
          </p:cNvGraphicFramePr>
          <p:nvPr/>
        </p:nvGraphicFramePr>
        <p:xfrm>
          <a:off x="2700338" y="1773238"/>
          <a:ext cx="1008062" cy="1368425"/>
        </p:xfrm>
        <a:graphic>
          <a:graphicData uri="http://schemas.openxmlformats.org/drawingml/2006/table">
            <a:tbl>
              <a:tblPr rtl="1"/>
              <a:tblGrid>
                <a:gridCol w="1008062"/>
              </a:tblGrid>
              <a:tr h="1368425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194309" name="Group 34"/>
          <p:cNvGraphicFramePr>
            <a:graphicFrameLocks noGrp="1"/>
          </p:cNvGraphicFramePr>
          <p:nvPr/>
        </p:nvGraphicFramePr>
        <p:xfrm>
          <a:off x="1547813" y="3357563"/>
          <a:ext cx="431800" cy="935038"/>
        </p:xfrm>
        <a:graphic>
          <a:graphicData uri="http://schemas.openxmlformats.org/drawingml/2006/table">
            <a:tbl>
              <a:tblPr rtl="1"/>
              <a:tblGrid>
                <a:gridCol w="431800"/>
              </a:tblGrid>
              <a:tr h="935038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194310" name="Group 40"/>
          <p:cNvGraphicFramePr>
            <a:graphicFrameLocks noGrp="1"/>
          </p:cNvGraphicFramePr>
          <p:nvPr/>
        </p:nvGraphicFramePr>
        <p:xfrm>
          <a:off x="5148263" y="1628775"/>
          <a:ext cx="647700" cy="647700"/>
        </p:xfrm>
        <a:graphic>
          <a:graphicData uri="http://schemas.openxmlformats.org/drawingml/2006/table">
            <a:tbl>
              <a:tblPr rtl="1"/>
              <a:tblGrid>
                <a:gridCol w="647700"/>
              </a:tblGrid>
              <a:tr h="647700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48804" name="Oval 46"/>
          <p:cNvSpPr>
            <a:spLocks noChangeArrowheads="1"/>
          </p:cNvSpPr>
          <p:nvPr/>
        </p:nvSpPr>
        <p:spPr bwMode="auto">
          <a:xfrm>
            <a:off x="7092950" y="5157788"/>
            <a:ext cx="1512888" cy="1368425"/>
          </a:xfrm>
          <a:prstGeom prst="ellipse">
            <a:avLst/>
          </a:prstGeom>
          <a:gradFill rotWithShape="1">
            <a:gsLst>
              <a:gs pos="0">
                <a:srgbClr val="FFFF00">
                  <a:alpha val="98000"/>
                </a:srgbClr>
              </a:gs>
              <a:gs pos="100000">
                <a:srgbClr val="F8C0ED"/>
              </a:gs>
            </a:gsLst>
            <a:lin ang="5400000" scaled="1"/>
          </a:gradFill>
          <a:ln w="9525" algn="ctr">
            <a:solidFill>
              <a:schemeClr val="tx1"/>
            </a:solidFill>
            <a:round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fa-IR"/>
          </a:p>
        </p:txBody>
      </p:sp>
      <p:sp>
        <p:nvSpPr>
          <p:cNvPr id="1048805" name="Oval 47"/>
          <p:cNvSpPr>
            <a:spLocks noChangeArrowheads="1"/>
          </p:cNvSpPr>
          <p:nvPr/>
        </p:nvSpPr>
        <p:spPr bwMode="auto">
          <a:xfrm>
            <a:off x="5364163" y="5489575"/>
            <a:ext cx="1512887" cy="1368425"/>
          </a:xfrm>
          <a:prstGeom prst="ellipse">
            <a:avLst/>
          </a:prstGeom>
          <a:gradFill rotWithShape="1">
            <a:gsLst>
              <a:gs pos="0">
                <a:srgbClr val="FFFF00">
                  <a:alpha val="98000"/>
                </a:srgbClr>
              </a:gs>
              <a:gs pos="100000">
                <a:srgbClr val="F8C0ED"/>
              </a:gs>
            </a:gsLst>
            <a:lin ang="5400000" scaled="1"/>
          </a:gradFill>
          <a:ln w="9525" algn="ctr">
            <a:solidFill>
              <a:schemeClr val="tx1"/>
            </a:solidFill>
            <a:round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fa-IR"/>
          </a:p>
        </p:txBody>
      </p:sp>
      <p:sp>
        <p:nvSpPr>
          <p:cNvPr id="1048806" name="Oval 48"/>
          <p:cNvSpPr>
            <a:spLocks noChangeArrowheads="1"/>
          </p:cNvSpPr>
          <p:nvPr/>
        </p:nvSpPr>
        <p:spPr bwMode="auto">
          <a:xfrm>
            <a:off x="3779838" y="5489575"/>
            <a:ext cx="1512887" cy="1368425"/>
          </a:xfrm>
          <a:prstGeom prst="ellipse">
            <a:avLst/>
          </a:prstGeom>
          <a:gradFill rotWithShape="1">
            <a:gsLst>
              <a:gs pos="0">
                <a:srgbClr val="FFFF00">
                  <a:alpha val="98000"/>
                </a:srgbClr>
              </a:gs>
              <a:gs pos="100000">
                <a:srgbClr val="F8C0ED"/>
              </a:gs>
            </a:gsLst>
            <a:lin ang="5400000" scaled="1"/>
          </a:gradFill>
          <a:ln w="9525" algn="ctr">
            <a:solidFill>
              <a:schemeClr val="tx1"/>
            </a:solidFill>
            <a:round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fa-IR"/>
          </a:p>
        </p:txBody>
      </p:sp>
      <p:sp>
        <p:nvSpPr>
          <p:cNvPr id="1048807" name="Oval 49"/>
          <p:cNvSpPr>
            <a:spLocks noChangeArrowheads="1"/>
          </p:cNvSpPr>
          <p:nvPr/>
        </p:nvSpPr>
        <p:spPr bwMode="auto">
          <a:xfrm>
            <a:off x="2124075" y="5489575"/>
            <a:ext cx="1512888" cy="1368425"/>
          </a:xfrm>
          <a:prstGeom prst="ellipse">
            <a:avLst/>
          </a:prstGeom>
          <a:gradFill rotWithShape="1">
            <a:gsLst>
              <a:gs pos="0">
                <a:srgbClr val="FFFF00">
                  <a:alpha val="98000"/>
                </a:srgbClr>
              </a:gs>
              <a:gs pos="100000">
                <a:srgbClr val="F8C0ED"/>
              </a:gs>
            </a:gsLst>
            <a:lin ang="5400000" scaled="1"/>
          </a:gradFill>
          <a:ln w="9525" algn="ctr">
            <a:solidFill>
              <a:schemeClr val="tx1"/>
            </a:solidFill>
            <a:round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fa-IR"/>
          </a:p>
        </p:txBody>
      </p:sp>
      <p:sp>
        <p:nvSpPr>
          <p:cNvPr id="1048808" name="Oval 50"/>
          <p:cNvSpPr>
            <a:spLocks noChangeArrowheads="1"/>
          </p:cNvSpPr>
          <p:nvPr/>
        </p:nvSpPr>
        <p:spPr bwMode="auto">
          <a:xfrm>
            <a:off x="0" y="4149725"/>
            <a:ext cx="1512888" cy="1368425"/>
          </a:xfrm>
          <a:prstGeom prst="ellipse">
            <a:avLst/>
          </a:prstGeom>
          <a:gradFill rotWithShape="1">
            <a:gsLst>
              <a:gs pos="0">
                <a:srgbClr val="FFFF00">
                  <a:alpha val="98000"/>
                </a:srgbClr>
              </a:gs>
              <a:gs pos="100000">
                <a:srgbClr val="F8C0ED"/>
              </a:gs>
            </a:gsLst>
            <a:lin ang="5400000" scaled="1"/>
          </a:gradFill>
          <a:ln w="9525" algn="ctr">
            <a:solidFill>
              <a:schemeClr val="tx1"/>
            </a:solidFill>
            <a:round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fa-IR"/>
          </a:p>
        </p:txBody>
      </p:sp>
      <p:sp>
        <p:nvSpPr>
          <p:cNvPr id="1048809" name="Oval 51"/>
          <p:cNvSpPr>
            <a:spLocks noChangeArrowheads="1"/>
          </p:cNvSpPr>
          <p:nvPr/>
        </p:nvSpPr>
        <p:spPr bwMode="auto">
          <a:xfrm>
            <a:off x="7631113" y="3789363"/>
            <a:ext cx="1512887" cy="1368425"/>
          </a:xfrm>
          <a:prstGeom prst="ellipse">
            <a:avLst/>
          </a:prstGeom>
          <a:gradFill rotWithShape="1">
            <a:gsLst>
              <a:gs pos="0">
                <a:srgbClr val="FFFF00">
                  <a:alpha val="98000"/>
                </a:srgbClr>
              </a:gs>
              <a:gs pos="100000">
                <a:srgbClr val="F8C0ED"/>
              </a:gs>
            </a:gsLst>
            <a:lin ang="5400000" scaled="1"/>
          </a:gradFill>
          <a:ln w="9525" algn="ctr">
            <a:solidFill>
              <a:schemeClr val="tx1"/>
            </a:solidFill>
            <a:round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fa-IR"/>
          </a:p>
        </p:txBody>
      </p:sp>
      <p:sp>
        <p:nvSpPr>
          <p:cNvPr id="1048810" name="Oval 52"/>
          <p:cNvSpPr>
            <a:spLocks noChangeArrowheads="1"/>
          </p:cNvSpPr>
          <p:nvPr/>
        </p:nvSpPr>
        <p:spPr bwMode="auto">
          <a:xfrm>
            <a:off x="7631113" y="2420938"/>
            <a:ext cx="1512887" cy="1368425"/>
          </a:xfrm>
          <a:prstGeom prst="ellipse">
            <a:avLst/>
          </a:prstGeom>
          <a:gradFill rotWithShape="1">
            <a:gsLst>
              <a:gs pos="0">
                <a:srgbClr val="FFFF00">
                  <a:alpha val="98000"/>
                </a:srgbClr>
              </a:gs>
              <a:gs pos="100000">
                <a:srgbClr val="F8C0ED"/>
              </a:gs>
            </a:gsLst>
            <a:lin ang="5400000" scaled="1"/>
          </a:gradFill>
          <a:ln w="9525" algn="ctr">
            <a:solidFill>
              <a:schemeClr val="tx1"/>
            </a:solidFill>
            <a:round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fa-IR"/>
          </a:p>
        </p:txBody>
      </p:sp>
      <p:sp>
        <p:nvSpPr>
          <p:cNvPr id="1048811" name="Line 53"/>
          <p:cNvSpPr>
            <a:spLocks noChangeShapeType="1"/>
          </p:cNvSpPr>
          <p:nvPr/>
        </p:nvSpPr>
        <p:spPr bwMode="auto">
          <a:xfrm>
            <a:off x="5076825" y="3933825"/>
            <a:ext cx="790575" cy="15827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fa-IR"/>
          </a:p>
        </p:txBody>
      </p:sp>
      <p:sp>
        <p:nvSpPr>
          <p:cNvPr id="1048812" name="Line 54"/>
          <p:cNvSpPr>
            <a:spLocks noChangeShapeType="1"/>
          </p:cNvSpPr>
          <p:nvPr/>
        </p:nvSpPr>
        <p:spPr bwMode="auto">
          <a:xfrm>
            <a:off x="5651500" y="3357563"/>
            <a:ext cx="19446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fa-IR"/>
          </a:p>
        </p:txBody>
      </p:sp>
      <p:sp>
        <p:nvSpPr>
          <p:cNvPr id="1048813" name="Line 55"/>
          <p:cNvSpPr>
            <a:spLocks noChangeShapeType="1"/>
          </p:cNvSpPr>
          <p:nvPr/>
        </p:nvSpPr>
        <p:spPr bwMode="auto">
          <a:xfrm>
            <a:off x="5580063" y="3500438"/>
            <a:ext cx="2016125" cy="9366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fa-IR"/>
          </a:p>
        </p:txBody>
      </p:sp>
      <p:sp>
        <p:nvSpPr>
          <p:cNvPr id="1048814" name="Line 56"/>
          <p:cNvSpPr>
            <a:spLocks noChangeShapeType="1"/>
          </p:cNvSpPr>
          <p:nvPr/>
        </p:nvSpPr>
        <p:spPr bwMode="auto">
          <a:xfrm flipH="1">
            <a:off x="5580063" y="2205038"/>
            <a:ext cx="1584325" cy="7921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fa-IR"/>
          </a:p>
        </p:txBody>
      </p:sp>
      <p:sp>
        <p:nvSpPr>
          <p:cNvPr id="1048815" name="Line 57"/>
          <p:cNvSpPr>
            <a:spLocks noChangeShapeType="1"/>
          </p:cNvSpPr>
          <p:nvPr/>
        </p:nvSpPr>
        <p:spPr bwMode="auto">
          <a:xfrm flipH="1">
            <a:off x="5292725" y="1412875"/>
            <a:ext cx="1008063" cy="1295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fa-IR"/>
          </a:p>
        </p:txBody>
      </p:sp>
      <p:sp>
        <p:nvSpPr>
          <p:cNvPr id="1048816" name="Line 58"/>
          <p:cNvSpPr>
            <a:spLocks noChangeShapeType="1"/>
          </p:cNvSpPr>
          <p:nvPr/>
        </p:nvSpPr>
        <p:spPr bwMode="auto">
          <a:xfrm>
            <a:off x="2195513" y="1484313"/>
            <a:ext cx="1871662" cy="14398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fa-IR"/>
          </a:p>
        </p:txBody>
      </p:sp>
      <p:sp>
        <p:nvSpPr>
          <p:cNvPr id="1048817" name="Line 59"/>
          <p:cNvSpPr>
            <a:spLocks noChangeShapeType="1"/>
          </p:cNvSpPr>
          <p:nvPr/>
        </p:nvSpPr>
        <p:spPr bwMode="auto">
          <a:xfrm>
            <a:off x="3779838" y="1341438"/>
            <a:ext cx="576262" cy="13668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fa-IR"/>
          </a:p>
        </p:txBody>
      </p:sp>
      <p:sp>
        <p:nvSpPr>
          <p:cNvPr id="1048818" name="Line 60"/>
          <p:cNvSpPr>
            <a:spLocks noChangeShapeType="1"/>
          </p:cNvSpPr>
          <p:nvPr/>
        </p:nvSpPr>
        <p:spPr bwMode="auto">
          <a:xfrm flipH="1">
            <a:off x="4787900" y="1412875"/>
            <a:ext cx="71438" cy="1079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fa-IR"/>
          </a:p>
        </p:txBody>
      </p:sp>
      <p:sp>
        <p:nvSpPr>
          <p:cNvPr id="1048819" name="Line 61"/>
          <p:cNvSpPr>
            <a:spLocks noChangeShapeType="1"/>
          </p:cNvSpPr>
          <p:nvPr/>
        </p:nvSpPr>
        <p:spPr bwMode="auto">
          <a:xfrm>
            <a:off x="5364163" y="3716338"/>
            <a:ext cx="1800225" cy="17287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fa-IR"/>
          </a:p>
        </p:txBody>
      </p:sp>
      <p:sp>
        <p:nvSpPr>
          <p:cNvPr id="1048820" name="Line 62"/>
          <p:cNvSpPr>
            <a:spLocks noChangeShapeType="1"/>
          </p:cNvSpPr>
          <p:nvPr/>
        </p:nvSpPr>
        <p:spPr bwMode="auto">
          <a:xfrm>
            <a:off x="1331913" y="2420938"/>
            <a:ext cx="2735262" cy="7921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fa-IR"/>
          </a:p>
        </p:txBody>
      </p:sp>
      <p:sp>
        <p:nvSpPr>
          <p:cNvPr id="1048821" name="Line 63"/>
          <p:cNvSpPr>
            <a:spLocks noChangeShapeType="1"/>
          </p:cNvSpPr>
          <p:nvPr/>
        </p:nvSpPr>
        <p:spPr bwMode="auto">
          <a:xfrm flipH="1">
            <a:off x="3203575" y="3933825"/>
            <a:ext cx="1296988" cy="15827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fa-IR"/>
          </a:p>
        </p:txBody>
      </p:sp>
      <p:sp>
        <p:nvSpPr>
          <p:cNvPr id="1048822" name="Line 64"/>
          <p:cNvSpPr>
            <a:spLocks noChangeShapeType="1"/>
          </p:cNvSpPr>
          <p:nvPr/>
        </p:nvSpPr>
        <p:spPr bwMode="auto">
          <a:xfrm flipH="1" flipV="1">
            <a:off x="1476375" y="3429000"/>
            <a:ext cx="2590800" cy="714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fa-IR"/>
          </a:p>
        </p:txBody>
      </p:sp>
      <p:sp>
        <p:nvSpPr>
          <p:cNvPr id="1048823" name="Line 65"/>
          <p:cNvSpPr>
            <a:spLocks noChangeShapeType="1"/>
          </p:cNvSpPr>
          <p:nvPr/>
        </p:nvSpPr>
        <p:spPr bwMode="auto">
          <a:xfrm flipH="1">
            <a:off x="4643438" y="3933825"/>
            <a:ext cx="73025" cy="15827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fa-IR"/>
          </a:p>
        </p:txBody>
      </p:sp>
      <p:sp>
        <p:nvSpPr>
          <p:cNvPr id="1048824" name="Text Box 66"/>
          <p:cNvSpPr txBox="1">
            <a:spLocks noChangeArrowheads="1"/>
          </p:cNvSpPr>
          <p:nvPr/>
        </p:nvSpPr>
        <p:spPr bwMode="auto">
          <a:xfrm>
            <a:off x="3563938" y="0"/>
            <a:ext cx="1871662" cy="119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b="1">
                <a:solidFill>
                  <a:srgbClr val="0000FF"/>
                </a:solidFill>
                <a:cs typeface="Yagut" pitchFamily="2" charset="-78"/>
              </a:rPr>
              <a:t>حضور</a:t>
            </a:r>
          </a:p>
          <a:p>
            <a:pPr>
              <a:spcBef>
                <a:spcPct val="50000"/>
              </a:spcBef>
            </a:pPr>
            <a:r>
              <a:rPr lang="fa-IR" b="1">
                <a:solidFill>
                  <a:srgbClr val="0000FF"/>
                </a:solidFill>
                <a:cs typeface="Yagut" pitchFamily="2" charset="-78"/>
              </a:rPr>
              <a:t> داوطلبان و</a:t>
            </a:r>
          </a:p>
          <a:p>
            <a:pPr>
              <a:spcBef>
                <a:spcPct val="50000"/>
              </a:spcBef>
            </a:pPr>
            <a:r>
              <a:rPr lang="fa-IR" b="1">
                <a:solidFill>
                  <a:srgbClr val="0000FF"/>
                </a:solidFill>
                <a:cs typeface="Yagut" pitchFamily="2" charset="-78"/>
              </a:rPr>
              <a:t>ازادي بيان</a:t>
            </a:r>
            <a:endParaRPr lang="en-US" b="1">
              <a:solidFill>
                <a:srgbClr val="0000FF"/>
              </a:solidFill>
              <a:cs typeface="Yagut" pitchFamily="2" charset="-78"/>
            </a:endParaRPr>
          </a:p>
        </p:txBody>
      </p:sp>
      <p:sp>
        <p:nvSpPr>
          <p:cNvPr id="1048825" name="Text Box 67"/>
          <p:cNvSpPr txBox="1">
            <a:spLocks noChangeArrowheads="1"/>
          </p:cNvSpPr>
          <p:nvPr/>
        </p:nvSpPr>
        <p:spPr bwMode="auto">
          <a:xfrm>
            <a:off x="5867400" y="333375"/>
            <a:ext cx="14398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b="1">
                <a:solidFill>
                  <a:srgbClr val="0000FF"/>
                </a:solidFill>
                <a:cs typeface="Yagut" pitchFamily="2" charset="-78"/>
              </a:rPr>
              <a:t>تجزيه و تحليل نظريات ممنوع</a:t>
            </a:r>
            <a:endParaRPr lang="en-US" b="1">
              <a:solidFill>
                <a:srgbClr val="0000FF"/>
              </a:solidFill>
              <a:cs typeface="Yagut" pitchFamily="2" charset="-78"/>
            </a:endParaRPr>
          </a:p>
        </p:txBody>
      </p:sp>
      <p:sp>
        <p:nvSpPr>
          <p:cNvPr id="1048826" name="Text Box 68"/>
          <p:cNvSpPr txBox="1">
            <a:spLocks noChangeArrowheads="1"/>
          </p:cNvSpPr>
          <p:nvPr/>
        </p:nvSpPr>
        <p:spPr bwMode="auto">
          <a:xfrm>
            <a:off x="6948488" y="1268413"/>
            <a:ext cx="1366837" cy="779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b="1">
                <a:solidFill>
                  <a:srgbClr val="0000FF"/>
                </a:solidFill>
                <a:cs typeface="Yagut" pitchFamily="2" charset="-78"/>
              </a:rPr>
              <a:t>تمسخر </a:t>
            </a:r>
          </a:p>
          <a:p>
            <a:pPr>
              <a:spcBef>
                <a:spcPct val="50000"/>
              </a:spcBef>
            </a:pPr>
            <a:r>
              <a:rPr lang="fa-IR" b="1">
                <a:solidFill>
                  <a:srgbClr val="0000FF"/>
                </a:solidFill>
                <a:cs typeface="Yagut" pitchFamily="2" charset="-78"/>
              </a:rPr>
              <a:t>ممنوع</a:t>
            </a:r>
            <a:endParaRPr lang="en-US" b="1">
              <a:solidFill>
                <a:srgbClr val="0000FF"/>
              </a:solidFill>
              <a:cs typeface="Yagut" pitchFamily="2" charset="-78"/>
            </a:endParaRPr>
          </a:p>
        </p:txBody>
      </p:sp>
      <p:sp>
        <p:nvSpPr>
          <p:cNvPr id="1048827" name="Text Box 69"/>
          <p:cNvSpPr txBox="1">
            <a:spLocks noChangeArrowheads="1"/>
          </p:cNvSpPr>
          <p:nvPr/>
        </p:nvSpPr>
        <p:spPr bwMode="auto">
          <a:xfrm>
            <a:off x="7812088" y="2636838"/>
            <a:ext cx="1331912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b="1">
                <a:solidFill>
                  <a:srgbClr val="0000FF"/>
                </a:solidFill>
                <a:cs typeface="Yagut" pitchFamily="2" charset="-78"/>
              </a:rPr>
              <a:t>تعصب پيش داوري ، انتقاد ممنوع</a:t>
            </a:r>
            <a:endParaRPr lang="en-US" b="1">
              <a:solidFill>
                <a:srgbClr val="0000FF"/>
              </a:solidFill>
              <a:cs typeface="Yagut" pitchFamily="2" charset="-78"/>
            </a:endParaRPr>
          </a:p>
        </p:txBody>
      </p:sp>
      <p:sp>
        <p:nvSpPr>
          <p:cNvPr id="1048828" name="Text Box 70"/>
          <p:cNvSpPr txBox="1">
            <a:spLocks noChangeArrowheads="1"/>
          </p:cNvSpPr>
          <p:nvPr/>
        </p:nvSpPr>
        <p:spPr bwMode="auto">
          <a:xfrm>
            <a:off x="7920038" y="4292600"/>
            <a:ext cx="12239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b="1">
                <a:solidFill>
                  <a:srgbClr val="0000FF"/>
                </a:solidFill>
                <a:cs typeface="Yagut" pitchFamily="2" charset="-78"/>
              </a:rPr>
              <a:t>تفكر گروهي </a:t>
            </a:r>
            <a:endParaRPr lang="en-US" b="1">
              <a:solidFill>
                <a:srgbClr val="0000FF"/>
              </a:solidFill>
              <a:cs typeface="Yagut" pitchFamily="2" charset="-78"/>
            </a:endParaRPr>
          </a:p>
        </p:txBody>
      </p:sp>
      <p:sp>
        <p:nvSpPr>
          <p:cNvPr id="1048829" name="Text Box 71"/>
          <p:cNvSpPr txBox="1">
            <a:spLocks noChangeArrowheads="1"/>
          </p:cNvSpPr>
          <p:nvPr/>
        </p:nvSpPr>
        <p:spPr bwMode="auto">
          <a:xfrm>
            <a:off x="7164388" y="5516563"/>
            <a:ext cx="1295400" cy="779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b="1">
                <a:solidFill>
                  <a:srgbClr val="0000FF"/>
                </a:solidFill>
                <a:cs typeface="Yagut" pitchFamily="2" charset="-78"/>
              </a:rPr>
              <a:t>پيشنهاد با </a:t>
            </a:r>
          </a:p>
          <a:p>
            <a:pPr>
              <a:spcBef>
                <a:spcPct val="50000"/>
              </a:spcBef>
            </a:pPr>
            <a:r>
              <a:rPr lang="fa-IR" b="1">
                <a:solidFill>
                  <a:srgbClr val="0000FF"/>
                </a:solidFill>
                <a:cs typeface="Yagut" pitchFamily="2" charset="-78"/>
              </a:rPr>
              <a:t>هر كيفيت </a:t>
            </a:r>
            <a:endParaRPr lang="en-US" b="1">
              <a:solidFill>
                <a:srgbClr val="0000FF"/>
              </a:solidFill>
              <a:cs typeface="Yagut" pitchFamily="2" charset="-78"/>
            </a:endParaRPr>
          </a:p>
        </p:txBody>
      </p:sp>
      <p:sp>
        <p:nvSpPr>
          <p:cNvPr id="1048830" name="Text Box 72"/>
          <p:cNvSpPr txBox="1">
            <a:spLocks noChangeArrowheads="1"/>
          </p:cNvSpPr>
          <p:nvPr/>
        </p:nvSpPr>
        <p:spPr bwMode="auto">
          <a:xfrm>
            <a:off x="5148263" y="5665788"/>
            <a:ext cx="1512887" cy="1192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b="1">
                <a:solidFill>
                  <a:srgbClr val="0000FF"/>
                </a:solidFill>
                <a:cs typeface="Yagut" pitchFamily="2" charset="-78"/>
              </a:rPr>
              <a:t>انتقال فكر</a:t>
            </a:r>
          </a:p>
          <a:p>
            <a:pPr>
              <a:spcBef>
                <a:spcPct val="50000"/>
              </a:spcBef>
            </a:pPr>
            <a:r>
              <a:rPr lang="fa-IR" b="1">
                <a:solidFill>
                  <a:srgbClr val="0000FF"/>
                </a:solidFill>
                <a:cs typeface="Yagut" pitchFamily="2" charset="-78"/>
              </a:rPr>
              <a:t>تداعي معني </a:t>
            </a:r>
          </a:p>
          <a:p>
            <a:pPr>
              <a:spcBef>
                <a:spcPct val="50000"/>
              </a:spcBef>
            </a:pPr>
            <a:r>
              <a:rPr lang="fa-IR" b="1">
                <a:solidFill>
                  <a:srgbClr val="0000FF"/>
                </a:solidFill>
                <a:cs typeface="Yagut" pitchFamily="2" charset="-78"/>
              </a:rPr>
              <a:t>    آزاد</a:t>
            </a:r>
            <a:endParaRPr lang="en-US" b="1">
              <a:solidFill>
                <a:srgbClr val="0000FF"/>
              </a:solidFill>
              <a:cs typeface="Yagut" pitchFamily="2" charset="-78"/>
            </a:endParaRPr>
          </a:p>
        </p:txBody>
      </p:sp>
      <p:sp>
        <p:nvSpPr>
          <p:cNvPr id="1048831" name="Text Box 73"/>
          <p:cNvSpPr txBox="1">
            <a:spLocks noChangeArrowheads="1"/>
          </p:cNvSpPr>
          <p:nvPr/>
        </p:nvSpPr>
        <p:spPr bwMode="auto">
          <a:xfrm>
            <a:off x="4140200" y="5876925"/>
            <a:ext cx="9366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b="1">
                <a:solidFill>
                  <a:srgbClr val="0000FF"/>
                </a:solidFill>
                <a:cs typeface="Yagut" pitchFamily="2" charset="-78"/>
              </a:rPr>
              <a:t>تهيه فهرست </a:t>
            </a:r>
            <a:endParaRPr lang="en-US" b="1">
              <a:solidFill>
                <a:srgbClr val="0000FF"/>
              </a:solidFill>
              <a:cs typeface="Yagut" pitchFamily="2" charset="-78"/>
            </a:endParaRPr>
          </a:p>
        </p:txBody>
      </p:sp>
      <p:sp>
        <p:nvSpPr>
          <p:cNvPr id="1048832" name="Text Box 74"/>
          <p:cNvSpPr txBox="1">
            <a:spLocks noChangeArrowheads="1"/>
          </p:cNvSpPr>
          <p:nvPr/>
        </p:nvSpPr>
        <p:spPr bwMode="auto">
          <a:xfrm>
            <a:off x="2195513" y="5805488"/>
            <a:ext cx="1296987" cy="779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b="1">
                <a:solidFill>
                  <a:srgbClr val="0000FF"/>
                </a:solidFill>
                <a:cs typeface="Yagut" pitchFamily="2" charset="-78"/>
              </a:rPr>
              <a:t>مشابه سازي </a:t>
            </a:r>
          </a:p>
          <a:p>
            <a:pPr>
              <a:spcBef>
                <a:spcPct val="50000"/>
              </a:spcBef>
            </a:pPr>
            <a:r>
              <a:rPr lang="fa-IR" b="1">
                <a:solidFill>
                  <a:srgbClr val="0000FF"/>
                </a:solidFill>
                <a:cs typeface="Yagut" pitchFamily="2" charset="-78"/>
              </a:rPr>
              <a:t>آزاد</a:t>
            </a:r>
            <a:endParaRPr lang="en-US" b="1">
              <a:solidFill>
                <a:srgbClr val="0000FF"/>
              </a:solidFill>
              <a:cs typeface="Yagut" pitchFamily="2" charset="-78"/>
            </a:endParaRPr>
          </a:p>
        </p:txBody>
      </p:sp>
      <p:sp>
        <p:nvSpPr>
          <p:cNvPr id="1048833" name="Text Box 75"/>
          <p:cNvSpPr txBox="1">
            <a:spLocks noChangeArrowheads="1"/>
          </p:cNvSpPr>
          <p:nvPr/>
        </p:nvSpPr>
        <p:spPr bwMode="auto">
          <a:xfrm>
            <a:off x="0" y="4437063"/>
            <a:ext cx="14763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b="1">
                <a:solidFill>
                  <a:srgbClr val="0000FF"/>
                </a:solidFill>
                <a:cs typeface="Yagut" pitchFamily="2" charset="-78"/>
              </a:rPr>
              <a:t>ارائه نظريات منطقي آزاد</a:t>
            </a:r>
            <a:endParaRPr lang="en-US" b="1">
              <a:solidFill>
                <a:srgbClr val="0000FF"/>
              </a:solidFill>
              <a:cs typeface="Yagut" pitchFamily="2" charset="-78"/>
            </a:endParaRPr>
          </a:p>
        </p:txBody>
      </p:sp>
      <p:sp>
        <p:nvSpPr>
          <p:cNvPr id="1048834" name="Text Box 76"/>
          <p:cNvSpPr txBox="1">
            <a:spLocks noChangeArrowheads="1"/>
          </p:cNvSpPr>
          <p:nvPr/>
        </p:nvSpPr>
        <p:spPr bwMode="auto">
          <a:xfrm>
            <a:off x="0" y="1700213"/>
            <a:ext cx="154781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b="1">
                <a:solidFill>
                  <a:srgbClr val="0000FF"/>
                </a:solidFill>
                <a:cs typeface="Yagut" pitchFamily="2" charset="-78"/>
              </a:rPr>
              <a:t>ارائه نظريات غير منطقي آزاد</a:t>
            </a:r>
            <a:endParaRPr lang="en-US" b="1">
              <a:solidFill>
                <a:srgbClr val="0000FF"/>
              </a:solidFill>
              <a:cs typeface="Yagut" pitchFamily="2" charset="-78"/>
            </a:endParaRPr>
          </a:p>
        </p:txBody>
      </p:sp>
      <p:sp>
        <p:nvSpPr>
          <p:cNvPr id="1048835" name="Text Box 77"/>
          <p:cNvSpPr txBox="1">
            <a:spLocks noChangeArrowheads="1"/>
          </p:cNvSpPr>
          <p:nvPr/>
        </p:nvSpPr>
        <p:spPr bwMode="auto">
          <a:xfrm>
            <a:off x="1187450" y="620713"/>
            <a:ext cx="12239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b="1">
                <a:solidFill>
                  <a:srgbClr val="0000FF"/>
                </a:solidFill>
                <a:cs typeface="Yagut" pitchFamily="2" charset="-78"/>
              </a:rPr>
              <a:t>بحث دو طرفه ممنوع</a:t>
            </a:r>
            <a:r>
              <a:rPr lang="fa-IR" b="1">
                <a:cs typeface="Yagut" pitchFamily="2" charset="-78"/>
              </a:rPr>
              <a:t> </a:t>
            </a:r>
            <a:endParaRPr lang="en-US" b="1">
              <a:cs typeface="Yagut" pitchFamily="2" charset="-78"/>
            </a:endParaRPr>
          </a:p>
        </p:txBody>
      </p:sp>
      <p:sp>
        <p:nvSpPr>
          <p:cNvPr id="1048836" name="Oval 78"/>
          <p:cNvSpPr>
            <a:spLocks noChangeArrowheads="1"/>
          </p:cNvSpPr>
          <p:nvPr/>
        </p:nvSpPr>
        <p:spPr bwMode="auto">
          <a:xfrm>
            <a:off x="468313" y="5489575"/>
            <a:ext cx="1512887" cy="1368425"/>
          </a:xfrm>
          <a:prstGeom prst="ellipse">
            <a:avLst/>
          </a:prstGeom>
          <a:gradFill rotWithShape="1">
            <a:gsLst>
              <a:gs pos="0">
                <a:srgbClr val="FFFF00">
                  <a:alpha val="98000"/>
                </a:srgbClr>
              </a:gs>
              <a:gs pos="100000">
                <a:srgbClr val="F8C0ED"/>
              </a:gs>
            </a:gsLst>
            <a:lin ang="5400000" scaled="1"/>
          </a:gradFill>
          <a:ln w="9525" algn="ctr">
            <a:solidFill>
              <a:schemeClr val="tx1"/>
            </a:solidFill>
            <a:round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fa-IR"/>
          </a:p>
        </p:txBody>
      </p:sp>
      <p:sp>
        <p:nvSpPr>
          <p:cNvPr id="1048837" name="Oval 79"/>
          <p:cNvSpPr>
            <a:spLocks noChangeArrowheads="1"/>
          </p:cNvSpPr>
          <p:nvPr/>
        </p:nvSpPr>
        <p:spPr bwMode="auto">
          <a:xfrm>
            <a:off x="0" y="2708275"/>
            <a:ext cx="1512888" cy="1368425"/>
          </a:xfrm>
          <a:prstGeom prst="ellipse">
            <a:avLst/>
          </a:prstGeom>
          <a:gradFill rotWithShape="1">
            <a:gsLst>
              <a:gs pos="0">
                <a:srgbClr val="FFFF00">
                  <a:alpha val="98000"/>
                </a:srgbClr>
              </a:gs>
              <a:gs pos="100000">
                <a:srgbClr val="F8C0ED"/>
              </a:gs>
            </a:gsLst>
            <a:lin ang="5400000" scaled="1"/>
          </a:gradFill>
          <a:ln w="9525" algn="ctr">
            <a:solidFill>
              <a:schemeClr val="tx1"/>
            </a:solidFill>
            <a:round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fa-IR"/>
          </a:p>
        </p:txBody>
      </p:sp>
      <p:sp>
        <p:nvSpPr>
          <p:cNvPr id="1048838" name="Line 80"/>
          <p:cNvSpPr>
            <a:spLocks noChangeShapeType="1"/>
          </p:cNvSpPr>
          <p:nvPr/>
        </p:nvSpPr>
        <p:spPr bwMode="auto">
          <a:xfrm flipH="1">
            <a:off x="1835150" y="3860800"/>
            <a:ext cx="2520950" cy="18732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fa-IR"/>
          </a:p>
        </p:txBody>
      </p:sp>
      <p:sp>
        <p:nvSpPr>
          <p:cNvPr id="1048839" name="Line 81"/>
          <p:cNvSpPr>
            <a:spLocks noChangeShapeType="1"/>
          </p:cNvSpPr>
          <p:nvPr/>
        </p:nvSpPr>
        <p:spPr bwMode="auto">
          <a:xfrm flipH="1">
            <a:off x="1403350" y="3716338"/>
            <a:ext cx="2881313" cy="7207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fa-IR"/>
          </a:p>
        </p:txBody>
      </p:sp>
      <p:sp>
        <p:nvSpPr>
          <p:cNvPr id="1048840" name="Text Box 82"/>
          <p:cNvSpPr txBox="1">
            <a:spLocks noChangeArrowheads="1"/>
          </p:cNvSpPr>
          <p:nvPr/>
        </p:nvSpPr>
        <p:spPr bwMode="auto">
          <a:xfrm>
            <a:off x="0" y="2997200"/>
            <a:ext cx="1511300" cy="77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b="1">
                <a:solidFill>
                  <a:srgbClr val="0000FF"/>
                </a:solidFill>
                <a:cs typeface="Yagut" pitchFamily="2" charset="-78"/>
              </a:rPr>
              <a:t>هر گونه اجبار </a:t>
            </a:r>
          </a:p>
          <a:p>
            <a:pPr>
              <a:spcBef>
                <a:spcPct val="50000"/>
              </a:spcBef>
            </a:pPr>
            <a:r>
              <a:rPr lang="fa-IR" b="1">
                <a:solidFill>
                  <a:srgbClr val="0000FF"/>
                </a:solidFill>
                <a:cs typeface="Yagut" pitchFamily="2" charset="-78"/>
              </a:rPr>
              <a:t>ممنوع</a:t>
            </a:r>
            <a:endParaRPr lang="en-US" b="1">
              <a:solidFill>
                <a:srgbClr val="0000FF"/>
              </a:solidFill>
              <a:cs typeface="Yagut" pitchFamily="2" charset="-78"/>
            </a:endParaRPr>
          </a:p>
        </p:txBody>
      </p:sp>
      <p:sp>
        <p:nvSpPr>
          <p:cNvPr id="1048841" name="Text Box 83"/>
          <p:cNvSpPr txBox="1">
            <a:spLocks noChangeArrowheads="1"/>
          </p:cNvSpPr>
          <p:nvPr/>
        </p:nvSpPr>
        <p:spPr bwMode="auto">
          <a:xfrm>
            <a:off x="250825" y="5529263"/>
            <a:ext cx="1585913" cy="105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b="1">
                <a:solidFill>
                  <a:srgbClr val="0000FF"/>
                </a:solidFill>
                <a:cs typeface="Yagut" pitchFamily="2" charset="-78"/>
              </a:rPr>
              <a:t>اكراه و </a:t>
            </a:r>
          </a:p>
          <a:p>
            <a:pPr>
              <a:spcBef>
                <a:spcPct val="50000"/>
              </a:spcBef>
            </a:pPr>
            <a:r>
              <a:rPr lang="fa-IR" b="1">
                <a:solidFill>
                  <a:srgbClr val="0000FF"/>
                </a:solidFill>
                <a:cs typeface="Yagut" pitchFamily="2" charset="-78"/>
              </a:rPr>
              <a:t>خود سانسوري ممنوع</a:t>
            </a:r>
            <a:endParaRPr lang="en-US" b="1">
              <a:solidFill>
                <a:srgbClr val="0000FF"/>
              </a:solidFill>
              <a:cs typeface="Yagut" pitchFamily="2" charset="-78"/>
            </a:endParaRPr>
          </a:p>
        </p:txBody>
      </p:sp>
      <p:sp>
        <p:nvSpPr>
          <p:cNvPr id="1048842" name="Text Box 84"/>
          <p:cNvSpPr txBox="1">
            <a:spLocks noChangeArrowheads="1"/>
          </p:cNvSpPr>
          <p:nvPr/>
        </p:nvSpPr>
        <p:spPr bwMode="auto">
          <a:xfrm>
            <a:off x="3779838" y="2708275"/>
            <a:ext cx="1655762" cy="77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b="1">
                <a:solidFill>
                  <a:srgbClr val="0000FF"/>
                </a:solidFill>
                <a:cs typeface="Yagut" pitchFamily="2" charset="-78"/>
              </a:rPr>
              <a:t>     جلسه </a:t>
            </a:r>
          </a:p>
          <a:p>
            <a:pPr>
              <a:spcBef>
                <a:spcPct val="50000"/>
              </a:spcBef>
            </a:pPr>
            <a:r>
              <a:rPr lang="fa-IR" b="1">
                <a:solidFill>
                  <a:srgbClr val="0000FF"/>
                </a:solidFill>
                <a:cs typeface="Yagut" pitchFamily="2" charset="-78"/>
              </a:rPr>
              <a:t>خود انديشي</a:t>
            </a:r>
            <a:endParaRPr lang="en-US" b="1">
              <a:solidFill>
                <a:srgbClr val="0000FF"/>
              </a:solidFill>
              <a:cs typeface="Yagut" pitchFamily="2" charset="-78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Cliff">
  <a:themeElements>
    <a:clrScheme name="Cliff 5">
      <a:dk1>
        <a:srgbClr val="009999"/>
      </a:dk1>
      <a:lt1>
        <a:srgbClr val="EAEAEA"/>
      </a:lt1>
      <a:dk2>
        <a:srgbClr val="006666"/>
      </a:dk2>
      <a:lt2>
        <a:srgbClr val="FFFFCC"/>
      </a:lt2>
      <a:accent1>
        <a:srgbClr val="339966"/>
      </a:accent1>
      <a:accent2>
        <a:srgbClr val="5E855B"/>
      </a:accent2>
      <a:accent3>
        <a:srgbClr val="AAB8B8"/>
      </a:accent3>
      <a:accent4>
        <a:srgbClr val="C8C8C8"/>
      </a:accent4>
      <a:accent5>
        <a:srgbClr val="ADCAB8"/>
      </a:accent5>
      <a:accent6>
        <a:srgbClr val="547852"/>
      </a:accent6>
      <a:hlink>
        <a:srgbClr val="EEC85E"/>
      </a:hlink>
      <a:folHlink>
        <a:srgbClr val="AA8456"/>
      </a:folHlink>
    </a:clrScheme>
    <a:fontScheme name="Cliff">
      <a:majorFont>
        <a:latin typeface="Arial"/>
        <a:ea typeface=""/>
        <a:cs typeface="Arial"/>
      </a:majorFont>
      <a:minorFont>
        <a:latin typeface="Verdan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liff 1">
        <a:dk1>
          <a:srgbClr val="5B5B49"/>
        </a:dk1>
        <a:lt1>
          <a:srgbClr val="DDDDDD"/>
        </a:lt1>
        <a:dk2>
          <a:srgbClr val="2B2A00"/>
        </a:dk2>
        <a:lt2>
          <a:srgbClr val="E0DFBE"/>
        </a:lt2>
        <a:accent1>
          <a:srgbClr val="878543"/>
        </a:accent1>
        <a:accent2>
          <a:srgbClr val="716E00"/>
        </a:accent2>
        <a:accent3>
          <a:srgbClr val="ACACAA"/>
        </a:accent3>
        <a:accent4>
          <a:srgbClr val="BDBDBD"/>
        </a:accent4>
        <a:accent5>
          <a:srgbClr val="C3C2B0"/>
        </a:accent5>
        <a:accent6>
          <a:srgbClr val="666300"/>
        </a:accent6>
        <a:hlink>
          <a:srgbClr val="CC9900"/>
        </a:hlink>
        <a:folHlink>
          <a:srgbClr val="99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iff 2">
        <a:dk1>
          <a:srgbClr val="746354"/>
        </a:dk1>
        <a:lt1>
          <a:srgbClr val="FFFFFF"/>
        </a:lt1>
        <a:dk2>
          <a:srgbClr val="523E26"/>
        </a:dk2>
        <a:lt2>
          <a:srgbClr val="E1DFAF"/>
        </a:lt2>
        <a:accent1>
          <a:srgbClr val="CC9900"/>
        </a:accent1>
        <a:accent2>
          <a:srgbClr val="669900"/>
        </a:accent2>
        <a:accent3>
          <a:srgbClr val="B3AFAC"/>
        </a:accent3>
        <a:accent4>
          <a:srgbClr val="DADADA"/>
        </a:accent4>
        <a:accent5>
          <a:srgbClr val="E2CAAA"/>
        </a:accent5>
        <a:accent6>
          <a:srgbClr val="5C8A00"/>
        </a:accent6>
        <a:hlink>
          <a:srgbClr val="CCCC00"/>
        </a:hlink>
        <a:folHlink>
          <a:srgbClr val="AC793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iff 3">
        <a:dk1>
          <a:srgbClr val="667B5B"/>
        </a:dk1>
        <a:lt1>
          <a:srgbClr val="E6E6DA"/>
        </a:lt1>
        <a:dk2>
          <a:srgbClr val="295200"/>
        </a:dk2>
        <a:lt2>
          <a:srgbClr val="F3F2D9"/>
        </a:lt2>
        <a:accent1>
          <a:srgbClr val="808000"/>
        </a:accent1>
        <a:accent2>
          <a:srgbClr val="838D75"/>
        </a:accent2>
        <a:accent3>
          <a:srgbClr val="ACB3AA"/>
        </a:accent3>
        <a:accent4>
          <a:srgbClr val="C4C4BA"/>
        </a:accent4>
        <a:accent5>
          <a:srgbClr val="C0C0AA"/>
        </a:accent5>
        <a:accent6>
          <a:srgbClr val="767F69"/>
        </a:accent6>
        <a:hlink>
          <a:srgbClr val="33CC33"/>
        </a:hlink>
        <a:folHlink>
          <a:srgbClr val="33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iff 4">
        <a:dk1>
          <a:srgbClr val="86615A"/>
        </a:dk1>
        <a:lt1>
          <a:srgbClr val="FFFFFF"/>
        </a:lt1>
        <a:dk2>
          <a:srgbClr val="633427"/>
        </a:dk2>
        <a:lt2>
          <a:srgbClr val="E9DDCD"/>
        </a:lt2>
        <a:accent1>
          <a:srgbClr val="A34545"/>
        </a:accent1>
        <a:accent2>
          <a:srgbClr val="C86400"/>
        </a:accent2>
        <a:accent3>
          <a:srgbClr val="B7AEAC"/>
        </a:accent3>
        <a:accent4>
          <a:srgbClr val="DADADA"/>
        </a:accent4>
        <a:accent5>
          <a:srgbClr val="CEB0B0"/>
        </a:accent5>
        <a:accent6>
          <a:srgbClr val="B55A00"/>
        </a:accent6>
        <a:hlink>
          <a:srgbClr val="ECAE00"/>
        </a:hlink>
        <a:folHlink>
          <a:srgbClr val="BAA88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iff 5">
        <a:dk1>
          <a:srgbClr val="009999"/>
        </a:dk1>
        <a:lt1>
          <a:srgbClr val="EAEAEA"/>
        </a:lt1>
        <a:dk2>
          <a:srgbClr val="006666"/>
        </a:dk2>
        <a:lt2>
          <a:srgbClr val="FFFFCC"/>
        </a:lt2>
        <a:accent1>
          <a:srgbClr val="339966"/>
        </a:accent1>
        <a:accent2>
          <a:srgbClr val="5E855B"/>
        </a:accent2>
        <a:accent3>
          <a:srgbClr val="AAB8B8"/>
        </a:accent3>
        <a:accent4>
          <a:srgbClr val="C8C8C8"/>
        </a:accent4>
        <a:accent5>
          <a:srgbClr val="ADCAB8"/>
        </a:accent5>
        <a:accent6>
          <a:srgbClr val="547852"/>
        </a:accent6>
        <a:hlink>
          <a:srgbClr val="EEC85E"/>
        </a:hlink>
        <a:folHlink>
          <a:srgbClr val="AA845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iff 6">
        <a:dk1>
          <a:srgbClr val="B8A47C"/>
        </a:dk1>
        <a:lt1>
          <a:srgbClr val="FFFFFF"/>
        </a:lt1>
        <a:dk2>
          <a:srgbClr val="A68A58"/>
        </a:dk2>
        <a:lt2>
          <a:srgbClr val="DAD79C"/>
        </a:lt2>
        <a:accent1>
          <a:srgbClr val="816B35"/>
        </a:accent1>
        <a:accent2>
          <a:srgbClr val="FFCC00"/>
        </a:accent2>
        <a:accent3>
          <a:srgbClr val="D0C4B4"/>
        </a:accent3>
        <a:accent4>
          <a:srgbClr val="DADADA"/>
        </a:accent4>
        <a:accent5>
          <a:srgbClr val="C1BAAE"/>
        </a:accent5>
        <a:accent6>
          <a:srgbClr val="E7B900"/>
        </a:accent6>
        <a:hlink>
          <a:srgbClr val="0066CC"/>
        </a:hlink>
        <a:folHlink>
          <a:srgbClr val="00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iff 7">
        <a:dk1>
          <a:srgbClr val="336699"/>
        </a:dk1>
        <a:lt1>
          <a:srgbClr val="F8F8F8"/>
        </a:lt1>
        <a:dk2>
          <a:srgbClr val="003366"/>
        </a:dk2>
        <a:lt2>
          <a:srgbClr val="D1DDD4"/>
        </a:lt2>
        <a:accent1>
          <a:srgbClr val="3399FF"/>
        </a:accent1>
        <a:accent2>
          <a:srgbClr val="006699"/>
        </a:accent2>
        <a:accent3>
          <a:srgbClr val="AAADB8"/>
        </a:accent3>
        <a:accent4>
          <a:srgbClr val="D4D4D4"/>
        </a:accent4>
        <a:accent5>
          <a:srgbClr val="ADCAFF"/>
        </a:accent5>
        <a:accent6>
          <a:srgbClr val="005C8A"/>
        </a:accent6>
        <a:hlink>
          <a:srgbClr val="86C0CE"/>
        </a:hlink>
        <a:folHlink>
          <a:srgbClr val="00808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429</Words>
  <Application>Microsoft Office PowerPoint</Application>
  <PresentationFormat>On-screen Show (4:3)</PresentationFormat>
  <Paragraphs>128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Cliff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payaneh_8361953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user1</dc:creator>
  <cp:lastModifiedBy>Windows User</cp:lastModifiedBy>
  <cp:revision>1</cp:revision>
  <dcterms:created xsi:type="dcterms:W3CDTF">2005-02-14T22:18:54Z</dcterms:created>
  <dcterms:modified xsi:type="dcterms:W3CDTF">2020-06-04T15:14:18Z</dcterms:modified>
</cp:coreProperties>
</file>