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84" r:id="rId1"/>
  </p:sldMasterIdLst>
  <p:notesMasterIdLst>
    <p:notesMasterId r:id="rId13"/>
  </p:notesMasterIdLst>
  <p:sldIdLst>
    <p:sldId id="266" r:id="rId2"/>
    <p:sldId id="269" r:id="rId3"/>
    <p:sldId id="277" r:id="rId4"/>
    <p:sldId id="278" r:id="rId5"/>
    <p:sldId id="282" r:id="rId6"/>
    <p:sldId id="279" r:id="rId7"/>
    <p:sldId id="283" r:id="rId8"/>
    <p:sldId id="272" r:id="rId9"/>
    <p:sldId id="280" r:id="rId10"/>
    <p:sldId id="281" r:id="rId11"/>
    <p:sldId id="275"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CCFF99"/>
    <a:srgbClr val="FF99CC"/>
    <a:srgbClr val="00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975" autoAdjust="0"/>
    <p:restoredTop sz="94660"/>
  </p:normalViewPr>
  <p:slideViewPr>
    <p:cSldViewPr>
      <p:cViewPr>
        <p:scale>
          <a:sx n="75" d="100"/>
          <a:sy n="75" d="100"/>
        </p:scale>
        <p:origin x="-390" y="-6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A2A3EF-63CB-475B-8E04-69A9C3C9A8D2}" type="datetimeFigureOut">
              <a:rPr lang="en-US" smtClean="0"/>
              <a:pPr/>
              <a:t>4/15/2010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EA32FA-94C4-4A55-9B21-0AA0A7264D0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D32D06A-FFEA-4173-8E54-C718BFA4B3A0}"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6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4/15/2010</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B6F15528-21DE-4FAA-801E-634DDDAF4B2B}" type="slidenum">
              <a:rPr lang="en-US" smtClean="0"/>
              <a:pPr/>
              <a:t>‹#›</a:t>
            </a:fld>
            <a:endParaRPr lang="en-US"/>
          </a:p>
        </p:txBody>
      </p:sp>
      <p:sp>
        <p:nvSpPr>
          <p:cNvPr id="7" name="Rectangle 6"/>
          <p:cNvSpPr/>
          <p:nvPr/>
        </p:nvSpPr>
        <p:spPr>
          <a:xfrm>
            <a:off x="62936" y="144931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6"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6"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4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4/15/2010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6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1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4/15/2010</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7"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51" y="234148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11"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4/15/2010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pPr/>
              <a:t>4/15/2010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4/15/2010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4/15/2010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4/15/2010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4/15/2010</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B6F15528-21DE-4FAA-801E-634DDDAF4B2B}"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13" y="465048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4" y="477323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13" y="6668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4/15/2010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5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5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4/15/2010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D8BD707-D9CF-40AE-B4C6-C98DA3205C09}" type="datetimeFigureOut">
              <a:rPr lang="en-US" smtClean="0"/>
              <a:pPr/>
              <a:t>4/15/2010</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moozesh\Desktop\بسم الله\001.jpg"/>
          <p:cNvPicPr>
            <a:picLocks noGrp="1" noChangeAspect="1" noChangeArrowheads="1"/>
          </p:cNvPicPr>
          <p:nvPr>
            <p:ph sz="quarter" idx="1"/>
          </p:nvPr>
        </p:nvPicPr>
        <p:blipFill>
          <a:blip r:embed="rId4"/>
          <a:srcRect/>
          <a:stretch>
            <a:fillRect/>
          </a:stretch>
        </p:blipFill>
        <p:spPr bwMode="auto">
          <a:xfrm>
            <a:off x="762000" y="1371600"/>
            <a:ext cx="7708156" cy="3171386"/>
          </a:xfrm>
          <a:prstGeom prst="rect">
            <a:avLst/>
          </a:prstGeom>
          <a:ln w="228600" cap="sq" cmpd="thickThin">
            <a:solidFill>
              <a:srgbClr val="00FFFF"/>
            </a:solidFill>
            <a:prstDash val="solid"/>
            <a:miter lim="800000"/>
          </a:ln>
          <a:effectLst>
            <a:glow rad="228600">
              <a:schemeClr val="accent3">
                <a:satMod val="175000"/>
                <a:alpha val="40000"/>
              </a:schemeClr>
            </a:glow>
            <a:innerShdw blurRad="76200">
              <a:srgbClr val="000000"/>
            </a:innerShdw>
          </a:effectLst>
        </p:spPr>
      </p:pic>
    </p:spTree>
  </p:cSld>
  <p:clrMapOvr>
    <a:masterClrMapping/>
  </p:clrMapOvr>
  <p:transition spd="slow">
    <p:newsflash/>
    <p:sndAc>
      <p:stSnd>
        <p:snd r:embed="rId3" name="camera.wav" builtIn="1"/>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0" y="1981200"/>
            <a:ext cx="3200400" cy="762000"/>
          </a:xfrm>
          <a:solidFill>
            <a:srgbClr val="00FF00"/>
          </a:solidFill>
          <a:ln w="38100">
            <a:solidFill>
              <a:srgbClr val="FFC000"/>
            </a:solidFill>
          </a:ln>
        </p:spPr>
        <p:txBody>
          <a:bodyPr>
            <a:normAutofit fontScale="90000"/>
          </a:bodyPr>
          <a:lstStyle/>
          <a:p>
            <a:pPr algn="ctr"/>
            <a:r>
              <a:rPr lang="fa-IR" b="1" smtClean="0"/>
              <a:t>جلسه ششم</a:t>
            </a:r>
            <a:endParaRPr lang="en-US" b="1" dirty="0"/>
          </a:p>
        </p:txBody>
      </p:sp>
      <p:sp>
        <p:nvSpPr>
          <p:cNvPr id="3" name="Content Placeholder 2"/>
          <p:cNvSpPr>
            <a:spLocks noGrp="1"/>
          </p:cNvSpPr>
          <p:nvPr>
            <p:ph sz="quarter" idx="1"/>
          </p:nvPr>
        </p:nvSpPr>
        <p:spPr>
          <a:xfrm>
            <a:off x="838200" y="2895600"/>
            <a:ext cx="7391400" cy="3657600"/>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a:ln>
            <a:solidFill>
              <a:srgbClr val="00B0F0"/>
            </a:solidFill>
          </a:ln>
        </p:spPr>
        <p:txBody>
          <a:bodyPr>
            <a:normAutofit/>
          </a:bodyPr>
          <a:lstStyle/>
          <a:p>
            <a:pPr algn="ctr" rtl="1">
              <a:buNone/>
            </a:pPr>
            <a:endParaRPr lang="fa-IR" sz="1000" dirty="0" smtClean="0">
              <a:cs typeface="B Titr" pitchFamily="2" charset="-78"/>
            </a:endParaRPr>
          </a:p>
          <a:p>
            <a:pPr algn="r" rtl="1"/>
            <a:r>
              <a:rPr lang="fa-IR" sz="3200" b="1" dirty="0" smtClean="0">
                <a:effectLst>
                  <a:outerShdw blurRad="50800" dist="38100" algn="tr" rotWithShape="0">
                    <a:prstClr val="black">
                      <a:alpha val="40000"/>
                    </a:prstClr>
                  </a:outerShdw>
                </a:effectLst>
              </a:rPr>
              <a:t>نظریات </a:t>
            </a:r>
            <a:r>
              <a:rPr lang="fa-IR" sz="3200" b="1" dirty="0" smtClean="0">
                <a:effectLst>
                  <a:outerShdw blurRad="50800" dist="38100" algn="tr" rotWithShape="0">
                    <a:prstClr val="black">
                      <a:alpha val="40000"/>
                    </a:prstClr>
                  </a:outerShdw>
                </a:effectLst>
              </a:rPr>
              <a:t>تعامل </a:t>
            </a:r>
            <a:r>
              <a:rPr lang="fa-IR" sz="3200" b="1" dirty="0" smtClean="0">
                <a:effectLst>
                  <a:outerShdw blurRad="50800" dist="38100" algn="tr" rotWithShape="0">
                    <a:prstClr val="black">
                      <a:alpha val="40000"/>
                    </a:prstClr>
                  </a:outerShdw>
                </a:effectLst>
              </a:rPr>
              <a:t>با تکنولوژی</a:t>
            </a:r>
          </a:p>
          <a:p>
            <a:pPr algn="r" rtl="1"/>
            <a:r>
              <a:rPr lang="fa-IR" sz="3200" b="1" dirty="0" smtClean="0">
                <a:effectLst>
                  <a:outerShdw blurRad="50800" dist="38100" algn="tr" rotWithShape="0">
                    <a:prstClr val="black">
                      <a:alpha val="40000"/>
                    </a:prstClr>
                  </a:outerShdw>
                </a:effectLst>
              </a:rPr>
              <a:t>ماهیت تکنولوژی</a:t>
            </a:r>
          </a:p>
          <a:p>
            <a:pPr algn="r" rtl="1"/>
            <a:r>
              <a:rPr lang="fa-IR" sz="3200" b="1" dirty="0" smtClean="0">
                <a:effectLst>
                  <a:outerShdw blurRad="50800" dist="38100" algn="tr" rotWithShape="0">
                    <a:prstClr val="black">
                      <a:alpha val="40000"/>
                    </a:prstClr>
                  </a:outerShdw>
                </a:effectLst>
              </a:rPr>
              <a:t>ماهیت تکنولوژی رسانه</a:t>
            </a:r>
          </a:p>
          <a:p>
            <a:pPr algn="r" rtl="1"/>
            <a:r>
              <a:rPr lang="fa-IR" sz="3200" b="1" dirty="0" smtClean="0">
                <a:effectLst>
                  <a:outerShdw blurRad="50800" dist="38100" algn="tr" rotWithShape="0">
                    <a:prstClr val="black">
                      <a:alpha val="40000"/>
                    </a:prstClr>
                  </a:outerShdw>
                </a:effectLst>
              </a:rPr>
              <a:t>ویژگی های تکنولوژی رسانه</a:t>
            </a:r>
          </a:p>
          <a:p>
            <a:pPr algn="r" rtl="1">
              <a:buFont typeface="Wingdings" pitchFamily="2" charset="2"/>
              <a:buChar char="v"/>
            </a:pPr>
            <a:r>
              <a:rPr lang="fa-IR" sz="2000" b="1" dirty="0" smtClean="0">
                <a:effectLst>
                  <a:outerShdw blurRad="50800" dist="38100" algn="tr" rotWithShape="0">
                    <a:prstClr val="black">
                      <a:alpha val="40000"/>
                    </a:prstClr>
                  </a:outerShdw>
                </a:effectLst>
              </a:rPr>
              <a:t>ویژکی های ذاتی </a:t>
            </a:r>
          </a:p>
          <a:p>
            <a:pPr algn="r" rtl="1">
              <a:buFont typeface="Wingdings" pitchFamily="2" charset="2"/>
              <a:buChar char="v"/>
            </a:pPr>
            <a:r>
              <a:rPr lang="fa-IR" sz="2000" b="1" dirty="0" smtClean="0">
                <a:effectLst>
                  <a:outerShdw blurRad="50800" dist="38100" algn="tr" rotWithShape="0">
                    <a:prstClr val="black">
                      <a:alpha val="40000"/>
                    </a:prstClr>
                  </a:outerShdw>
                </a:effectLst>
              </a:rPr>
              <a:t>ویژگی های عرضی</a:t>
            </a:r>
          </a:p>
        </p:txBody>
      </p:sp>
      <p:sp>
        <p:nvSpPr>
          <p:cNvPr id="4" name="Horizontal Scroll 3"/>
          <p:cNvSpPr/>
          <p:nvPr/>
        </p:nvSpPr>
        <p:spPr>
          <a:xfrm>
            <a:off x="533400" y="228600"/>
            <a:ext cx="8018585" cy="1676400"/>
          </a:xfrm>
          <a:prstGeom prst="horizontalScroll">
            <a:avLst>
              <a:gd name="adj" fmla="val 11062"/>
            </a:avLst>
          </a:prstGeom>
          <a:gradFill flip="none" rotWithShape="1">
            <a:gsLst>
              <a:gs pos="0">
                <a:srgbClr val="00FFCC">
                  <a:shade val="30000"/>
                  <a:satMod val="115000"/>
                </a:srgbClr>
              </a:gs>
              <a:gs pos="50000">
                <a:srgbClr val="00FFCC">
                  <a:shade val="67500"/>
                  <a:satMod val="115000"/>
                </a:srgbClr>
              </a:gs>
              <a:gs pos="100000">
                <a:srgbClr val="00FFCC">
                  <a:shade val="100000"/>
                  <a:satMod val="115000"/>
                </a:srgbClr>
              </a:gs>
            </a:gsLst>
            <a:lin ang="10800000" scaled="1"/>
            <a:tileRect/>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4800" b="1" spc="300" dirty="0" smtClean="0">
                <a:ln w="38100" cmpd="sng">
                  <a:solidFill>
                    <a:srgbClr val="FFFF00"/>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Jadid" pitchFamily="2" charset="-78"/>
              </a:rPr>
              <a:t>آشنایی با ابزارهای ارتباطی</a:t>
            </a:r>
            <a:endParaRPr lang="en-US" sz="4800" b="1" spc="300" dirty="0">
              <a:ln w="38100" cmpd="sng">
                <a:solidFill>
                  <a:srgbClr val="FFFF00"/>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Tree>
  </p:cSld>
  <p:clrMapOvr>
    <a:masterClrMapping/>
  </p:clrMapOvr>
  <p:transition>
    <p:dissolve/>
    <p:sndAc>
      <p:stSnd>
        <p:snd r:embed="rId2" name="camera.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set>
                                      <p:cBhvr>
                                        <p:cTn id="7" dur="455" fill="hold">
                                          <p:stCondLst>
                                            <p:cond delay="0"/>
                                          </p:stCondLst>
                                        </p:cTn>
                                        <p:tgtEl>
                                          <p:spTgt spid="4"/>
                                        </p:tgtEl>
                                        <p:attrNameLst>
                                          <p:attrName>style.rotation</p:attrName>
                                        </p:attrNameLst>
                                      </p:cBhvr>
                                      <p:to>
                                        <p:strVal val="-45.0"/>
                                      </p:to>
                                    </p:set>
                                    <p:anim calcmode="lin" valueType="num">
                                      <p:cBhvr>
                                        <p:cTn id="8"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4"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 from="(-#ppt_w/2)" to="(#ppt_x)" calcmode="lin" valueType="num">
                                      <p:cBhvr>
                                        <p:cTn id="16" dur="600" fill="hold">
                                          <p:stCondLst>
                                            <p:cond delay="0"/>
                                          </p:stCondLst>
                                        </p:cTn>
                                        <p:tgtEl>
                                          <p:spTgt spid="2"/>
                                        </p:tgtEl>
                                        <p:attrNameLst>
                                          <p:attrName>ppt_x</p:attrName>
                                        </p:attrNameLst>
                                      </p:cBhvr>
                                    </p:anim>
                                    <p:anim from="0" to="-1.0" calcmode="lin" valueType="num">
                                      <p:cBhvr>
                                        <p:cTn id="17" dur="200" decel="50000" autoRev="1" fill="hold">
                                          <p:stCondLst>
                                            <p:cond delay="600"/>
                                          </p:stCondLst>
                                        </p:cTn>
                                        <p:tgtEl>
                                          <p:spTgt spid="2"/>
                                        </p:tgtEl>
                                        <p:attrNameLst>
                                          <p:attrName>xshear</p:attrName>
                                        </p:attrNameLst>
                                      </p:cBhvr>
                                    </p:anim>
                                    <p:animScale>
                                      <p:cBhvr>
                                        <p:cTn id="18" dur="200" decel="100000" autoRev="1" fill="hold">
                                          <p:stCondLst>
                                            <p:cond delay="600"/>
                                          </p:stCondLst>
                                        </p:cTn>
                                        <p:tgtEl>
                                          <p:spTgt spid="2"/>
                                        </p:tgtEl>
                                      </p:cBhvr>
                                      <p:from x="100000" y="100000"/>
                                      <p:to x="80000" y="100000"/>
                                    </p:animScale>
                                    <p:anim by="(#ppt_h/3+#ppt_w*0.1)" calcmode="lin" valueType="num">
                                      <p:cBhvr additive="sum">
                                        <p:cTn id="19" dur="200" decel="100000" autoRev="1" fill="hold">
                                          <p:stCondLst>
                                            <p:cond delay="600"/>
                                          </p:stCondLst>
                                        </p:cTn>
                                        <p:tgtEl>
                                          <p:spTgt spid="2"/>
                                        </p:tgtEl>
                                        <p:attrNameLst>
                                          <p:attrName>ppt_x</p:attrName>
                                        </p:attrNameLst>
                                      </p:cBhvr>
                                    </p:anim>
                                  </p:childTnLst>
                                </p:cTn>
                              </p:par>
                            </p:childTnLst>
                          </p:cTn>
                        </p:par>
                      </p:childTnLst>
                    </p:cTn>
                  </p:par>
                  <p:par>
                    <p:cTn id="20" fill="hold">
                      <p:stCondLst>
                        <p:cond delay="indefinite"/>
                      </p:stCondLst>
                      <p:childTnLst>
                        <p:par>
                          <p:cTn id="21" fill="hold">
                            <p:stCondLst>
                              <p:cond delay="0"/>
                            </p:stCondLst>
                            <p:childTnLst>
                              <p:par>
                                <p:cTn id="22" presetID="30" presetClass="entr" presetSubtype="0" fill="hold" grpId="0" nodeType="clickEffect">
                                  <p:stCondLst>
                                    <p:cond delay="0"/>
                                  </p:stCondLst>
                                  <p:childTnLst>
                                    <p:set>
                                      <p:cBhvr>
                                        <p:cTn id="23" dur="1" fill="hold">
                                          <p:stCondLst>
                                            <p:cond delay="0"/>
                                          </p:stCondLst>
                                        </p:cTn>
                                        <p:tgtEl>
                                          <p:spTgt spid="3">
                                            <p:bg/>
                                          </p:spTgt>
                                        </p:tgtEl>
                                        <p:attrNameLst>
                                          <p:attrName>style.visibility</p:attrName>
                                        </p:attrNameLst>
                                      </p:cBhvr>
                                      <p:to>
                                        <p:strVal val="visible"/>
                                      </p:to>
                                    </p:set>
                                    <p:animEffect transition="in" filter="fade">
                                      <p:cBhvr>
                                        <p:cTn id="24" dur="800" decel="100000"/>
                                        <p:tgtEl>
                                          <p:spTgt spid="3">
                                            <p:bg/>
                                          </p:spTgt>
                                        </p:tgtEl>
                                      </p:cBhvr>
                                    </p:animEffect>
                                    <p:anim calcmode="lin" valueType="num">
                                      <p:cBhvr>
                                        <p:cTn id="25" dur="800" decel="100000" fill="hold"/>
                                        <p:tgtEl>
                                          <p:spTgt spid="3">
                                            <p:bg/>
                                          </p:spTgt>
                                        </p:tgtEl>
                                        <p:attrNameLst>
                                          <p:attrName>style.rotation</p:attrName>
                                        </p:attrNameLst>
                                      </p:cBhvr>
                                      <p:tavLst>
                                        <p:tav tm="0">
                                          <p:val>
                                            <p:fltVal val="-90"/>
                                          </p:val>
                                        </p:tav>
                                        <p:tav tm="100000">
                                          <p:val>
                                            <p:fltVal val="0"/>
                                          </p:val>
                                        </p:tav>
                                      </p:tavLst>
                                    </p:anim>
                                    <p:anim calcmode="lin" valueType="num">
                                      <p:cBhvr>
                                        <p:cTn id="26" dur="800" decel="100000" fill="hold"/>
                                        <p:tgtEl>
                                          <p:spTgt spid="3">
                                            <p:bg/>
                                          </p:spTgt>
                                        </p:tgtEl>
                                        <p:attrNameLst>
                                          <p:attrName>ppt_x</p:attrName>
                                        </p:attrNameLst>
                                      </p:cBhvr>
                                      <p:tavLst>
                                        <p:tav tm="0">
                                          <p:val>
                                            <p:strVal val="#ppt_x+0.4"/>
                                          </p:val>
                                        </p:tav>
                                        <p:tav tm="100000">
                                          <p:val>
                                            <p:strVal val="#ppt_x-0.05"/>
                                          </p:val>
                                        </p:tav>
                                      </p:tavLst>
                                    </p:anim>
                                    <p:anim calcmode="lin" valueType="num">
                                      <p:cBhvr>
                                        <p:cTn id="27" dur="800" decel="100000" fill="hold"/>
                                        <p:tgtEl>
                                          <p:spTgt spid="3">
                                            <p:bg/>
                                          </p:spTgt>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3">
                                            <p:bg/>
                                          </p:spTgt>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3">
                                            <p:bg/>
                                          </p:spTgt>
                                        </p:tgtEl>
                                        <p:attrNameLst>
                                          <p:attrName>ppt_y</p:attrName>
                                        </p:attrNameLst>
                                      </p:cBhvr>
                                      <p:tavLst>
                                        <p:tav tm="0">
                                          <p:val>
                                            <p:strVal val="#ppt_y+0.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0" presetClass="entr" presetSubtype="0" fill="hold" grpId="0" nodeType="clickEffect">
                                  <p:stCondLst>
                                    <p:cond delay="0"/>
                                  </p:stCondLst>
                                  <p:childTnLst>
                                    <p:set>
                                      <p:cBhvr>
                                        <p:cTn id="33" dur="1" fill="hold">
                                          <p:stCondLst>
                                            <p:cond delay="0"/>
                                          </p:stCondLst>
                                        </p:cTn>
                                        <p:tgtEl>
                                          <p:spTgt spid="3">
                                            <p:txEl>
                                              <p:pRg st="1" end="1"/>
                                            </p:txEl>
                                          </p:spTgt>
                                        </p:tgtEl>
                                        <p:attrNameLst>
                                          <p:attrName>style.visibility</p:attrName>
                                        </p:attrNameLst>
                                      </p:cBhvr>
                                      <p:to>
                                        <p:strVal val="visible"/>
                                      </p:to>
                                    </p:set>
                                    <p:animEffect transition="in" filter="fade">
                                      <p:cBhvr>
                                        <p:cTn id="34" dur="800" decel="100000"/>
                                        <p:tgtEl>
                                          <p:spTgt spid="3">
                                            <p:txEl>
                                              <p:pRg st="1" end="1"/>
                                            </p:txEl>
                                          </p:spTgt>
                                        </p:tgtEl>
                                      </p:cBhvr>
                                    </p:animEffect>
                                    <p:anim calcmode="lin" valueType="num">
                                      <p:cBhvr>
                                        <p:cTn id="35"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36"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37"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38"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39"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0" presetClass="entr" presetSubtype="0" fill="hold" grpId="0" nodeType="clickEffect">
                                  <p:stCondLst>
                                    <p:cond delay="0"/>
                                  </p:stCondLst>
                                  <p:childTnLst>
                                    <p:set>
                                      <p:cBhvr>
                                        <p:cTn id="43" dur="1" fill="hold">
                                          <p:stCondLst>
                                            <p:cond delay="0"/>
                                          </p:stCondLst>
                                        </p:cTn>
                                        <p:tgtEl>
                                          <p:spTgt spid="3">
                                            <p:txEl>
                                              <p:pRg st="2" end="2"/>
                                            </p:txEl>
                                          </p:spTgt>
                                        </p:tgtEl>
                                        <p:attrNameLst>
                                          <p:attrName>style.visibility</p:attrName>
                                        </p:attrNameLst>
                                      </p:cBhvr>
                                      <p:to>
                                        <p:strVal val="visible"/>
                                      </p:to>
                                    </p:set>
                                    <p:animEffect transition="in" filter="fade">
                                      <p:cBhvr>
                                        <p:cTn id="44" dur="800" decel="100000"/>
                                        <p:tgtEl>
                                          <p:spTgt spid="3">
                                            <p:txEl>
                                              <p:pRg st="2" end="2"/>
                                            </p:txEl>
                                          </p:spTgt>
                                        </p:tgtEl>
                                      </p:cBhvr>
                                    </p:animEffect>
                                    <p:anim calcmode="lin" valueType="num">
                                      <p:cBhvr>
                                        <p:cTn id="45" dur="800" decel="100000" fill="hold"/>
                                        <p:tgtEl>
                                          <p:spTgt spid="3">
                                            <p:txEl>
                                              <p:pRg st="2" end="2"/>
                                            </p:txEl>
                                          </p:spTgt>
                                        </p:tgtEl>
                                        <p:attrNameLst>
                                          <p:attrName>style.rotation</p:attrName>
                                        </p:attrNameLst>
                                      </p:cBhvr>
                                      <p:tavLst>
                                        <p:tav tm="0">
                                          <p:val>
                                            <p:fltVal val="-90"/>
                                          </p:val>
                                        </p:tav>
                                        <p:tav tm="100000">
                                          <p:val>
                                            <p:fltVal val="0"/>
                                          </p:val>
                                        </p:tav>
                                      </p:tavLst>
                                    </p:anim>
                                    <p:anim calcmode="lin" valueType="num">
                                      <p:cBhvr>
                                        <p:cTn id="46" dur="800" decel="100000" fill="hold"/>
                                        <p:tgtEl>
                                          <p:spTgt spid="3">
                                            <p:txEl>
                                              <p:pRg st="2" end="2"/>
                                            </p:txEl>
                                          </p:spTgt>
                                        </p:tgtEl>
                                        <p:attrNameLst>
                                          <p:attrName>ppt_x</p:attrName>
                                        </p:attrNameLst>
                                      </p:cBhvr>
                                      <p:tavLst>
                                        <p:tav tm="0">
                                          <p:val>
                                            <p:strVal val="#ppt_x+0.4"/>
                                          </p:val>
                                        </p:tav>
                                        <p:tav tm="100000">
                                          <p:val>
                                            <p:strVal val="#ppt_x-0.05"/>
                                          </p:val>
                                        </p:tav>
                                      </p:tavLst>
                                    </p:anim>
                                    <p:anim calcmode="lin" valueType="num">
                                      <p:cBhvr>
                                        <p:cTn id="47" dur="800" decel="100000" fill="hold"/>
                                        <p:tgtEl>
                                          <p:spTgt spid="3">
                                            <p:txEl>
                                              <p:pRg st="2" end="2"/>
                                            </p:txEl>
                                          </p:spTgt>
                                        </p:tgtEl>
                                        <p:attrNameLst>
                                          <p:attrName>ppt_y</p:attrName>
                                        </p:attrNameLst>
                                      </p:cBhvr>
                                      <p:tavLst>
                                        <p:tav tm="0">
                                          <p:val>
                                            <p:strVal val="#ppt_y-0.4"/>
                                          </p:val>
                                        </p:tav>
                                        <p:tav tm="100000">
                                          <p:val>
                                            <p:strVal val="#ppt_y+0.1"/>
                                          </p:val>
                                        </p:tav>
                                      </p:tavLst>
                                    </p:anim>
                                    <p:anim calcmode="lin" valueType="num">
                                      <p:cBhvr>
                                        <p:cTn id="48" dur="200" accel="100000" fill="hold">
                                          <p:stCondLst>
                                            <p:cond delay="800"/>
                                          </p:stCondLst>
                                        </p:cTn>
                                        <p:tgtEl>
                                          <p:spTgt spid="3">
                                            <p:txEl>
                                              <p:pRg st="2" end="2"/>
                                            </p:txEl>
                                          </p:spTgt>
                                        </p:tgtEl>
                                        <p:attrNameLst>
                                          <p:attrName>ppt_x</p:attrName>
                                        </p:attrNameLst>
                                      </p:cBhvr>
                                      <p:tavLst>
                                        <p:tav tm="0">
                                          <p:val>
                                            <p:strVal val="#ppt_x-0.05"/>
                                          </p:val>
                                        </p:tav>
                                        <p:tav tm="100000">
                                          <p:val>
                                            <p:strVal val="#ppt_x"/>
                                          </p:val>
                                        </p:tav>
                                      </p:tavLst>
                                    </p:anim>
                                    <p:anim calcmode="lin" valueType="num">
                                      <p:cBhvr>
                                        <p:cTn id="49" dur="200" accel="100000" fill="hold">
                                          <p:stCondLst>
                                            <p:cond delay="800"/>
                                          </p:stCondLst>
                                        </p:cTn>
                                        <p:tgtEl>
                                          <p:spTgt spid="3">
                                            <p:txEl>
                                              <p:pRg st="2" end="2"/>
                                            </p:txEl>
                                          </p:spTgt>
                                        </p:tgtEl>
                                        <p:attrNameLst>
                                          <p:attrName>ppt_y</p:attrName>
                                        </p:attrNameLst>
                                      </p:cBhvr>
                                      <p:tavLst>
                                        <p:tav tm="0">
                                          <p:val>
                                            <p:strVal val="#ppt_y+0.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30" presetClass="entr" presetSubtype="0" fill="hold" grpId="0" nodeType="clickEffect">
                                  <p:stCondLst>
                                    <p:cond delay="0"/>
                                  </p:stCondLst>
                                  <p:childTnLst>
                                    <p:set>
                                      <p:cBhvr>
                                        <p:cTn id="53" dur="1" fill="hold">
                                          <p:stCondLst>
                                            <p:cond delay="0"/>
                                          </p:stCondLst>
                                        </p:cTn>
                                        <p:tgtEl>
                                          <p:spTgt spid="3">
                                            <p:txEl>
                                              <p:pRg st="3" end="3"/>
                                            </p:txEl>
                                          </p:spTgt>
                                        </p:tgtEl>
                                        <p:attrNameLst>
                                          <p:attrName>style.visibility</p:attrName>
                                        </p:attrNameLst>
                                      </p:cBhvr>
                                      <p:to>
                                        <p:strVal val="visible"/>
                                      </p:to>
                                    </p:set>
                                    <p:animEffect transition="in" filter="fade">
                                      <p:cBhvr>
                                        <p:cTn id="54" dur="800" decel="100000"/>
                                        <p:tgtEl>
                                          <p:spTgt spid="3">
                                            <p:txEl>
                                              <p:pRg st="3" end="3"/>
                                            </p:txEl>
                                          </p:spTgt>
                                        </p:tgtEl>
                                      </p:cBhvr>
                                    </p:animEffect>
                                    <p:anim calcmode="lin" valueType="num">
                                      <p:cBhvr>
                                        <p:cTn id="55" dur="800" decel="100000" fill="hold"/>
                                        <p:tgtEl>
                                          <p:spTgt spid="3">
                                            <p:txEl>
                                              <p:pRg st="3" end="3"/>
                                            </p:txEl>
                                          </p:spTgt>
                                        </p:tgtEl>
                                        <p:attrNameLst>
                                          <p:attrName>style.rotation</p:attrName>
                                        </p:attrNameLst>
                                      </p:cBhvr>
                                      <p:tavLst>
                                        <p:tav tm="0">
                                          <p:val>
                                            <p:fltVal val="-90"/>
                                          </p:val>
                                        </p:tav>
                                        <p:tav tm="100000">
                                          <p:val>
                                            <p:fltVal val="0"/>
                                          </p:val>
                                        </p:tav>
                                      </p:tavLst>
                                    </p:anim>
                                    <p:anim calcmode="lin" valueType="num">
                                      <p:cBhvr>
                                        <p:cTn id="56" dur="800" decel="100000" fill="hold"/>
                                        <p:tgtEl>
                                          <p:spTgt spid="3">
                                            <p:txEl>
                                              <p:pRg st="3" end="3"/>
                                            </p:txEl>
                                          </p:spTgt>
                                        </p:tgtEl>
                                        <p:attrNameLst>
                                          <p:attrName>ppt_x</p:attrName>
                                        </p:attrNameLst>
                                      </p:cBhvr>
                                      <p:tavLst>
                                        <p:tav tm="0">
                                          <p:val>
                                            <p:strVal val="#ppt_x+0.4"/>
                                          </p:val>
                                        </p:tav>
                                        <p:tav tm="100000">
                                          <p:val>
                                            <p:strVal val="#ppt_x-0.05"/>
                                          </p:val>
                                        </p:tav>
                                      </p:tavLst>
                                    </p:anim>
                                    <p:anim calcmode="lin" valueType="num">
                                      <p:cBhvr>
                                        <p:cTn id="57" dur="800" decel="100000" fill="hold"/>
                                        <p:tgtEl>
                                          <p:spTgt spid="3">
                                            <p:txEl>
                                              <p:pRg st="3" end="3"/>
                                            </p:txEl>
                                          </p:spTgt>
                                        </p:tgtEl>
                                        <p:attrNameLst>
                                          <p:attrName>ppt_y</p:attrName>
                                        </p:attrNameLst>
                                      </p:cBhvr>
                                      <p:tavLst>
                                        <p:tav tm="0">
                                          <p:val>
                                            <p:strVal val="#ppt_y-0.4"/>
                                          </p:val>
                                        </p:tav>
                                        <p:tav tm="100000">
                                          <p:val>
                                            <p:strVal val="#ppt_y+0.1"/>
                                          </p:val>
                                        </p:tav>
                                      </p:tavLst>
                                    </p:anim>
                                    <p:anim calcmode="lin" valueType="num">
                                      <p:cBhvr>
                                        <p:cTn id="58" dur="200" accel="100000" fill="hold">
                                          <p:stCondLst>
                                            <p:cond delay="800"/>
                                          </p:stCondLst>
                                        </p:cTn>
                                        <p:tgtEl>
                                          <p:spTgt spid="3">
                                            <p:txEl>
                                              <p:pRg st="3" end="3"/>
                                            </p:txEl>
                                          </p:spTgt>
                                        </p:tgtEl>
                                        <p:attrNameLst>
                                          <p:attrName>ppt_x</p:attrName>
                                        </p:attrNameLst>
                                      </p:cBhvr>
                                      <p:tavLst>
                                        <p:tav tm="0">
                                          <p:val>
                                            <p:strVal val="#ppt_x-0.05"/>
                                          </p:val>
                                        </p:tav>
                                        <p:tav tm="100000">
                                          <p:val>
                                            <p:strVal val="#ppt_x"/>
                                          </p:val>
                                        </p:tav>
                                      </p:tavLst>
                                    </p:anim>
                                    <p:anim calcmode="lin" valueType="num">
                                      <p:cBhvr>
                                        <p:cTn id="59" dur="200" accel="100000" fill="hold">
                                          <p:stCondLst>
                                            <p:cond delay="800"/>
                                          </p:stCondLst>
                                        </p:cTn>
                                        <p:tgtEl>
                                          <p:spTgt spid="3">
                                            <p:txEl>
                                              <p:pRg st="3" end="3"/>
                                            </p:txEl>
                                          </p:spTgt>
                                        </p:tgtEl>
                                        <p:attrNameLst>
                                          <p:attrName>ppt_y</p:attrName>
                                        </p:attrNameLst>
                                      </p:cBhvr>
                                      <p:tavLst>
                                        <p:tav tm="0">
                                          <p:val>
                                            <p:strVal val="#ppt_y+0.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30" presetClass="entr" presetSubtype="0" fill="hold" grpId="0" nodeType="clickEffect">
                                  <p:stCondLst>
                                    <p:cond delay="0"/>
                                  </p:stCondLst>
                                  <p:childTnLst>
                                    <p:set>
                                      <p:cBhvr>
                                        <p:cTn id="63" dur="1" fill="hold">
                                          <p:stCondLst>
                                            <p:cond delay="0"/>
                                          </p:stCondLst>
                                        </p:cTn>
                                        <p:tgtEl>
                                          <p:spTgt spid="3">
                                            <p:txEl>
                                              <p:pRg st="4" end="4"/>
                                            </p:txEl>
                                          </p:spTgt>
                                        </p:tgtEl>
                                        <p:attrNameLst>
                                          <p:attrName>style.visibility</p:attrName>
                                        </p:attrNameLst>
                                      </p:cBhvr>
                                      <p:to>
                                        <p:strVal val="visible"/>
                                      </p:to>
                                    </p:set>
                                    <p:animEffect transition="in" filter="fade">
                                      <p:cBhvr>
                                        <p:cTn id="64" dur="800" decel="100000"/>
                                        <p:tgtEl>
                                          <p:spTgt spid="3">
                                            <p:txEl>
                                              <p:pRg st="4" end="4"/>
                                            </p:txEl>
                                          </p:spTgt>
                                        </p:tgtEl>
                                      </p:cBhvr>
                                    </p:animEffect>
                                    <p:anim calcmode="lin" valueType="num">
                                      <p:cBhvr>
                                        <p:cTn id="65" dur="800" decel="100000" fill="hold"/>
                                        <p:tgtEl>
                                          <p:spTgt spid="3">
                                            <p:txEl>
                                              <p:pRg st="4" end="4"/>
                                            </p:txEl>
                                          </p:spTgt>
                                        </p:tgtEl>
                                        <p:attrNameLst>
                                          <p:attrName>style.rotation</p:attrName>
                                        </p:attrNameLst>
                                      </p:cBhvr>
                                      <p:tavLst>
                                        <p:tav tm="0">
                                          <p:val>
                                            <p:fltVal val="-90"/>
                                          </p:val>
                                        </p:tav>
                                        <p:tav tm="100000">
                                          <p:val>
                                            <p:fltVal val="0"/>
                                          </p:val>
                                        </p:tav>
                                      </p:tavLst>
                                    </p:anim>
                                    <p:anim calcmode="lin" valueType="num">
                                      <p:cBhvr>
                                        <p:cTn id="66" dur="800" decel="100000" fill="hold"/>
                                        <p:tgtEl>
                                          <p:spTgt spid="3">
                                            <p:txEl>
                                              <p:pRg st="4" end="4"/>
                                            </p:txEl>
                                          </p:spTgt>
                                        </p:tgtEl>
                                        <p:attrNameLst>
                                          <p:attrName>ppt_x</p:attrName>
                                        </p:attrNameLst>
                                      </p:cBhvr>
                                      <p:tavLst>
                                        <p:tav tm="0">
                                          <p:val>
                                            <p:strVal val="#ppt_x+0.4"/>
                                          </p:val>
                                        </p:tav>
                                        <p:tav tm="100000">
                                          <p:val>
                                            <p:strVal val="#ppt_x-0.05"/>
                                          </p:val>
                                        </p:tav>
                                      </p:tavLst>
                                    </p:anim>
                                    <p:anim calcmode="lin" valueType="num">
                                      <p:cBhvr>
                                        <p:cTn id="67" dur="800" decel="100000" fill="hold"/>
                                        <p:tgtEl>
                                          <p:spTgt spid="3">
                                            <p:txEl>
                                              <p:pRg st="4" end="4"/>
                                            </p:txEl>
                                          </p:spTgt>
                                        </p:tgtEl>
                                        <p:attrNameLst>
                                          <p:attrName>ppt_y</p:attrName>
                                        </p:attrNameLst>
                                      </p:cBhvr>
                                      <p:tavLst>
                                        <p:tav tm="0">
                                          <p:val>
                                            <p:strVal val="#ppt_y-0.4"/>
                                          </p:val>
                                        </p:tav>
                                        <p:tav tm="100000">
                                          <p:val>
                                            <p:strVal val="#ppt_y+0.1"/>
                                          </p:val>
                                        </p:tav>
                                      </p:tavLst>
                                    </p:anim>
                                    <p:anim calcmode="lin" valueType="num">
                                      <p:cBhvr>
                                        <p:cTn id="68" dur="200" accel="100000" fill="hold">
                                          <p:stCondLst>
                                            <p:cond delay="800"/>
                                          </p:stCondLst>
                                        </p:cTn>
                                        <p:tgtEl>
                                          <p:spTgt spid="3">
                                            <p:txEl>
                                              <p:pRg st="4" end="4"/>
                                            </p:txEl>
                                          </p:spTgt>
                                        </p:tgtEl>
                                        <p:attrNameLst>
                                          <p:attrName>ppt_x</p:attrName>
                                        </p:attrNameLst>
                                      </p:cBhvr>
                                      <p:tavLst>
                                        <p:tav tm="0">
                                          <p:val>
                                            <p:strVal val="#ppt_x-0.05"/>
                                          </p:val>
                                        </p:tav>
                                        <p:tav tm="100000">
                                          <p:val>
                                            <p:strVal val="#ppt_x"/>
                                          </p:val>
                                        </p:tav>
                                      </p:tavLst>
                                    </p:anim>
                                    <p:anim calcmode="lin" valueType="num">
                                      <p:cBhvr>
                                        <p:cTn id="69" dur="200" accel="100000" fill="hold">
                                          <p:stCondLst>
                                            <p:cond delay="800"/>
                                          </p:stCondLst>
                                        </p:cTn>
                                        <p:tgtEl>
                                          <p:spTgt spid="3">
                                            <p:txEl>
                                              <p:pRg st="4" end="4"/>
                                            </p:txEl>
                                          </p:spTgt>
                                        </p:tgtEl>
                                        <p:attrNameLst>
                                          <p:attrName>ppt_y</p:attrName>
                                        </p:attrNameLst>
                                      </p:cBhvr>
                                      <p:tavLst>
                                        <p:tav tm="0">
                                          <p:val>
                                            <p:strVal val="#ppt_y+0.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30" presetClass="entr" presetSubtype="0" fill="hold" grpId="0" nodeType="clickEffect">
                                  <p:stCondLst>
                                    <p:cond delay="0"/>
                                  </p:stCondLst>
                                  <p:childTnLst>
                                    <p:set>
                                      <p:cBhvr>
                                        <p:cTn id="73" dur="1" fill="hold">
                                          <p:stCondLst>
                                            <p:cond delay="0"/>
                                          </p:stCondLst>
                                        </p:cTn>
                                        <p:tgtEl>
                                          <p:spTgt spid="3">
                                            <p:txEl>
                                              <p:pRg st="5" end="5"/>
                                            </p:txEl>
                                          </p:spTgt>
                                        </p:tgtEl>
                                        <p:attrNameLst>
                                          <p:attrName>style.visibility</p:attrName>
                                        </p:attrNameLst>
                                      </p:cBhvr>
                                      <p:to>
                                        <p:strVal val="visible"/>
                                      </p:to>
                                    </p:set>
                                    <p:animEffect transition="in" filter="fade">
                                      <p:cBhvr>
                                        <p:cTn id="74" dur="800" decel="100000"/>
                                        <p:tgtEl>
                                          <p:spTgt spid="3">
                                            <p:txEl>
                                              <p:pRg st="5" end="5"/>
                                            </p:txEl>
                                          </p:spTgt>
                                        </p:tgtEl>
                                      </p:cBhvr>
                                    </p:animEffect>
                                    <p:anim calcmode="lin" valueType="num">
                                      <p:cBhvr>
                                        <p:cTn id="75" dur="800" decel="100000" fill="hold"/>
                                        <p:tgtEl>
                                          <p:spTgt spid="3">
                                            <p:txEl>
                                              <p:pRg st="5" end="5"/>
                                            </p:txEl>
                                          </p:spTgt>
                                        </p:tgtEl>
                                        <p:attrNameLst>
                                          <p:attrName>style.rotation</p:attrName>
                                        </p:attrNameLst>
                                      </p:cBhvr>
                                      <p:tavLst>
                                        <p:tav tm="0">
                                          <p:val>
                                            <p:fltVal val="-90"/>
                                          </p:val>
                                        </p:tav>
                                        <p:tav tm="100000">
                                          <p:val>
                                            <p:fltVal val="0"/>
                                          </p:val>
                                        </p:tav>
                                      </p:tavLst>
                                    </p:anim>
                                    <p:anim calcmode="lin" valueType="num">
                                      <p:cBhvr>
                                        <p:cTn id="76" dur="800" decel="100000" fill="hold"/>
                                        <p:tgtEl>
                                          <p:spTgt spid="3">
                                            <p:txEl>
                                              <p:pRg st="5" end="5"/>
                                            </p:txEl>
                                          </p:spTgt>
                                        </p:tgtEl>
                                        <p:attrNameLst>
                                          <p:attrName>ppt_x</p:attrName>
                                        </p:attrNameLst>
                                      </p:cBhvr>
                                      <p:tavLst>
                                        <p:tav tm="0">
                                          <p:val>
                                            <p:strVal val="#ppt_x+0.4"/>
                                          </p:val>
                                        </p:tav>
                                        <p:tav tm="100000">
                                          <p:val>
                                            <p:strVal val="#ppt_x-0.05"/>
                                          </p:val>
                                        </p:tav>
                                      </p:tavLst>
                                    </p:anim>
                                    <p:anim calcmode="lin" valueType="num">
                                      <p:cBhvr>
                                        <p:cTn id="77" dur="800" decel="100000" fill="hold"/>
                                        <p:tgtEl>
                                          <p:spTgt spid="3">
                                            <p:txEl>
                                              <p:pRg st="5" end="5"/>
                                            </p:txEl>
                                          </p:spTgt>
                                        </p:tgtEl>
                                        <p:attrNameLst>
                                          <p:attrName>ppt_y</p:attrName>
                                        </p:attrNameLst>
                                      </p:cBhvr>
                                      <p:tavLst>
                                        <p:tav tm="0">
                                          <p:val>
                                            <p:strVal val="#ppt_y-0.4"/>
                                          </p:val>
                                        </p:tav>
                                        <p:tav tm="100000">
                                          <p:val>
                                            <p:strVal val="#ppt_y+0.1"/>
                                          </p:val>
                                        </p:tav>
                                      </p:tavLst>
                                    </p:anim>
                                    <p:anim calcmode="lin" valueType="num">
                                      <p:cBhvr>
                                        <p:cTn id="78" dur="200" accel="100000" fill="hold">
                                          <p:stCondLst>
                                            <p:cond delay="800"/>
                                          </p:stCondLst>
                                        </p:cTn>
                                        <p:tgtEl>
                                          <p:spTgt spid="3">
                                            <p:txEl>
                                              <p:pRg st="5" end="5"/>
                                            </p:txEl>
                                          </p:spTgt>
                                        </p:tgtEl>
                                        <p:attrNameLst>
                                          <p:attrName>ppt_x</p:attrName>
                                        </p:attrNameLst>
                                      </p:cBhvr>
                                      <p:tavLst>
                                        <p:tav tm="0">
                                          <p:val>
                                            <p:strVal val="#ppt_x-0.05"/>
                                          </p:val>
                                        </p:tav>
                                        <p:tav tm="100000">
                                          <p:val>
                                            <p:strVal val="#ppt_x"/>
                                          </p:val>
                                        </p:tav>
                                      </p:tavLst>
                                    </p:anim>
                                    <p:anim calcmode="lin" valueType="num">
                                      <p:cBhvr>
                                        <p:cTn id="79" dur="200" accel="100000" fill="hold">
                                          <p:stCondLst>
                                            <p:cond delay="800"/>
                                          </p:stCondLst>
                                        </p:cTn>
                                        <p:tgtEl>
                                          <p:spTgt spid="3">
                                            <p:txEl>
                                              <p:pRg st="5" end="5"/>
                                            </p:txEl>
                                          </p:spTgt>
                                        </p:tgtEl>
                                        <p:attrNameLst>
                                          <p:attrName>ppt_y</p:attrName>
                                        </p:attrNameLst>
                                      </p:cBhvr>
                                      <p:tavLst>
                                        <p:tav tm="0">
                                          <p:val>
                                            <p:strVal val="#ppt_y+0.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30" presetClass="entr" presetSubtype="0" fill="hold" grpId="0" nodeType="clickEffect">
                                  <p:stCondLst>
                                    <p:cond delay="0"/>
                                  </p:stCondLst>
                                  <p:childTnLst>
                                    <p:set>
                                      <p:cBhvr>
                                        <p:cTn id="83" dur="1" fill="hold">
                                          <p:stCondLst>
                                            <p:cond delay="0"/>
                                          </p:stCondLst>
                                        </p:cTn>
                                        <p:tgtEl>
                                          <p:spTgt spid="3">
                                            <p:txEl>
                                              <p:pRg st="6" end="6"/>
                                            </p:txEl>
                                          </p:spTgt>
                                        </p:tgtEl>
                                        <p:attrNameLst>
                                          <p:attrName>style.visibility</p:attrName>
                                        </p:attrNameLst>
                                      </p:cBhvr>
                                      <p:to>
                                        <p:strVal val="visible"/>
                                      </p:to>
                                    </p:set>
                                    <p:animEffect transition="in" filter="fade">
                                      <p:cBhvr>
                                        <p:cTn id="84" dur="800" decel="100000"/>
                                        <p:tgtEl>
                                          <p:spTgt spid="3">
                                            <p:txEl>
                                              <p:pRg st="6" end="6"/>
                                            </p:txEl>
                                          </p:spTgt>
                                        </p:tgtEl>
                                      </p:cBhvr>
                                    </p:animEffect>
                                    <p:anim calcmode="lin" valueType="num">
                                      <p:cBhvr>
                                        <p:cTn id="85" dur="800" decel="100000" fill="hold"/>
                                        <p:tgtEl>
                                          <p:spTgt spid="3">
                                            <p:txEl>
                                              <p:pRg st="6" end="6"/>
                                            </p:txEl>
                                          </p:spTgt>
                                        </p:tgtEl>
                                        <p:attrNameLst>
                                          <p:attrName>style.rotation</p:attrName>
                                        </p:attrNameLst>
                                      </p:cBhvr>
                                      <p:tavLst>
                                        <p:tav tm="0">
                                          <p:val>
                                            <p:fltVal val="-90"/>
                                          </p:val>
                                        </p:tav>
                                        <p:tav tm="100000">
                                          <p:val>
                                            <p:fltVal val="0"/>
                                          </p:val>
                                        </p:tav>
                                      </p:tavLst>
                                    </p:anim>
                                    <p:anim calcmode="lin" valueType="num">
                                      <p:cBhvr>
                                        <p:cTn id="86" dur="800" decel="100000" fill="hold"/>
                                        <p:tgtEl>
                                          <p:spTgt spid="3">
                                            <p:txEl>
                                              <p:pRg st="6" end="6"/>
                                            </p:txEl>
                                          </p:spTgt>
                                        </p:tgtEl>
                                        <p:attrNameLst>
                                          <p:attrName>ppt_x</p:attrName>
                                        </p:attrNameLst>
                                      </p:cBhvr>
                                      <p:tavLst>
                                        <p:tav tm="0">
                                          <p:val>
                                            <p:strVal val="#ppt_x+0.4"/>
                                          </p:val>
                                        </p:tav>
                                        <p:tav tm="100000">
                                          <p:val>
                                            <p:strVal val="#ppt_x-0.05"/>
                                          </p:val>
                                        </p:tav>
                                      </p:tavLst>
                                    </p:anim>
                                    <p:anim calcmode="lin" valueType="num">
                                      <p:cBhvr>
                                        <p:cTn id="87" dur="800" decel="100000" fill="hold"/>
                                        <p:tgtEl>
                                          <p:spTgt spid="3">
                                            <p:txEl>
                                              <p:pRg st="6" end="6"/>
                                            </p:txEl>
                                          </p:spTgt>
                                        </p:tgtEl>
                                        <p:attrNameLst>
                                          <p:attrName>ppt_y</p:attrName>
                                        </p:attrNameLst>
                                      </p:cBhvr>
                                      <p:tavLst>
                                        <p:tav tm="0">
                                          <p:val>
                                            <p:strVal val="#ppt_y-0.4"/>
                                          </p:val>
                                        </p:tav>
                                        <p:tav tm="100000">
                                          <p:val>
                                            <p:strVal val="#ppt_y+0.1"/>
                                          </p:val>
                                        </p:tav>
                                      </p:tavLst>
                                    </p:anim>
                                    <p:anim calcmode="lin" valueType="num">
                                      <p:cBhvr>
                                        <p:cTn id="88" dur="200" accel="100000" fill="hold">
                                          <p:stCondLst>
                                            <p:cond delay="800"/>
                                          </p:stCondLst>
                                        </p:cTn>
                                        <p:tgtEl>
                                          <p:spTgt spid="3">
                                            <p:txEl>
                                              <p:pRg st="6" end="6"/>
                                            </p:txEl>
                                          </p:spTgt>
                                        </p:tgtEl>
                                        <p:attrNameLst>
                                          <p:attrName>ppt_x</p:attrName>
                                        </p:attrNameLst>
                                      </p:cBhvr>
                                      <p:tavLst>
                                        <p:tav tm="0">
                                          <p:val>
                                            <p:strVal val="#ppt_x-0.05"/>
                                          </p:val>
                                        </p:tav>
                                        <p:tav tm="100000">
                                          <p:val>
                                            <p:strVal val="#ppt_x"/>
                                          </p:val>
                                        </p:tav>
                                      </p:tavLst>
                                    </p:anim>
                                    <p:anim calcmode="lin" valueType="num">
                                      <p:cBhvr>
                                        <p:cTn id="89" dur="200" accel="100000" fill="hold">
                                          <p:stCondLst>
                                            <p:cond delay="800"/>
                                          </p:stCondLst>
                                        </p:cTn>
                                        <p:tgtEl>
                                          <p:spTgt spid="3">
                                            <p:txEl>
                                              <p:pRg st="6" end="6"/>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400" y="152400"/>
            <a:ext cx="5257800" cy="838200"/>
          </a:xfrm>
          <a:gradFill flip="none" rotWithShape="1">
            <a:gsLst>
              <a:gs pos="0">
                <a:srgbClr val="00FF00">
                  <a:tint val="66000"/>
                  <a:satMod val="160000"/>
                </a:srgbClr>
              </a:gs>
              <a:gs pos="50000">
                <a:srgbClr val="00FF00">
                  <a:tint val="44500"/>
                  <a:satMod val="160000"/>
                </a:srgbClr>
              </a:gs>
              <a:gs pos="100000">
                <a:srgbClr val="00FF00">
                  <a:tint val="23500"/>
                  <a:satMod val="160000"/>
                </a:srgbClr>
              </a:gs>
            </a:gsLst>
            <a:lin ang="16200000" scaled="1"/>
            <a:tileRect/>
          </a:gradFill>
          <a:ln w="38100">
            <a:solidFill>
              <a:srgbClr val="00B050"/>
            </a:solidFill>
          </a:ln>
        </p:spPr>
        <p:txBody>
          <a:bodyPr>
            <a:normAutofit/>
          </a:bodyPr>
          <a:lstStyle/>
          <a:p>
            <a:pPr algn="ctr"/>
            <a:r>
              <a:rPr lang="fa-IR" dirty="0" smtClean="0">
                <a:cs typeface="B Esfehan" pitchFamily="2" charset="-78"/>
              </a:rPr>
              <a:t>تعامل ابزار و </a:t>
            </a:r>
            <a:r>
              <a:rPr lang="fa-IR" dirty="0" smtClean="0">
                <a:cs typeface="B Esfehan" pitchFamily="2" charset="-78"/>
              </a:rPr>
              <a:t>فرهنگ</a:t>
            </a:r>
            <a:endParaRPr lang="fa-IR" dirty="0">
              <a:cs typeface="B Esfehan" pitchFamily="2" charset="-78"/>
            </a:endParaRPr>
          </a:p>
        </p:txBody>
      </p:sp>
      <p:sp>
        <p:nvSpPr>
          <p:cNvPr id="3" name="Content Placeholder 2"/>
          <p:cNvSpPr>
            <a:spLocks noGrp="1"/>
          </p:cNvSpPr>
          <p:nvPr>
            <p:ph sz="quarter" idx="1"/>
          </p:nvPr>
        </p:nvSpPr>
        <p:spPr>
          <a:xfrm>
            <a:off x="152400" y="1143000"/>
            <a:ext cx="8839200" cy="5486400"/>
          </a:xfr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38100">
            <a:solidFill>
              <a:srgbClr val="FF0000"/>
            </a:solidFill>
          </a:ln>
        </p:spPr>
        <p:txBody>
          <a:bodyPr>
            <a:normAutofit fontScale="47500" lnSpcReduction="20000"/>
          </a:bodyPr>
          <a:lstStyle/>
          <a:p>
            <a:pPr algn="just" rtl="1"/>
            <a:endParaRPr lang="fa-IR" sz="1100" b="1" dirty="0" smtClean="0"/>
          </a:p>
          <a:p>
            <a:pPr algn="just" rtl="1">
              <a:buNone/>
            </a:pPr>
            <a:r>
              <a:rPr lang="fa-IR" sz="3800" b="1" dirty="0" smtClean="0"/>
              <a:t>«نیل پستمن» با نگاهي تاريخي فرهنگ‌ها را به سه نوع متمايز از يكديگر تقسيم مي‌كند، كه در حال حاضر در اين كره خاكي ما نمونه‌هايي از هر كدام از اين سه نوع را مي‌توان ديد. دوره</a:t>
            </a:r>
            <a:r>
              <a:rPr lang="fa-IR" sz="3800" b="1" u="sng" dirty="0" smtClean="0"/>
              <a:t>«ابزار»، «تكنوكراسي» و «تكنوپولي»</a:t>
            </a:r>
            <a:endParaRPr lang="en-US" sz="3800" u="sng" dirty="0" smtClean="0"/>
          </a:p>
          <a:p>
            <a:pPr algn="just" rtl="1"/>
            <a:r>
              <a:rPr lang="fa-IR" sz="5900" b="1" dirty="0" smtClean="0"/>
              <a:t>ويژگي‌هاي «فرهنگ ابزارها»، </a:t>
            </a:r>
          </a:p>
          <a:p>
            <a:pPr algn="just" rtl="1">
              <a:lnSpc>
                <a:spcPct val="170000"/>
              </a:lnSpc>
            </a:pPr>
            <a:r>
              <a:rPr lang="fa-IR" sz="2900" b="1" dirty="0" smtClean="0">
                <a:cs typeface="B Titr" pitchFamily="2" charset="-78"/>
              </a:rPr>
              <a:t>تا قرن هفدهم تمام فرهنگ‌هاي جوامع مختلف فرهنگ ابزار و آلات بوده است. </a:t>
            </a:r>
          </a:p>
          <a:p>
            <a:pPr algn="just" rtl="1">
              <a:lnSpc>
                <a:spcPct val="170000"/>
              </a:lnSpc>
            </a:pPr>
            <a:r>
              <a:rPr lang="fa-IR" sz="2900" b="1" dirty="0" smtClean="0">
                <a:cs typeface="B Titr" pitchFamily="2" charset="-78"/>
              </a:rPr>
              <a:t>ابزارها را به دو منظور نيازهاي مشخص و اساسی زندگي مادي انسان‌ها يا در خدمت مظاهر و سمبل‌هاي عقيدتي.</a:t>
            </a:r>
          </a:p>
          <a:p>
            <a:pPr algn="just" rtl="1">
              <a:lnSpc>
                <a:spcPct val="170000"/>
              </a:lnSpc>
            </a:pPr>
            <a:r>
              <a:rPr lang="fa-IR" sz="2900" b="1" dirty="0" smtClean="0">
                <a:cs typeface="B Titr" pitchFamily="2" charset="-78"/>
              </a:rPr>
              <a:t>در اين دوران تعاليم مذهبي كاربرد ابزار و آلات و كم و كيف استفاده از آن‌ها را تعيين مي‌كرد. به عبارت ديگر اين «ابزار» بود كه در خدمت ايدئولوژي قرار داشت. </a:t>
            </a:r>
            <a:endParaRPr lang="en-US" sz="2900" dirty="0" smtClean="0">
              <a:cs typeface="B Titr" pitchFamily="2" charset="-78"/>
            </a:endParaRPr>
          </a:p>
          <a:p>
            <a:pPr algn="just" rtl="1">
              <a:lnSpc>
                <a:spcPct val="170000"/>
              </a:lnSpc>
            </a:pPr>
            <a:r>
              <a:rPr lang="fa-IR" sz="2900" b="1" dirty="0" smtClean="0">
                <a:cs typeface="B Titr" pitchFamily="2" charset="-78"/>
              </a:rPr>
              <a:t>اولين و آخرين اصل آن بود كه همه دانش‌ها و خوبي‌ها از خداوند نشاءت مي‌گيرد به همين دليل بايد همه تلاش‌ها و كوشش انسان‌ها در خدمت خداوند قرار گيرد.</a:t>
            </a:r>
          </a:p>
          <a:p>
            <a:pPr algn="just" rtl="1">
              <a:lnSpc>
                <a:spcPct val="170000"/>
              </a:lnSpc>
            </a:pPr>
            <a:r>
              <a:rPr lang="en-US" sz="2900" baseline="30000" dirty="0" smtClean="0">
                <a:cs typeface="B Titr" pitchFamily="2" charset="-78"/>
              </a:rPr>
              <a:t></a:t>
            </a:r>
            <a:r>
              <a:rPr lang="fa-IR" sz="2900" b="1" dirty="0" smtClean="0">
                <a:cs typeface="B Titr" pitchFamily="2" charset="-78"/>
              </a:rPr>
              <a:t>در يك جامعه مبتني بر فرهنگ «ابزار» مباني و باورها و اعتقادات ديني، هماهنگ و برخوردار از نظمي است كه  جاي هر چيزي را مشخص است.</a:t>
            </a:r>
            <a:endParaRPr lang="en-US" sz="2900" dirty="0" smtClean="0">
              <a:cs typeface="B Titr" pitchFamily="2" charset="-78"/>
            </a:endParaRPr>
          </a:p>
          <a:p>
            <a:pPr algn="just" rtl="1">
              <a:lnSpc>
                <a:spcPct val="170000"/>
              </a:lnSpc>
            </a:pPr>
            <a:r>
              <a:rPr lang="fa-IR" sz="2900" b="1" dirty="0" smtClean="0">
                <a:cs typeface="B Titr" pitchFamily="2" charset="-78"/>
              </a:rPr>
              <a:t>وجود نظم و هماهنگي در سيستم عقيدتي و ديني موجود، اساساً‌ ربطي به ميزان پيشرفت تكنيك‌ در آن جامعه نداشته و تابع متغير كمي و كيفي تكنولوژي‌ و پيشرفت آن نيست. زيرا مبناي اين باور ديني و عقيده‌ و مذهبي، بيشتر بر پايه‌هاي مسائل متافيزيكي و الهيات مربوط به آن استوار است و همين نظام هماهنگ اعتقادي است كه جهان را داراي نظم و ميزان مي‌بيند و جهان بيني سامان يافته و منظمي را باعث مي‌شود.</a:t>
            </a:r>
            <a:endParaRPr lang="en-US" sz="2900" dirty="0" smtClean="0">
              <a:cs typeface="B Titr" pitchFamily="2" charset="-78"/>
            </a:endParaRPr>
          </a:p>
        </p:txBody>
      </p:sp>
    </p:spTree>
  </p:cSld>
  <p:clrMapOvr>
    <a:masterClrMapping/>
  </p:clrMapOvr>
  <p:transition>
    <p:wipe dir="d"/>
    <p:sndAc>
      <p:stSnd>
        <p:snd r:embed="rId2" name="camera.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1"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455" fill="hold">
                                          <p:stCondLst>
                                            <p:cond delay="0"/>
                                          </p:stCondLst>
                                        </p:cTn>
                                        <p:tgtEl>
                                          <p:spTgt spid="2"/>
                                        </p:tgtEl>
                                        <p:attrNameLst>
                                          <p:attrName>style.rotation</p:attrName>
                                        </p:attrNameLst>
                                      </p:cBhvr>
                                      <p:to>
                                        <p:strVal val="-45.0"/>
                                      </p:to>
                                    </p:set>
                                    <p:anim calcmode="lin" valueType="num">
                                      <p:cBhvr>
                                        <p:cTn id="8"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8" presetClass="entr" presetSubtype="0" accel="5000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 calcmode="lin" valueType="num">
                                      <p:cBhvr>
                                        <p:cTn id="16" dur="3000" fill="hold"/>
                                        <p:tgtEl>
                                          <p:spTgt spid="3">
                                            <p:bg/>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 dur="3000" fill="hold"/>
                                        <p:tgtEl>
                                          <p:spTgt spid="3">
                                            <p:bg/>
                                          </p:spTgt>
                                        </p:tgtEl>
                                        <p:attrNameLst>
                                          <p:attrName>ppt_x</p:attrName>
                                        </p:attrNameLst>
                                      </p:cBhvr>
                                      <p:tavLst>
                                        <p:tav tm="0">
                                          <p:val>
                                            <p:fltVal val="-1"/>
                                          </p:val>
                                        </p:tav>
                                        <p:tav tm="50000">
                                          <p:val>
                                            <p:fltVal val="0.95"/>
                                          </p:val>
                                        </p:tav>
                                        <p:tav tm="100000">
                                          <p:val>
                                            <p:strVal val="#ppt_x"/>
                                          </p:val>
                                        </p:tav>
                                      </p:tavLst>
                                    </p:anim>
                                    <p:anim calcmode="lin" valueType="num">
                                      <p:cBhvr>
                                        <p:cTn id="18" dur="3000" fill="hold"/>
                                        <p:tgtEl>
                                          <p:spTgt spid="3">
                                            <p:bg/>
                                          </p:spTgt>
                                        </p:tgtEl>
                                        <p:attrNameLst>
                                          <p:attrName>ppt_y</p:attrName>
                                        </p:attrNameLst>
                                      </p:cBhvr>
                                      <p:tavLst>
                                        <p:tav tm="0">
                                          <p:val>
                                            <p:strVal val="#ppt_y"/>
                                          </p:val>
                                        </p:tav>
                                        <p:tav tm="100000">
                                          <p:val>
                                            <p:strVal val="#ppt_y"/>
                                          </p:val>
                                        </p:tav>
                                      </p:tavLst>
                                    </p:anim>
                                    <p:animEffect transition="in" filter="fade">
                                      <p:cBhvr>
                                        <p:cTn id="19" dur="3000"/>
                                        <p:tgtEl>
                                          <p:spTgt spid="3">
                                            <p:bg/>
                                          </p:spTgt>
                                        </p:tgtEl>
                                      </p:cBhvr>
                                    </p:animEffect>
                                  </p:childTnLst>
                                </p:cTn>
                              </p:par>
                            </p:childTnLst>
                          </p:cTn>
                        </p:par>
                      </p:childTnLst>
                    </p:cTn>
                  </p:par>
                  <p:par>
                    <p:cTn id="20" fill="hold">
                      <p:stCondLst>
                        <p:cond delay="indefinite"/>
                      </p:stCondLst>
                      <p:childTnLst>
                        <p:par>
                          <p:cTn id="21" fill="hold">
                            <p:stCondLst>
                              <p:cond delay="0"/>
                            </p:stCondLst>
                            <p:childTnLst>
                              <p:par>
                                <p:cTn id="22" presetID="48" presetClass="entr" presetSubtype="0" accel="5000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p:cTn id="24" dur="3000" fill="hold"/>
                                        <p:tgtEl>
                                          <p:spTgt spid="3">
                                            <p:txEl>
                                              <p:pRg st="1" end="1"/>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5" dur="3000" fill="hold"/>
                                        <p:tgtEl>
                                          <p:spTgt spid="3">
                                            <p:txEl>
                                              <p:pRg st="1" end="1"/>
                                            </p:txEl>
                                          </p:spTgt>
                                        </p:tgtEl>
                                        <p:attrNameLst>
                                          <p:attrName>ppt_x</p:attrName>
                                        </p:attrNameLst>
                                      </p:cBhvr>
                                      <p:tavLst>
                                        <p:tav tm="0">
                                          <p:val>
                                            <p:fltVal val="-1"/>
                                          </p:val>
                                        </p:tav>
                                        <p:tav tm="50000">
                                          <p:val>
                                            <p:fltVal val="0.95"/>
                                          </p:val>
                                        </p:tav>
                                        <p:tav tm="100000">
                                          <p:val>
                                            <p:strVal val="#ppt_x"/>
                                          </p:val>
                                        </p:tav>
                                      </p:tavLst>
                                    </p:anim>
                                    <p:anim calcmode="lin" valueType="num">
                                      <p:cBhvr>
                                        <p:cTn id="26" dur="3000" fill="hold"/>
                                        <p:tgtEl>
                                          <p:spTgt spid="3">
                                            <p:txEl>
                                              <p:pRg st="1" end="1"/>
                                            </p:txEl>
                                          </p:spTgt>
                                        </p:tgtEl>
                                        <p:attrNameLst>
                                          <p:attrName>ppt_y</p:attrName>
                                        </p:attrNameLst>
                                      </p:cBhvr>
                                      <p:tavLst>
                                        <p:tav tm="0">
                                          <p:val>
                                            <p:strVal val="#ppt_y"/>
                                          </p:val>
                                        </p:tav>
                                        <p:tav tm="100000">
                                          <p:val>
                                            <p:strVal val="#ppt_y"/>
                                          </p:val>
                                        </p:tav>
                                      </p:tavLst>
                                    </p:anim>
                                    <p:animEffect transition="in" filter="fade">
                                      <p:cBhvr>
                                        <p:cTn id="27" dur="3000"/>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8" presetClass="entr" presetSubtype="0" accel="50000"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p:cTn id="32" dur="3000" fill="hold"/>
                                        <p:tgtEl>
                                          <p:spTgt spid="3">
                                            <p:txEl>
                                              <p:pRg st="2" end="2"/>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 dur="3000" fill="hold"/>
                                        <p:tgtEl>
                                          <p:spTgt spid="3">
                                            <p:txEl>
                                              <p:pRg st="2" end="2"/>
                                            </p:txEl>
                                          </p:spTgt>
                                        </p:tgtEl>
                                        <p:attrNameLst>
                                          <p:attrName>ppt_x</p:attrName>
                                        </p:attrNameLst>
                                      </p:cBhvr>
                                      <p:tavLst>
                                        <p:tav tm="0">
                                          <p:val>
                                            <p:fltVal val="-1"/>
                                          </p:val>
                                        </p:tav>
                                        <p:tav tm="50000">
                                          <p:val>
                                            <p:fltVal val="0.95"/>
                                          </p:val>
                                        </p:tav>
                                        <p:tav tm="100000">
                                          <p:val>
                                            <p:strVal val="#ppt_x"/>
                                          </p:val>
                                        </p:tav>
                                      </p:tavLst>
                                    </p:anim>
                                    <p:anim calcmode="lin" valueType="num">
                                      <p:cBhvr>
                                        <p:cTn id="34" dur="3000" fill="hold"/>
                                        <p:tgtEl>
                                          <p:spTgt spid="3">
                                            <p:txEl>
                                              <p:pRg st="2" end="2"/>
                                            </p:txEl>
                                          </p:spTgt>
                                        </p:tgtEl>
                                        <p:attrNameLst>
                                          <p:attrName>ppt_y</p:attrName>
                                        </p:attrNameLst>
                                      </p:cBhvr>
                                      <p:tavLst>
                                        <p:tav tm="0">
                                          <p:val>
                                            <p:strVal val="#ppt_y"/>
                                          </p:val>
                                        </p:tav>
                                        <p:tav tm="100000">
                                          <p:val>
                                            <p:strVal val="#ppt_y"/>
                                          </p:val>
                                        </p:tav>
                                      </p:tavLst>
                                    </p:anim>
                                    <p:animEffect transition="in" filter="fade">
                                      <p:cBhvr>
                                        <p:cTn id="35" dur="3000"/>
                                        <p:tgtEl>
                                          <p:spTgt spid="3">
                                            <p:txEl>
                                              <p:pRg st="2" end="2"/>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48" presetClass="entr" presetSubtype="0" accel="50000" fill="hold" grpId="0" nodeType="click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 calcmode="lin" valueType="num">
                                      <p:cBhvr>
                                        <p:cTn id="40" dur="3000" fill="hold"/>
                                        <p:tgtEl>
                                          <p:spTgt spid="3">
                                            <p:txEl>
                                              <p:pRg st="3" end="3"/>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 dur="3000" fill="hold"/>
                                        <p:tgtEl>
                                          <p:spTgt spid="3">
                                            <p:txEl>
                                              <p:pRg st="3" end="3"/>
                                            </p:txEl>
                                          </p:spTgt>
                                        </p:tgtEl>
                                        <p:attrNameLst>
                                          <p:attrName>ppt_x</p:attrName>
                                        </p:attrNameLst>
                                      </p:cBhvr>
                                      <p:tavLst>
                                        <p:tav tm="0">
                                          <p:val>
                                            <p:fltVal val="-1"/>
                                          </p:val>
                                        </p:tav>
                                        <p:tav tm="50000">
                                          <p:val>
                                            <p:fltVal val="0.95"/>
                                          </p:val>
                                        </p:tav>
                                        <p:tav tm="100000">
                                          <p:val>
                                            <p:strVal val="#ppt_x"/>
                                          </p:val>
                                        </p:tav>
                                      </p:tavLst>
                                    </p:anim>
                                    <p:anim calcmode="lin" valueType="num">
                                      <p:cBhvr>
                                        <p:cTn id="42" dur="3000" fill="hold"/>
                                        <p:tgtEl>
                                          <p:spTgt spid="3">
                                            <p:txEl>
                                              <p:pRg st="3" end="3"/>
                                            </p:txEl>
                                          </p:spTgt>
                                        </p:tgtEl>
                                        <p:attrNameLst>
                                          <p:attrName>ppt_y</p:attrName>
                                        </p:attrNameLst>
                                      </p:cBhvr>
                                      <p:tavLst>
                                        <p:tav tm="0">
                                          <p:val>
                                            <p:strVal val="#ppt_y"/>
                                          </p:val>
                                        </p:tav>
                                        <p:tav tm="100000">
                                          <p:val>
                                            <p:strVal val="#ppt_y"/>
                                          </p:val>
                                        </p:tav>
                                      </p:tavLst>
                                    </p:anim>
                                    <p:animEffect transition="in" filter="fade">
                                      <p:cBhvr>
                                        <p:cTn id="43" dur="3000"/>
                                        <p:tgtEl>
                                          <p:spTgt spid="3">
                                            <p:txEl>
                                              <p:pRg st="3" end="3"/>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48" presetClass="entr" presetSubtype="0" accel="50000" fill="hold" grpId="0" nodeType="clickEffect">
                                  <p:stCondLst>
                                    <p:cond delay="0"/>
                                  </p:stCondLst>
                                  <p:childTnLst>
                                    <p:set>
                                      <p:cBhvr>
                                        <p:cTn id="47" dur="1" fill="hold">
                                          <p:stCondLst>
                                            <p:cond delay="0"/>
                                          </p:stCondLst>
                                        </p:cTn>
                                        <p:tgtEl>
                                          <p:spTgt spid="3">
                                            <p:txEl>
                                              <p:pRg st="4" end="4"/>
                                            </p:txEl>
                                          </p:spTgt>
                                        </p:tgtEl>
                                        <p:attrNameLst>
                                          <p:attrName>style.visibility</p:attrName>
                                        </p:attrNameLst>
                                      </p:cBhvr>
                                      <p:to>
                                        <p:strVal val="visible"/>
                                      </p:to>
                                    </p:set>
                                    <p:anim calcmode="lin" valueType="num">
                                      <p:cBhvr>
                                        <p:cTn id="48" dur="3000" fill="hold"/>
                                        <p:tgtEl>
                                          <p:spTgt spid="3">
                                            <p:txEl>
                                              <p:pRg st="4" end="4"/>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9" dur="3000" fill="hold"/>
                                        <p:tgtEl>
                                          <p:spTgt spid="3">
                                            <p:txEl>
                                              <p:pRg st="4" end="4"/>
                                            </p:txEl>
                                          </p:spTgt>
                                        </p:tgtEl>
                                        <p:attrNameLst>
                                          <p:attrName>ppt_x</p:attrName>
                                        </p:attrNameLst>
                                      </p:cBhvr>
                                      <p:tavLst>
                                        <p:tav tm="0">
                                          <p:val>
                                            <p:fltVal val="-1"/>
                                          </p:val>
                                        </p:tav>
                                        <p:tav tm="50000">
                                          <p:val>
                                            <p:fltVal val="0.95"/>
                                          </p:val>
                                        </p:tav>
                                        <p:tav tm="100000">
                                          <p:val>
                                            <p:strVal val="#ppt_x"/>
                                          </p:val>
                                        </p:tav>
                                      </p:tavLst>
                                    </p:anim>
                                    <p:anim calcmode="lin" valueType="num">
                                      <p:cBhvr>
                                        <p:cTn id="50" dur="3000" fill="hold"/>
                                        <p:tgtEl>
                                          <p:spTgt spid="3">
                                            <p:txEl>
                                              <p:pRg st="4" end="4"/>
                                            </p:txEl>
                                          </p:spTgt>
                                        </p:tgtEl>
                                        <p:attrNameLst>
                                          <p:attrName>ppt_y</p:attrName>
                                        </p:attrNameLst>
                                      </p:cBhvr>
                                      <p:tavLst>
                                        <p:tav tm="0">
                                          <p:val>
                                            <p:strVal val="#ppt_y"/>
                                          </p:val>
                                        </p:tav>
                                        <p:tav tm="100000">
                                          <p:val>
                                            <p:strVal val="#ppt_y"/>
                                          </p:val>
                                        </p:tav>
                                      </p:tavLst>
                                    </p:anim>
                                    <p:animEffect transition="in" filter="fade">
                                      <p:cBhvr>
                                        <p:cTn id="51" dur="3000"/>
                                        <p:tgtEl>
                                          <p:spTgt spid="3">
                                            <p:txEl>
                                              <p:pRg st="4" end="4"/>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48" presetClass="entr" presetSubtype="0" accel="50000" fill="hold" grpId="0" nodeType="clickEffect">
                                  <p:stCondLst>
                                    <p:cond delay="0"/>
                                  </p:stCondLst>
                                  <p:childTnLst>
                                    <p:set>
                                      <p:cBhvr>
                                        <p:cTn id="55" dur="1" fill="hold">
                                          <p:stCondLst>
                                            <p:cond delay="0"/>
                                          </p:stCondLst>
                                        </p:cTn>
                                        <p:tgtEl>
                                          <p:spTgt spid="3">
                                            <p:txEl>
                                              <p:pRg st="5" end="5"/>
                                            </p:txEl>
                                          </p:spTgt>
                                        </p:tgtEl>
                                        <p:attrNameLst>
                                          <p:attrName>style.visibility</p:attrName>
                                        </p:attrNameLst>
                                      </p:cBhvr>
                                      <p:to>
                                        <p:strVal val="visible"/>
                                      </p:to>
                                    </p:set>
                                    <p:anim calcmode="lin" valueType="num">
                                      <p:cBhvr>
                                        <p:cTn id="56" dur="3000" fill="hold"/>
                                        <p:tgtEl>
                                          <p:spTgt spid="3">
                                            <p:txEl>
                                              <p:pRg st="5" end="5"/>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7" dur="3000" fill="hold"/>
                                        <p:tgtEl>
                                          <p:spTgt spid="3">
                                            <p:txEl>
                                              <p:pRg st="5" end="5"/>
                                            </p:txEl>
                                          </p:spTgt>
                                        </p:tgtEl>
                                        <p:attrNameLst>
                                          <p:attrName>ppt_x</p:attrName>
                                        </p:attrNameLst>
                                      </p:cBhvr>
                                      <p:tavLst>
                                        <p:tav tm="0">
                                          <p:val>
                                            <p:fltVal val="-1"/>
                                          </p:val>
                                        </p:tav>
                                        <p:tav tm="50000">
                                          <p:val>
                                            <p:fltVal val="0.95"/>
                                          </p:val>
                                        </p:tav>
                                        <p:tav tm="100000">
                                          <p:val>
                                            <p:strVal val="#ppt_x"/>
                                          </p:val>
                                        </p:tav>
                                      </p:tavLst>
                                    </p:anim>
                                    <p:anim calcmode="lin" valueType="num">
                                      <p:cBhvr>
                                        <p:cTn id="58" dur="3000" fill="hold"/>
                                        <p:tgtEl>
                                          <p:spTgt spid="3">
                                            <p:txEl>
                                              <p:pRg st="5" end="5"/>
                                            </p:txEl>
                                          </p:spTgt>
                                        </p:tgtEl>
                                        <p:attrNameLst>
                                          <p:attrName>ppt_y</p:attrName>
                                        </p:attrNameLst>
                                      </p:cBhvr>
                                      <p:tavLst>
                                        <p:tav tm="0">
                                          <p:val>
                                            <p:strVal val="#ppt_y"/>
                                          </p:val>
                                        </p:tav>
                                        <p:tav tm="100000">
                                          <p:val>
                                            <p:strVal val="#ppt_y"/>
                                          </p:val>
                                        </p:tav>
                                      </p:tavLst>
                                    </p:anim>
                                    <p:animEffect transition="in" filter="fade">
                                      <p:cBhvr>
                                        <p:cTn id="59" dur="3000"/>
                                        <p:tgtEl>
                                          <p:spTgt spid="3">
                                            <p:txEl>
                                              <p:pRg st="5" end="5"/>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48" presetClass="entr" presetSubtype="0" accel="50000" fill="hold" grpId="0" nodeType="clickEffect">
                                  <p:stCondLst>
                                    <p:cond delay="0"/>
                                  </p:stCondLst>
                                  <p:childTnLst>
                                    <p:set>
                                      <p:cBhvr>
                                        <p:cTn id="63" dur="1" fill="hold">
                                          <p:stCondLst>
                                            <p:cond delay="0"/>
                                          </p:stCondLst>
                                        </p:cTn>
                                        <p:tgtEl>
                                          <p:spTgt spid="3">
                                            <p:txEl>
                                              <p:pRg st="6" end="6"/>
                                            </p:txEl>
                                          </p:spTgt>
                                        </p:tgtEl>
                                        <p:attrNameLst>
                                          <p:attrName>style.visibility</p:attrName>
                                        </p:attrNameLst>
                                      </p:cBhvr>
                                      <p:to>
                                        <p:strVal val="visible"/>
                                      </p:to>
                                    </p:set>
                                    <p:anim calcmode="lin" valueType="num">
                                      <p:cBhvr>
                                        <p:cTn id="64" dur="3000" fill="hold"/>
                                        <p:tgtEl>
                                          <p:spTgt spid="3">
                                            <p:txEl>
                                              <p:pRg st="6" end="6"/>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5" dur="3000" fill="hold"/>
                                        <p:tgtEl>
                                          <p:spTgt spid="3">
                                            <p:txEl>
                                              <p:pRg st="6" end="6"/>
                                            </p:txEl>
                                          </p:spTgt>
                                        </p:tgtEl>
                                        <p:attrNameLst>
                                          <p:attrName>ppt_x</p:attrName>
                                        </p:attrNameLst>
                                      </p:cBhvr>
                                      <p:tavLst>
                                        <p:tav tm="0">
                                          <p:val>
                                            <p:fltVal val="-1"/>
                                          </p:val>
                                        </p:tav>
                                        <p:tav tm="50000">
                                          <p:val>
                                            <p:fltVal val="0.95"/>
                                          </p:val>
                                        </p:tav>
                                        <p:tav tm="100000">
                                          <p:val>
                                            <p:strVal val="#ppt_x"/>
                                          </p:val>
                                        </p:tav>
                                      </p:tavLst>
                                    </p:anim>
                                    <p:anim calcmode="lin" valueType="num">
                                      <p:cBhvr>
                                        <p:cTn id="66" dur="3000" fill="hold"/>
                                        <p:tgtEl>
                                          <p:spTgt spid="3">
                                            <p:txEl>
                                              <p:pRg st="6" end="6"/>
                                            </p:txEl>
                                          </p:spTgt>
                                        </p:tgtEl>
                                        <p:attrNameLst>
                                          <p:attrName>ppt_y</p:attrName>
                                        </p:attrNameLst>
                                      </p:cBhvr>
                                      <p:tavLst>
                                        <p:tav tm="0">
                                          <p:val>
                                            <p:strVal val="#ppt_y"/>
                                          </p:val>
                                        </p:tav>
                                        <p:tav tm="100000">
                                          <p:val>
                                            <p:strVal val="#ppt_y"/>
                                          </p:val>
                                        </p:tav>
                                      </p:tavLst>
                                    </p:anim>
                                    <p:animEffect transition="in" filter="fade">
                                      <p:cBhvr>
                                        <p:cTn id="67" dur="3000"/>
                                        <p:tgtEl>
                                          <p:spTgt spid="3">
                                            <p:txEl>
                                              <p:pRg st="6" end="6"/>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48" presetClass="entr" presetSubtype="0" accel="50000" fill="hold" grpId="0" nodeType="clickEffect">
                                  <p:stCondLst>
                                    <p:cond delay="0"/>
                                  </p:stCondLst>
                                  <p:childTnLst>
                                    <p:set>
                                      <p:cBhvr>
                                        <p:cTn id="71" dur="1" fill="hold">
                                          <p:stCondLst>
                                            <p:cond delay="0"/>
                                          </p:stCondLst>
                                        </p:cTn>
                                        <p:tgtEl>
                                          <p:spTgt spid="3">
                                            <p:txEl>
                                              <p:pRg st="7" end="7"/>
                                            </p:txEl>
                                          </p:spTgt>
                                        </p:tgtEl>
                                        <p:attrNameLst>
                                          <p:attrName>style.visibility</p:attrName>
                                        </p:attrNameLst>
                                      </p:cBhvr>
                                      <p:to>
                                        <p:strVal val="visible"/>
                                      </p:to>
                                    </p:set>
                                    <p:anim calcmode="lin" valueType="num">
                                      <p:cBhvr>
                                        <p:cTn id="72" dur="3000" fill="hold"/>
                                        <p:tgtEl>
                                          <p:spTgt spid="3">
                                            <p:txEl>
                                              <p:pRg st="7" end="7"/>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3" dur="3000" fill="hold"/>
                                        <p:tgtEl>
                                          <p:spTgt spid="3">
                                            <p:txEl>
                                              <p:pRg st="7" end="7"/>
                                            </p:txEl>
                                          </p:spTgt>
                                        </p:tgtEl>
                                        <p:attrNameLst>
                                          <p:attrName>ppt_x</p:attrName>
                                        </p:attrNameLst>
                                      </p:cBhvr>
                                      <p:tavLst>
                                        <p:tav tm="0">
                                          <p:val>
                                            <p:fltVal val="-1"/>
                                          </p:val>
                                        </p:tav>
                                        <p:tav tm="50000">
                                          <p:val>
                                            <p:fltVal val="0.95"/>
                                          </p:val>
                                        </p:tav>
                                        <p:tav tm="100000">
                                          <p:val>
                                            <p:strVal val="#ppt_x"/>
                                          </p:val>
                                        </p:tav>
                                      </p:tavLst>
                                    </p:anim>
                                    <p:anim calcmode="lin" valueType="num">
                                      <p:cBhvr>
                                        <p:cTn id="74" dur="3000" fill="hold"/>
                                        <p:tgtEl>
                                          <p:spTgt spid="3">
                                            <p:txEl>
                                              <p:pRg st="7" end="7"/>
                                            </p:txEl>
                                          </p:spTgt>
                                        </p:tgtEl>
                                        <p:attrNameLst>
                                          <p:attrName>ppt_y</p:attrName>
                                        </p:attrNameLst>
                                      </p:cBhvr>
                                      <p:tavLst>
                                        <p:tav tm="0">
                                          <p:val>
                                            <p:strVal val="#ppt_y"/>
                                          </p:val>
                                        </p:tav>
                                        <p:tav tm="100000">
                                          <p:val>
                                            <p:strVal val="#ppt_y"/>
                                          </p:val>
                                        </p:tav>
                                      </p:tavLst>
                                    </p:anim>
                                    <p:animEffect transition="in" filter="fade">
                                      <p:cBhvr>
                                        <p:cTn id="75" dur="3000"/>
                                        <p:tgtEl>
                                          <p:spTgt spid="3">
                                            <p:txEl>
                                              <p:pRg st="7" end="7"/>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48" presetClass="entr" presetSubtype="0" accel="50000" fill="hold" grpId="0" nodeType="clickEffect">
                                  <p:stCondLst>
                                    <p:cond delay="0"/>
                                  </p:stCondLst>
                                  <p:childTnLst>
                                    <p:set>
                                      <p:cBhvr>
                                        <p:cTn id="79" dur="1" fill="hold">
                                          <p:stCondLst>
                                            <p:cond delay="0"/>
                                          </p:stCondLst>
                                        </p:cTn>
                                        <p:tgtEl>
                                          <p:spTgt spid="3">
                                            <p:txEl>
                                              <p:pRg st="8" end="8"/>
                                            </p:txEl>
                                          </p:spTgt>
                                        </p:tgtEl>
                                        <p:attrNameLst>
                                          <p:attrName>style.visibility</p:attrName>
                                        </p:attrNameLst>
                                      </p:cBhvr>
                                      <p:to>
                                        <p:strVal val="visible"/>
                                      </p:to>
                                    </p:set>
                                    <p:anim calcmode="lin" valueType="num">
                                      <p:cBhvr>
                                        <p:cTn id="80" dur="3000" fill="hold"/>
                                        <p:tgtEl>
                                          <p:spTgt spid="3">
                                            <p:txEl>
                                              <p:pRg st="8" end="8"/>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1" dur="3000" fill="hold"/>
                                        <p:tgtEl>
                                          <p:spTgt spid="3">
                                            <p:txEl>
                                              <p:pRg st="8" end="8"/>
                                            </p:txEl>
                                          </p:spTgt>
                                        </p:tgtEl>
                                        <p:attrNameLst>
                                          <p:attrName>ppt_x</p:attrName>
                                        </p:attrNameLst>
                                      </p:cBhvr>
                                      <p:tavLst>
                                        <p:tav tm="0">
                                          <p:val>
                                            <p:fltVal val="-1"/>
                                          </p:val>
                                        </p:tav>
                                        <p:tav tm="50000">
                                          <p:val>
                                            <p:fltVal val="0.95"/>
                                          </p:val>
                                        </p:tav>
                                        <p:tav tm="100000">
                                          <p:val>
                                            <p:strVal val="#ppt_x"/>
                                          </p:val>
                                        </p:tav>
                                      </p:tavLst>
                                    </p:anim>
                                    <p:anim calcmode="lin" valueType="num">
                                      <p:cBhvr>
                                        <p:cTn id="82" dur="3000" fill="hold"/>
                                        <p:tgtEl>
                                          <p:spTgt spid="3">
                                            <p:txEl>
                                              <p:pRg st="8" end="8"/>
                                            </p:txEl>
                                          </p:spTgt>
                                        </p:tgtEl>
                                        <p:attrNameLst>
                                          <p:attrName>ppt_y</p:attrName>
                                        </p:attrNameLst>
                                      </p:cBhvr>
                                      <p:tavLst>
                                        <p:tav tm="0">
                                          <p:val>
                                            <p:strVal val="#ppt_y"/>
                                          </p:val>
                                        </p:tav>
                                        <p:tav tm="100000">
                                          <p:val>
                                            <p:strVal val="#ppt_y"/>
                                          </p:val>
                                        </p:tav>
                                      </p:tavLst>
                                    </p:anim>
                                    <p:animEffect transition="in" filter="fade">
                                      <p:cBhvr>
                                        <p:cTn id="83" dur="3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animBg="1"/>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52400"/>
            <a:ext cx="5410200" cy="792162"/>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a:ln>
            <a:solidFill>
              <a:schemeClr val="accent1">
                <a:lumMod val="75000"/>
              </a:schemeClr>
            </a:solidFill>
          </a:ln>
        </p:spPr>
        <p:txBody>
          <a:bodyPr>
            <a:normAutofit fontScale="90000"/>
          </a:bodyPr>
          <a:lstStyle/>
          <a:p>
            <a:pPr algn="ctr"/>
            <a:r>
              <a:rPr lang="fa-IR" dirty="0" smtClean="0">
                <a:cs typeface="B Esfehan" pitchFamily="2" charset="-78"/>
              </a:rPr>
              <a:t>تقابل تکنولوژی با </a:t>
            </a:r>
            <a:r>
              <a:rPr lang="fa-IR" dirty="0" smtClean="0">
                <a:cs typeface="B Esfehan" pitchFamily="2" charset="-78"/>
              </a:rPr>
              <a:t>فرهنگ(1)</a:t>
            </a:r>
            <a:r>
              <a:rPr lang="en-US" dirty="0" smtClean="0">
                <a:cs typeface="B Esfehan" pitchFamily="2" charset="-78"/>
              </a:rPr>
              <a:t> </a:t>
            </a:r>
            <a:endParaRPr lang="fa-IR" dirty="0"/>
          </a:p>
        </p:txBody>
      </p:sp>
      <p:sp>
        <p:nvSpPr>
          <p:cNvPr id="3" name="Content Placeholder 2"/>
          <p:cNvSpPr>
            <a:spLocks noGrp="1"/>
          </p:cNvSpPr>
          <p:nvPr>
            <p:ph sz="quarter" idx="1"/>
          </p:nvPr>
        </p:nvSpPr>
        <p:spPr>
          <a:xfrm>
            <a:off x="152400" y="1066800"/>
            <a:ext cx="8839200" cy="5562600"/>
          </a:xfr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6200000" scaled="1"/>
            <a:tileRect/>
          </a:gradFill>
          <a:ln w="38100">
            <a:solidFill>
              <a:srgbClr val="FFC000"/>
            </a:solidFill>
          </a:ln>
        </p:spPr>
        <p:txBody>
          <a:bodyPr>
            <a:normAutofit fontScale="55000" lnSpcReduction="20000"/>
          </a:bodyPr>
          <a:lstStyle/>
          <a:p>
            <a:pPr algn="just" rtl="1">
              <a:buNone/>
            </a:pPr>
            <a:r>
              <a:rPr lang="fa-IR" sz="3300" b="1" dirty="0" smtClean="0"/>
              <a:t>         بديهي است كه شناخت مهد تكوين و بلوغ هر پديده‌اي مقدم‌ بر، بررسي اصل پديده است. تبيين ويژگي‌ها و فضاي حاكم بر چنين بستري، يك ضرورت قطعي به شمار مي‌رود و جامعه نيز به عنوان زمينة عيني پيدايش تغييرات و تكامل تكنولوژي از اين قاعده مستثني نيست.</a:t>
            </a:r>
          </a:p>
          <a:p>
            <a:pPr algn="just" rtl="1"/>
            <a:r>
              <a:rPr lang="fa-IR" sz="4400" b="1" dirty="0" smtClean="0"/>
              <a:t>ویژگی های دوران فرهنگ تكنوكراسي</a:t>
            </a:r>
            <a:endParaRPr lang="en-US" sz="4400" dirty="0" smtClean="0"/>
          </a:p>
          <a:p>
            <a:pPr algn="just" rtl="1"/>
            <a:r>
              <a:rPr lang="fa-IR" sz="2900" b="1" dirty="0" smtClean="0">
                <a:cs typeface="B Titr" pitchFamily="2" charset="-78"/>
              </a:rPr>
              <a:t>در اين دوره، ورود تكنوپولي به عرصة زندگي و تعارضاتي كه با سنت داشت تغييرات فكري و اعتقادي عميقي ايجاد كرد. </a:t>
            </a:r>
            <a:endParaRPr lang="en-US" sz="2900" dirty="0" smtClean="0">
              <a:cs typeface="B Titr" pitchFamily="2" charset="-78"/>
            </a:endParaRPr>
          </a:p>
          <a:p>
            <a:pPr algn="just" rtl="1"/>
            <a:r>
              <a:rPr lang="fa-IR" sz="2900" b="1" dirty="0" smtClean="0">
                <a:cs typeface="B Titr" pitchFamily="2" charset="-78"/>
              </a:rPr>
              <a:t>پس از انقلاب صنعتي قرن نوزدهم اروپا «رونسانس» ماشين، خداي اصلي و حقيقي اينان شد.</a:t>
            </a:r>
          </a:p>
          <a:p>
            <a:pPr algn="just" rtl="1"/>
            <a:r>
              <a:rPr lang="fa-IR" sz="2900" b="1" dirty="0" smtClean="0">
                <a:cs typeface="B Titr" pitchFamily="2" charset="-78"/>
              </a:rPr>
              <a:t>ديگر انسان‌ها حاضر نبوند اصل و اساس زندگي و حيات اين جهاني خود را با حياتي كه مملو از ترس از خداست و محصور در جامعة ابزار و آلات بود معاوضه كنند.</a:t>
            </a:r>
            <a:endParaRPr lang="en-US" sz="2900" dirty="0" smtClean="0">
              <a:cs typeface="B Titr" pitchFamily="2" charset="-78"/>
            </a:endParaRPr>
          </a:p>
          <a:p>
            <a:pPr algn="just" rtl="1"/>
            <a:r>
              <a:rPr lang="fa-IR" sz="2900" b="1" dirty="0" smtClean="0">
                <a:cs typeface="B Titr" pitchFamily="2" charset="-78"/>
              </a:rPr>
              <a:t>در اين دوره باور كساني كه به مباني پيشرفت اعتقاد داشتند بر قبول اين اصل بود كه شناخت و درك هدف و مفهوم تلاش‌هاي بشري نيازي به پديدها و مباني اعتقادي و ستون‌هايي كه مباني ساختمان الهيات مسيحيت را قوام بخشيده، ندارد.</a:t>
            </a:r>
          </a:p>
          <a:p>
            <a:pPr algn="just" rtl="1"/>
            <a:r>
              <a:rPr lang="fa-IR" sz="2900" b="1" dirty="0" smtClean="0">
                <a:cs typeface="B Titr" pitchFamily="2" charset="-78"/>
              </a:rPr>
              <a:t> از اين جهت علم و تكنولوژي دو ابزار مهم پيشرفت‌اند و از آن‌جا كه اين دو عنصر، پيوسته اطلاعات قابل اعتماد و خدشه ناپذيري درباره طبيعت ارائه و روز به روز بر وسعت آن‌ها مي‌افزودند ،</a:t>
            </a:r>
          </a:p>
          <a:p>
            <a:pPr algn="just" rtl="1"/>
            <a:r>
              <a:rPr lang="fa-IR" sz="2900" b="1" dirty="0" smtClean="0">
                <a:cs typeface="B Titr" pitchFamily="2" charset="-78"/>
              </a:rPr>
              <a:t>اميد همگان بر آن بود كه بالاخره اين دو عنصر روزي خط پاياني بر جهل و خرافات و دردها و آلام بشري بكشد و بتواند همة اين مصائب را خاتمه دهد.</a:t>
            </a:r>
            <a:endParaRPr lang="en-US" sz="2900" dirty="0" smtClean="0">
              <a:cs typeface="B Titr" pitchFamily="2" charset="-78"/>
            </a:endParaRPr>
          </a:p>
          <a:p>
            <a:pPr algn="just" rtl="1"/>
            <a:r>
              <a:rPr lang="fa-IR" sz="2900" b="1" dirty="0" smtClean="0">
                <a:cs typeface="B Titr" pitchFamily="2" charset="-78"/>
              </a:rPr>
              <a:t>در يك جامعۀ تكنوكراسي (فن سالاري) ابزار و آلات نقش كليدي را در جهان انديشه‌هاي فرهنگي آن جامعه بر عهده دارند. </a:t>
            </a:r>
          </a:p>
          <a:p>
            <a:pPr algn="just" rtl="1"/>
            <a:r>
              <a:rPr lang="fa-IR" sz="2900" b="1" dirty="0" smtClean="0">
                <a:cs typeface="B Titr" pitchFamily="2" charset="-78"/>
              </a:rPr>
              <a:t>همه‌ شرايط، تحولات و خواسته‌ها و همة ويژگي‌هاي اجتماعي بايد تا حدود زيادي تابع خواسته‌ها و ضوابطي باشد كه رشد اين ابزار آلات و سير تحولي و تكاملي آن ايجاب مي‌كند. از زندگي جمعي و شرايط اجتماعي آن گرفته تا دنياي مفاهيم و سمبل‌ها، همه تابع متغير خواسته‌هاي جدي و توقعات ناشي از سير تكاملي اين تكنيك‌ها مي‌باشد. </a:t>
            </a:r>
          </a:p>
          <a:p>
            <a:pPr algn="just" rtl="1"/>
            <a:r>
              <a:rPr lang="fa-IR" sz="2900" b="1" dirty="0" smtClean="0">
                <a:cs typeface="B Titr" pitchFamily="2" charset="-78"/>
              </a:rPr>
              <a:t>از نظر «پستمن» در اين جامعه، ابزار و تكنيك‌ در اجتماع هضم نمي‌شود بلكه به آن هجوم مي‌برد و خود برآن است كه به فرهنگ تبديل شود. در اين‌جاست كه بايد سنن، آداب، افسانه‌هاو عقايد، سياست و مقررات و حتي مذهب براي بقاي خود وارد نزاع شود و دست به مقاومت بزنند</a:t>
            </a:r>
            <a:r>
              <a:rPr lang="fa-IR" sz="2900" b="1" dirty="0" smtClean="0">
                <a:cs typeface="B Titr" pitchFamily="2" charset="-78"/>
              </a:rPr>
              <a:t>.</a:t>
            </a:r>
            <a:endParaRPr lang="en-US" sz="2900" dirty="0" smtClean="0">
              <a:cs typeface="B Titr" pitchFamily="2" charset="-78"/>
            </a:endParaRPr>
          </a:p>
        </p:txBody>
      </p:sp>
    </p:spTree>
  </p:cSld>
  <p:clrMapOvr>
    <a:masterClrMapping/>
  </p:clrMapOvr>
  <p:transition>
    <p:wheel/>
    <p:sndAc>
      <p:stSnd>
        <p:snd r:embed="rId2" name="camera.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fmla="#ppt_w*sin(2.5*pi*$)">
                                          <p:val>
                                            <p:fltVal val="0"/>
                                          </p:val>
                                        </p:tav>
                                        <p:tav tm="100000">
                                          <p:val>
                                            <p:fltVal val="1"/>
                                          </p:val>
                                        </p:tav>
                                      </p:tavLst>
                                    </p:anim>
                                    <p:anim calcmode="lin" valueType="num">
                                      <p:cBhvr>
                                        <p:cTn id="8" dur="5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5"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p:cTn id="13" dur="3000" fill="hold"/>
                                        <p:tgtEl>
                                          <p:spTgt spid="3">
                                            <p:bg/>
                                          </p:spTgt>
                                        </p:tgtEl>
                                        <p:attrNameLst>
                                          <p:attrName>ppt_w</p:attrName>
                                        </p:attrNameLst>
                                      </p:cBhvr>
                                      <p:tavLst>
                                        <p:tav tm="0">
                                          <p:val>
                                            <p:fltVal val="0"/>
                                          </p:val>
                                        </p:tav>
                                        <p:tav tm="100000">
                                          <p:val>
                                            <p:strVal val="#ppt_w"/>
                                          </p:val>
                                        </p:tav>
                                      </p:tavLst>
                                    </p:anim>
                                    <p:anim calcmode="lin" valueType="num">
                                      <p:cBhvr>
                                        <p:cTn id="14" dur="3000" fill="hold"/>
                                        <p:tgtEl>
                                          <p:spTgt spid="3">
                                            <p:bg/>
                                          </p:spTgt>
                                        </p:tgtEl>
                                        <p:attrNameLst>
                                          <p:attrName>ppt_h</p:attrName>
                                        </p:attrNameLst>
                                      </p:cBhvr>
                                      <p:tavLst>
                                        <p:tav tm="0">
                                          <p:val>
                                            <p:fltVal val="0"/>
                                          </p:val>
                                        </p:tav>
                                        <p:tav tm="100000">
                                          <p:val>
                                            <p:strVal val="#ppt_h"/>
                                          </p:val>
                                        </p:tav>
                                      </p:tavLst>
                                    </p:anim>
                                    <p:anim calcmode="lin" valueType="num">
                                      <p:cBhvr>
                                        <p:cTn id="15" dur="3000" fill="hold"/>
                                        <p:tgtEl>
                                          <p:spTgt spid="3">
                                            <p:bg/>
                                          </p:spTgt>
                                        </p:tgtEl>
                                        <p:attrNameLst>
                                          <p:attrName>ppt_x</p:attrName>
                                        </p:attrNameLst>
                                      </p:cBhvr>
                                      <p:tavLst>
                                        <p:tav tm="0" fmla="#ppt_x+(cos(-2*pi*(1-$))*-#ppt_x-sin(-2*pi*(1-$))*(1-#ppt_y))*(1-$)">
                                          <p:val>
                                            <p:fltVal val="0"/>
                                          </p:val>
                                        </p:tav>
                                        <p:tav tm="100000">
                                          <p:val>
                                            <p:fltVal val="1"/>
                                          </p:val>
                                        </p:tav>
                                      </p:tavLst>
                                    </p:anim>
                                    <p:anim calcmode="lin" valueType="num">
                                      <p:cBhvr>
                                        <p:cTn id="16" dur="3000" fill="hold"/>
                                        <p:tgtEl>
                                          <p:spTgt spid="3">
                                            <p:bg/>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7" fill="hold">
                      <p:stCondLst>
                        <p:cond delay="indefinite"/>
                      </p:stCondLst>
                      <p:childTnLst>
                        <p:par>
                          <p:cTn id="18" fill="hold">
                            <p:stCondLst>
                              <p:cond delay="0"/>
                            </p:stCondLst>
                            <p:childTnLst>
                              <p:par>
                                <p:cTn id="19" presetID="15"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2" dur="3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3" dur="3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24" dur="3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5" fill="hold">
                      <p:stCondLst>
                        <p:cond delay="indefinite"/>
                      </p:stCondLst>
                      <p:childTnLst>
                        <p:par>
                          <p:cTn id="26" fill="hold">
                            <p:stCondLst>
                              <p:cond delay="0"/>
                            </p:stCondLst>
                            <p:childTnLst>
                              <p:par>
                                <p:cTn id="27" presetID="15" presetClass="entr" presetSubtype="0" fill="hold" grpId="0" nodeType="click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anim calcmode="lin" valueType="num">
                                      <p:cBhvr>
                                        <p:cTn id="29" dur="3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0" dur="3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31" dur="3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32" dur="3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3" fill="hold">
                      <p:stCondLst>
                        <p:cond delay="indefinite"/>
                      </p:stCondLst>
                      <p:childTnLst>
                        <p:par>
                          <p:cTn id="34" fill="hold">
                            <p:stCondLst>
                              <p:cond delay="0"/>
                            </p:stCondLst>
                            <p:childTnLst>
                              <p:par>
                                <p:cTn id="35" presetID="15" presetClass="entr" presetSubtype="0" fill="hold" grpId="0"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 calcmode="lin" valueType="num">
                                      <p:cBhvr>
                                        <p:cTn id="37" dur="3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8" dur="3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9" dur="3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40" dur="3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1" fill="hold">
                      <p:stCondLst>
                        <p:cond delay="indefinite"/>
                      </p:stCondLst>
                      <p:childTnLst>
                        <p:par>
                          <p:cTn id="42" fill="hold">
                            <p:stCondLst>
                              <p:cond delay="0"/>
                            </p:stCondLst>
                            <p:childTnLst>
                              <p:par>
                                <p:cTn id="43" presetID="15" presetClass="entr" presetSubtype="0" fill="hold" grpId="0" nodeType="clickEffect">
                                  <p:stCondLst>
                                    <p:cond delay="0"/>
                                  </p:stCondLst>
                                  <p:childTnLst>
                                    <p:set>
                                      <p:cBhvr>
                                        <p:cTn id="44" dur="1" fill="hold">
                                          <p:stCondLst>
                                            <p:cond delay="0"/>
                                          </p:stCondLst>
                                        </p:cTn>
                                        <p:tgtEl>
                                          <p:spTgt spid="3">
                                            <p:txEl>
                                              <p:pRg st="3" end="3"/>
                                            </p:txEl>
                                          </p:spTgt>
                                        </p:tgtEl>
                                        <p:attrNameLst>
                                          <p:attrName>style.visibility</p:attrName>
                                        </p:attrNameLst>
                                      </p:cBhvr>
                                      <p:to>
                                        <p:strVal val="visible"/>
                                      </p:to>
                                    </p:set>
                                    <p:anim calcmode="lin" valueType="num">
                                      <p:cBhvr>
                                        <p:cTn id="45" dur="3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6" dur="3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7" dur="3000" fill="hold"/>
                                        <p:tgtEl>
                                          <p:spTgt spid="3">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48" dur="3000" fill="hold"/>
                                        <p:tgtEl>
                                          <p:spTgt spid="3">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p:stCondLst>
                        <p:cond delay="indefinite"/>
                      </p:stCondLst>
                      <p:childTnLst>
                        <p:par>
                          <p:cTn id="50" fill="hold">
                            <p:stCondLst>
                              <p:cond delay="0"/>
                            </p:stCondLst>
                            <p:childTnLst>
                              <p:par>
                                <p:cTn id="51" presetID="15" presetClass="entr" presetSubtype="0" fill="hold" grpId="0" nodeType="clickEffect">
                                  <p:stCondLst>
                                    <p:cond delay="0"/>
                                  </p:stCondLst>
                                  <p:childTnLst>
                                    <p:set>
                                      <p:cBhvr>
                                        <p:cTn id="52" dur="1" fill="hold">
                                          <p:stCondLst>
                                            <p:cond delay="0"/>
                                          </p:stCondLst>
                                        </p:cTn>
                                        <p:tgtEl>
                                          <p:spTgt spid="3">
                                            <p:txEl>
                                              <p:pRg st="4" end="4"/>
                                            </p:txEl>
                                          </p:spTgt>
                                        </p:tgtEl>
                                        <p:attrNameLst>
                                          <p:attrName>style.visibility</p:attrName>
                                        </p:attrNameLst>
                                      </p:cBhvr>
                                      <p:to>
                                        <p:strVal val="visible"/>
                                      </p:to>
                                    </p:set>
                                    <p:anim calcmode="lin" valueType="num">
                                      <p:cBhvr>
                                        <p:cTn id="53" dur="3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4" dur="3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55" dur="3000" fill="hold"/>
                                        <p:tgtEl>
                                          <p:spTgt spid="3">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56" dur="3000" fill="hold"/>
                                        <p:tgtEl>
                                          <p:spTgt spid="3">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7" fill="hold">
                      <p:stCondLst>
                        <p:cond delay="indefinite"/>
                      </p:stCondLst>
                      <p:childTnLst>
                        <p:par>
                          <p:cTn id="58" fill="hold">
                            <p:stCondLst>
                              <p:cond delay="0"/>
                            </p:stCondLst>
                            <p:childTnLst>
                              <p:par>
                                <p:cTn id="59" presetID="15" presetClass="entr" presetSubtype="0" fill="hold" grpId="0" nodeType="clickEffect">
                                  <p:stCondLst>
                                    <p:cond delay="0"/>
                                  </p:stCondLst>
                                  <p:childTnLst>
                                    <p:set>
                                      <p:cBhvr>
                                        <p:cTn id="60" dur="1" fill="hold">
                                          <p:stCondLst>
                                            <p:cond delay="0"/>
                                          </p:stCondLst>
                                        </p:cTn>
                                        <p:tgtEl>
                                          <p:spTgt spid="3">
                                            <p:txEl>
                                              <p:pRg st="5" end="5"/>
                                            </p:txEl>
                                          </p:spTgt>
                                        </p:tgtEl>
                                        <p:attrNameLst>
                                          <p:attrName>style.visibility</p:attrName>
                                        </p:attrNameLst>
                                      </p:cBhvr>
                                      <p:to>
                                        <p:strVal val="visible"/>
                                      </p:to>
                                    </p:set>
                                    <p:anim calcmode="lin" valueType="num">
                                      <p:cBhvr>
                                        <p:cTn id="61" dur="3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62" dur="3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63" dur="3000" fill="hold"/>
                                        <p:tgtEl>
                                          <p:spTgt spid="3">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64" dur="3000" fill="hold"/>
                                        <p:tgtEl>
                                          <p:spTgt spid="3">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5" fill="hold">
                      <p:stCondLst>
                        <p:cond delay="indefinite"/>
                      </p:stCondLst>
                      <p:childTnLst>
                        <p:par>
                          <p:cTn id="66" fill="hold">
                            <p:stCondLst>
                              <p:cond delay="0"/>
                            </p:stCondLst>
                            <p:childTnLst>
                              <p:par>
                                <p:cTn id="67" presetID="15" presetClass="entr" presetSubtype="0" fill="hold" grpId="0" nodeType="clickEffect">
                                  <p:stCondLst>
                                    <p:cond delay="0"/>
                                  </p:stCondLst>
                                  <p:childTnLst>
                                    <p:set>
                                      <p:cBhvr>
                                        <p:cTn id="68" dur="1" fill="hold">
                                          <p:stCondLst>
                                            <p:cond delay="0"/>
                                          </p:stCondLst>
                                        </p:cTn>
                                        <p:tgtEl>
                                          <p:spTgt spid="3">
                                            <p:txEl>
                                              <p:pRg st="6" end="6"/>
                                            </p:txEl>
                                          </p:spTgt>
                                        </p:tgtEl>
                                        <p:attrNameLst>
                                          <p:attrName>style.visibility</p:attrName>
                                        </p:attrNameLst>
                                      </p:cBhvr>
                                      <p:to>
                                        <p:strVal val="visible"/>
                                      </p:to>
                                    </p:set>
                                    <p:anim calcmode="lin" valueType="num">
                                      <p:cBhvr>
                                        <p:cTn id="69" dur="3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70" dur="3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71" dur="3000" fill="hold"/>
                                        <p:tgtEl>
                                          <p:spTgt spid="3">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72" dur="3000" fill="hold"/>
                                        <p:tgtEl>
                                          <p:spTgt spid="3">
                                            <p:txEl>
                                              <p:pRg st="6" end="6"/>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73" fill="hold">
                      <p:stCondLst>
                        <p:cond delay="indefinite"/>
                      </p:stCondLst>
                      <p:childTnLst>
                        <p:par>
                          <p:cTn id="74" fill="hold">
                            <p:stCondLst>
                              <p:cond delay="0"/>
                            </p:stCondLst>
                            <p:childTnLst>
                              <p:par>
                                <p:cTn id="75" presetID="15" presetClass="entr" presetSubtype="0" fill="hold" grpId="0" nodeType="clickEffect">
                                  <p:stCondLst>
                                    <p:cond delay="0"/>
                                  </p:stCondLst>
                                  <p:childTnLst>
                                    <p:set>
                                      <p:cBhvr>
                                        <p:cTn id="76" dur="1" fill="hold">
                                          <p:stCondLst>
                                            <p:cond delay="0"/>
                                          </p:stCondLst>
                                        </p:cTn>
                                        <p:tgtEl>
                                          <p:spTgt spid="3">
                                            <p:txEl>
                                              <p:pRg st="7" end="7"/>
                                            </p:txEl>
                                          </p:spTgt>
                                        </p:tgtEl>
                                        <p:attrNameLst>
                                          <p:attrName>style.visibility</p:attrName>
                                        </p:attrNameLst>
                                      </p:cBhvr>
                                      <p:to>
                                        <p:strVal val="visible"/>
                                      </p:to>
                                    </p:set>
                                    <p:anim calcmode="lin" valueType="num">
                                      <p:cBhvr>
                                        <p:cTn id="77" dur="3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78" dur="3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79" dur="3000" fill="hold"/>
                                        <p:tgtEl>
                                          <p:spTgt spid="3">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80" dur="3000" fill="hold"/>
                                        <p:tgtEl>
                                          <p:spTgt spid="3">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1" fill="hold">
                      <p:stCondLst>
                        <p:cond delay="indefinite"/>
                      </p:stCondLst>
                      <p:childTnLst>
                        <p:par>
                          <p:cTn id="82" fill="hold">
                            <p:stCondLst>
                              <p:cond delay="0"/>
                            </p:stCondLst>
                            <p:childTnLst>
                              <p:par>
                                <p:cTn id="83" presetID="15" presetClass="entr" presetSubtype="0" fill="hold" grpId="0" nodeType="clickEffect">
                                  <p:stCondLst>
                                    <p:cond delay="0"/>
                                  </p:stCondLst>
                                  <p:childTnLst>
                                    <p:set>
                                      <p:cBhvr>
                                        <p:cTn id="84" dur="1" fill="hold">
                                          <p:stCondLst>
                                            <p:cond delay="0"/>
                                          </p:stCondLst>
                                        </p:cTn>
                                        <p:tgtEl>
                                          <p:spTgt spid="3">
                                            <p:txEl>
                                              <p:pRg st="8" end="8"/>
                                            </p:txEl>
                                          </p:spTgt>
                                        </p:tgtEl>
                                        <p:attrNameLst>
                                          <p:attrName>style.visibility</p:attrName>
                                        </p:attrNameLst>
                                      </p:cBhvr>
                                      <p:to>
                                        <p:strVal val="visible"/>
                                      </p:to>
                                    </p:set>
                                    <p:anim calcmode="lin" valueType="num">
                                      <p:cBhvr>
                                        <p:cTn id="85" dur="3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86" dur="3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87" dur="3000" fill="hold"/>
                                        <p:tgtEl>
                                          <p:spTgt spid="3">
                                            <p:txEl>
                                              <p:pRg st="8" end="8"/>
                                            </p:txEl>
                                          </p:spTgt>
                                        </p:tgtEl>
                                        <p:attrNameLst>
                                          <p:attrName>ppt_x</p:attrName>
                                        </p:attrNameLst>
                                      </p:cBhvr>
                                      <p:tavLst>
                                        <p:tav tm="0" fmla="#ppt_x+(cos(-2*pi*(1-$))*-#ppt_x-sin(-2*pi*(1-$))*(1-#ppt_y))*(1-$)">
                                          <p:val>
                                            <p:fltVal val="0"/>
                                          </p:val>
                                        </p:tav>
                                        <p:tav tm="100000">
                                          <p:val>
                                            <p:fltVal val="1"/>
                                          </p:val>
                                        </p:tav>
                                      </p:tavLst>
                                    </p:anim>
                                    <p:anim calcmode="lin" valueType="num">
                                      <p:cBhvr>
                                        <p:cTn id="88" dur="3000" fill="hold"/>
                                        <p:tgtEl>
                                          <p:spTgt spid="3">
                                            <p:txEl>
                                              <p:pRg st="8" end="8"/>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9" fill="hold">
                      <p:stCondLst>
                        <p:cond delay="indefinite"/>
                      </p:stCondLst>
                      <p:childTnLst>
                        <p:par>
                          <p:cTn id="90" fill="hold">
                            <p:stCondLst>
                              <p:cond delay="0"/>
                            </p:stCondLst>
                            <p:childTnLst>
                              <p:par>
                                <p:cTn id="91" presetID="15" presetClass="entr" presetSubtype="0" fill="hold" grpId="0" nodeType="clickEffect">
                                  <p:stCondLst>
                                    <p:cond delay="0"/>
                                  </p:stCondLst>
                                  <p:childTnLst>
                                    <p:set>
                                      <p:cBhvr>
                                        <p:cTn id="92" dur="1" fill="hold">
                                          <p:stCondLst>
                                            <p:cond delay="0"/>
                                          </p:stCondLst>
                                        </p:cTn>
                                        <p:tgtEl>
                                          <p:spTgt spid="3">
                                            <p:txEl>
                                              <p:pRg st="9" end="9"/>
                                            </p:txEl>
                                          </p:spTgt>
                                        </p:tgtEl>
                                        <p:attrNameLst>
                                          <p:attrName>style.visibility</p:attrName>
                                        </p:attrNameLst>
                                      </p:cBhvr>
                                      <p:to>
                                        <p:strVal val="visible"/>
                                      </p:to>
                                    </p:set>
                                    <p:anim calcmode="lin" valueType="num">
                                      <p:cBhvr>
                                        <p:cTn id="93" dur="3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94" dur="3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95" dur="3000" fill="hold"/>
                                        <p:tgtEl>
                                          <p:spTgt spid="3">
                                            <p:txEl>
                                              <p:pRg st="9" end="9"/>
                                            </p:txEl>
                                          </p:spTgt>
                                        </p:tgtEl>
                                        <p:attrNameLst>
                                          <p:attrName>ppt_x</p:attrName>
                                        </p:attrNameLst>
                                      </p:cBhvr>
                                      <p:tavLst>
                                        <p:tav tm="0" fmla="#ppt_x+(cos(-2*pi*(1-$))*-#ppt_x-sin(-2*pi*(1-$))*(1-#ppt_y))*(1-$)">
                                          <p:val>
                                            <p:fltVal val="0"/>
                                          </p:val>
                                        </p:tav>
                                        <p:tav tm="100000">
                                          <p:val>
                                            <p:fltVal val="1"/>
                                          </p:val>
                                        </p:tav>
                                      </p:tavLst>
                                    </p:anim>
                                    <p:anim calcmode="lin" valueType="num">
                                      <p:cBhvr>
                                        <p:cTn id="96" dur="3000" fill="hold"/>
                                        <p:tgtEl>
                                          <p:spTgt spid="3">
                                            <p:txEl>
                                              <p:pRg st="9" end="9"/>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97" fill="hold">
                      <p:stCondLst>
                        <p:cond delay="indefinite"/>
                      </p:stCondLst>
                      <p:childTnLst>
                        <p:par>
                          <p:cTn id="98" fill="hold">
                            <p:stCondLst>
                              <p:cond delay="0"/>
                            </p:stCondLst>
                            <p:childTnLst>
                              <p:par>
                                <p:cTn id="99" presetID="15" presetClass="entr" presetSubtype="0" fill="hold" grpId="0" nodeType="clickEffect">
                                  <p:stCondLst>
                                    <p:cond delay="0"/>
                                  </p:stCondLst>
                                  <p:childTnLst>
                                    <p:set>
                                      <p:cBhvr>
                                        <p:cTn id="100" dur="1" fill="hold">
                                          <p:stCondLst>
                                            <p:cond delay="0"/>
                                          </p:stCondLst>
                                        </p:cTn>
                                        <p:tgtEl>
                                          <p:spTgt spid="3">
                                            <p:txEl>
                                              <p:pRg st="10" end="10"/>
                                            </p:txEl>
                                          </p:spTgt>
                                        </p:tgtEl>
                                        <p:attrNameLst>
                                          <p:attrName>style.visibility</p:attrName>
                                        </p:attrNameLst>
                                      </p:cBhvr>
                                      <p:to>
                                        <p:strVal val="visible"/>
                                      </p:to>
                                    </p:set>
                                    <p:anim calcmode="lin" valueType="num">
                                      <p:cBhvr>
                                        <p:cTn id="101" dur="3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102" dur="3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103" dur="3000" fill="hold"/>
                                        <p:tgtEl>
                                          <p:spTgt spid="3">
                                            <p:txEl>
                                              <p:pRg st="10" end="10"/>
                                            </p:txEl>
                                          </p:spTgt>
                                        </p:tgtEl>
                                        <p:attrNameLst>
                                          <p:attrName>ppt_x</p:attrName>
                                        </p:attrNameLst>
                                      </p:cBhvr>
                                      <p:tavLst>
                                        <p:tav tm="0" fmla="#ppt_x+(cos(-2*pi*(1-$))*-#ppt_x-sin(-2*pi*(1-$))*(1-#ppt_y))*(1-$)">
                                          <p:val>
                                            <p:fltVal val="0"/>
                                          </p:val>
                                        </p:tav>
                                        <p:tav tm="100000">
                                          <p:val>
                                            <p:fltVal val="1"/>
                                          </p:val>
                                        </p:tav>
                                      </p:tavLst>
                                    </p:anim>
                                    <p:anim calcmode="lin" valueType="num">
                                      <p:cBhvr>
                                        <p:cTn id="104" dur="3000" fill="hold"/>
                                        <p:tgtEl>
                                          <p:spTgt spid="3">
                                            <p:txEl>
                                              <p:pRg st="10" end="1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52400"/>
            <a:ext cx="5410200" cy="792162"/>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a:ln>
            <a:solidFill>
              <a:schemeClr val="accent1">
                <a:lumMod val="75000"/>
              </a:schemeClr>
            </a:solidFill>
          </a:ln>
        </p:spPr>
        <p:txBody>
          <a:bodyPr>
            <a:normAutofit fontScale="90000"/>
          </a:bodyPr>
          <a:lstStyle/>
          <a:p>
            <a:pPr algn="ctr"/>
            <a:r>
              <a:rPr lang="fa-IR" dirty="0" smtClean="0">
                <a:cs typeface="B Esfehan" pitchFamily="2" charset="-78"/>
              </a:rPr>
              <a:t>تقابل تکنولوژی با </a:t>
            </a:r>
            <a:r>
              <a:rPr lang="fa-IR" dirty="0" smtClean="0">
                <a:cs typeface="B Esfehan" pitchFamily="2" charset="-78"/>
              </a:rPr>
              <a:t>فرهنگ(2)</a:t>
            </a:r>
            <a:r>
              <a:rPr lang="en-US" dirty="0" smtClean="0">
                <a:cs typeface="B Esfehan" pitchFamily="2" charset="-78"/>
              </a:rPr>
              <a:t> </a:t>
            </a:r>
            <a:endParaRPr lang="fa-IR" dirty="0"/>
          </a:p>
        </p:txBody>
      </p:sp>
      <p:sp>
        <p:nvSpPr>
          <p:cNvPr id="3" name="Content Placeholder 2"/>
          <p:cNvSpPr>
            <a:spLocks noGrp="1"/>
          </p:cNvSpPr>
          <p:nvPr>
            <p:ph sz="quarter" idx="1"/>
          </p:nvPr>
        </p:nvSpPr>
        <p:spPr>
          <a:xfrm>
            <a:off x="457200" y="1066800"/>
            <a:ext cx="8229600" cy="5562600"/>
          </a:xfr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6200000" scaled="1"/>
            <a:tileRect/>
          </a:gradFill>
          <a:ln w="38100">
            <a:solidFill>
              <a:srgbClr val="FFC000"/>
            </a:solidFill>
          </a:ln>
        </p:spPr>
        <p:txBody>
          <a:bodyPr>
            <a:normAutofit/>
          </a:bodyPr>
          <a:lstStyle/>
          <a:p>
            <a:pPr algn="just" rtl="1"/>
            <a:r>
              <a:rPr lang="fa-IR" sz="2400" b="1" dirty="0" smtClean="0">
                <a:cs typeface="B Titr" pitchFamily="2" charset="-78"/>
              </a:rPr>
              <a:t>در </a:t>
            </a:r>
            <a:r>
              <a:rPr lang="fa-IR" sz="2400" b="1" dirty="0" smtClean="0">
                <a:cs typeface="B Titr" pitchFamily="2" charset="-78"/>
              </a:rPr>
              <a:t>مجموع ويژگي‌ها و عوامل شكل‌گيري و تكامل انقلاب صنعتي رنسانس را مي‌توان اين‌گونه برشمرد: </a:t>
            </a:r>
            <a:endParaRPr lang="fa-IR" sz="2400" b="1" dirty="0" smtClean="0">
              <a:cs typeface="B Titr" pitchFamily="2" charset="-78"/>
            </a:endParaRPr>
          </a:p>
          <a:p>
            <a:pPr algn="just" rtl="1"/>
            <a:r>
              <a:rPr lang="fa-IR" sz="2400" b="1" dirty="0" smtClean="0">
                <a:cs typeface="B Zar" pitchFamily="2" charset="-78"/>
              </a:rPr>
              <a:t>تأثير </a:t>
            </a:r>
            <a:r>
              <a:rPr lang="fa-IR" sz="2400" b="1" dirty="0" smtClean="0">
                <a:cs typeface="B Zar" pitchFamily="2" charset="-78"/>
              </a:rPr>
              <a:t>پذيري رنسانس از شكوفايي علوم در مشرق زمين، </a:t>
            </a:r>
            <a:endParaRPr lang="fa-IR" sz="2400" b="1" dirty="0" smtClean="0">
              <a:cs typeface="B Zar" pitchFamily="2" charset="-78"/>
            </a:endParaRPr>
          </a:p>
          <a:p>
            <a:pPr algn="just" rtl="1"/>
            <a:r>
              <a:rPr lang="fa-IR" sz="2400" b="1" dirty="0" smtClean="0">
                <a:cs typeface="B Zar" pitchFamily="2" charset="-78"/>
              </a:rPr>
              <a:t>مذهب </a:t>
            </a:r>
            <a:r>
              <a:rPr lang="fa-IR" sz="2400" b="1" dirty="0" smtClean="0">
                <a:cs typeface="B Zar" pitchFamily="2" charset="-78"/>
              </a:rPr>
              <a:t>ستيزي و مادیگرايي، </a:t>
            </a:r>
            <a:endParaRPr lang="fa-IR" sz="2400" b="1" dirty="0" smtClean="0">
              <a:cs typeface="B Zar" pitchFamily="2" charset="-78"/>
            </a:endParaRPr>
          </a:p>
          <a:p>
            <a:pPr algn="just" rtl="1"/>
            <a:r>
              <a:rPr lang="fa-IR" sz="2400" b="1" dirty="0" smtClean="0">
                <a:cs typeface="B Zar" pitchFamily="2" charset="-78"/>
              </a:rPr>
              <a:t>نوانديشي </a:t>
            </a:r>
            <a:r>
              <a:rPr lang="fa-IR" sz="2400" b="1" dirty="0" smtClean="0">
                <a:cs typeface="B Zar" pitchFamily="2" charset="-78"/>
              </a:rPr>
              <a:t>و ساختارشكني، </a:t>
            </a:r>
            <a:endParaRPr lang="fa-IR" sz="2400" b="1" dirty="0" smtClean="0">
              <a:cs typeface="B Zar" pitchFamily="2" charset="-78"/>
            </a:endParaRPr>
          </a:p>
          <a:p>
            <a:pPr algn="just" rtl="1"/>
            <a:r>
              <a:rPr lang="fa-IR" sz="2400" b="1" dirty="0" smtClean="0">
                <a:cs typeface="B Zar" pitchFamily="2" charset="-78"/>
              </a:rPr>
              <a:t>مرزبندي </a:t>
            </a:r>
            <a:r>
              <a:rPr lang="fa-IR" sz="2400" b="1" dirty="0" smtClean="0">
                <a:cs typeface="B Zar" pitchFamily="2" charset="-78"/>
              </a:rPr>
              <a:t>ميان دو حوزة اعتقاد و عمل</a:t>
            </a:r>
            <a:r>
              <a:rPr lang="fa-IR" sz="2400" b="1" dirty="0" smtClean="0">
                <a:cs typeface="B Zar" pitchFamily="2" charset="-78"/>
              </a:rPr>
              <a:t>،</a:t>
            </a:r>
          </a:p>
          <a:p>
            <a:pPr algn="just" rtl="1"/>
            <a:r>
              <a:rPr lang="fa-IR" sz="2400" b="1" dirty="0" smtClean="0">
                <a:cs typeface="B Zar" pitchFamily="2" charset="-78"/>
              </a:rPr>
              <a:t> </a:t>
            </a:r>
            <a:r>
              <a:rPr lang="fa-IR" sz="2400" b="1" dirty="0" smtClean="0">
                <a:cs typeface="B Zar" pitchFamily="2" charset="-78"/>
              </a:rPr>
              <a:t>ظهور نظام دموكراسي، تفكر سكولاريسم</a:t>
            </a:r>
            <a:r>
              <a:rPr lang="fa-IR" sz="2400" b="1" dirty="0" smtClean="0">
                <a:cs typeface="B Zar" pitchFamily="2" charset="-78"/>
              </a:rPr>
              <a:t>،</a:t>
            </a:r>
          </a:p>
          <a:p>
            <a:pPr algn="just" rtl="1"/>
            <a:r>
              <a:rPr lang="fa-IR" sz="2400" b="1" dirty="0" smtClean="0">
                <a:cs typeface="B Zar" pitchFamily="2" charset="-78"/>
              </a:rPr>
              <a:t> </a:t>
            </a:r>
            <a:r>
              <a:rPr lang="fa-IR" sz="2400" b="1" dirty="0" smtClean="0">
                <a:cs typeface="B Zar" pitchFamily="2" charset="-78"/>
              </a:rPr>
              <a:t>محدودشدن دين به عرصه فردي، </a:t>
            </a:r>
            <a:endParaRPr lang="fa-IR" sz="2400" b="1" dirty="0" smtClean="0">
              <a:cs typeface="B Zar" pitchFamily="2" charset="-78"/>
            </a:endParaRPr>
          </a:p>
          <a:p>
            <a:pPr algn="just" rtl="1"/>
            <a:r>
              <a:rPr lang="fa-IR" sz="2400" b="1" dirty="0" smtClean="0">
                <a:cs typeface="B Zar" pitchFamily="2" charset="-78"/>
              </a:rPr>
              <a:t>توسعه </a:t>
            </a:r>
            <a:r>
              <a:rPr lang="fa-IR" sz="2400" b="1" dirty="0" smtClean="0">
                <a:cs typeface="B Zar" pitchFamily="2" charset="-78"/>
              </a:rPr>
              <a:t>علم به عرصة اجتماعي</a:t>
            </a:r>
            <a:r>
              <a:rPr lang="fa-IR" sz="2400" b="1" dirty="0" smtClean="0">
                <a:cs typeface="B Zar" pitchFamily="2" charset="-78"/>
              </a:rPr>
              <a:t>،</a:t>
            </a:r>
          </a:p>
          <a:p>
            <a:pPr algn="just" rtl="1"/>
            <a:r>
              <a:rPr lang="fa-IR" sz="2400" b="1" dirty="0" smtClean="0">
                <a:cs typeface="B Zar" pitchFamily="2" charset="-78"/>
              </a:rPr>
              <a:t> </a:t>
            </a:r>
            <a:r>
              <a:rPr lang="fa-IR" sz="2400" b="1" dirty="0" smtClean="0">
                <a:cs typeface="B Zar" pitchFamily="2" charset="-78"/>
              </a:rPr>
              <a:t>تمسك به عقلانيت ابزاري، </a:t>
            </a:r>
            <a:endParaRPr lang="fa-IR" sz="2400" b="1" dirty="0" smtClean="0">
              <a:cs typeface="B Zar" pitchFamily="2" charset="-78"/>
            </a:endParaRPr>
          </a:p>
          <a:p>
            <a:pPr algn="just" rtl="1"/>
            <a:r>
              <a:rPr lang="fa-IR" sz="2400" b="1" dirty="0" smtClean="0">
                <a:cs typeface="B Zar" pitchFamily="2" charset="-78"/>
              </a:rPr>
              <a:t>قدرت </a:t>
            </a:r>
            <a:r>
              <a:rPr lang="fa-IR" sz="2400" b="1" dirty="0" smtClean="0">
                <a:cs typeface="B Zar" pitchFamily="2" charset="-78"/>
              </a:rPr>
              <a:t>نظام‌سازي، </a:t>
            </a:r>
            <a:endParaRPr lang="fa-IR" sz="2400" b="1" dirty="0" smtClean="0">
              <a:cs typeface="B Zar" pitchFamily="2" charset="-78"/>
            </a:endParaRPr>
          </a:p>
          <a:p>
            <a:pPr algn="just" rtl="1"/>
            <a:r>
              <a:rPr lang="fa-IR" sz="2400" b="1" dirty="0" smtClean="0">
                <a:cs typeface="B Zar" pitchFamily="2" charset="-78"/>
              </a:rPr>
              <a:t>زيبا </a:t>
            </a:r>
            <a:r>
              <a:rPr lang="fa-IR" sz="2400" b="1" dirty="0" smtClean="0">
                <a:cs typeface="B Zar" pitchFamily="2" charset="-78"/>
              </a:rPr>
              <a:t>شناسي مادي و تفاوت ماهوي ميان فطرت انساني و رنسانس مادي</a:t>
            </a:r>
            <a:r>
              <a:rPr lang="fa-IR" b="1" dirty="0" smtClean="0">
                <a:cs typeface="B Zar" pitchFamily="2" charset="-78"/>
              </a:rPr>
              <a:t>.</a:t>
            </a:r>
            <a:endParaRPr lang="en-US" dirty="0" smtClean="0">
              <a:cs typeface="B Zar" pitchFamily="2" charset="-78"/>
            </a:endParaRPr>
          </a:p>
        </p:txBody>
      </p:sp>
    </p:spTree>
  </p:cSld>
  <p:clrMapOvr>
    <a:masterClrMapping/>
  </p:clrMapOvr>
  <p:transition>
    <p:pull dir="ld"/>
    <p:sndAc>
      <p:stSnd>
        <p:snd r:embed="rId2" name="camera.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8" presetClass="entr" presetSubtype="0" accel="5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2"/>
                                        </p:tgtEl>
                                        <p:attrNameLst>
                                          <p:attrName>ppt_y</p:attrName>
                                        </p:attrNameLst>
                                      </p:cBhvr>
                                      <p:tavLst>
                                        <p:tav tm="0">
                                          <p:val>
                                            <p:strVal val="#ppt_y"/>
                                          </p:val>
                                        </p:tav>
                                        <p:tav tm="100000">
                                          <p:val>
                                            <p:strVal val="#ppt_y"/>
                                          </p:val>
                                        </p:tav>
                                      </p:tavLst>
                                    </p:anim>
                                    <p:animEffect transition="in" filter="fade">
                                      <p:cBhvr>
                                        <p:cTn id="10" dur="3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from="(-#ppt_w/2)" to="(#ppt_x)" calcmode="lin" valueType="num">
                                      <p:cBhvr>
                                        <p:cTn id="15" dur="1800" fill="hold">
                                          <p:stCondLst>
                                            <p:cond delay="0"/>
                                          </p:stCondLst>
                                        </p:cTn>
                                        <p:tgtEl>
                                          <p:spTgt spid="3">
                                            <p:bg/>
                                          </p:spTgt>
                                        </p:tgtEl>
                                        <p:attrNameLst>
                                          <p:attrName>ppt_x</p:attrName>
                                        </p:attrNameLst>
                                      </p:cBhvr>
                                    </p:anim>
                                    <p:anim from="0" to="-1.0" calcmode="lin" valueType="num">
                                      <p:cBhvr>
                                        <p:cTn id="16" dur="600" decel="50000" autoRev="1" fill="hold">
                                          <p:stCondLst>
                                            <p:cond delay="1800"/>
                                          </p:stCondLst>
                                        </p:cTn>
                                        <p:tgtEl>
                                          <p:spTgt spid="3">
                                            <p:bg/>
                                          </p:spTgt>
                                        </p:tgtEl>
                                        <p:attrNameLst>
                                          <p:attrName>xshear</p:attrName>
                                        </p:attrNameLst>
                                      </p:cBhvr>
                                    </p:anim>
                                    <p:animScale>
                                      <p:cBhvr>
                                        <p:cTn id="17" dur="600" decel="100000" autoRev="1" fill="hold">
                                          <p:stCondLst>
                                            <p:cond delay="1800"/>
                                          </p:stCondLst>
                                        </p:cTn>
                                        <p:tgtEl>
                                          <p:spTgt spid="3">
                                            <p:bg/>
                                          </p:spTgt>
                                        </p:tgtEl>
                                      </p:cBhvr>
                                      <p:from x="100000" y="100000"/>
                                      <p:to x="80000" y="100000"/>
                                    </p:animScale>
                                    <p:anim by="(#ppt_h/3+#ppt_w*0.1)" calcmode="lin" valueType="num">
                                      <p:cBhvr additive="sum">
                                        <p:cTn id="18" dur="600" decel="100000" autoRev="1" fill="hold">
                                          <p:stCondLst>
                                            <p:cond delay="1800"/>
                                          </p:stCondLst>
                                        </p:cTn>
                                        <p:tgtEl>
                                          <p:spTgt spid="3">
                                            <p:bg/>
                                          </p:spTgt>
                                        </p:tgtEl>
                                        <p:attrNameLst>
                                          <p:attrName>ppt_x</p:attrName>
                                        </p:attrNameLst>
                                      </p:cBhvr>
                                    </p:anim>
                                  </p:childTnLst>
                                </p:cTn>
                              </p:par>
                            </p:childTnLst>
                          </p:cTn>
                        </p:par>
                      </p:childTnLst>
                    </p:cTn>
                  </p:par>
                  <p:par>
                    <p:cTn id="19" fill="hold">
                      <p:stCondLst>
                        <p:cond delay="indefinite"/>
                      </p:stCondLst>
                      <p:childTnLst>
                        <p:par>
                          <p:cTn id="20" fill="hold">
                            <p:stCondLst>
                              <p:cond delay="0"/>
                            </p:stCondLst>
                            <p:childTnLst>
                              <p:par>
                                <p:cTn id="21" presetID="34" presetClass="entr" presetSubtype="0" fill="hold" grpId="0"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from="(-#ppt_w/2)" to="(#ppt_x)" calcmode="lin" valueType="num">
                                      <p:cBhvr>
                                        <p:cTn id="23" dur="1800" fill="hold">
                                          <p:stCondLst>
                                            <p:cond delay="0"/>
                                          </p:stCondLst>
                                        </p:cTn>
                                        <p:tgtEl>
                                          <p:spTgt spid="3">
                                            <p:txEl>
                                              <p:pRg st="0" end="0"/>
                                            </p:txEl>
                                          </p:spTgt>
                                        </p:tgtEl>
                                        <p:attrNameLst>
                                          <p:attrName>ppt_x</p:attrName>
                                        </p:attrNameLst>
                                      </p:cBhvr>
                                    </p:anim>
                                    <p:anim from="0" to="-1.0" calcmode="lin" valueType="num">
                                      <p:cBhvr>
                                        <p:cTn id="24" dur="600" decel="50000" autoRev="1" fill="hold">
                                          <p:stCondLst>
                                            <p:cond delay="1800"/>
                                          </p:stCondLst>
                                        </p:cTn>
                                        <p:tgtEl>
                                          <p:spTgt spid="3">
                                            <p:txEl>
                                              <p:pRg st="0" end="0"/>
                                            </p:txEl>
                                          </p:spTgt>
                                        </p:tgtEl>
                                        <p:attrNameLst>
                                          <p:attrName>xshear</p:attrName>
                                        </p:attrNameLst>
                                      </p:cBhvr>
                                    </p:anim>
                                    <p:animScale>
                                      <p:cBhvr>
                                        <p:cTn id="25" dur="600" decel="100000" autoRev="1" fill="hold">
                                          <p:stCondLst>
                                            <p:cond delay="1800"/>
                                          </p:stCondLst>
                                        </p:cTn>
                                        <p:tgtEl>
                                          <p:spTgt spid="3">
                                            <p:txEl>
                                              <p:pRg st="0" end="0"/>
                                            </p:txEl>
                                          </p:spTgt>
                                        </p:tgtEl>
                                      </p:cBhvr>
                                      <p:from x="100000" y="100000"/>
                                      <p:to x="80000" y="100000"/>
                                    </p:animScale>
                                    <p:anim by="(#ppt_h/3+#ppt_w*0.1)" calcmode="lin" valueType="num">
                                      <p:cBhvr additive="sum">
                                        <p:cTn id="26" dur="600" decel="100000" autoRev="1" fill="hold">
                                          <p:stCondLst>
                                            <p:cond delay="1800"/>
                                          </p:stCondLst>
                                        </p:cTn>
                                        <p:tgtEl>
                                          <p:spTgt spid="3">
                                            <p:txEl>
                                              <p:pRg st="0" end="0"/>
                                            </p:txEl>
                                          </p:spTgt>
                                        </p:tgtEl>
                                        <p:attrNameLst>
                                          <p:attrName>ppt_x</p:attrName>
                                        </p:attrNameLst>
                                      </p:cBhvr>
                                    </p:anim>
                                  </p:childTnLst>
                                </p:cTn>
                              </p:par>
                            </p:childTnLst>
                          </p:cTn>
                        </p:par>
                      </p:childTnLst>
                    </p:cTn>
                  </p:par>
                  <p:par>
                    <p:cTn id="27" fill="hold">
                      <p:stCondLst>
                        <p:cond delay="indefinite"/>
                      </p:stCondLst>
                      <p:childTnLst>
                        <p:par>
                          <p:cTn id="28" fill="hold">
                            <p:stCondLst>
                              <p:cond delay="0"/>
                            </p:stCondLst>
                            <p:childTnLst>
                              <p:par>
                                <p:cTn id="29" presetID="34" presetClass="entr" presetSubtype="0"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from="(-#ppt_w/2)" to="(#ppt_x)" calcmode="lin" valueType="num">
                                      <p:cBhvr>
                                        <p:cTn id="31" dur="1800" fill="hold">
                                          <p:stCondLst>
                                            <p:cond delay="0"/>
                                          </p:stCondLst>
                                        </p:cTn>
                                        <p:tgtEl>
                                          <p:spTgt spid="3">
                                            <p:txEl>
                                              <p:pRg st="1" end="1"/>
                                            </p:txEl>
                                          </p:spTgt>
                                        </p:tgtEl>
                                        <p:attrNameLst>
                                          <p:attrName>ppt_x</p:attrName>
                                        </p:attrNameLst>
                                      </p:cBhvr>
                                    </p:anim>
                                    <p:anim from="0" to="-1.0" calcmode="lin" valueType="num">
                                      <p:cBhvr>
                                        <p:cTn id="32" dur="600" decel="50000" autoRev="1" fill="hold">
                                          <p:stCondLst>
                                            <p:cond delay="1800"/>
                                          </p:stCondLst>
                                        </p:cTn>
                                        <p:tgtEl>
                                          <p:spTgt spid="3">
                                            <p:txEl>
                                              <p:pRg st="1" end="1"/>
                                            </p:txEl>
                                          </p:spTgt>
                                        </p:tgtEl>
                                        <p:attrNameLst>
                                          <p:attrName>xshear</p:attrName>
                                        </p:attrNameLst>
                                      </p:cBhvr>
                                    </p:anim>
                                    <p:animScale>
                                      <p:cBhvr>
                                        <p:cTn id="33" dur="600" decel="100000" autoRev="1" fill="hold">
                                          <p:stCondLst>
                                            <p:cond delay="1800"/>
                                          </p:stCondLst>
                                        </p:cTn>
                                        <p:tgtEl>
                                          <p:spTgt spid="3">
                                            <p:txEl>
                                              <p:pRg st="1" end="1"/>
                                            </p:txEl>
                                          </p:spTgt>
                                        </p:tgtEl>
                                      </p:cBhvr>
                                      <p:from x="100000" y="100000"/>
                                      <p:to x="80000" y="100000"/>
                                    </p:animScale>
                                    <p:anim by="(#ppt_h/3+#ppt_w*0.1)" calcmode="lin" valueType="num">
                                      <p:cBhvr additive="sum">
                                        <p:cTn id="34" dur="600" decel="100000" autoRev="1" fill="hold">
                                          <p:stCondLst>
                                            <p:cond delay="1800"/>
                                          </p:stCondLst>
                                        </p:cTn>
                                        <p:tgtEl>
                                          <p:spTgt spid="3">
                                            <p:txEl>
                                              <p:pRg st="1" end="1"/>
                                            </p:txEl>
                                          </p:spTgt>
                                        </p:tgtEl>
                                        <p:attrNameLst>
                                          <p:attrName>ppt_x</p:attrName>
                                        </p:attrNameLst>
                                      </p:cBhvr>
                                    </p:anim>
                                  </p:childTnLst>
                                </p:cTn>
                              </p:par>
                            </p:childTnLst>
                          </p:cTn>
                        </p:par>
                      </p:childTnLst>
                    </p:cTn>
                  </p:par>
                  <p:par>
                    <p:cTn id="35" fill="hold">
                      <p:stCondLst>
                        <p:cond delay="indefinite"/>
                      </p:stCondLst>
                      <p:childTnLst>
                        <p:par>
                          <p:cTn id="36" fill="hold">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 from="(-#ppt_w/2)" to="(#ppt_x)" calcmode="lin" valueType="num">
                                      <p:cBhvr>
                                        <p:cTn id="39" dur="1800" fill="hold">
                                          <p:stCondLst>
                                            <p:cond delay="0"/>
                                          </p:stCondLst>
                                        </p:cTn>
                                        <p:tgtEl>
                                          <p:spTgt spid="3">
                                            <p:txEl>
                                              <p:pRg st="2" end="2"/>
                                            </p:txEl>
                                          </p:spTgt>
                                        </p:tgtEl>
                                        <p:attrNameLst>
                                          <p:attrName>ppt_x</p:attrName>
                                        </p:attrNameLst>
                                      </p:cBhvr>
                                    </p:anim>
                                    <p:anim from="0" to="-1.0" calcmode="lin" valueType="num">
                                      <p:cBhvr>
                                        <p:cTn id="40" dur="600" decel="50000" autoRev="1" fill="hold">
                                          <p:stCondLst>
                                            <p:cond delay="1800"/>
                                          </p:stCondLst>
                                        </p:cTn>
                                        <p:tgtEl>
                                          <p:spTgt spid="3">
                                            <p:txEl>
                                              <p:pRg st="2" end="2"/>
                                            </p:txEl>
                                          </p:spTgt>
                                        </p:tgtEl>
                                        <p:attrNameLst>
                                          <p:attrName>xshear</p:attrName>
                                        </p:attrNameLst>
                                      </p:cBhvr>
                                    </p:anim>
                                    <p:animScale>
                                      <p:cBhvr>
                                        <p:cTn id="41" dur="600" decel="100000" autoRev="1" fill="hold">
                                          <p:stCondLst>
                                            <p:cond delay="1800"/>
                                          </p:stCondLst>
                                        </p:cTn>
                                        <p:tgtEl>
                                          <p:spTgt spid="3">
                                            <p:txEl>
                                              <p:pRg st="2" end="2"/>
                                            </p:txEl>
                                          </p:spTgt>
                                        </p:tgtEl>
                                      </p:cBhvr>
                                      <p:from x="100000" y="100000"/>
                                      <p:to x="80000" y="100000"/>
                                    </p:animScale>
                                    <p:anim by="(#ppt_h/3+#ppt_w*0.1)" calcmode="lin" valueType="num">
                                      <p:cBhvr additive="sum">
                                        <p:cTn id="42" dur="600" decel="100000" autoRev="1" fill="hold">
                                          <p:stCondLst>
                                            <p:cond delay="1800"/>
                                          </p:stCondLst>
                                        </p:cTn>
                                        <p:tgtEl>
                                          <p:spTgt spid="3">
                                            <p:txEl>
                                              <p:pRg st="2" end="2"/>
                                            </p:txEl>
                                          </p:spTgt>
                                        </p:tgtEl>
                                        <p:attrNameLst>
                                          <p:attrName>ppt_x</p:attrName>
                                        </p:attrNameLst>
                                      </p:cBhvr>
                                    </p:anim>
                                  </p:childTnLst>
                                </p:cTn>
                              </p:par>
                            </p:childTnLst>
                          </p:cTn>
                        </p:par>
                      </p:childTnLst>
                    </p:cTn>
                  </p:par>
                  <p:par>
                    <p:cTn id="43" fill="hold">
                      <p:stCondLst>
                        <p:cond delay="indefinite"/>
                      </p:stCondLst>
                      <p:childTnLst>
                        <p:par>
                          <p:cTn id="44" fill="hold">
                            <p:stCondLst>
                              <p:cond delay="0"/>
                            </p:stCondLst>
                            <p:childTnLst>
                              <p:par>
                                <p:cTn id="45" presetID="34" presetClass="entr" presetSubtype="0" fill="hold" grpId="0" nodeType="clickEffect">
                                  <p:stCondLst>
                                    <p:cond delay="0"/>
                                  </p:stCondLst>
                                  <p:childTnLst>
                                    <p:set>
                                      <p:cBhvr>
                                        <p:cTn id="46" dur="1" fill="hold">
                                          <p:stCondLst>
                                            <p:cond delay="0"/>
                                          </p:stCondLst>
                                        </p:cTn>
                                        <p:tgtEl>
                                          <p:spTgt spid="3">
                                            <p:txEl>
                                              <p:pRg st="3" end="3"/>
                                            </p:txEl>
                                          </p:spTgt>
                                        </p:tgtEl>
                                        <p:attrNameLst>
                                          <p:attrName>style.visibility</p:attrName>
                                        </p:attrNameLst>
                                      </p:cBhvr>
                                      <p:to>
                                        <p:strVal val="visible"/>
                                      </p:to>
                                    </p:set>
                                    <p:anim from="(-#ppt_w/2)" to="(#ppt_x)" calcmode="lin" valueType="num">
                                      <p:cBhvr>
                                        <p:cTn id="47" dur="1800" fill="hold">
                                          <p:stCondLst>
                                            <p:cond delay="0"/>
                                          </p:stCondLst>
                                        </p:cTn>
                                        <p:tgtEl>
                                          <p:spTgt spid="3">
                                            <p:txEl>
                                              <p:pRg st="3" end="3"/>
                                            </p:txEl>
                                          </p:spTgt>
                                        </p:tgtEl>
                                        <p:attrNameLst>
                                          <p:attrName>ppt_x</p:attrName>
                                        </p:attrNameLst>
                                      </p:cBhvr>
                                    </p:anim>
                                    <p:anim from="0" to="-1.0" calcmode="lin" valueType="num">
                                      <p:cBhvr>
                                        <p:cTn id="48" dur="600" decel="50000" autoRev="1" fill="hold">
                                          <p:stCondLst>
                                            <p:cond delay="1800"/>
                                          </p:stCondLst>
                                        </p:cTn>
                                        <p:tgtEl>
                                          <p:spTgt spid="3">
                                            <p:txEl>
                                              <p:pRg st="3" end="3"/>
                                            </p:txEl>
                                          </p:spTgt>
                                        </p:tgtEl>
                                        <p:attrNameLst>
                                          <p:attrName>xshear</p:attrName>
                                        </p:attrNameLst>
                                      </p:cBhvr>
                                    </p:anim>
                                    <p:animScale>
                                      <p:cBhvr>
                                        <p:cTn id="49" dur="600" decel="100000" autoRev="1" fill="hold">
                                          <p:stCondLst>
                                            <p:cond delay="1800"/>
                                          </p:stCondLst>
                                        </p:cTn>
                                        <p:tgtEl>
                                          <p:spTgt spid="3">
                                            <p:txEl>
                                              <p:pRg st="3" end="3"/>
                                            </p:txEl>
                                          </p:spTgt>
                                        </p:tgtEl>
                                      </p:cBhvr>
                                      <p:from x="100000" y="100000"/>
                                      <p:to x="80000" y="100000"/>
                                    </p:animScale>
                                    <p:anim by="(#ppt_h/3+#ppt_w*0.1)" calcmode="lin" valueType="num">
                                      <p:cBhvr additive="sum">
                                        <p:cTn id="50" dur="600" decel="100000" autoRev="1" fill="hold">
                                          <p:stCondLst>
                                            <p:cond delay="1800"/>
                                          </p:stCondLst>
                                        </p:cTn>
                                        <p:tgtEl>
                                          <p:spTgt spid="3">
                                            <p:txEl>
                                              <p:pRg st="3" end="3"/>
                                            </p:txEl>
                                          </p:spTgt>
                                        </p:tgtEl>
                                        <p:attrNameLst>
                                          <p:attrName>ppt_x</p:attrName>
                                        </p:attrNameLst>
                                      </p:cBhvr>
                                    </p:anim>
                                  </p:childTnLst>
                                </p:cTn>
                              </p:par>
                            </p:childTnLst>
                          </p:cTn>
                        </p:par>
                      </p:childTnLst>
                    </p:cTn>
                  </p:par>
                  <p:par>
                    <p:cTn id="51" fill="hold">
                      <p:stCondLst>
                        <p:cond delay="indefinite"/>
                      </p:stCondLst>
                      <p:childTnLst>
                        <p:par>
                          <p:cTn id="52" fill="hold">
                            <p:stCondLst>
                              <p:cond delay="0"/>
                            </p:stCondLst>
                            <p:childTnLst>
                              <p:par>
                                <p:cTn id="53" presetID="34" presetClass="entr" presetSubtype="0" fill="hold" grpId="0" nodeType="click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 from="(-#ppt_w/2)" to="(#ppt_x)" calcmode="lin" valueType="num">
                                      <p:cBhvr>
                                        <p:cTn id="55" dur="1800" fill="hold">
                                          <p:stCondLst>
                                            <p:cond delay="0"/>
                                          </p:stCondLst>
                                        </p:cTn>
                                        <p:tgtEl>
                                          <p:spTgt spid="3">
                                            <p:txEl>
                                              <p:pRg st="4" end="4"/>
                                            </p:txEl>
                                          </p:spTgt>
                                        </p:tgtEl>
                                        <p:attrNameLst>
                                          <p:attrName>ppt_x</p:attrName>
                                        </p:attrNameLst>
                                      </p:cBhvr>
                                    </p:anim>
                                    <p:anim from="0" to="-1.0" calcmode="lin" valueType="num">
                                      <p:cBhvr>
                                        <p:cTn id="56" dur="600" decel="50000" autoRev="1" fill="hold">
                                          <p:stCondLst>
                                            <p:cond delay="1800"/>
                                          </p:stCondLst>
                                        </p:cTn>
                                        <p:tgtEl>
                                          <p:spTgt spid="3">
                                            <p:txEl>
                                              <p:pRg st="4" end="4"/>
                                            </p:txEl>
                                          </p:spTgt>
                                        </p:tgtEl>
                                        <p:attrNameLst>
                                          <p:attrName>xshear</p:attrName>
                                        </p:attrNameLst>
                                      </p:cBhvr>
                                    </p:anim>
                                    <p:animScale>
                                      <p:cBhvr>
                                        <p:cTn id="57" dur="600" decel="100000" autoRev="1" fill="hold">
                                          <p:stCondLst>
                                            <p:cond delay="1800"/>
                                          </p:stCondLst>
                                        </p:cTn>
                                        <p:tgtEl>
                                          <p:spTgt spid="3">
                                            <p:txEl>
                                              <p:pRg st="4" end="4"/>
                                            </p:txEl>
                                          </p:spTgt>
                                        </p:tgtEl>
                                      </p:cBhvr>
                                      <p:from x="100000" y="100000"/>
                                      <p:to x="80000" y="100000"/>
                                    </p:animScale>
                                    <p:anim by="(#ppt_h/3+#ppt_w*0.1)" calcmode="lin" valueType="num">
                                      <p:cBhvr additive="sum">
                                        <p:cTn id="58" dur="600" decel="100000" autoRev="1" fill="hold">
                                          <p:stCondLst>
                                            <p:cond delay="1800"/>
                                          </p:stCondLst>
                                        </p:cTn>
                                        <p:tgtEl>
                                          <p:spTgt spid="3">
                                            <p:txEl>
                                              <p:pRg st="4" end="4"/>
                                            </p:txEl>
                                          </p:spTgt>
                                        </p:tgtEl>
                                        <p:attrNameLst>
                                          <p:attrName>ppt_x</p:attrName>
                                        </p:attrNameLst>
                                      </p:cBhvr>
                                    </p:anim>
                                  </p:childTnLst>
                                </p:cTn>
                              </p:par>
                            </p:childTnLst>
                          </p:cTn>
                        </p:par>
                      </p:childTnLst>
                    </p:cTn>
                  </p:par>
                  <p:par>
                    <p:cTn id="59" fill="hold">
                      <p:stCondLst>
                        <p:cond delay="indefinite"/>
                      </p:stCondLst>
                      <p:childTnLst>
                        <p:par>
                          <p:cTn id="60" fill="hold">
                            <p:stCondLst>
                              <p:cond delay="0"/>
                            </p:stCondLst>
                            <p:childTnLst>
                              <p:par>
                                <p:cTn id="61" presetID="34" presetClass="entr" presetSubtype="0" fill="hold" grpId="0" nodeType="clickEffect">
                                  <p:stCondLst>
                                    <p:cond delay="0"/>
                                  </p:stCondLst>
                                  <p:childTnLst>
                                    <p:set>
                                      <p:cBhvr>
                                        <p:cTn id="62" dur="1" fill="hold">
                                          <p:stCondLst>
                                            <p:cond delay="0"/>
                                          </p:stCondLst>
                                        </p:cTn>
                                        <p:tgtEl>
                                          <p:spTgt spid="3">
                                            <p:txEl>
                                              <p:pRg st="5" end="5"/>
                                            </p:txEl>
                                          </p:spTgt>
                                        </p:tgtEl>
                                        <p:attrNameLst>
                                          <p:attrName>style.visibility</p:attrName>
                                        </p:attrNameLst>
                                      </p:cBhvr>
                                      <p:to>
                                        <p:strVal val="visible"/>
                                      </p:to>
                                    </p:set>
                                    <p:anim from="(-#ppt_w/2)" to="(#ppt_x)" calcmode="lin" valueType="num">
                                      <p:cBhvr>
                                        <p:cTn id="63" dur="1800" fill="hold">
                                          <p:stCondLst>
                                            <p:cond delay="0"/>
                                          </p:stCondLst>
                                        </p:cTn>
                                        <p:tgtEl>
                                          <p:spTgt spid="3">
                                            <p:txEl>
                                              <p:pRg st="5" end="5"/>
                                            </p:txEl>
                                          </p:spTgt>
                                        </p:tgtEl>
                                        <p:attrNameLst>
                                          <p:attrName>ppt_x</p:attrName>
                                        </p:attrNameLst>
                                      </p:cBhvr>
                                    </p:anim>
                                    <p:anim from="0" to="-1.0" calcmode="lin" valueType="num">
                                      <p:cBhvr>
                                        <p:cTn id="64" dur="600" decel="50000" autoRev="1" fill="hold">
                                          <p:stCondLst>
                                            <p:cond delay="1800"/>
                                          </p:stCondLst>
                                        </p:cTn>
                                        <p:tgtEl>
                                          <p:spTgt spid="3">
                                            <p:txEl>
                                              <p:pRg st="5" end="5"/>
                                            </p:txEl>
                                          </p:spTgt>
                                        </p:tgtEl>
                                        <p:attrNameLst>
                                          <p:attrName>xshear</p:attrName>
                                        </p:attrNameLst>
                                      </p:cBhvr>
                                    </p:anim>
                                    <p:animScale>
                                      <p:cBhvr>
                                        <p:cTn id="65" dur="600" decel="100000" autoRev="1" fill="hold">
                                          <p:stCondLst>
                                            <p:cond delay="1800"/>
                                          </p:stCondLst>
                                        </p:cTn>
                                        <p:tgtEl>
                                          <p:spTgt spid="3">
                                            <p:txEl>
                                              <p:pRg st="5" end="5"/>
                                            </p:txEl>
                                          </p:spTgt>
                                        </p:tgtEl>
                                      </p:cBhvr>
                                      <p:from x="100000" y="100000"/>
                                      <p:to x="80000" y="100000"/>
                                    </p:animScale>
                                    <p:anim by="(#ppt_h/3+#ppt_w*0.1)" calcmode="lin" valueType="num">
                                      <p:cBhvr additive="sum">
                                        <p:cTn id="66" dur="600" decel="100000" autoRev="1" fill="hold">
                                          <p:stCondLst>
                                            <p:cond delay="1800"/>
                                          </p:stCondLst>
                                        </p:cTn>
                                        <p:tgtEl>
                                          <p:spTgt spid="3">
                                            <p:txEl>
                                              <p:pRg st="5" end="5"/>
                                            </p:txEl>
                                          </p:spTgt>
                                        </p:tgtEl>
                                        <p:attrNameLst>
                                          <p:attrName>ppt_x</p:attrName>
                                        </p:attrNameLst>
                                      </p:cBhvr>
                                    </p:anim>
                                  </p:childTnLst>
                                </p:cTn>
                              </p:par>
                            </p:childTnLst>
                          </p:cTn>
                        </p:par>
                      </p:childTnLst>
                    </p:cTn>
                  </p:par>
                  <p:par>
                    <p:cTn id="67" fill="hold">
                      <p:stCondLst>
                        <p:cond delay="indefinite"/>
                      </p:stCondLst>
                      <p:childTnLst>
                        <p:par>
                          <p:cTn id="68" fill="hold">
                            <p:stCondLst>
                              <p:cond delay="0"/>
                            </p:stCondLst>
                            <p:childTnLst>
                              <p:par>
                                <p:cTn id="69" presetID="34" presetClass="entr" presetSubtype="0" fill="hold" grpId="0" nodeType="clickEffect">
                                  <p:stCondLst>
                                    <p:cond delay="0"/>
                                  </p:stCondLst>
                                  <p:childTnLst>
                                    <p:set>
                                      <p:cBhvr>
                                        <p:cTn id="70" dur="1" fill="hold">
                                          <p:stCondLst>
                                            <p:cond delay="0"/>
                                          </p:stCondLst>
                                        </p:cTn>
                                        <p:tgtEl>
                                          <p:spTgt spid="3">
                                            <p:txEl>
                                              <p:pRg st="6" end="6"/>
                                            </p:txEl>
                                          </p:spTgt>
                                        </p:tgtEl>
                                        <p:attrNameLst>
                                          <p:attrName>style.visibility</p:attrName>
                                        </p:attrNameLst>
                                      </p:cBhvr>
                                      <p:to>
                                        <p:strVal val="visible"/>
                                      </p:to>
                                    </p:set>
                                    <p:anim from="(-#ppt_w/2)" to="(#ppt_x)" calcmode="lin" valueType="num">
                                      <p:cBhvr>
                                        <p:cTn id="71" dur="1800" fill="hold">
                                          <p:stCondLst>
                                            <p:cond delay="0"/>
                                          </p:stCondLst>
                                        </p:cTn>
                                        <p:tgtEl>
                                          <p:spTgt spid="3">
                                            <p:txEl>
                                              <p:pRg st="6" end="6"/>
                                            </p:txEl>
                                          </p:spTgt>
                                        </p:tgtEl>
                                        <p:attrNameLst>
                                          <p:attrName>ppt_x</p:attrName>
                                        </p:attrNameLst>
                                      </p:cBhvr>
                                    </p:anim>
                                    <p:anim from="0" to="-1.0" calcmode="lin" valueType="num">
                                      <p:cBhvr>
                                        <p:cTn id="72" dur="600" decel="50000" autoRev="1" fill="hold">
                                          <p:stCondLst>
                                            <p:cond delay="1800"/>
                                          </p:stCondLst>
                                        </p:cTn>
                                        <p:tgtEl>
                                          <p:spTgt spid="3">
                                            <p:txEl>
                                              <p:pRg st="6" end="6"/>
                                            </p:txEl>
                                          </p:spTgt>
                                        </p:tgtEl>
                                        <p:attrNameLst>
                                          <p:attrName>xshear</p:attrName>
                                        </p:attrNameLst>
                                      </p:cBhvr>
                                    </p:anim>
                                    <p:animScale>
                                      <p:cBhvr>
                                        <p:cTn id="73" dur="600" decel="100000" autoRev="1" fill="hold">
                                          <p:stCondLst>
                                            <p:cond delay="1800"/>
                                          </p:stCondLst>
                                        </p:cTn>
                                        <p:tgtEl>
                                          <p:spTgt spid="3">
                                            <p:txEl>
                                              <p:pRg st="6" end="6"/>
                                            </p:txEl>
                                          </p:spTgt>
                                        </p:tgtEl>
                                      </p:cBhvr>
                                      <p:from x="100000" y="100000"/>
                                      <p:to x="80000" y="100000"/>
                                    </p:animScale>
                                    <p:anim by="(#ppt_h/3+#ppt_w*0.1)" calcmode="lin" valueType="num">
                                      <p:cBhvr additive="sum">
                                        <p:cTn id="74" dur="600" decel="100000" autoRev="1" fill="hold">
                                          <p:stCondLst>
                                            <p:cond delay="1800"/>
                                          </p:stCondLst>
                                        </p:cTn>
                                        <p:tgtEl>
                                          <p:spTgt spid="3">
                                            <p:txEl>
                                              <p:pRg st="6" end="6"/>
                                            </p:txEl>
                                          </p:spTgt>
                                        </p:tgtEl>
                                        <p:attrNameLst>
                                          <p:attrName>ppt_x</p:attrName>
                                        </p:attrNameLst>
                                      </p:cBhvr>
                                    </p:anim>
                                  </p:childTnLst>
                                </p:cTn>
                              </p:par>
                            </p:childTnLst>
                          </p:cTn>
                        </p:par>
                      </p:childTnLst>
                    </p:cTn>
                  </p:par>
                  <p:par>
                    <p:cTn id="75" fill="hold">
                      <p:stCondLst>
                        <p:cond delay="indefinite"/>
                      </p:stCondLst>
                      <p:childTnLst>
                        <p:par>
                          <p:cTn id="76" fill="hold">
                            <p:stCondLst>
                              <p:cond delay="0"/>
                            </p:stCondLst>
                            <p:childTnLst>
                              <p:par>
                                <p:cTn id="77" presetID="34" presetClass="entr" presetSubtype="0" fill="hold" grpId="0" nodeType="clickEffect">
                                  <p:stCondLst>
                                    <p:cond delay="0"/>
                                  </p:stCondLst>
                                  <p:childTnLst>
                                    <p:set>
                                      <p:cBhvr>
                                        <p:cTn id="78" dur="1" fill="hold">
                                          <p:stCondLst>
                                            <p:cond delay="0"/>
                                          </p:stCondLst>
                                        </p:cTn>
                                        <p:tgtEl>
                                          <p:spTgt spid="3">
                                            <p:txEl>
                                              <p:pRg st="7" end="7"/>
                                            </p:txEl>
                                          </p:spTgt>
                                        </p:tgtEl>
                                        <p:attrNameLst>
                                          <p:attrName>style.visibility</p:attrName>
                                        </p:attrNameLst>
                                      </p:cBhvr>
                                      <p:to>
                                        <p:strVal val="visible"/>
                                      </p:to>
                                    </p:set>
                                    <p:anim from="(-#ppt_w/2)" to="(#ppt_x)" calcmode="lin" valueType="num">
                                      <p:cBhvr>
                                        <p:cTn id="79" dur="1800" fill="hold">
                                          <p:stCondLst>
                                            <p:cond delay="0"/>
                                          </p:stCondLst>
                                        </p:cTn>
                                        <p:tgtEl>
                                          <p:spTgt spid="3">
                                            <p:txEl>
                                              <p:pRg st="7" end="7"/>
                                            </p:txEl>
                                          </p:spTgt>
                                        </p:tgtEl>
                                        <p:attrNameLst>
                                          <p:attrName>ppt_x</p:attrName>
                                        </p:attrNameLst>
                                      </p:cBhvr>
                                    </p:anim>
                                    <p:anim from="0" to="-1.0" calcmode="lin" valueType="num">
                                      <p:cBhvr>
                                        <p:cTn id="80" dur="600" decel="50000" autoRev="1" fill="hold">
                                          <p:stCondLst>
                                            <p:cond delay="1800"/>
                                          </p:stCondLst>
                                        </p:cTn>
                                        <p:tgtEl>
                                          <p:spTgt spid="3">
                                            <p:txEl>
                                              <p:pRg st="7" end="7"/>
                                            </p:txEl>
                                          </p:spTgt>
                                        </p:tgtEl>
                                        <p:attrNameLst>
                                          <p:attrName>xshear</p:attrName>
                                        </p:attrNameLst>
                                      </p:cBhvr>
                                    </p:anim>
                                    <p:animScale>
                                      <p:cBhvr>
                                        <p:cTn id="81" dur="600" decel="100000" autoRev="1" fill="hold">
                                          <p:stCondLst>
                                            <p:cond delay="1800"/>
                                          </p:stCondLst>
                                        </p:cTn>
                                        <p:tgtEl>
                                          <p:spTgt spid="3">
                                            <p:txEl>
                                              <p:pRg st="7" end="7"/>
                                            </p:txEl>
                                          </p:spTgt>
                                        </p:tgtEl>
                                      </p:cBhvr>
                                      <p:from x="100000" y="100000"/>
                                      <p:to x="80000" y="100000"/>
                                    </p:animScale>
                                    <p:anim by="(#ppt_h/3+#ppt_w*0.1)" calcmode="lin" valueType="num">
                                      <p:cBhvr additive="sum">
                                        <p:cTn id="82" dur="600" decel="100000" autoRev="1" fill="hold">
                                          <p:stCondLst>
                                            <p:cond delay="1800"/>
                                          </p:stCondLst>
                                        </p:cTn>
                                        <p:tgtEl>
                                          <p:spTgt spid="3">
                                            <p:txEl>
                                              <p:pRg st="7" end="7"/>
                                            </p:txEl>
                                          </p:spTgt>
                                        </p:tgtEl>
                                        <p:attrNameLst>
                                          <p:attrName>ppt_x</p:attrName>
                                        </p:attrNameLst>
                                      </p:cBhvr>
                                    </p:anim>
                                  </p:childTnLst>
                                </p:cTn>
                              </p:par>
                            </p:childTnLst>
                          </p:cTn>
                        </p:par>
                      </p:childTnLst>
                    </p:cTn>
                  </p:par>
                  <p:par>
                    <p:cTn id="83" fill="hold">
                      <p:stCondLst>
                        <p:cond delay="indefinite"/>
                      </p:stCondLst>
                      <p:childTnLst>
                        <p:par>
                          <p:cTn id="84" fill="hold">
                            <p:stCondLst>
                              <p:cond delay="0"/>
                            </p:stCondLst>
                            <p:childTnLst>
                              <p:par>
                                <p:cTn id="85" presetID="34" presetClass="entr" presetSubtype="0" fill="hold" grpId="0" nodeType="clickEffect">
                                  <p:stCondLst>
                                    <p:cond delay="0"/>
                                  </p:stCondLst>
                                  <p:childTnLst>
                                    <p:set>
                                      <p:cBhvr>
                                        <p:cTn id="86" dur="1" fill="hold">
                                          <p:stCondLst>
                                            <p:cond delay="0"/>
                                          </p:stCondLst>
                                        </p:cTn>
                                        <p:tgtEl>
                                          <p:spTgt spid="3">
                                            <p:txEl>
                                              <p:pRg st="8" end="8"/>
                                            </p:txEl>
                                          </p:spTgt>
                                        </p:tgtEl>
                                        <p:attrNameLst>
                                          <p:attrName>style.visibility</p:attrName>
                                        </p:attrNameLst>
                                      </p:cBhvr>
                                      <p:to>
                                        <p:strVal val="visible"/>
                                      </p:to>
                                    </p:set>
                                    <p:anim from="(-#ppt_w/2)" to="(#ppt_x)" calcmode="lin" valueType="num">
                                      <p:cBhvr>
                                        <p:cTn id="87" dur="1800" fill="hold">
                                          <p:stCondLst>
                                            <p:cond delay="0"/>
                                          </p:stCondLst>
                                        </p:cTn>
                                        <p:tgtEl>
                                          <p:spTgt spid="3">
                                            <p:txEl>
                                              <p:pRg st="8" end="8"/>
                                            </p:txEl>
                                          </p:spTgt>
                                        </p:tgtEl>
                                        <p:attrNameLst>
                                          <p:attrName>ppt_x</p:attrName>
                                        </p:attrNameLst>
                                      </p:cBhvr>
                                    </p:anim>
                                    <p:anim from="0" to="-1.0" calcmode="lin" valueType="num">
                                      <p:cBhvr>
                                        <p:cTn id="88" dur="600" decel="50000" autoRev="1" fill="hold">
                                          <p:stCondLst>
                                            <p:cond delay="1800"/>
                                          </p:stCondLst>
                                        </p:cTn>
                                        <p:tgtEl>
                                          <p:spTgt spid="3">
                                            <p:txEl>
                                              <p:pRg st="8" end="8"/>
                                            </p:txEl>
                                          </p:spTgt>
                                        </p:tgtEl>
                                        <p:attrNameLst>
                                          <p:attrName>xshear</p:attrName>
                                        </p:attrNameLst>
                                      </p:cBhvr>
                                    </p:anim>
                                    <p:animScale>
                                      <p:cBhvr>
                                        <p:cTn id="89" dur="600" decel="100000" autoRev="1" fill="hold">
                                          <p:stCondLst>
                                            <p:cond delay="1800"/>
                                          </p:stCondLst>
                                        </p:cTn>
                                        <p:tgtEl>
                                          <p:spTgt spid="3">
                                            <p:txEl>
                                              <p:pRg st="8" end="8"/>
                                            </p:txEl>
                                          </p:spTgt>
                                        </p:tgtEl>
                                      </p:cBhvr>
                                      <p:from x="100000" y="100000"/>
                                      <p:to x="80000" y="100000"/>
                                    </p:animScale>
                                    <p:anim by="(#ppt_h/3+#ppt_w*0.1)" calcmode="lin" valueType="num">
                                      <p:cBhvr additive="sum">
                                        <p:cTn id="90" dur="600" decel="100000" autoRev="1" fill="hold">
                                          <p:stCondLst>
                                            <p:cond delay="1800"/>
                                          </p:stCondLst>
                                        </p:cTn>
                                        <p:tgtEl>
                                          <p:spTgt spid="3">
                                            <p:txEl>
                                              <p:pRg st="8" end="8"/>
                                            </p:txEl>
                                          </p:spTgt>
                                        </p:tgtEl>
                                        <p:attrNameLst>
                                          <p:attrName>ppt_x</p:attrName>
                                        </p:attrNameLst>
                                      </p:cBhvr>
                                    </p:anim>
                                  </p:childTnLst>
                                </p:cTn>
                              </p:par>
                            </p:childTnLst>
                          </p:cTn>
                        </p:par>
                      </p:childTnLst>
                    </p:cTn>
                  </p:par>
                  <p:par>
                    <p:cTn id="91" fill="hold">
                      <p:stCondLst>
                        <p:cond delay="indefinite"/>
                      </p:stCondLst>
                      <p:childTnLst>
                        <p:par>
                          <p:cTn id="92" fill="hold">
                            <p:stCondLst>
                              <p:cond delay="0"/>
                            </p:stCondLst>
                            <p:childTnLst>
                              <p:par>
                                <p:cTn id="93" presetID="34" presetClass="entr" presetSubtype="0" fill="hold" grpId="0" nodeType="clickEffect">
                                  <p:stCondLst>
                                    <p:cond delay="0"/>
                                  </p:stCondLst>
                                  <p:childTnLst>
                                    <p:set>
                                      <p:cBhvr>
                                        <p:cTn id="94" dur="1" fill="hold">
                                          <p:stCondLst>
                                            <p:cond delay="0"/>
                                          </p:stCondLst>
                                        </p:cTn>
                                        <p:tgtEl>
                                          <p:spTgt spid="3">
                                            <p:txEl>
                                              <p:pRg st="9" end="9"/>
                                            </p:txEl>
                                          </p:spTgt>
                                        </p:tgtEl>
                                        <p:attrNameLst>
                                          <p:attrName>style.visibility</p:attrName>
                                        </p:attrNameLst>
                                      </p:cBhvr>
                                      <p:to>
                                        <p:strVal val="visible"/>
                                      </p:to>
                                    </p:set>
                                    <p:anim from="(-#ppt_w/2)" to="(#ppt_x)" calcmode="lin" valueType="num">
                                      <p:cBhvr>
                                        <p:cTn id="95" dur="1800" fill="hold">
                                          <p:stCondLst>
                                            <p:cond delay="0"/>
                                          </p:stCondLst>
                                        </p:cTn>
                                        <p:tgtEl>
                                          <p:spTgt spid="3">
                                            <p:txEl>
                                              <p:pRg st="9" end="9"/>
                                            </p:txEl>
                                          </p:spTgt>
                                        </p:tgtEl>
                                        <p:attrNameLst>
                                          <p:attrName>ppt_x</p:attrName>
                                        </p:attrNameLst>
                                      </p:cBhvr>
                                    </p:anim>
                                    <p:anim from="0" to="-1.0" calcmode="lin" valueType="num">
                                      <p:cBhvr>
                                        <p:cTn id="96" dur="600" decel="50000" autoRev="1" fill="hold">
                                          <p:stCondLst>
                                            <p:cond delay="1800"/>
                                          </p:stCondLst>
                                        </p:cTn>
                                        <p:tgtEl>
                                          <p:spTgt spid="3">
                                            <p:txEl>
                                              <p:pRg st="9" end="9"/>
                                            </p:txEl>
                                          </p:spTgt>
                                        </p:tgtEl>
                                        <p:attrNameLst>
                                          <p:attrName>xshear</p:attrName>
                                        </p:attrNameLst>
                                      </p:cBhvr>
                                    </p:anim>
                                    <p:animScale>
                                      <p:cBhvr>
                                        <p:cTn id="97" dur="600" decel="100000" autoRev="1" fill="hold">
                                          <p:stCondLst>
                                            <p:cond delay="1800"/>
                                          </p:stCondLst>
                                        </p:cTn>
                                        <p:tgtEl>
                                          <p:spTgt spid="3">
                                            <p:txEl>
                                              <p:pRg st="9" end="9"/>
                                            </p:txEl>
                                          </p:spTgt>
                                        </p:tgtEl>
                                      </p:cBhvr>
                                      <p:from x="100000" y="100000"/>
                                      <p:to x="80000" y="100000"/>
                                    </p:animScale>
                                    <p:anim by="(#ppt_h/3+#ppt_w*0.1)" calcmode="lin" valueType="num">
                                      <p:cBhvr additive="sum">
                                        <p:cTn id="98" dur="600" decel="100000" autoRev="1" fill="hold">
                                          <p:stCondLst>
                                            <p:cond delay="1800"/>
                                          </p:stCondLst>
                                        </p:cTn>
                                        <p:tgtEl>
                                          <p:spTgt spid="3">
                                            <p:txEl>
                                              <p:pRg st="9" end="9"/>
                                            </p:txEl>
                                          </p:spTgt>
                                        </p:tgtEl>
                                        <p:attrNameLst>
                                          <p:attrName>ppt_x</p:attrName>
                                        </p:attrNameLst>
                                      </p:cBhvr>
                                    </p:anim>
                                  </p:childTnLst>
                                </p:cTn>
                              </p:par>
                            </p:childTnLst>
                          </p:cTn>
                        </p:par>
                      </p:childTnLst>
                    </p:cTn>
                  </p:par>
                  <p:par>
                    <p:cTn id="99" fill="hold">
                      <p:stCondLst>
                        <p:cond delay="indefinite"/>
                      </p:stCondLst>
                      <p:childTnLst>
                        <p:par>
                          <p:cTn id="100" fill="hold">
                            <p:stCondLst>
                              <p:cond delay="0"/>
                            </p:stCondLst>
                            <p:childTnLst>
                              <p:par>
                                <p:cTn id="101" presetID="34" presetClass="entr" presetSubtype="0" fill="hold" grpId="0" nodeType="clickEffect">
                                  <p:stCondLst>
                                    <p:cond delay="0"/>
                                  </p:stCondLst>
                                  <p:childTnLst>
                                    <p:set>
                                      <p:cBhvr>
                                        <p:cTn id="102" dur="1" fill="hold">
                                          <p:stCondLst>
                                            <p:cond delay="0"/>
                                          </p:stCondLst>
                                        </p:cTn>
                                        <p:tgtEl>
                                          <p:spTgt spid="3">
                                            <p:txEl>
                                              <p:pRg st="10" end="10"/>
                                            </p:txEl>
                                          </p:spTgt>
                                        </p:tgtEl>
                                        <p:attrNameLst>
                                          <p:attrName>style.visibility</p:attrName>
                                        </p:attrNameLst>
                                      </p:cBhvr>
                                      <p:to>
                                        <p:strVal val="visible"/>
                                      </p:to>
                                    </p:set>
                                    <p:anim from="(-#ppt_w/2)" to="(#ppt_x)" calcmode="lin" valueType="num">
                                      <p:cBhvr>
                                        <p:cTn id="103" dur="1800" fill="hold">
                                          <p:stCondLst>
                                            <p:cond delay="0"/>
                                          </p:stCondLst>
                                        </p:cTn>
                                        <p:tgtEl>
                                          <p:spTgt spid="3">
                                            <p:txEl>
                                              <p:pRg st="10" end="10"/>
                                            </p:txEl>
                                          </p:spTgt>
                                        </p:tgtEl>
                                        <p:attrNameLst>
                                          <p:attrName>ppt_x</p:attrName>
                                        </p:attrNameLst>
                                      </p:cBhvr>
                                    </p:anim>
                                    <p:anim from="0" to="-1.0" calcmode="lin" valueType="num">
                                      <p:cBhvr>
                                        <p:cTn id="104" dur="600" decel="50000" autoRev="1" fill="hold">
                                          <p:stCondLst>
                                            <p:cond delay="1800"/>
                                          </p:stCondLst>
                                        </p:cTn>
                                        <p:tgtEl>
                                          <p:spTgt spid="3">
                                            <p:txEl>
                                              <p:pRg st="10" end="10"/>
                                            </p:txEl>
                                          </p:spTgt>
                                        </p:tgtEl>
                                        <p:attrNameLst>
                                          <p:attrName>xshear</p:attrName>
                                        </p:attrNameLst>
                                      </p:cBhvr>
                                    </p:anim>
                                    <p:animScale>
                                      <p:cBhvr>
                                        <p:cTn id="105" dur="600" decel="100000" autoRev="1" fill="hold">
                                          <p:stCondLst>
                                            <p:cond delay="1800"/>
                                          </p:stCondLst>
                                        </p:cTn>
                                        <p:tgtEl>
                                          <p:spTgt spid="3">
                                            <p:txEl>
                                              <p:pRg st="10" end="10"/>
                                            </p:txEl>
                                          </p:spTgt>
                                        </p:tgtEl>
                                      </p:cBhvr>
                                      <p:from x="100000" y="100000"/>
                                      <p:to x="80000" y="100000"/>
                                    </p:animScale>
                                    <p:anim by="(#ppt_h/3+#ppt_w*0.1)" calcmode="lin" valueType="num">
                                      <p:cBhvr additive="sum">
                                        <p:cTn id="106" dur="600" decel="100000" autoRev="1" fill="hold">
                                          <p:stCondLst>
                                            <p:cond delay="1800"/>
                                          </p:stCondLst>
                                        </p:cTn>
                                        <p:tgtEl>
                                          <p:spTgt spid="3">
                                            <p:txEl>
                                              <p:pRg st="10" end="10"/>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274638"/>
            <a:ext cx="5257800" cy="715962"/>
          </a:xfrm>
          <a:solidFill>
            <a:srgbClr val="FFFF00"/>
          </a:solidFill>
          <a:ln w="38100">
            <a:solidFill>
              <a:srgbClr val="FF0000"/>
            </a:solidFill>
          </a:ln>
        </p:spPr>
        <p:txBody>
          <a:bodyPr>
            <a:normAutofit fontScale="90000"/>
          </a:bodyPr>
          <a:lstStyle/>
          <a:p>
            <a:r>
              <a:rPr lang="fa-IR" dirty="0" smtClean="0"/>
              <a:t>فرهنگ؛ تسلیم تکنولوژی </a:t>
            </a:r>
            <a:endParaRPr lang="fa-IR" dirty="0"/>
          </a:p>
        </p:txBody>
      </p:sp>
      <p:sp>
        <p:nvSpPr>
          <p:cNvPr id="3" name="Content Placeholder 2"/>
          <p:cNvSpPr>
            <a:spLocks noGrp="1"/>
          </p:cNvSpPr>
          <p:nvPr>
            <p:ph sz="quarter" idx="1"/>
          </p:nvPr>
        </p:nvSpPr>
        <p:spPr>
          <a:xfrm>
            <a:off x="152400" y="1143000"/>
            <a:ext cx="8839200" cy="54102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a:ln w="38100">
            <a:solidFill>
              <a:srgbClr val="0070C0"/>
            </a:solidFill>
          </a:ln>
        </p:spPr>
        <p:txBody>
          <a:bodyPr>
            <a:normAutofit fontScale="70000" lnSpcReduction="20000"/>
          </a:bodyPr>
          <a:lstStyle/>
          <a:p>
            <a:pPr algn="just" rtl="1"/>
            <a:endParaRPr lang="fa-IR" sz="700" b="1" dirty="0" smtClean="0">
              <a:cs typeface="B Zar" pitchFamily="2" charset="-78"/>
            </a:endParaRPr>
          </a:p>
          <a:p>
            <a:pPr algn="just" rtl="1">
              <a:buFont typeface="Wingdings" pitchFamily="2" charset="2"/>
              <a:buChar char="q"/>
            </a:pPr>
            <a:r>
              <a:rPr lang="fa-IR" sz="2800" b="1" dirty="0" smtClean="0">
                <a:cs typeface="B Zar" pitchFamily="2" charset="-78"/>
              </a:rPr>
              <a:t>از نگاه«پستمن» دوران «تکنوپولي» موقعيتي است كه فرهنگ جامعه، كاملاً تسليم تكنولوژي شده است و ديگر قادر به دفاع از خود نيست. از نظر «پستمن» جامعه آمريكا به چنين شرايطي دچار شده است او تعبير «ايدز فرهنگي» را براي چنين جامعه‌اي به كار مي‌برد.</a:t>
            </a:r>
          </a:p>
          <a:p>
            <a:pPr algn="just" rtl="1">
              <a:buFont typeface="Wingdings" pitchFamily="2" charset="2"/>
              <a:buChar char="q"/>
            </a:pPr>
            <a:r>
              <a:rPr lang="fa-IR" sz="2800" b="1" dirty="0" smtClean="0">
                <a:cs typeface="B Zar" pitchFamily="2" charset="-78"/>
              </a:rPr>
              <a:t>واژۀ تكنوپولي را پستمن از دو كلمۀ «تكنولوژي» و «مونوپولي» ساخته و منظور او «تكنولوژي بدون اخلاق است» كه در اثر آن تمام بنيان‌هاي فرهنگي و ارزشي فرو مي‌ريزد و انسان منفعل و بندۀ محض تكنولوژي مي‌شود. </a:t>
            </a:r>
          </a:p>
          <a:p>
            <a:pPr algn="just" rtl="1">
              <a:buFont typeface="Wingdings" pitchFamily="2" charset="2"/>
              <a:buChar char="q"/>
            </a:pPr>
            <a:r>
              <a:rPr lang="fa-IR" sz="2800" b="1" dirty="0" smtClean="0">
                <a:cs typeface="B Zar" pitchFamily="2" charset="-78"/>
              </a:rPr>
              <a:t>پستمن در دو كتاب «تكنوپولي» و «زندگي در عیش مردن در خوش» نگراني خود را از جوامعي كه به اين «ايدز فرهنگي» دچار شده‌اند به ويژه جامعة آمريكا ابراز مي‌دارد و به متوليان فرهنگي هشدارهاي جدي مي‌دهد. </a:t>
            </a:r>
          </a:p>
          <a:p>
            <a:pPr algn="just" rtl="1">
              <a:buNone/>
            </a:pPr>
            <a:r>
              <a:rPr lang="fa-IR" sz="4600" b="1" dirty="0" smtClean="0"/>
              <a:t>   ویژگی های دوران تكنوپولي</a:t>
            </a:r>
            <a:endParaRPr lang="en-US" sz="4600" dirty="0" smtClean="0"/>
          </a:p>
          <a:p>
            <a:pPr algn="just" rtl="1"/>
            <a:r>
              <a:rPr lang="fa-IR" sz="3100" b="1" dirty="0" smtClean="0"/>
              <a:t>پيشرفت تكنولوژي جاي بشريت را اشغال كرده است. </a:t>
            </a:r>
          </a:p>
          <a:p>
            <a:pPr algn="just" rtl="1"/>
            <a:r>
              <a:rPr lang="fa-IR" sz="3100" b="1" dirty="0" smtClean="0"/>
              <a:t>در اين دنيا برطرف ساختن جهل و خرافه و آلام بشري هدف نيست. بلكه هدف غايي در اين خلاصه شده كه خود را با توقعات و تمايلات و لوازم تكنولوژي جديد هماهنگ سازيم</a:t>
            </a:r>
          </a:p>
          <a:p>
            <a:pPr algn="just" rtl="1"/>
            <a:r>
              <a:rPr lang="fa-IR" sz="3100" b="1" dirty="0" smtClean="0"/>
              <a:t>در نظام تكنوپولي ما تنها به وسيلة اعجاب آفريني و شگفتي ماشين احاطه نمي‌شويم بلكه بدان سوكشانده و تشويق مي‌شويم. كه اگر انگيزه و ايده‌هاي نهفته و ذاتي آن‌ها را اصولاً‌ مورد توجه قرار ندهيم، دچار بيماري كوري شده و قدرت بينايي خود را براي درك معاني ايدئولوژيك و دستاوردهاي تكنولوي خود از دست مي‌دهيم.</a:t>
            </a:r>
          </a:p>
        </p:txBody>
      </p:sp>
    </p:spTree>
  </p:cSld>
  <p:clrMapOvr>
    <a:masterClrMapping/>
  </p:clrMapOvr>
  <p:transition>
    <p:newsflash/>
    <p:sndAc>
      <p:stSnd>
        <p:snd r:embed="rId2" name="camera.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5"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1500" decel="50000" fill="hold">
                                          <p:stCondLst>
                                            <p:cond delay="0"/>
                                          </p:stCondLst>
                                        </p:cTn>
                                        <p:tgtEl>
                                          <p:spTgt spid="3">
                                            <p:bg/>
                                          </p:spTgt>
                                        </p:tgtEl>
                                        <p:attrNameLst>
                                          <p:attrName>style.rotation</p:attrName>
                                        </p:attrNameLst>
                                      </p:cBhvr>
                                      <p:tavLst>
                                        <p:tav tm="0">
                                          <p:val>
                                            <p:fltVal val="-90"/>
                                          </p:val>
                                        </p:tav>
                                        <p:tav tm="100000">
                                          <p:val>
                                            <p:fltVal val="0"/>
                                          </p:val>
                                        </p:tav>
                                      </p:tavLst>
                                    </p:anim>
                                    <p:anim calcmode="lin" valueType="num">
                                      <p:cBhvr>
                                        <p:cTn id="15" dur="1500" decel="50000" fill="hold">
                                          <p:stCondLst>
                                            <p:cond delay="0"/>
                                          </p:stCondLst>
                                        </p:cTn>
                                        <p:tgtEl>
                                          <p:spTgt spid="3">
                                            <p:bg/>
                                          </p:spTgt>
                                        </p:tgtEl>
                                        <p:attrNameLst>
                                          <p:attrName>ppt_w</p:attrName>
                                        </p:attrNameLst>
                                      </p:cBhvr>
                                      <p:tavLst>
                                        <p:tav tm="0">
                                          <p:val>
                                            <p:strVal val="#ppt_w"/>
                                          </p:val>
                                        </p:tav>
                                        <p:tav tm="100000">
                                          <p:val>
                                            <p:strVal val="#ppt_w*.05"/>
                                          </p:val>
                                        </p:tav>
                                      </p:tavLst>
                                    </p:anim>
                                    <p:anim calcmode="lin" valueType="num">
                                      <p:cBhvr>
                                        <p:cTn id="16" dur="1500" accel="50000" fill="hold">
                                          <p:stCondLst>
                                            <p:cond delay="1500"/>
                                          </p:stCondLst>
                                        </p:cTn>
                                        <p:tgtEl>
                                          <p:spTgt spid="3">
                                            <p:bg/>
                                          </p:spTgt>
                                        </p:tgtEl>
                                        <p:attrNameLst>
                                          <p:attrName>ppt_w</p:attrName>
                                        </p:attrNameLst>
                                      </p:cBhvr>
                                      <p:tavLst>
                                        <p:tav tm="0">
                                          <p:val>
                                            <p:strVal val="#ppt_w*.05"/>
                                          </p:val>
                                        </p:tav>
                                        <p:tav tm="100000">
                                          <p:val>
                                            <p:strVal val="#ppt_w"/>
                                          </p:val>
                                        </p:tav>
                                      </p:tavLst>
                                    </p:anim>
                                    <p:anim calcmode="lin" valueType="num">
                                      <p:cBhvr>
                                        <p:cTn id="17" dur="3000" fill="hold"/>
                                        <p:tgtEl>
                                          <p:spTgt spid="3">
                                            <p:bg/>
                                          </p:spTgt>
                                        </p:tgtEl>
                                        <p:attrNameLst>
                                          <p:attrName>ppt_h</p:attrName>
                                        </p:attrNameLst>
                                      </p:cBhvr>
                                      <p:tavLst>
                                        <p:tav tm="0">
                                          <p:val>
                                            <p:strVal val="#ppt_h"/>
                                          </p:val>
                                        </p:tav>
                                        <p:tav tm="100000">
                                          <p:val>
                                            <p:strVal val="#ppt_h"/>
                                          </p:val>
                                        </p:tav>
                                      </p:tavLst>
                                    </p:anim>
                                    <p:anim calcmode="lin" valueType="num">
                                      <p:cBhvr>
                                        <p:cTn id="18" dur="1500" decel="50000" fill="hold">
                                          <p:stCondLst>
                                            <p:cond delay="0"/>
                                          </p:stCondLst>
                                        </p:cTn>
                                        <p:tgtEl>
                                          <p:spTgt spid="3">
                                            <p:bg/>
                                          </p:spTgt>
                                        </p:tgtEl>
                                        <p:attrNameLst>
                                          <p:attrName>ppt_x</p:attrName>
                                        </p:attrNameLst>
                                      </p:cBhvr>
                                      <p:tavLst>
                                        <p:tav tm="0">
                                          <p:val>
                                            <p:strVal val="#ppt_x+.4"/>
                                          </p:val>
                                        </p:tav>
                                        <p:tav tm="100000">
                                          <p:val>
                                            <p:strVal val="#ppt_x"/>
                                          </p:val>
                                        </p:tav>
                                      </p:tavLst>
                                    </p:anim>
                                    <p:anim calcmode="lin" valueType="num">
                                      <p:cBhvr>
                                        <p:cTn id="19" dur="1500" decel="50000" fill="hold">
                                          <p:stCondLst>
                                            <p:cond delay="0"/>
                                          </p:stCondLst>
                                        </p:cTn>
                                        <p:tgtEl>
                                          <p:spTgt spid="3">
                                            <p:bg/>
                                          </p:spTgt>
                                        </p:tgtEl>
                                        <p:attrNameLst>
                                          <p:attrName>ppt_y</p:attrName>
                                        </p:attrNameLst>
                                      </p:cBhvr>
                                      <p:tavLst>
                                        <p:tav tm="0">
                                          <p:val>
                                            <p:strVal val="#ppt_y-.2"/>
                                          </p:val>
                                        </p:tav>
                                        <p:tav tm="100000">
                                          <p:val>
                                            <p:strVal val="#ppt_y+.1"/>
                                          </p:val>
                                        </p:tav>
                                      </p:tavLst>
                                    </p:anim>
                                    <p:anim calcmode="lin" valueType="num">
                                      <p:cBhvr>
                                        <p:cTn id="20" dur="1500" accel="50000" fill="hold">
                                          <p:stCondLst>
                                            <p:cond delay="1500"/>
                                          </p:stCondLst>
                                        </p:cTn>
                                        <p:tgtEl>
                                          <p:spTgt spid="3">
                                            <p:bg/>
                                          </p:spTgt>
                                        </p:tgtEl>
                                        <p:attrNameLst>
                                          <p:attrName>ppt_y</p:attrName>
                                        </p:attrNameLst>
                                      </p:cBhvr>
                                      <p:tavLst>
                                        <p:tav tm="0">
                                          <p:val>
                                            <p:strVal val="#ppt_y+.1"/>
                                          </p:val>
                                        </p:tav>
                                        <p:tav tm="100000">
                                          <p:val>
                                            <p:strVal val="#ppt_y"/>
                                          </p:val>
                                        </p:tav>
                                      </p:tavLst>
                                    </p:anim>
                                    <p:animEffect transition="in" filter="fade">
                                      <p:cBhvr>
                                        <p:cTn id="21" dur="3000" decel="50000">
                                          <p:stCondLst>
                                            <p:cond delay="0"/>
                                          </p:stCondLst>
                                        </p:cTn>
                                        <p:tgtEl>
                                          <p:spTgt spid="3">
                                            <p:bg/>
                                          </p:spTgt>
                                        </p:tgtEl>
                                      </p:cBhvr>
                                    </p:animEffect>
                                  </p:childTnLst>
                                </p:cTn>
                              </p:par>
                            </p:childTnLst>
                          </p:cTn>
                        </p:par>
                      </p:childTnLst>
                    </p:cTn>
                  </p:par>
                  <p:par>
                    <p:cTn id="22" fill="hold">
                      <p:stCondLst>
                        <p:cond delay="indefinite"/>
                      </p:stCondLst>
                      <p:childTnLst>
                        <p:par>
                          <p:cTn id="23" fill="hold">
                            <p:stCondLst>
                              <p:cond delay="0"/>
                            </p:stCondLst>
                            <p:childTnLst>
                              <p:par>
                                <p:cTn id="24" presetID="25"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p:cTn id="26" dur="1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27" dur="1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28" dur="1500" accel="50000" fill="hold">
                                          <p:stCondLst>
                                            <p:cond delay="1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9" dur="3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30" dur="1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31" dur="1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32" dur="1500" accel="50000" fill="hold">
                                          <p:stCondLst>
                                            <p:cond delay="1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33" dur="3000" decel="50000">
                                          <p:stCondLst>
                                            <p:cond delay="0"/>
                                          </p:stCondLst>
                                        </p:cTn>
                                        <p:tgtEl>
                                          <p:spTgt spid="3">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5" presetClass="entr" presetSubtype="0" fill="hold" grpId="0" nodeType="clickEffect">
                                  <p:stCondLst>
                                    <p:cond delay="0"/>
                                  </p:stCondLst>
                                  <p:childTnLst>
                                    <p:set>
                                      <p:cBhvr>
                                        <p:cTn id="37" dur="1" fill="hold">
                                          <p:stCondLst>
                                            <p:cond delay="0"/>
                                          </p:stCondLst>
                                        </p:cTn>
                                        <p:tgtEl>
                                          <p:spTgt spid="3">
                                            <p:txEl>
                                              <p:pRg st="2" end="2"/>
                                            </p:txEl>
                                          </p:spTgt>
                                        </p:tgtEl>
                                        <p:attrNameLst>
                                          <p:attrName>style.visibility</p:attrName>
                                        </p:attrNameLst>
                                      </p:cBhvr>
                                      <p:to>
                                        <p:strVal val="visible"/>
                                      </p:to>
                                    </p:set>
                                    <p:anim calcmode="lin" valueType="num">
                                      <p:cBhvr>
                                        <p:cTn id="38" dur="1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39" dur="1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40" dur="1500" accel="50000" fill="hold">
                                          <p:stCondLst>
                                            <p:cond delay="1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41" dur="3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42" dur="1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43" dur="1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44" dur="1500" accel="50000" fill="hold">
                                          <p:stCondLst>
                                            <p:cond delay="1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45" dur="3000" decel="50000">
                                          <p:stCondLst>
                                            <p:cond delay="0"/>
                                          </p:stCondLst>
                                        </p:cTn>
                                        <p:tgtEl>
                                          <p:spTgt spid="3">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5" presetClass="entr" presetSubtype="0" fill="hold" grpId="0" nodeType="clickEffect">
                                  <p:stCondLst>
                                    <p:cond delay="0"/>
                                  </p:stCondLst>
                                  <p:childTnLst>
                                    <p:set>
                                      <p:cBhvr>
                                        <p:cTn id="49" dur="1" fill="hold">
                                          <p:stCondLst>
                                            <p:cond delay="0"/>
                                          </p:stCondLst>
                                        </p:cTn>
                                        <p:tgtEl>
                                          <p:spTgt spid="3">
                                            <p:txEl>
                                              <p:pRg st="3" end="3"/>
                                            </p:txEl>
                                          </p:spTgt>
                                        </p:tgtEl>
                                        <p:attrNameLst>
                                          <p:attrName>style.visibility</p:attrName>
                                        </p:attrNameLst>
                                      </p:cBhvr>
                                      <p:to>
                                        <p:strVal val="visible"/>
                                      </p:to>
                                    </p:set>
                                    <p:anim calcmode="lin" valueType="num">
                                      <p:cBhvr>
                                        <p:cTn id="50" dur="1500" decel="50000" fill="hold">
                                          <p:stCondLst>
                                            <p:cond delay="0"/>
                                          </p:stCondLst>
                                        </p:cTn>
                                        <p:tgtEl>
                                          <p:spTgt spid="3">
                                            <p:txEl>
                                              <p:pRg st="3" end="3"/>
                                            </p:txEl>
                                          </p:spTgt>
                                        </p:tgtEl>
                                        <p:attrNameLst>
                                          <p:attrName>style.rotation</p:attrName>
                                        </p:attrNameLst>
                                      </p:cBhvr>
                                      <p:tavLst>
                                        <p:tav tm="0">
                                          <p:val>
                                            <p:fltVal val="-90"/>
                                          </p:val>
                                        </p:tav>
                                        <p:tav tm="100000">
                                          <p:val>
                                            <p:fltVal val="0"/>
                                          </p:val>
                                        </p:tav>
                                      </p:tavLst>
                                    </p:anim>
                                    <p:anim calcmode="lin" valueType="num">
                                      <p:cBhvr>
                                        <p:cTn id="51" dur="1500" decel="50000" fill="hold">
                                          <p:stCondLst>
                                            <p:cond delay="0"/>
                                          </p:stCondLst>
                                        </p:cTn>
                                        <p:tgtEl>
                                          <p:spTgt spid="3">
                                            <p:txEl>
                                              <p:pRg st="3" end="3"/>
                                            </p:txEl>
                                          </p:spTgt>
                                        </p:tgtEl>
                                        <p:attrNameLst>
                                          <p:attrName>ppt_w</p:attrName>
                                        </p:attrNameLst>
                                      </p:cBhvr>
                                      <p:tavLst>
                                        <p:tav tm="0">
                                          <p:val>
                                            <p:strVal val="#ppt_w"/>
                                          </p:val>
                                        </p:tav>
                                        <p:tav tm="100000">
                                          <p:val>
                                            <p:strVal val="#ppt_w*.05"/>
                                          </p:val>
                                        </p:tav>
                                      </p:tavLst>
                                    </p:anim>
                                    <p:anim calcmode="lin" valueType="num">
                                      <p:cBhvr>
                                        <p:cTn id="52" dur="1500" accel="50000" fill="hold">
                                          <p:stCondLst>
                                            <p:cond delay="1500"/>
                                          </p:stCondLst>
                                        </p:cTn>
                                        <p:tgtEl>
                                          <p:spTgt spid="3">
                                            <p:txEl>
                                              <p:pRg st="3" end="3"/>
                                            </p:txEl>
                                          </p:spTgt>
                                        </p:tgtEl>
                                        <p:attrNameLst>
                                          <p:attrName>ppt_w</p:attrName>
                                        </p:attrNameLst>
                                      </p:cBhvr>
                                      <p:tavLst>
                                        <p:tav tm="0">
                                          <p:val>
                                            <p:strVal val="#ppt_w*.05"/>
                                          </p:val>
                                        </p:tav>
                                        <p:tav tm="100000">
                                          <p:val>
                                            <p:strVal val="#ppt_w"/>
                                          </p:val>
                                        </p:tav>
                                      </p:tavLst>
                                    </p:anim>
                                    <p:anim calcmode="lin" valueType="num">
                                      <p:cBhvr>
                                        <p:cTn id="53" dur="30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54" dur="1500" decel="50000" fill="hold">
                                          <p:stCondLst>
                                            <p:cond delay="0"/>
                                          </p:stCondLst>
                                        </p:cTn>
                                        <p:tgtEl>
                                          <p:spTgt spid="3">
                                            <p:txEl>
                                              <p:pRg st="3" end="3"/>
                                            </p:txEl>
                                          </p:spTgt>
                                        </p:tgtEl>
                                        <p:attrNameLst>
                                          <p:attrName>ppt_x</p:attrName>
                                        </p:attrNameLst>
                                      </p:cBhvr>
                                      <p:tavLst>
                                        <p:tav tm="0">
                                          <p:val>
                                            <p:strVal val="#ppt_x+.4"/>
                                          </p:val>
                                        </p:tav>
                                        <p:tav tm="100000">
                                          <p:val>
                                            <p:strVal val="#ppt_x"/>
                                          </p:val>
                                        </p:tav>
                                      </p:tavLst>
                                    </p:anim>
                                    <p:anim calcmode="lin" valueType="num">
                                      <p:cBhvr>
                                        <p:cTn id="55" dur="1500" decel="50000" fill="hold">
                                          <p:stCondLst>
                                            <p:cond delay="0"/>
                                          </p:stCondLst>
                                        </p:cTn>
                                        <p:tgtEl>
                                          <p:spTgt spid="3">
                                            <p:txEl>
                                              <p:pRg st="3" end="3"/>
                                            </p:txEl>
                                          </p:spTgt>
                                        </p:tgtEl>
                                        <p:attrNameLst>
                                          <p:attrName>ppt_y</p:attrName>
                                        </p:attrNameLst>
                                      </p:cBhvr>
                                      <p:tavLst>
                                        <p:tav tm="0">
                                          <p:val>
                                            <p:strVal val="#ppt_y-.2"/>
                                          </p:val>
                                        </p:tav>
                                        <p:tav tm="100000">
                                          <p:val>
                                            <p:strVal val="#ppt_y+.1"/>
                                          </p:val>
                                        </p:tav>
                                      </p:tavLst>
                                    </p:anim>
                                    <p:anim calcmode="lin" valueType="num">
                                      <p:cBhvr>
                                        <p:cTn id="56" dur="1500" accel="50000" fill="hold">
                                          <p:stCondLst>
                                            <p:cond delay="1500"/>
                                          </p:stCondLst>
                                        </p:cTn>
                                        <p:tgtEl>
                                          <p:spTgt spid="3">
                                            <p:txEl>
                                              <p:pRg st="3" end="3"/>
                                            </p:txEl>
                                          </p:spTgt>
                                        </p:tgtEl>
                                        <p:attrNameLst>
                                          <p:attrName>ppt_y</p:attrName>
                                        </p:attrNameLst>
                                      </p:cBhvr>
                                      <p:tavLst>
                                        <p:tav tm="0">
                                          <p:val>
                                            <p:strVal val="#ppt_y+.1"/>
                                          </p:val>
                                        </p:tav>
                                        <p:tav tm="100000">
                                          <p:val>
                                            <p:strVal val="#ppt_y"/>
                                          </p:val>
                                        </p:tav>
                                      </p:tavLst>
                                    </p:anim>
                                    <p:animEffect transition="in" filter="fade">
                                      <p:cBhvr>
                                        <p:cTn id="57" dur="3000" decel="50000">
                                          <p:stCondLst>
                                            <p:cond delay="0"/>
                                          </p:stCondLst>
                                        </p:cTn>
                                        <p:tgtEl>
                                          <p:spTgt spid="3">
                                            <p:txEl>
                                              <p:pRg st="3" end="3"/>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5" presetClass="entr" presetSubtype="0" fill="hold" grpId="0" nodeType="clickEffect">
                                  <p:stCondLst>
                                    <p:cond delay="0"/>
                                  </p:stCondLst>
                                  <p:childTnLst>
                                    <p:set>
                                      <p:cBhvr>
                                        <p:cTn id="61" dur="1" fill="hold">
                                          <p:stCondLst>
                                            <p:cond delay="0"/>
                                          </p:stCondLst>
                                        </p:cTn>
                                        <p:tgtEl>
                                          <p:spTgt spid="3">
                                            <p:txEl>
                                              <p:pRg st="4" end="4"/>
                                            </p:txEl>
                                          </p:spTgt>
                                        </p:tgtEl>
                                        <p:attrNameLst>
                                          <p:attrName>style.visibility</p:attrName>
                                        </p:attrNameLst>
                                      </p:cBhvr>
                                      <p:to>
                                        <p:strVal val="visible"/>
                                      </p:to>
                                    </p:set>
                                    <p:anim calcmode="lin" valueType="num">
                                      <p:cBhvr>
                                        <p:cTn id="62" dur="1500" decel="50000" fill="hold">
                                          <p:stCondLst>
                                            <p:cond delay="0"/>
                                          </p:stCondLst>
                                        </p:cTn>
                                        <p:tgtEl>
                                          <p:spTgt spid="3">
                                            <p:txEl>
                                              <p:pRg st="4" end="4"/>
                                            </p:txEl>
                                          </p:spTgt>
                                        </p:tgtEl>
                                        <p:attrNameLst>
                                          <p:attrName>style.rotation</p:attrName>
                                        </p:attrNameLst>
                                      </p:cBhvr>
                                      <p:tavLst>
                                        <p:tav tm="0">
                                          <p:val>
                                            <p:fltVal val="-90"/>
                                          </p:val>
                                        </p:tav>
                                        <p:tav tm="100000">
                                          <p:val>
                                            <p:fltVal val="0"/>
                                          </p:val>
                                        </p:tav>
                                      </p:tavLst>
                                    </p:anim>
                                    <p:anim calcmode="lin" valueType="num">
                                      <p:cBhvr>
                                        <p:cTn id="63" dur="1500" decel="50000" fill="hold">
                                          <p:stCondLst>
                                            <p:cond delay="0"/>
                                          </p:stCondLst>
                                        </p:cTn>
                                        <p:tgtEl>
                                          <p:spTgt spid="3">
                                            <p:txEl>
                                              <p:pRg st="4" end="4"/>
                                            </p:txEl>
                                          </p:spTgt>
                                        </p:tgtEl>
                                        <p:attrNameLst>
                                          <p:attrName>ppt_w</p:attrName>
                                        </p:attrNameLst>
                                      </p:cBhvr>
                                      <p:tavLst>
                                        <p:tav tm="0">
                                          <p:val>
                                            <p:strVal val="#ppt_w"/>
                                          </p:val>
                                        </p:tav>
                                        <p:tav tm="100000">
                                          <p:val>
                                            <p:strVal val="#ppt_w*.05"/>
                                          </p:val>
                                        </p:tav>
                                      </p:tavLst>
                                    </p:anim>
                                    <p:anim calcmode="lin" valueType="num">
                                      <p:cBhvr>
                                        <p:cTn id="64" dur="1500" accel="50000" fill="hold">
                                          <p:stCondLst>
                                            <p:cond delay="1500"/>
                                          </p:stCondLst>
                                        </p:cTn>
                                        <p:tgtEl>
                                          <p:spTgt spid="3">
                                            <p:txEl>
                                              <p:pRg st="4" end="4"/>
                                            </p:txEl>
                                          </p:spTgt>
                                        </p:tgtEl>
                                        <p:attrNameLst>
                                          <p:attrName>ppt_w</p:attrName>
                                        </p:attrNameLst>
                                      </p:cBhvr>
                                      <p:tavLst>
                                        <p:tav tm="0">
                                          <p:val>
                                            <p:strVal val="#ppt_w*.05"/>
                                          </p:val>
                                        </p:tav>
                                        <p:tav tm="100000">
                                          <p:val>
                                            <p:strVal val="#ppt_w"/>
                                          </p:val>
                                        </p:tav>
                                      </p:tavLst>
                                    </p:anim>
                                    <p:anim calcmode="lin" valueType="num">
                                      <p:cBhvr>
                                        <p:cTn id="65" dur="3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66" dur="1500" decel="50000" fill="hold">
                                          <p:stCondLst>
                                            <p:cond delay="0"/>
                                          </p:stCondLst>
                                        </p:cTn>
                                        <p:tgtEl>
                                          <p:spTgt spid="3">
                                            <p:txEl>
                                              <p:pRg st="4" end="4"/>
                                            </p:txEl>
                                          </p:spTgt>
                                        </p:tgtEl>
                                        <p:attrNameLst>
                                          <p:attrName>ppt_x</p:attrName>
                                        </p:attrNameLst>
                                      </p:cBhvr>
                                      <p:tavLst>
                                        <p:tav tm="0">
                                          <p:val>
                                            <p:strVal val="#ppt_x+.4"/>
                                          </p:val>
                                        </p:tav>
                                        <p:tav tm="100000">
                                          <p:val>
                                            <p:strVal val="#ppt_x"/>
                                          </p:val>
                                        </p:tav>
                                      </p:tavLst>
                                    </p:anim>
                                    <p:anim calcmode="lin" valueType="num">
                                      <p:cBhvr>
                                        <p:cTn id="67" dur="1500" decel="50000" fill="hold">
                                          <p:stCondLst>
                                            <p:cond delay="0"/>
                                          </p:stCondLst>
                                        </p:cTn>
                                        <p:tgtEl>
                                          <p:spTgt spid="3">
                                            <p:txEl>
                                              <p:pRg st="4" end="4"/>
                                            </p:txEl>
                                          </p:spTgt>
                                        </p:tgtEl>
                                        <p:attrNameLst>
                                          <p:attrName>ppt_y</p:attrName>
                                        </p:attrNameLst>
                                      </p:cBhvr>
                                      <p:tavLst>
                                        <p:tav tm="0">
                                          <p:val>
                                            <p:strVal val="#ppt_y-.2"/>
                                          </p:val>
                                        </p:tav>
                                        <p:tav tm="100000">
                                          <p:val>
                                            <p:strVal val="#ppt_y+.1"/>
                                          </p:val>
                                        </p:tav>
                                      </p:tavLst>
                                    </p:anim>
                                    <p:anim calcmode="lin" valueType="num">
                                      <p:cBhvr>
                                        <p:cTn id="68" dur="1500" accel="50000" fill="hold">
                                          <p:stCondLst>
                                            <p:cond delay="1500"/>
                                          </p:stCondLst>
                                        </p:cTn>
                                        <p:tgtEl>
                                          <p:spTgt spid="3">
                                            <p:txEl>
                                              <p:pRg st="4" end="4"/>
                                            </p:txEl>
                                          </p:spTgt>
                                        </p:tgtEl>
                                        <p:attrNameLst>
                                          <p:attrName>ppt_y</p:attrName>
                                        </p:attrNameLst>
                                      </p:cBhvr>
                                      <p:tavLst>
                                        <p:tav tm="0">
                                          <p:val>
                                            <p:strVal val="#ppt_y+.1"/>
                                          </p:val>
                                        </p:tav>
                                        <p:tav tm="100000">
                                          <p:val>
                                            <p:strVal val="#ppt_y"/>
                                          </p:val>
                                        </p:tav>
                                      </p:tavLst>
                                    </p:anim>
                                    <p:animEffect transition="in" filter="fade">
                                      <p:cBhvr>
                                        <p:cTn id="69" dur="3000" decel="50000">
                                          <p:stCondLst>
                                            <p:cond delay="0"/>
                                          </p:stCondLst>
                                        </p:cTn>
                                        <p:tgtEl>
                                          <p:spTgt spid="3">
                                            <p:txEl>
                                              <p:pRg st="4" end="4"/>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25" presetClass="entr" presetSubtype="0" fill="hold" grpId="0" nodeType="clickEffect">
                                  <p:stCondLst>
                                    <p:cond delay="0"/>
                                  </p:stCondLst>
                                  <p:childTnLst>
                                    <p:set>
                                      <p:cBhvr>
                                        <p:cTn id="73" dur="1" fill="hold">
                                          <p:stCondLst>
                                            <p:cond delay="0"/>
                                          </p:stCondLst>
                                        </p:cTn>
                                        <p:tgtEl>
                                          <p:spTgt spid="3">
                                            <p:txEl>
                                              <p:pRg st="5" end="5"/>
                                            </p:txEl>
                                          </p:spTgt>
                                        </p:tgtEl>
                                        <p:attrNameLst>
                                          <p:attrName>style.visibility</p:attrName>
                                        </p:attrNameLst>
                                      </p:cBhvr>
                                      <p:to>
                                        <p:strVal val="visible"/>
                                      </p:to>
                                    </p:set>
                                    <p:anim calcmode="lin" valueType="num">
                                      <p:cBhvr>
                                        <p:cTn id="74" dur="1500" decel="50000" fill="hold">
                                          <p:stCondLst>
                                            <p:cond delay="0"/>
                                          </p:stCondLst>
                                        </p:cTn>
                                        <p:tgtEl>
                                          <p:spTgt spid="3">
                                            <p:txEl>
                                              <p:pRg st="5" end="5"/>
                                            </p:txEl>
                                          </p:spTgt>
                                        </p:tgtEl>
                                        <p:attrNameLst>
                                          <p:attrName>style.rotation</p:attrName>
                                        </p:attrNameLst>
                                      </p:cBhvr>
                                      <p:tavLst>
                                        <p:tav tm="0">
                                          <p:val>
                                            <p:fltVal val="-90"/>
                                          </p:val>
                                        </p:tav>
                                        <p:tav tm="100000">
                                          <p:val>
                                            <p:fltVal val="0"/>
                                          </p:val>
                                        </p:tav>
                                      </p:tavLst>
                                    </p:anim>
                                    <p:anim calcmode="lin" valueType="num">
                                      <p:cBhvr>
                                        <p:cTn id="75" dur="1500" decel="50000" fill="hold">
                                          <p:stCondLst>
                                            <p:cond delay="0"/>
                                          </p:stCondLst>
                                        </p:cTn>
                                        <p:tgtEl>
                                          <p:spTgt spid="3">
                                            <p:txEl>
                                              <p:pRg st="5" end="5"/>
                                            </p:txEl>
                                          </p:spTgt>
                                        </p:tgtEl>
                                        <p:attrNameLst>
                                          <p:attrName>ppt_w</p:attrName>
                                        </p:attrNameLst>
                                      </p:cBhvr>
                                      <p:tavLst>
                                        <p:tav tm="0">
                                          <p:val>
                                            <p:strVal val="#ppt_w"/>
                                          </p:val>
                                        </p:tav>
                                        <p:tav tm="100000">
                                          <p:val>
                                            <p:strVal val="#ppt_w*.05"/>
                                          </p:val>
                                        </p:tav>
                                      </p:tavLst>
                                    </p:anim>
                                    <p:anim calcmode="lin" valueType="num">
                                      <p:cBhvr>
                                        <p:cTn id="76" dur="1500" accel="50000" fill="hold">
                                          <p:stCondLst>
                                            <p:cond delay="1500"/>
                                          </p:stCondLst>
                                        </p:cTn>
                                        <p:tgtEl>
                                          <p:spTgt spid="3">
                                            <p:txEl>
                                              <p:pRg st="5" end="5"/>
                                            </p:txEl>
                                          </p:spTgt>
                                        </p:tgtEl>
                                        <p:attrNameLst>
                                          <p:attrName>ppt_w</p:attrName>
                                        </p:attrNameLst>
                                      </p:cBhvr>
                                      <p:tavLst>
                                        <p:tav tm="0">
                                          <p:val>
                                            <p:strVal val="#ppt_w*.05"/>
                                          </p:val>
                                        </p:tav>
                                        <p:tav tm="100000">
                                          <p:val>
                                            <p:strVal val="#ppt_w"/>
                                          </p:val>
                                        </p:tav>
                                      </p:tavLst>
                                    </p:anim>
                                    <p:anim calcmode="lin" valueType="num">
                                      <p:cBhvr>
                                        <p:cTn id="77" dur="30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78" dur="1500" decel="50000" fill="hold">
                                          <p:stCondLst>
                                            <p:cond delay="0"/>
                                          </p:stCondLst>
                                        </p:cTn>
                                        <p:tgtEl>
                                          <p:spTgt spid="3">
                                            <p:txEl>
                                              <p:pRg st="5" end="5"/>
                                            </p:txEl>
                                          </p:spTgt>
                                        </p:tgtEl>
                                        <p:attrNameLst>
                                          <p:attrName>ppt_x</p:attrName>
                                        </p:attrNameLst>
                                      </p:cBhvr>
                                      <p:tavLst>
                                        <p:tav tm="0">
                                          <p:val>
                                            <p:strVal val="#ppt_x+.4"/>
                                          </p:val>
                                        </p:tav>
                                        <p:tav tm="100000">
                                          <p:val>
                                            <p:strVal val="#ppt_x"/>
                                          </p:val>
                                        </p:tav>
                                      </p:tavLst>
                                    </p:anim>
                                    <p:anim calcmode="lin" valueType="num">
                                      <p:cBhvr>
                                        <p:cTn id="79" dur="1500" decel="50000" fill="hold">
                                          <p:stCondLst>
                                            <p:cond delay="0"/>
                                          </p:stCondLst>
                                        </p:cTn>
                                        <p:tgtEl>
                                          <p:spTgt spid="3">
                                            <p:txEl>
                                              <p:pRg st="5" end="5"/>
                                            </p:txEl>
                                          </p:spTgt>
                                        </p:tgtEl>
                                        <p:attrNameLst>
                                          <p:attrName>ppt_y</p:attrName>
                                        </p:attrNameLst>
                                      </p:cBhvr>
                                      <p:tavLst>
                                        <p:tav tm="0">
                                          <p:val>
                                            <p:strVal val="#ppt_y-.2"/>
                                          </p:val>
                                        </p:tav>
                                        <p:tav tm="100000">
                                          <p:val>
                                            <p:strVal val="#ppt_y+.1"/>
                                          </p:val>
                                        </p:tav>
                                      </p:tavLst>
                                    </p:anim>
                                    <p:anim calcmode="lin" valueType="num">
                                      <p:cBhvr>
                                        <p:cTn id="80" dur="1500" accel="50000" fill="hold">
                                          <p:stCondLst>
                                            <p:cond delay="1500"/>
                                          </p:stCondLst>
                                        </p:cTn>
                                        <p:tgtEl>
                                          <p:spTgt spid="3">
                                            <p:txEl>
                                              <p:pRg st="5" end="5"/>
                                            </p:txEl>
                                          </p:spTgt>
                                        </p:tgtEl>
                                        <p:attrNameLst>
                                          <p:attrName>ppt_y</p:attrName>
                                        </p:attrNameLst>
                                      </p:cBhvr>
                                      <p:tavLst>
                                        <p:tav tm="0">
                                          <p:val>
                                            <p:strVal val="#ppt_y+.1"/>
                                          </p:val>
                                        </p:tav>
                                        <p:tav tm="100000">
                                          <p:val>
                                            <p:strVal val="#ppt_y"/>
                                          </p:val>
                                        </p:tav>
                                      </p:tavLst>
                                    </p:anim>
                                    <p:animEffect transition="in" filter="fade">
                                      <p:cBhvr>
                                        <p:cTn id="81" dur="3000" decel="50000">
                                          <p:stCondLst>
                                            <p:cond delay="0"/>
                                          </p:stCondLst>
                                        </p:cTn>
                                        <p:tgtEl>
                                          <p:spTgt spid="3">
                                            <p:txEl>
                                              <p:pRg st="5" end="5"/>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25" presetClass="entr" presetSubtype="0" fill="hold" grpId="0" nodeType="clickEffect">
                                  <p:stCondLst>
                                    <p:cond delay="0"/>
                                  </p:stCondLst>
                                  <p:childTnLst>
                                    <p:set>
                                      <p:cBhvr>
                                        <p:cTn id="85" dur="1" fill="hold">
                                          <p:stCondLst>
                                            <p:cond delay="0"/>
                                          </p:stCondLst>
                                        </p:cTn>
                                        <p:tgtEl>
                                          <p:spTgt spid="3">
                                            <p:txEl>
                                              <p:pRg st="6" end="6"/>
                                            </p:txEl>
                                          </p:spTgt>
                                        </p:tgtEl>
                                        <p:attrNameLst>
                                          <p:attrName>style.visibility</p:attrName>
                                        </p:attrNameLst>
                                      </p:cBhvr>
                                      <p:to>
                                        <p:strVal val="visible"/>
                                      </p:to>
                                    </p:set>
                                    <p:anim calcmode="lin" valueType="num">
                                      <p:cBhvr>
                                        <p:cTn id="86" dur="1500" decel="50000" fill="hold">
                                          <p:stCondLst>
                                            <p:cond delay="0"/>
                                          </p:stCondLst>
                                        </p:cTn>
                                        <p:tgtEl>
                                          <p:spTgt spid="3">
                                            <p:txEl>
                                              <p:pRg st="6" end="6"/>
                                            </p:txEl>
                                          </p:spTgt>
                                        </p:tgtEl>
                                        <p:attrNameLst>
                                          <p:attrName>style.rotation</p:attrName>
                                        </p:attrNameLst>
                                      </p:cBhvr>
                                      <p:tavLst>
                                        <p:tav tm="0">
                                          <p:val>
                                            <p:fltVal val="-90"/>
                                          </p:val>
                                        </p:tav>
                                        <p:tav tm="100000">
                                          <p:val>
                                            <p:fltVal val="0"/>
                                          </p:val>
                                        </p:tav>
                                      </p:tavLst>
                                    </p:anim>
                                    <p:anim calcmode="lin" valueType="num">
                                      <p:cBhvr>
                                        <p:cTn id="87" dur="1500" decel="50000" fill="hold">
                                          <p:stCondLst>
                                            <p:cond delay="0"/>
                                          </p:stCondLst>
                                        </p:cTn>
                                        <p:tgtEl>
                                          <p:spTgt spid="3">
                                            <p:txEl>
                                              <p:pRg st="6" end="6"/>
                                            </p:txEl>
                                          </p:spTgt>
                                        </p:tgtEl>
                                        <p:attrNameLst>
                                          <p:attrName>ppt_w</p:attrName>
                                        </p:attrNameLst>
                                      </p:cBhvr>
                                      <p:tavLst>
                                        <p:tav tm="0">
                                          <p:val>
                                            <p:strVal val="#ppt_w"/>
                                          </p:val>
                                        </p:tav>
                                        <p:tav tm="100000">
                                          <p:val>
                                            <p:strVal val="#ppt_w*.05"/>
                                          </p:val>
                                        </p:tav>
                                      </p:tavLst>
                                    </p:anim>
                                    <p:anim calcmode="lin" valueType="num">
                                      <p:cBhvr>
                                        <p:cTn id="88" dur="1500" accel="50000" fill="hold">
                                          <p:stCondLst>
                                            <p:cond delay="1500"/>
                                          </p:stCondLst>
                                        </p:cTn>
                                        <p:tgtEl>
                                          <p:spTgt spid="3">
                                            <p:txEl>
                                              <p:pRg st="6" end="6"/>
                                            </p:txEl>
                                          </p:spTgt>
                                        </p:tgtEl>
                                        <p:attrNameLst>
                                          <p:attrName>ppt_w</p:attrName>
                                        </p:attrNameLst>
                                      </p:cBhvr>
                                      <p:tavLst>
                                        <p:tav tm="0">
                                          <p:val>
                                            <p:strVal val="#ppt_w*.05"/>
                                          </p:val>
                                        </p:tav>
                                        <p:tav tm="100000">
                                          <p:val>
                                            <p:strVal val="#ppt_w"/>
                                          </p:val>
                                        </p:tav>
                                      </p:tavLst>
                                    </p:anim>
                                    <p:anim calcmode="lin" valueType="num">
                                      <p:cBhvr>
                                        <p:cTn id="89" dur="3000" fill="hold"/>
                                        <p:tgtEl>
                                          <p:spTgt spid="3">
                                            <p:txEl>
                                              <p:pRg st="6" end="6"/>
                                            </p:txEl>
                                          </p:spTgt>
                                        </p:tgtEl>
                                        <p:attrNameLst>
                                          <p:attrName>ppt_h</p:attrName>
                                        </p:attrNameLst>
                                      </p:cBhvr>
                                      <p:tavLst>
                                        <p:tav tm="0">
                                          <p:val>
                                            <p:strVal val="#ppt_h"/>
                                          </p:val>
                                        </p:tav>
                                        <p:tav tm="100000">
                                          <p:val>
                                            <p:strVal val="#ppt_h"/>
                                          </p:val>
                                        </p:tav>
                                      </p:tavLst>
                                    </p:anim>
                                    <p:anim calcmode="lin" valueType="num">
                                      <p:cBhvr>
                                        <p:cTn id="90" dur="1500" decel="50000" fill="hold">
                                          <p:stCondLst>
                                            <p:cond delay="0"/>
                                          </p:stCondLst>
                                        </p:cTn>
                                        <p:tgtEl>
                                          <p:spTgt spid="3">
                                            <p:txEl>
                                              <p:pRg st="6" end="6"/>
                                            </p:txEl>
                                          </p:spTgt>
                                        </p:tgtEl>
                                        <p:attrNameLst>
                                          <p:attrName>ppt_x</p:attrName>
                                        </p:attrNameLst>
                                      </p:cBhvr>
                                      <p:tavLst>
                                        <p:tav tm="0">
                                          <p:val>
                                            <p:strVal val="#ppt_x+.4"/>
                                          </p:val>
                                        </p:tav>
                                        <p:tav tm="100000">
                                          <p:val>
                                            <p:strVal val="#ppt_x"/>
                                          </p:val>
                                        </p:tav>
                                      </p:tavLst>
                                    </p:anim>
                                    <p:anim calcmode="lin" valueType="num">
                                      <p:cBhvr>
                                        <p:cTn id="91" dur="1500" decel="50000" fill="hold">
                                          <p:stCondLst>
                                            <p:cond delay="0"/>
                                          </p:stCondLst>
                                        </p:cTn>
                                        <p:tgtEl>
                                          <p:spTgt spid="3">
                                            <p:txEl>
                                              <p:pRg st="6" end="6"/>
                                            </p:txEl>
                                          </p:spTgt>
                                        </p:tgtEl>
                                        <p:attrNameLst>
                                          <p:attrName>ppt_y</p:attrName>
                                        </p:attrNameLst>
                                      </p:cBhvr>
                                      <p:tavLst>
                                        <p:tav tm="0">
                                          <p:val>
                                            <p:strVal val="#ppt_y-.2"/>
                                          </p:val>
                                        </p:tav>
                                        <p:tav tm="100000">
                                          <p:val>
                                            <p:strVal val="#ppt_y+.1"/>
                                          </p:val>
                                        </p:tav>
                                      </p:tavLst>
                                    </p:anim>
                                    <p:anim calcmode="lin" valueType="num">
                                      <p:cBhvr>
                                        <p:cTn id="92" dur="1500" accel="50000" fill="hold">
                                          <p:stCondLst>
                                            <p:cond delay="1500"/>
                                          </p:stCondLst>
                                        </p:cTn>
                                        <p:tgtEl>
                                          <p:spTgt spid="3">
                                            <p:txEl>
                                              <p:pRg st="6" end="6"/>
                                            </p:txEl>
                                          </p:spTgt>
                                        </p:tgtEl>
                                        <p:attrNameLst>
                                          <p:attrName>ppt_y</p:attrName>
                                        </p:attrNameLst>
                                      </p:cBhvr>
                                      <p:tavLst>
                                        <p:tav tm="0">
                                          <p:val>
                                            <p:strVal val="#ppt_y+.1"/>
                                          </p:val>
                                        </p:tav>
                                        <p:tav tm="100000">
                                          <p:val>
                                            <p:strVal val="#ppt_y"/>
                                          </p:val>
                                        </p:tav>
                                      </p:tavLst>
                                    </p:anim>
                                    <p:animEffect transition="in" filter="fade">
                                      <p:cBhvr>
                                        <p:cTn id="93" dur="3000" decel="50000">
                                          <p:stCondLst>
                                            <p:cond delay="0"/>
                                          </p:stCondLst>
                                        </p:cTn>
                                        <p:tgtEl>
                                          <p:spTgt spid="3">
                                            <p:txEl>
                                              <p:pRg st="6" end="6"/>
                                            </p:txEl>
                                          </p:spTgt>
                                        </p:tgtEl>
                                      </p:cBhvr>
                                    </p:animEffect>
                                  </p:childTnLst>
                                </p:cTn>
                              </p:par>
                            </p:childTnLst>
                          </p:cTn>
                        </p:par>
                      </p:childTnLst>
                    </p:cTn>
                  </p:par>
                  <p:par>
                    <p:cTn id="94" fill="hold">
                      <p:stCondLst>
                        <p:cond delay="indefinite"/>
                      </p:stCondLst>
                      <p:childTnLst>
                        <p:par>
                          <p:cTn id="95" fill="hold">
                            <p:stCondLst>
                              <p:cond delay="0"/>
                            </p:stCondLst>
                            <p:childTnLst>
                              <p:par>
                                <p:cTn id="96" presetID="25" presetClass="entr" presetSubtype="0" fill="hold" grpId="0" nodeType="clickEffect">
                                  <p:stCondLst>
                                    <p:cond delay="0"/>
                                  </p:stCondLst>
                                  <p:childTnLst>
                                    <p:set>
                                      <p:cBhvr>
                                        <p:cTn id="97" dur="1" fill="hold">
                                          <p:stCondLst>
                                            <p:cond delay="0"/>
                                          </p:stCondLst>
                                        </p:cTn>
                                        <p:tgtEl>
                                          <p:spTgt spid="3">
                                            <p:txEl>
                                              <p:pRg st="7" end="7"/>
                                            </p:txEl>
                                          </p:spTgt>
                                        </p:tgtEl>
                                        <p:attrNameLst>
                                          <p:attrName>style.visibility</p:attrName>
                                        </p:attrNameLst>
                                      </p:cBhvr>
                                      <p:to>
                                        <p:strVal val="visible"/>
                                      </p:to>
                                    </p:set>
                                    <p:anim calcmode="lin" valueType="num">
                                      <p:cBhvr>
                                        <p:cTn id="98" dur="1500" decel="50000" fill="hold">
                                          <p:stCondLst>
                                            <p:cond delay="0"/>
                                          </p:stCondLst>
                                        </p:cTn>
                                        <p:tgtEl>
                                          <p:spTgt spid="3">
                                            <p:txEl>
                                              <p:pRg st="7" end="7"/>
                                            </p:txEl>
                                          </p:spTgt>
                                        </p:tgtEl>
                                        <p:attrNameLst>
                                          <p:attrName>style.rotation</p:attrName>
                                        </p:attrNameLst>
                                      </p:cBhvr>
                                      <p:tavLst>
                                        <p:tav tm="0">
                                          <p:val>
                                            <p:fltVal val="-90"/>
                                          </p:val>
                                        </p:tav>
                                        <p:tav tm="100000">
                                          <p:val>
                                            <p:fltVal val="0"/>
                                          </p:val>
                                        </p:tav>
                                      </p:tavLst>
                                    </p:anim>
                                    <p:anim calcmode="lin" valueType="num">
                                      <p:cBhvr>
                                        <p:cTn id="99" dur="1500" decel="50000" fill="hold">
                                          <p:stCondLst>
                                            <p:cond delay="0"/>
                                          </p:stCondLst>
                                        </p:cTn>
                                        <p:tgtEl>
                                          <p:spTgt spid="3">
                                            <p:txEl>
                                              <p:pRg st="7" end="7"/>
                                            </p:txEl>
                                          </p:spTgt>
                                        </p:tgtEl>
                                        <p:attrNameLst>
                                          <p:attrName>ppt_w</p:attrName>
                                        </p:attrNameLst>
                                      </p:cBhvr>
                                      <p:tavLst>
                                        <p:tav tm="0">
                                          <p:val>
                                            <p:strVal val="#ppt_w"/>
                                          </p:val>
                                        </p:tav>
                                        <p:tav tm="100000">
                                          <p:val>
                                            <p:strVal val="#ppt_w*.05"/>
                                          </p:val>
                                        </p:tav>
                                      </p:tavLst>
                                    </p:anim>
                                    <p:anim calcmode="lin" valueType="num">
                                      <p:cBhvr>
                                        <p:cTn id="100" dur="1500" accel="50000" fill="hold">
                                          <p:stCondLst>
                                            <p:cond delay="1500"/>
                                          </p:stCondLst>
                                        </p:cTn>
                                        <p:tgtEl>
                                          <p:spTgt spid="3">
                                            <p:txEl>
                                              <p:pRg st="7" end="7"/>
                                            </p:txEl>
                                          </p:spTgt>
                                        </p:tgtEl>
                                        <p:attrNameLst>
                                          <p:attrName>ppt_w</p:attrName>
                                        </p:attrNameLst>
                                      </p:cBhvr>
                                      <p:tavLst>
                                        <p:tav tm="0">
                                          <p:val>
                                            <p:strVal val="#ppt_w*.05"/>
                                          </p:val>
                                        </p:tav>
                                        <p:tav tm="100000">
                                          <p:val>
                                            <p:strVal val="#ppt_w"/>
                                          </p:val>
                                        </p:tav>
                                      </p:tavLst>
                                    </p:anim>
                                    <p:anim calcmode="lin" valueType="num">
                                      <p:cBhvr>
                                        <p:cTn id="101" dur="3000" fill="hold"/>
                                        <p:tgtEl>
                                          <p:spTgt spid="3">
                                            <p:txEl>
                                              <p:pRg st="7" end="7"/>
                                            </p:txEl>
                                          </p:spTgt>
                                        </p:tgtEl>
                                        <p:attrNameLst>
                                          <p:attrName>ppt_h</p:attrName>
                                        </p:attrNameLst>
                                      </p:cBhvr>
                                      <p:tavLst>
                                        <p:tav tm="0">
                                          <p:val>
                                            <p:strVal val="#ppt_h"/>
                                          </p:val>
                                        </p:tav>
                                        <p:tav tm="100000">
                                          <p:val>
                                            <p:strVal val="#ppt_h"/>
                                          </p:val>
                                        </p:tav>
                                      </p:tavLst>
                                    </p:anim>
                                    <p:anim calcmode="lin" valueType="num">
                                      <p:cBhvr>
                                        <p:cTn id="102" dur="1500" decel="50000" fill="hold">
                                          <p:stCondLst>
                                            <p:cond delay="0"/>
                                          </p:stCondLst>
                                        </p:cTn>
                                        <p:tgtEl>
                                          <p:spTgt spid="3">
                                            <p:txEl>
                                              <p:pRg st="7" end="7"/>
                                            </p:txEl>
                                          </p:spTgt>
                                        </p:tgtEl>
                                        <p:attrNameLst>
                                          <p:attrName>ppt_x</p:attrName>
                                        </p:attrNameLst>
                                      </p:cBhvr>
                                      <p:tavLst>
                                        <p:tav tm="0">
                                          <p:val>
                                            <p:strVal val="#ppt_x+.4"/>
                                          </p:val>
                                        </p:tav>
                                        <p:tav tm="100000">
                                          <p:val>
                                            <p:strVal val="#ppt_x"/>
                                          </p:val>
                                        </p:tav>
                                      </p:tavLst>
                                    </p:anim>
                                    <p:anim calcmode="lin" valueType="num">
                                      <p:cBhvr>
                                        <p:cTn id="103" dur="1500" decel="50000" fill="hold">
                                          <p:stCondLst>
                                            <p:cond delay="0"/>
                                          </p:stCondLst>
                                        </p:cTn>
                                        <p:tgtEl>
                                          <p:spTgt spid="3">
                                            <p:txEl>
                                              <p:pRg st="7" end="7"/>
                                            </p:txEl>
                                          </p:spTgt>
                                        </p:tgtEl>
                                        <p:attrNameLst>
                                          <p:attrName>ppt_y</p:attrName>
                                        </p:attrNameLst>
                                      </p:cBhvr>
                                      <p:tavLst>
                                        <p:tav tm="0">
                                          <p:val>
                                            <p:strVal val="#ppt_y-.2"/>
                                          </p:val>
                                        </p:tav>
                                        <p:tav tm="100000">
                                          <p:val>
                                            <p:strVal val="#ppt_y+.1"/>
                                          </p:val>
                                        </p:tav>
                                      </p:tavLst>
                                    </p:anim>
                                    <p:anim calcmode="lin" valueType="num">
                                      <p:cBhvr>
                                        <p:cTn id="104" dur="1500" accel="50000" fill="hold">
                                          <p:stCondLst>
                                            <p:cond delay="1500"/>
                                          </p:stCondLst>
                                        </p:cTn>
                                        <p:tgtEl>
                                          <p:spTgt spid="3">
                                            <p:txEl>
                                              <p:pRg st="7" end="7"/>
                                            </p:txEl>
                                          </p:spTgt>
                                        </p:tgtEl>
                                        <p:attrNameLst>
                                          <p:attrName>ppt_y</p:attrName>
                                        </p:attrNameLst>
                                      </p:cBhvr>
                                      <p:tavLst>
                                        <p:tav tm="0">
                                          <p:val>
                                            <p:strVal val="#ppt_y+.1"/>
                                          </p:val>
                                        </p:tav>
                                        <p:tav tm="100000">
                                          <p:val>
                                            <p:strVal val="#ppt_y"/>
                                          </p:val>
                                        </p:tav>
                                      </p:tavLst>
                                    </p:anim>
                                    <p:animEffect transition="in" filter="fade">
                                      <p:cBhvr>
                                        <p:cTn id="105" dur="3000" decel="50000">
                                          <p:stCondLst>
                                            <p:cond delay="0"/>
                                          </p:stCondLst>
                                        </p:cTn>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04800"/>
            <a:ext cx="7086600" cy="792162"/>
          </a:xfrm>
          <a:solidFill>
            <a:srgbClr val="FF99CC"/>
          </a:solidFill>
          <a:ln>
            <a:solidFill>
              <a:srgbClr val="C00000"/>
            </a:solidFill>
          </a:ln>
        </p:spPr>
        <p:txBody>
          <a:bodyPr/>
          <a:lstStyle/>
          <a:p>
            <a:pPr algn="ctr"/>
            <a:r>
              <a:rPr lang="fa-IR" b="1" dirty="0" smtClean="0">
                <a:solidFill>
                  <a:schemeClr val="tx1"/>
                </a:solidFill>
                <a:effectLst>
                  <a:outerShdw blurRad="50800" dist="38100" algn="tr" rotWithShape="0">
                    <a:prstClr val="black">
                      <a:alpha val="40000"/>
                    </a:prstClr>
                  </a:outerShdw>
                </a:effectLst>
              </a:rPr>
              <a:t>نظریات برخورد با تكنولوژي</a:t>
            </a:r>
            <a:endParaRPr lang="fa-IR" dirty="0">
              <a:solidFill>
                <a:schemeClr val="tx1"/>
              </a:solidFill>
            </a:endParaRPr>
          </a:p>
        </p:txBody>
      </p:sp>
      <p:sp>
        <p:nvSpPr>
          <p:cNvPr id="3" name="Content Placeholder 2"/>
          <p:cNvSpPr>
            <a:spLocks noGrp="1"/>
          </p:cNvSpPr>
          <p:nvPr>
            <p:ph sz="quarter" idx="1"/>
          </p:nvPr>
        </p:nvSpPr>
        <p:spPr>
          <a:xfrm>
            <a:off x="228600" y="1295400"/>
            <a:ext cx="8686800" cy="5181600"/>
          </a:xfrm>
          <a:gradFill flip="none" rotWithShape="1">
            <a:gsLst>
              <a:gs pos="0">
                <a:srgbClr val="CCFF99">
                  <a:shade val="30000"/>
                  <a:satMod val="115000"/>
                </a:srgbClr>
              </a:gs>
              <a:gs pos="50000">
                <a:srgbClr val="CCFF99">
                  <a:shade val="67500"/>
                  <a:satMod val="115000"/>
                </a:srgbClr>
              </a:gs>
              <a:gs pos="100000">
                <a:srgbClr val="CCFF99">
                  <a:shade val="100000"/>
                  <a:satMod val="115000"/>
                </a:srgbClr>
              </a:gs>
            </a:gsLst>
            <a:lin ang="16200000" scaled="1"/>
            <a:tileRect/>
          </a:gradFill>
          <a:ln w="38100">
            <a:solidFill>
              <a:srgbClr val="00B050"/>
            </a:solidFill>
          </a:ln>
        </p:spPr>
        <p:txBody>
          <a:bodyPr>
            <a:normAutofit/>
          </a:bodyPr>
          <a:lstStyle/>
          <a:p>
            <a:pPr algn="r" rtl="1"/>
            <a:r>
              <a:rPr lang="fa-IR" b="1" dirty="0" smtClean="0"/>
              <a:t>با توجه به آثار فرهنگي و زيست محيطي تكنولوژي و پيامدهاي مثبت و منفي آن، در چگونگي مواجهة با فن‌آوري، اختلاف نظر وجود دارد. با نگاهي به اين نظريات به سه ديدگاه نيز مي‌توان اشاره كرد:</a:t>
            </a:r>
            <a:endParaRPr lang="en-US" dirty="0" smtClean="0"/>
          </a:p>
          <a:p>
            <a:pPr algn="r" rtl="1">
              <a:buNone/>
            </a:pPr>
            <a:r>
              <a:rPr lang="fa-IR" b="1" dirty="0" smtClean="0"/>
              <a:t>الف) ترد كردن؛ بدان معنا كه با توجه به آثار مخرب تكنولوژي، آن را در حد توان ترد و از عرصه زندگي حذف ودر حد ضرورت واز روی ناچاری ازتکنولوژی استفاده كنيم.</a:t>
            </a:r>
            <a:endParaRPr lang="en-US" dirty="0" smtClean="0"/>
          </a:p>
          <a:p>
            <a:pPr algn="r" rtl="1">
              <a:buNone/>
            </a:pPr>
            <a:r>
              <a:rPr lang="fa-IR" b="1" dirty="0" smtClean="0"/>
              <a:t>ب)تسليم شدن؛ بدان معنا كه ما بدون توجه به تبعات تكنولوژي، با نگاهي خوش‌بينانه، فرهنگ و تمامي ابعاد زندگي را به آن بسپاريم.</a:t>
            </a:r>
            <a:endParaRPr lang="en-US" dirty="0" smtClean="0"/>
          </a:p>
          <a:p>
            <a:pPr algn="r" rtl="1">
              <a:buNone/>
            </a:pPr>
            <a:r>
              <a:rPr lang="fa-IR" b="1" dirty="0" smtClean="0"/>
              <a:t>ج: تدبیر كردن؛ بدان معني كه با توجه به نزاع تكنولوژي با فرهنگ و سنت،ضمن مقاومت در برابر آثار سوء آن، فرهنگ و سنت را از پيامد‌هاي آن محفوظ نگه ‌داريم وبا شناخت دقیق از توانایی‌های آن کاملاً استفاده کنیم.</a:t>
            </a:r>
            <a:endParaRPr lang="en-US" dirty="0"/>
          </a:p>
        </p:txBody>
      </p:sp>
    </p:spTree>
  </p:cSld>
  <p:clrMapOvr>
    <a:masterClrMapping/>
  </p:clrMapOvr>
  <p:transition>
    <p:zoom/>
    <p:sndAc>
      <p:stSnd>
        <p:snd r:embed="rId2" name="camera.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8" presetClass="entr" presetSubtype="0" accel="5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8" presetClass="entr" presetSubtype="0" accel="50000" fill="hold" grpId="1"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17" dur="1000" fill="hold"/>
                                        <p:tgtEl>
                                          <p:spTgt spid="2"/>
                                        </p:tgtEl>
                                        <p:attrNameLst>
                                          <p:attrName>ppt_y</p:attrName>
                                        </p:attrNameLst>
                                      </p:cBhvr>
                                      <p:tavLst>
                                        <p:tav tm="0">
                                          <p:val>
                                            <p:strVal val="#ppt_y"/>
                                          </p:val>
                                        </p:tav>
                                        <p:tav tm="100000">
                                          <p:val>
                                            <p:strVal val="#ppt_y"/>
                                          </p:val>
                                        </p:tav>
                                      </p:tavLst>
                                    </p:anim>
                                    <p:animEffect transition="in" filter="fade">
                                      <p:cBhvr>
                                        <p:cTn id="18" dur="10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2"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3000" fill="hold"/>
                                        <p:tgtEl>
                                          <p:spTgt spid="2"/>
                                        </p:tgtEl>
                                        <p:attrNameLst>
                                          <p:attrName>ppt_x</p:attrName>
                                        </p:attrNameLst>
                                      </p:cBhvr>
                                      <p:tavLst>
                                        <p:tav tm="0">
                                          <p:val>
                                            <p:strVal val="#ppt_x"/>
                                          </p:val>
                                        </p:tav>
                                        <p:tav tm="100000">
                                          <p:val>
                                            <p:strVal val="#ppt_x"/>
                                          </p:val>
                                        </p:tav>
                                      </p:tavLst>
                                    </p:anim>
                                    <p:anim calcmode="lin" valueType="num">
                                      <p:cBhvr additive="base">
                                        <p:cTn id="24" dur="3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10" fill="hold" grpId="0" nodeType="clickEffect">
                                  <p:stCondLst>
                                    <p:cond delay="0"/>
                                  </p:stCondLst>
                                  <p:childTnLst>
                                    <p:set>
                                      <p:cBhvr>
                                        <p:cTn id="28" dur="1" fill="hold">
                                          <p:stCondLst>
                                            <p:cond delay="0"/>
                                          </p:stCondLst>
                                        </p:cTn>
                                        <p:tgtEl>
                                          <p:spTgt spid="3">
                                            <p:bg/>
                                          </p:spTgt>
                                        </p:tgtEl>
                                        <p:attrNameLst>
                                          <p:attrName>style.visibility</p:attrName>
                                        </p:attrNameLst>
                                      </p:cBhvr>
                                      <p:to>
                                        <p:strVal val="visible"/>
                                      </p:to>
                                    </p:set>
                                    <p:anim calcmode="lin" valueType="num">
                                      <p:cBhvr>
                                        <p:cTn id="29" dur="3000" fill="hold"/>
                                        <p:tgtEl>
                                          <p:spTgt spid="3">
                                            <p:bg/>
                                          </p:spTgt>
                                        </p:tgtEl>
                                        <p:attrNameLst>
                                          <p:attrName>ppt_w</p:attrName>
                                        </p:attrNameLst>
                                      </p:cBhvr>
                                      <p:tavLst>
                                        <p:tav tm="0">
                                          <p:val>
                                            <p:fltVal val="0"/>
                                          </p:val>
                                        </p:tav>
                                        <p:tav tm="100000">
                                          <p:val>
                                            <p:strVal val="#ppt_w"/>
                                          </p:val>
                                        </p:tav>
                                      </p:tavLst>
                                    </p:anim>
                                    <p:anim calcmode="lin" valueType="num">
                                      <p:cBhvr>
                                        <p:cTn id="30" dur="3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17" presetClass="entr" presetSubtype="1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anim calcmode="lin" valueType="num">
                                      <p:cBhvr>
                                        <p:cTn id="35"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6" dur="3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17" presetClass="entr" presetSubtype="10" fill="hold" grpId="0" nodeType="clickEffect">
                                  <p:stCondLst>
                                    <p:cond delay="0"/>
                                  </p:stCondLst>
                                  <p:childTnLst>
                                    <p:set>
                                      <p:cBhvr>
                                        <p:cTn id="40" dur="1" fill="hold">
                                          <p:stCondLst>
                                            <p:cond delay="0"/>
                                          </p:stCondLst>
                                        </p:cTn>
                                        <p:tgtEl>
                                          <p:spTgt spid="3">
                                            <p:txEl>
                                              <p:pRg st="1" end="1"/>
                                            </p:txEl>
                                          </p:spTgt>
                                        </p:tgtEl>
                                        <p:attrNameLst>
                                          <p:attrName>style.visibility</p:attrName>
                                        </p:attrNameLst>
                                      </p:cBhvr>
                                      <p:to>
                                        <p:strVal val="visible"/>
                                      </p:to>
                                    </p:set>
                                    <p:anim calcmode="lin" valueType="num">
                                      <p:cBhvr>
                                        <p:cTn id="41" dur="3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42" dur="3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17" presetClass="entr" presetSubtype="10" fill="hold" grpId="0" nodeType="clickEffect">
                                  <p:stCondLst>
                                    <p:cond delay="0"/>
                                  </p:stCondLst>
                                  <p:childTnLst>
                                    <p:set>
                                      <p:cBhvr>
                                        <p:cTn id="46" dur="1" fill="hold">
                                          <p:stCondLst>
                                            <p:cond delay="0"/>
                                          </p:stCondLst>
                                        </p:cTn>
                                        <p:tgtEl>
                                          <p:spTgt spid="3">
                                            <p:txEl>
                                              <p:pRg st="2" end="2"/>
                                            </p:txEl>
                                          </p:spTgt>
                                        </p:tgtEl>
                                        <p:attrNameLst>
                                          <p:attrName>style.visibility</p:attrName>
                                        </p:attrNameLst>
                                      </p:cBhvr>
                                      <p:to>
                                        <p:strVal val="visible"/>
                                      </p:to>
                                    </p:set>
                                    <p:anim calcmode="lin" valueType="num">
                                      <p:cBhvr>
                                        <p:cTn id="47" dur="3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48" dur="3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7" presetClass="entr" presetSubtype="10" fill="hold" grpId="0" nodeType="clickEffect">
                                  <p:stCondLst>
                                    <p:cond delay="0"/>
                                  </p:stCondLst>
                                  <p:childTnLst>
                                    <p:set>
                                      <p:cBhvr>
                                        <p:cTn id="52" dur="1" fill="hold">
                                          <p:stCondLst>
                                            <p:cond delay="0"/>
                                          </p:stCondLst>
                                        </p:cTn>
                                        <p:tgtEl>
                                          <p:spTgt spid="3">
                                            <p:txEl>
                                              <p:pRg st="3" end="3"/>
                                            </p:txEl>
                                          </p:spTgt>
                                        </p:tgtEl>
                                        <p:attrNameLst>
                                          <p:attrName>style.visibility</p:attrName>
                                        </p:attrNameLst>
                                      </p:cBhvr>
                                      <p:to>
                                        <p:strVal val="visible"/>
                                      </p:to>
                                    </p:set>
                                    <p:anim calcmode="lin" valueType="num">
                                      <p:cBhvr>
                                        <p:cTn id="53" dur="3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54" dur="3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74638"/>
            <a:ext cx="6781800" cy="868362"/>
          </a:xfrm>
          <a:solidFill>
            <a:srgbClr val="CCFF99"/>
          </a:solidFill>
          <a:ln w="38100">
            <a:solidFill>
              <a:srgbClr val="00B050"/>
            </a:solidFill>
          </a:ln>
        </p:spPr>
        <p:txBody>
          <a:bodyPr>
            <a:normAutofit/>
          </a:bodyPr>
          <a:lstStyle/>
          <a:p>
            <a:pPr algn="ctr"/>
            <a:r>
              <a:rPr lang="fa-IR" b="1" dirty="0" smtClean="0">
                <a:effectLst>
                  <a:outerShdw blurRad="50800" dist="38100" algn="tr" rotWithShape="0">
                    <a:prstClr val="black">
                      <a:alpha val="40000"/>
                    </a:prstClr>
                  </a:outerShdw>
                </a:effectLst>
              </a:rPr>
              <a:t>شناخت ماهیت تكنولوژي</a:t>
            </a:r>
            <a:endParaRPr lang="fa-IR" dirty="0"/>
          </a:p>
        </p:txBody>
      </p:sp>
      <p:sp>
        <p:nvSpPr>
          <p:cNvPr id="3" name="Content Placeholder 2"/>
          <p:cNvSpPr>
            <a:spLocks noGrp="1"/>
          </p:cNvSpPr>
          <p:nvPr>
            <p:ph sz="quarter" idx="1"/>
          </p:nvPr>
        </p:nvSpPr>
        <p:spPr>
          <a:xfrm>
            <a:off x="152400" y="1295400"/>
            <a:ext cx="8763000" cy="5257800"/>
          </a:xfrm>
          <a:gradFill flip="none" rotWithShape="1">
            <a:gsLst>
              <a:gs pos="0">
                <a:srgbClr val="00FFFF">
                  <a:tint val="66000"/>
                  <a:satMod val="160000"/>
                </a:srgbClr>
              </a:gs>
              <a:gs pos="50000">
                <a:srgbClr val="00FFFF">
                  <a:tint val="44500"/>
                  <a:satMod val="160000"/>
                </a:srgbClr>
              </a:gs>
              <a:gs pos="100000">
                <a:srgbClr val="00FFFF">
                  <a:tint val="23500"/>
                  <a:satMod val="160000"/>
                </a:srgbClr>
              </a:gs>
            </a:gsLst>
            <a:lin ang="16200000" scaled="1"/>
            <a:tileRect/>
          </a:gradFill>
          <a:ln w="28575">
            <a:solidFill>
              <a:srgbClr val="00B0F0"/>
            </a:solidFill>
          </a:ln>
        </p:spPr>
        <p:txBody>
          <a:bodyPr>
            <a:normAutofit fontScale="92500" lnSpcReduction="10000"/>
          </a:bodyPr>
          <a:lstStyle/>
          <a:p>
            <a:pPr algn="r" rtl="1"/>
            <a:r>
              <a:rPr lang="fa-IR" b="1" dirty="0" smtClean="0">
                <a:cs typeface="B Titr" pitchFamily="2" charset="-78"/>
              </a:rPr>
              <a:t>چند سئوال کلیدی</a:t>
            </a:r>
            <a:endParaRPr lang="fa-IR" b="1" dirty="0" smtClean="0">
              <a:cs typeface="B Titr" pitchFamily="2" charset="-78"/>
            </a:endParaRPr>
          </a:p>
          <a:p>
            <a:pPr algn="just" rtl="1">
              <a:lnSpc>
                <a:spcPct val="150000"/>
              </a:lnSpc>
            </a:pPr>
            <a:r>
              <a:rPr lang="fa-IR" sz="2800" b="1" dirty="0" smtClean="0">
                <a:cs typeface="B Jalal" pitchFamily="2" charset="-78"/>
              </a:rPr>
              <a:t>ماهيت </a:t>
            </a:r>
            <a:r>
              <a:rPr lang="fa-IR" sz="2800" b="1" dirty="0" smtClean="0">
                <a:cs typeface="B Jalal" pitchFamily="2" charset="-78"/>
              </a:rPr>
              <a:t>تكنولوژي چيست و داراي چه ويژگي‌هاي ذاتي و ماهوي است؟ </a:t>
            </a:r>
          </a:p>
          <a:p>
            <a:pPr algn="just" rtl="1">
              <a:lnSpc>
                <a:spcPct val="150000"/>
              </a:lnSpc>
            </a:pPr>
            <a:r>
              <a:rPr lang="fa-IR" sz="2800" b="1" dirty="0" smtClean="0">
                <a:cs typeface="B Jalal" pitchFamily="2" charset="-78"/>
              </a:rPr>
              <a:t>آيا </a:t>
            </a:r>
            <a:r>
              <a:rPr lang="fa-IR" sz="2800" b="1" dirty="0" smtClean="0">
                <a:cs typeface="B Jalal" pitchFamily="2" charset="-78"/>
              </a:rPr>
              <a:t>تكنولوژي جديد تداوم طبيعي بلكه تكاملي تكنولوژي قديم است كه هر دو ماهيتي واحد دارند اما يكي ساده‌تر و ديگري پيچيده‌تر است؟ </a:t>
            </a:r>
            <a:endParaRPr lang="fa-IR" sz="2800" b="1" dirty="0" smtClean="0">
              <a:cs typeface="B Jalal" pitchFamily="2" charset="-78"/>
            </a:endParaRPr>
          </a:p>
          <a:p>
            <a:pPr algn="just" rtl="1">
              <a:lnSpc>
                <a:spcPct val="150000"/>
              </a:lnSpc>
              <a:buNone/>
            </a:pPr>
            <a:r>
              <a:rPr lang="fa-IR" sz="2800" b="1" dirty="0" smtClean="0">
                <a:cs typeface="B Jalal" pitchFamily="2" charset="-78"/>
              </a:rPr>
              <a:t> </a:t>
            </a:r>
            <a:r>
              <a:rPr lang="fa-IR" sz="2800" b="1" dirty="0" smtClean="0">
                <a:cs typeface="B Jalal" pitchFamily="2" charset="-78"/>
              </a:rPr>
              <a:t>مثلا </a:t>
            </a:r>
            <a:r>
              <a:rPr lang="fa-IR" sz="2800" b="1" dirty="0" smtClean="0">
                <a:cs typeface="B Jalal" pitchFamily="2" charset="-78"/>
              </a:rPr>
              <a:t>آيا </a:t>
            </a:r>
            <a:r>
              <a:rPr lang="fa-IR" sz="2800" b="1" dirty="0" smtClean="0">
                <a:cs typeface="B Jalal" pitchFamily="2" charset="-78"/>
              </a:rPr>
              <a:t>تراكتور را ادامه طبيعي و كمال يافته گاوآهن، ماشين ادامه </a:t>
            </a:r>
            <a:r>
              <a:rPr lang="fa-IR" sz="2800" b="1" dirty="0" smtClean="0">
                <a:cs typeface="B Jalal" pitchFamily="2" charset="-78"/>
              </a:rPr>
              <a:t>اسب</a:t>
            </a:r>
            <a:endParaRPr lang="fa-IR" sz="2800" b="1" dirty="0" smtClean="0">
              <a:cs typeface="B Jalal" pitchFamily="2" charset="-78"/>
            </a:endParaRPr>
          </a:p>
          <a:p>
            <a:pPr algn="just" rtl="1">
              <a:lnSpc>
                <a:spcPct val="150000"/>
              </a:lnSpc>
            </a:pPr>
            <a:r>
              <a:rPr lang="fa-IR" sz="2800" b="1" dirty="0" smtClean="0">
                <a:cs typeface="B Jalal" pitchFamily="2" charset="-78"/>
              </a:rPr>
              <a:t> پاسخ عموم افراد ـ اعم از خواص و عوام ـ به اين سئوال مثبت است </a:t>
            </a:r>
          </a:p>
          <a:p>
            <a:pPr algn="just" rtl="1">
              <a:lnSpc>
                <a:spcPct val="150000"/>
              </a:lnSpc>
            </a:pPr>
            <a:r>
              <a:rPr lang="fa-IR" sz="2800" b="1" dirty="0" smtClean="0">
                <a:cs typeface="B Jalal" pitchFamily="2" charset="-78"/>
              </a:rPr>
              <a:t>به همين جهت هر گاه از ضايعات تكنولوژي جديد سخن گفته مي‌شود، دليل آن استفاده كردن و جهت‌گيري غلط متوليان عنوان مي‌شود و كمترين ترديدي دربارۀ ماهيت و كاركرد خود تكنولوژي وجود ندارد. </a:t>
            </a:r>
            <a:endParaRPr lang="en-US" sz="2800" dirty="0" smtClean="0">
              <a:cs typeface="B Jalal" pitchFamily="2" charset="-78"/>
            </a:endParaRPr>
          </a:p>
        </p:txBody>
      </p:sp>
    </p:spTree>
  </p:cSld>
  <p:clrMapOvr>
    <a:masterClrMapping/>
  </p:clrMapOvr>
  <p:transition>
    <p:wedge/>
    <p:sndAc>
      <p:stSnd>
        <p:snd r:embed="rId3" name="camera.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9" presetClass="entr" presetSubtype="0" decel="10000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3000" fill="hold"/>
                                        <p:tgtEl>
                                          <p:spTgt spid="3">
                                            <p:bg/>
                                          </p:spTgt>
                                        </p:tgtEl>
                                        <p:attrNameLst>
                                          <p:attrName>ppt_w</p:attrName>
                                        </p:attrNameLst>
                                      </p:cBhvr>
                                      <p:tavLst>
                                        <p:tav tm="0">
                                          <p:val>
                                            <p:fltVal val="0"/>
                                          </p:val>
                                        </p:tav>
                                        <p:tav tm="100000">
                                          <p:val>
                                            <p:strVal val="#ppt_w"/>
                                          </p:val>
                                        </p:tav>
                                      </p:tavLst>
                                    </p:anim>
                                    <p:anim calcmode="lin" valueType="num">
                                      <p:cBhvr>
                                        <p:cTn id="15" dur="3000" fill="hold"/>
                                        <p:tgtEl>
                                          <p:spTgt spid="3">
                                            <p:bg/>
                                          </p:spTgt>
                                        </p:tgtEl>
                                        <p:attrNameLst>
                                          <p:attrName>ppt_h</p:attrName>
                                        </p:attrNameLst>
                                      </p:cBhvr>
                                      <p:tavLst>
                                        <p:tav tm="0">
                                          <p:val>
                                            <p:fltVal val="0"/>
                                          </p:val>
                                        </p:tav>
                                        <p:tav tm="100000">
                                          <p:val>
                                            <p:strVal val="#ppt_h"/>
                                          </p:val>
                                        </p:tav>
                                      </p:tavLst>
                                    </p:anim>
                                    <p:anim calcmode="lin" valueType="num">
                                      <p:cBhvr>
                                        <p:cTn id="16" dur="3000" fill="hold"/>
                                        <p:tgtEl>
                                          <p:spTgt spid="3">
                                            <p:bg/>
                                          </p:spTgt>
                                        </p:tgtEl>
                                        <p:attrNameLst>
                                          <p:attrName>style.rotation</p:attrName>
                                        </p:attrNameLst>
                                      </p:cBhvr>
                                      <p:tavLst>
                                        <p:tav tm="0">
                                          <p:val>
                                            <p:fltVal val="360"/>
                                          </p:val>
                                        </p:tav>
                                        <p:tav tm="100000">
                                          <p:val>
                                            <p:fltVal val="0"/>
                                          </p:val>
                                        </p:tav>
                                      </p:tavLst>
                                    </p:anim>
                                    <p:animEffect transition="in" filter="fade">
                                      <p:cBhvr>
                                        <p:cTn id="17" dur="30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49" presetClass="entr" presetSubtype="0" decel="10000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p:cTn id="22"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3" dur="3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4" dur="30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25" dur="3000"/>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9" presetClass="entr" presetSubtype="0" decel="100000"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 calcmode="lin" valueType="num">
                                      <p:cBhvr>
                                        <p:cTn id="30" dur="3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1" dur="3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32" dur="30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33" dur="3000"/>
                                        <p:tgtEl>
                                          <p:spTgt spid="3">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9" presetClass="entr" presetSubtype="0" decel="100000" fill="hold" grpId="0" nodeType="clickEffect">
                                  <p:stCondLst>
                                    <p:cond delay="0"/>
                                  </p:stCondLst>
                                  <p:childTnLst>
                                    <p:set>
                                      <p:cBhvr>
                                        <p:cTn id="37" dur="1" fill="hold">
                                          <p:stCondLst>
                                            <p:cond delay="0"/>
                                          </p:stCondLst>
                                        </p:cTn>
                                        <p:tgtEl>
                                          <p:spTgt spid="3">
                                            <p:txEl>
                                              <p:pRg st="2" end="2"/>
                                            </p:txEl>
                                          </p:spTgt>
                                        </p:tgtEl>
                                        <p:attrNameLst>
                                          <p:attrName>style.visibility</p:attrName>
                                        </p:attrNameLst>
                                      </p:cBhvr>
                                      <p:to>
                                        <p:strVal val="visible"/>
                                      </p:to>
                                    </p:set>
                                    <p:anim calcmode="lin" valueType="num">
                                      <p:cBhvr>
                                        <p:cTn id="38" dur="3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9" dur="3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40" dur="30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41" dur="3000"/>
                                        <p:tgtEl>
                                          <p:spTgt spid="3">
                                            <p:txEl>
                                              <p:pRg st="2" end="2"/>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49" presetClass="entr" presetSubtype="0" decel="100000" fill="hold" grpId="0" nodeType="click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 calcmode="lin" valueType="num">
                                      <p:cBhvr>
                                        <p:cTn id="46" dur="3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7" dur="3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8" dur="3000" fill="hold"/>
                                        <p:tgtEl>
                                          <p:spTgt spid="3">
                                            <p:txEl>
                                              <p:pRg st="3" end="3"/>
                                            </p:txEl>
                                          </p:spTgt>
                                        </p:tgtEl>
                                        <p:attrNameLst>
                                          <p:attrName>style.rotation</p:attrName>
                                        </p:attrNameLst>
                                      </p:cBhvr>
                                      <p:tavLst>
                                        <p:tav tm="0">
                                          <p:val>
                                            <p:fltVal val="360"/>
                                          </p:val>
                                        </p:tav>
                                        <p:tav tm="100000">
                                          <p:val>
                                            <p:fltVal val="0"/>
                                          </p:val>
                                        </p:tav>
                                      </p:tavLst>
                                    </p:anim>
                                    <p:animEffect transition="in" filter="fade">
                                      <p:cBhvr>
                                        <p:cTn id="49" dur="3000"/>
                                        <p:tgtEl>
                                          <p:spTgt spid="3">
                                            <p:txEl>
                                              <p:pRg st="3" end="3"/>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49" presetClass="entr" presetSubtype="0" decel="100000" fill="hold" grpId="0" nodeType="clickEffect">
                                  <p:stCondLst>
                                    <p:cond delay="0"/>
                                  </p:stCondLst>
                                  <p:childTnLst>
                                    <p:set>
                                      <p:cBhvr>
                                        <p:cTn id="53" dur="1" fill="hold">
                                          <p:stCondLst>
                                            <p:cond delay="0"/>
                                          </p:stCondLst>
                                        </p:cTn>
                                        <p:tgtEl>
                                          <p:spTgt spid="3">
                                            <p:txEl>
                                              <p:pRg st="4" end="4"/>
                                            </p:txEl>
                                          </p:spTgt>
                                        </p:tgtEl>
                                        <p:attrNameLst>
                                          <p:attrName>style.visibility</p:attrName>
                                        </p:attrNameLst>
                                      </p:cBhvr>
                                      <p:to>
                                        <p:strVal val="visible"/>
                                      </p:to>
                                    </p:set>
                                    <p:anim calcmode="lin" valueType="num">
                                      <p:cBhvr>
                                        <p:cTn id="54" dur="3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5" dur="3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56" dur="3000" fill="hold"/>
                                        <p:tgtEl>
                                          <p:spTgt spid="3">
                                            <p:txEl>
                                              <p:pRg st="4" end="4"/>
                                            </p:txEl>
                                          </p:spTgt>
                                        </p:tgtEl>
                                        <p:attrNameLst>
                                          <p:attrName>style.rotation</p:attrName>
                                        </p:attrNameLst>
                                      </p:cBhvr>
                                      <p:tavLst>
                                        <p:tav tm="0">
                                          <p:val>
                                            <p:fltVal val="360"/>
                                          </p:val>
                                        </p:tav>
                                        <p:tav tm="100000">
                                          <p:val>
                                            <p:fltVal val="0"/>
                                          </p:val>
                                        </p:tav>
                                      </p:tavLst>
                                    </p:anim>
                                    <p:animEffect transition="in" filter="fade">
                                      <p:cBhvr>
                                        <p:cTn id="57" dur="3000"/>
                                        <p:tgtEl>
                                          <p:spTgt spid="3">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49" presetClass="entr" presetSubtype="0" decel="100000" fill="hold" grpId="0" nodeType="clickEffect">
                                  <p:stCondLst>
                                    <p:cond delay="0"/>
                                  </p:stCondLst>
                                  <p:childTnLst>
                                    <p:set>
                                      <p:cBhvr>
                                        <p:cTn id="61" dur="1" fill="hold">
                                          <p:stCondLst>
                                            <p:cond delay="0"/>
                                          </p:stCondLst>
                                        </p:cTn>
                                        <p:tgtEl>
                                          <p:spTgt spid="3">
                                            <p:txEl>
                                              <p:pRg st="5" end="5"/>
                                            </p:txEl>
                                          </p:spTgt>
                                        </p:tgtEl>
                                        <p:attrNameLst>
                                          <p:attrName>style.visibility</p:attrName>
                                        </p:attrNameLst>
                                      </p:cBhvr>
                                      <p:to>
                                        <p:strVal val="visible"/>
                                      </p:to>
                                    </p:set>
                                    <p:anim calcmode="lin" valueType="num">
                                      <p:cBhvr>
                                        <p:cTn id="62" dur="3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63" dur="3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64" dur="3000" fill="hold"/>
                                        <p:tgtEl>
                                          <p:spTgt spid="3">
                                            <p:txEl>
                                              <p:pRg st="5" end="5"/>
                                            </p:txEl>
                                          </p:spTgt>
                                        </p:tgtEl>
                                        <p:attrNameLst>
                                          <p:attrName>style.rotation</p:attrName>
                                        </p:attrNameLst>
                                      </p:cBhvr>
                                      <p:tavLst>
                                        <p:tav tm="0">
                                          <p:val>
                                            <p:fltVal val="360"/>
                                          </p:val>
                                        </p:tav>
                                        <p:tav tm="100000">
                                          <p:val>
                                            <p:fltVal val="0"/>
                                          </p:val>
                                        </p:tav>
                                      </p:tavLst>
                                    </p:anim>
                                    <p:animEffect transition="in" filter="fade">
                                      <p:cBhvr>
                                        <p:cTn id="65" dur="3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animBg="1"/>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74638"/>
            <a:ext cx="5105400" cy="792162"/>
          </a:xfrm>
          <a:solidFill>
            <a:schemeClr val="accent2">
              <a:lumMod val="20000"/>
              <a:lumOff val="80000"/>
            </a:schemeClr>
          </a:solidFill>
          <a:ln w="28575">
            <a:solidFill>
              <a:srgbClr val="FF0000"/>
            </a:solidFill>
          </a:ln>
        </p:spPr>
        <p:txBody>
          <a:bodyPr/>
          <a:lstStyle/>
          <a:p>
            <a:pPr algn="ctr"/>
            <a:r>
              <a:rPr lang="fa-IR" dirty="0" smtClean="0">
                <a:cs typeface="B Esfehan" pitchFamily="2" charset="-78"/>
              </a:rPr>
              <a:t>جمعبندی مباحث قبل</a:t>
            </a:r>
            <a:endParaRPr lang="fa-IR" dirty="0">
              <a:cs typeface="B Esfehan" pitchFamily="2" charset="-78"/>
            </a:endParaRPr>
          </a:p>
        </p:txBody>
      </p:sp>
      <p:sp>
        <p:nvSpPr>
          <p:cNvPr id="3" name="Content Placeholder 2"/>
          <p:cNvSpPr>
            <a:spLocks noGrp="1"/>
          </p:cNvSpPr>
          <p:nvPr>
            <p:ph sz="quarter" idx="1"/>
          </p:nvPr>
        </p:nvSpPr>
        <p:spPr>
          <a:xfrm>
            <a:off x="228600" y="1219200"/>
            <a:ext cx="8610600" cy="5334000"/>
          </a:xfr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3500000" scaled="1"/>
            <a:tileRect/>
          </a:gradFill>
          <a:ln w="38100">
            <a:solidFill>
              <a:srgbClr val="FFC000"/>
            </a:solidFill>
          </a:ln>
        </p:spPr>
        <p:txBody>
          <a:bodyPr>
            <a:normAutofit fontScale="47500" lnSpcReduction="20000"/>
          </a:bodyPr>
          <a:lstStyle/>
          <a:p>
            <a:pPr algn="just" rtl="1"/>
            <a:endParaRPr lang="fa-IR" sz="1500" b="1" dirty="0" smtClean="0">
              <a:cs typeface="B Jadid" pitchFamily="2" charset="-78"/>
            </a:endParaRPr>
          </a:p>
          <a:p>
            <a:pPr algn="just" rtl="1"/>
            <a:r>
              <a:rPr lang="fa-IR" sz="2900" b="1" dirty="0" smtClean="0">
                <a:cs typeface="B Jadid" pitchFamily="2" charset="-78"/>
              </a:rPr>
              <a:t>با </a:t>
            </a:r>
            <a:r>
              <a:rPr lang="fa-IR" sz="2900" b="1" dirty="0" smtClean="0">
                <a:cs typeface="B Jadid" pitchFamily="2" charset="-78"/>
              </a:rPr>
              <a:t>توجه به مطالبي كه دربارۀ ‌تاريخچه‌، ديدگاه‌هاي مختلف دربارة ماهيت </a:t>
            </a:r>
            <a:r>
              <a:rPr lang="fa-IR" sz="2900" b="1" dirty="0" smtClean="0">
                <a:cs typeface="B Jadid" pitchFamily="2" charset="-78"/>
              </a:rPr>
              <a:t>تكنولوژي</a:t>
            </a:r>
            <a:r>
              <a:rPr lang="fa-IR" sz="2900" b="1" dirty="0" smtClean="0">
                <a:cs typeface="B Jadid" pitchFamily="2" charset="-78"/>
              </a:rPr>
              <a:t> </a:t>
            </a:r>
            <a:r>
              <a:rPr lang="fa-IR" sz="2900" b="1" dirty="0" smtClean="0">
                <a:cs typeface="B Jadid" pitchFamily="2" charset="-78"/>
              </a:rPr>
              <a:t>مطرح شد،</a:t>
            </a:r>
            <a:r>
              <a:rPr lang="fa-IR" sz="2900" b="1" dirty="0" smtClean="0">
                <a:cs typeface="B Jadid" pitchFamily="2" charset="-78"/>
              </a:rPr>
              <a:t> </a:t>
            </a:r>
            <a:r>
              <a:rPr lang="fa-IR" sz="2900" b="1" dirty="0" smtClean="0">
                <a:cs typeface="B Jadid" pitchFamily="2" charset="-78"/>
              </a:rPr>
              <a:t>نقش انسان در توليد وتوسعۀ تكنولوژي و چگونگي تعامل باآن </a:t>
            </a:r>
            <a:r>
              <a:rPr lang="fa-IR" sz="2900" b="1" dirty="0" smtClean="0">
                <a:cs typeface="B Jadid" pitchFamily="2" charset="-78"/>
              </a:rPr>
              <a:t>بسیار مهم است </a:t>
            </a:r>
          </a:p>
          <a:p>
            <a:pPr algn="ctr" rtl="1"/>
            <a:r>
              <a:rPr lang="fa-IR" sz="2900" b="1" dirty="0" smtClean="0">
                <a:cs typeface="B Jadid" pitchFamily="2" charset="-78"/>
              </a:rPr>
              <a:t>نتايج بحث </a:t>
            </a:r>
            <a:endParaRPr lang="en-US" sz="2900" dirty="0" smtClean="0">
              <a:cs typeface="B Jadid" pitchFamily="2" charset="-78"/>
            </a:endParaRPr>
          </a:p>
          <a:p>
            <a:pPr algn="just" rtl="1">
              <a:lnSpc>
                <a:spcPct val="120000"/>
              </a:lnSpc>
            </a:pPr>
            <a:r>
              <a:rPr lang="fa-IR" sz="2900" b="1" u="sng" dirty="0" smtClean="0">
                <a:cs typeface="B Titr" pitchFamily="2" charset="-78"/>
              </a:rPr>
              <a:t>اول: </a:t>
            </a:r>
            <a:r>
              <a:rPr lang="fa-IR" b="1" dirty="0" smtClean="0">
                <a:cs typeface="B Titr" pitchFamily="2" charset="-78"/>
              </a:rPr>
              <a:t>در همۀ دوران‌ها عامل اختراعات و تكامل تكنولوژي آن، نياز انسان، قدرت خلاقيت و روحيۀ‌ كمال جويي او بوده است.</a:t>
            </a:r>
            <a:endParaRPr lang="en-US" dirty="0" smtClean="0">
              <a:cs typeface="B Titr" pitchFamily="2" charset="-78"/>
            </a:endParaRPr>
          </a:p>
          <a:p>
            <a:pPr algn="just" rtl="1">
              <a:lnSpc>
                <a:spcPct val="120000"/>
              </a:lnSpc>
            </a:pPr>
            <a:r>
              <a:rPr lang="fa-IR" sz="2900" b="1" u="sng" dirty="0" smtClean="0">
                <a:cs typeface="B Titr" pitchFamily="2" charset="-78"/>
              </a:rPr>
              <a:t>دوم: </a:t>
            </a:r>
            <a:r>
              <a:rPr lang="fa-IR" b="1" dirty="0" smtClean="0">
                <a:cs typeface="B Titr" pitchFamily="2" charset="-78"/>
              </a:rPr>
              <a:t>بدون شك تكنولوژي حتي در دوران ابزار نيز پيامدهاي مثبت و منفي و مادي و معنوي در زندگي انسان داشته است و به طريق اولي تكنولوژي مدرن نيز، خنثي نيست و فرهنگ خاص خود را به همراه مي‌آورد.</a:t>
            </a:r>
            <a:endParaRPr lang="en-US" dirty="0" smtClean="0">
              <a:cs typeface="B Titr" pitchFamily="2" charset="-78"/>
            </a:endParaRPr>
          </a:p>
          <a:p>
            <a:pPr algn="just" rtl="1">
              <a:lnSpc>
                <a:spcPct val="120000"/>
              </a:lnSpc>
            </a:pPr>
            <a:r>
              <a:rPr lang="fa-IR" sz="2900" b="1" u="sng" dirty="0" smtClean="0">
                <a:cs typeface="B Titr" pitchFamily="2" charset="-78"/>
              </a:rPr>
              <a:t>سوم: </a:t>
            </a:r>
            <a:r>
              <a:rPr lang="fa-IR" b="1" dirty="0" smtClean="0">
                <a:cs typeface="B Titr" pitchFamily="2" charset="-78"/>
              </a:rPr>
              <a:t>نگراني افراطي و دغدغه‌هاي مطرح شده از طرف دانشمندان غربي و حتي اسلامي متأثر از تجارب تلخي است كه جوامع غربي با آن روبرو شده‌اند و به صرف اين‌كه مهد تكنولوژي نوين، در غرب بوده نمي‌توان پذيرفت كه ماهيتاً غربي است. و امکان بهره‌گیری از آن در جوامع دینی به ویژه برای تبلیغ دین وجود ندارد.</a:t>
            </a:r>
            <a:endParaRPr lang="en-US" dirty="0" smtClean="0">
              <a:cs typeface="B Titr" pitchFamily="2" charset="-78"/>
            </a:endParaRPr>
          </a:p>
          <a:p>
            <a:pPr algn="just" rtl="1">
              <a:lnSpc>
                <a:spcPct val="120000"/>
              </a:lnSpc>
            </a:pPr>
            <a:r>
              <a:rPr lang="fa-IR" sz="2900" b="1" u="sng" dirty="0" smtClean="0">
                <a:cs typeface="B Titr" pitchFamily="2" charset="-78"/>
              </a:rPr>
              <a:t>چهارم: </a:t>
            </a:r>
            <a:r>
              <a:rPr lang="fa-IR" b="1" dirty="0" smtClean="0">
                <a:cs typeface="B Titr" pitchFamily="2" charset="-78"/>
              </a:rPr>
              <a:t>غالب پيامدهاي تلخ تكنولوژي، به ويژه در دنياي غرب و حتي كشورهاي اسلامي متأثر از فرهنگ و ايدئولوژي غربي به ويژه تفكر ليبرال دمكراسي است.</a:t>
            </a:r>
            <a:endParaRPr lang="en-US" dirty="0" smtClean="0">
              <a:cs typeface="B Titr" pitchFamily="2" charset="-78"/>
            </a:endParaRPr>
          </a:p>
          <a:p>
            <a:pPr algn="just" rtl="1">
              <a:lnSpc>
                <a:spcPct val="120000"/>
              </a:lnSpc>
            </a:pPr>
            <a:r>
              <a:rPr lang="fa-IR" sz="2900" b="1" u="sng" dirty="0" smtClean="0">
                <a:cs typeface="B Titr" pitchFamily="2" charset="-78"/>
              </a:rPr>
              <a:t>پنجم: </a:t>
            </a:r>
            <a:r>
              <a:rPr lang="fa-IR" b="1" dirty="0" smtClean="0">
                <a:cs typeface="B Titr" pitchFamily="2" charset="-78"/>
              </a:rPr>
              <a:t>رشد تكنولوژي در غرب و عقب ماندگي جوامع شرقي به ويژه كشورهاي اسلامي، دلايل و موانع گوناگون دروني و بيروني دارد. كه مهمترين آن‌ها- در درون- عدم توجه به ظرفيت‌هاي فرهنگ ديني و انفعال جوامع اسلامي و- در بيرون- سلطۀ استكبار بر اين جوامع است.</a:t>
            </a:r>
            <a:endParaRPr lang="en-US" dirty="0" smtClean="0">
              <a:cs typeface="B Titr" pitchFamily="2" charset="-78"/>
            </a:endParaRPr>
          </a:p>
          <a:p>
            <a:pPr algn="just" rtl="1">
              <a:lnSpc>
                <a:spcPct val="120000"/>
              </a:lnSpc>
            </a:pPr>
            <a:r>
              <a:rPr lang="fa-IR" sz="2900" b="1" u="sng" dirty="0" smtClean="0">
                <a:cs typeface="B Titr" pitchFamily="2" charset="-78"/>
              </a:rPr>
              <a:t>ششم: </a:t>
            </a:r>
            <a:r>
              <a:rPr lang="fa-IR" b="1" dirty="0" smtClean="0">
                <a:cs typeface="B Titr" pitchFamily="2" charset="-78"/>
              </a:rPr>
              <a:t>نقش انسان‌ در تعامل و چگونگي بهره‌برداري از تكنولوژي و كنترل و هدايت پيامدهاي آن بسيار تعيين كننده است. </a:t>
            </a:r>
            <a:endParaRPr lang="en-US" dirty="0" smtClean="0">
              <a:cs typeface="B Titr" pitchFamily="2" charset="-78"/>
            </a:endParaRPr>
          </a:p>
          <a:p>
            <a:pPr algn="just" rtl="1">
              <a:lnSpc>
                <a:spcPct val="120000"/>
              </a:lnSpc>
            </a:pPr>
            <a:r>
              <a:rPr lang="fa-IR" sz="2900" b="1" u="sng" dirty="0" smtClean="0">
                <a:cs typeface="B Titr" pitchFamily="2" charset="-78"/>
              </a:rPr>
              <a:t>هفتم: </a:t>
            </a:r>
            <a:r>
              <a:rPr lang="fa-IR" b="1" dirty="0" smtClean="0">
                <a:cs typeface="B Titr" pitchFamily="2" charset="-78"/>
              </a:rPr>
              <a:t>پيامدهاي تكنولوژي را بايد در دو سطح مورد توجه قرار داد. اول؛ پيامدهايي كه ناشي از ذات و اقتضائات تكنولوژي است و دوم؛ پيامدهاي عرضی، كه ناشي از نوع تعامل و ميزان بهره‌كشي و باور بهره‌گيران است.</a:t>
            </a:r>
            <a:endParaRPr lang="en-US" dirty="0" smtClean="0">
              <a:cs typeface="B Titr" pitchFamily="2" charset="-78"/>
            </a:endParaRPr>
          </a:p>
          <a:p>
            <a:pPr algn="just" rtl="1">
              <a:lnSpc>
                <a:spcPct val="120000"/>
              </a:lnSpc>
            </a:pPr>
            <a:r>
              <a:rPr lang="fa-IR" sz="2900" b="1" u="sng" dirty="0" smtClean="0">
                <a:cs typeface="B Titr" pitchFamily="2" charset="-78"/>
              </a:rPr>
              <a:t>هشتم: </a:t>
            </a:r>
            <a:r>
              <a:rPr lang="fa-IR" b="1" dirty="0" smtClean="0">
                <a:cs typeface="B Titr" pitchFamily="2" charset="-78"/>
              </a:rPr>
              <a:t>آگاهي و شناخت دقيق ابعاد تكنولوژي، تأثير بسيار زيادي در كنترل و هدايت پيامدهاي ذاتي و عرضي و مادي و معنوي آن دارد.</a:t>
            </a:r>
            <a:endParaRPr lang="en-US" dirty="0" smtClean="0">
              <a:cs typeface="B Titr" pitchFamily="2" charset="-78"/>
            </a:endParaRPr>
          </a:p>
          <a:p>
            <a:pPr algn="just" rtl="1">
              <a:lnSpc>
                <a:spcPct val="120000"/>
              </a:lnSpc>
            </a:pPr>
            <a:r>
              <a:rPr lang="fa-IR" sz="2900" b="1" u="sng" dirty="0" smtClean="0">
                <a:cs typeface="B Titr" pitchFamily="2" charset="-78"/>
              </a:rPr>
              <a:t>نهم: </a:t>
            </a:r>
            <a:r>
              <a:rPr lang="fa-IR" b="1" dirty="0" smtClean="0">
                <a:cs typeface="B Titr" pitchFamily="2" charset="-78"/>
              </a:rPr>
              <a:t>تكنولوژي، آثار بسيار مثبت و سازنده‌اي نيز در جوامع بشري داشته و اين واقعيت قابل انكار نيست. ونمی توان از آنها صرف نظر ک</a:t>
            </a:r>
            <a:r>
              <a:rPr lang="fa-IR" sz="2900" b="1" u="sng" dirty="0" smtClean="0">
                <a:cs typeface="B Titr" pitchFamily="2" charset="-78"/>
              </a:rPr>
              <a:t>رد.</a:t>
            </a:r>
            <a:endParaRPr lang="en-US" sz="2900" u="sng" dirty="0" smtClean="0">
              <a:cs typeface="B Titr" pitchFamily="2" charset="-78"/>
            </a:endParaRPr>
          </a:p>
          <a:p>
            <a:pPr algn="just" rtl="1">
              <a:lnSpc>
                <a:spcPct val="120000"/>
              </a:lnSpc>
            </a:pPr>
            <a:r>
              <a:rPr lang="fa-IR" sz="2900" b="1" u="sng" dirty="0" smtClean="0">
                <a:cs typeface="B Titr" pitchFamily="2" charset="-78"/>
              </a:rPr>
              <a:t>دهم: </a:t>
            </a:r>
            <a:r>
              <a:rPr lang="fa-IR" b="1" dirty="0" smtClean="0">
                <a:cs typeface="B Titr" pitchFamily="2" charset="-78"/>
              </a:rPr>
              <a:t>در بهره‌گيري از تكنولوژي معيار اصلي و اساسي بايد ايدئولوژي و ارزش‌هايي باشد كه در هر موقعيتي مبناي زندگي معنادار و هدفمند است و درصورت تعارض بايد با محاسبه هزينه- فايده، با فن‌آوري تعامل کرد</a:t>
            </a:r>
            <a:r>
              <a:rPr lang="fa-IR" b="1" dirty="0" smtClean="0">
                <a:cs typeface="B Titr" pitchFamily="2" charset="-78"/>
              </a:rPr>
              <a:t>.</a:t>
            </a:r>
            <a:endParaRPr lang="en-US" dirty="0" smtClean="0">
              <a:cs typeface="B Titr" pitchFamily="2" charset="-78"/>
            </a:endParaRPr>
          </a:p>
        </p:txBody>
      </p:sp>
    </p:spTree>
  </p:cSld>
  <p:clrMapOvr>
    <a:masterClrMapping/>
  </p:clrMapOvr>
  <p:transition spd="med">
    <p:split orient="vert" dir="in"/>
    <p:sndAc>
      <p:stSnd>
        <p:snd r:embed="rId2" name="camera.wav" builtIn="1"/>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0" presetClass="entr" presetSubtype="0" decel="10000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p:cTn id="13" dur="3000" fill="hold"/>
                                        <p:tgtEl>
                                          <p:spTgt spid="3">
                                            <p:bg/>
                                          </p:spTgt>
                                        </p:tgtEl>
                                        <p:attrNameLst>
                                          <p:attrName>ppt_w</p:attrName>
                                        </p:attrNameLst>
                                      </p:cBhvr>
                                      <p:tavLst>
                                        <p:tav tm="0">
                                          <p:val>
                                            <p:strVal val="#ppt_w+.3"/>
                                          </p:val>
                                        </p:tav>
                                        <p:tav tm="100000">
                                          <p:val>
                                            <p:strVal val="#ppt_w"/>
                                          </p:val>
                                        </p:tav>
                                      </p:tavLst>
                                    </p:anim>
                                    <p:anim calcmode="lin" valueType="num">
                                      <p:cBhvr>
                                        <p:cTn id="14" dur="3000" fill="hold"/>
                                        <p:tgtEl>
                                          <p:spTgt spid="3">
                                            <p:bg/>
                                          </p:spTgt>
                                        </p:tgtEl>
                                        <p:attrNameLst>
                                          <p:attrName>ppt_h</p:attrName>
                                        </p:attrNameLst>
                                      </p:cBhvr>
                                      <p:tavLst>
                                        <p:tav tm="0">
                                          <p:val>
                                            <p:strVal val="#ppt_h"/>
                                          </p:val>
                                        </p:tav>
                                        <p:tav tm="100000">
                                          <p:val>
                                            <p:strVal val="#ppt_h"/>
                                          </p:val>
                                        </p:tav>
                                      </p:tavLst>
                                    </p:anim>
                                    <p:animEffect transition="in" filter="fade">
                                      <p:cBhvr>
                                        <p:cTn id="15" dur="3000"/>
                                        <p:tgtEl>
                                          <p:spTgt spid="3">
                                            <p:bg/>
                                          </p:spTgt>
                                        </p:tgtEl>
                                      </p:cBhvr>
                                    </p:animEffect>
                                  </p:childTnLst>
                                </p:cTn>
                              </p:par>
                            </p:childTnLst>
                          </p:cTn>
                        </p:par>
                      </p:childTnLst>
                    </p:cTn>
                  </p:par>
                  <p:par>
                    <p:cTn id="16" fill="hold">
                      <p:stCondLst>
                        <p:cond delay="indefinite"/>
                      </p:stCondLst>
                      <p:childTnLst>
                        <p:par>
                          <p:cTn id="17" fill="hold">
                            <p:stCondLst>
                              <p:cond delay="0"/>
                            </p:stCondLst>
                            <p:childTnLst>
                              <p:par>
                                <p:cTn id="18" presetID="50" presetClass="entr" presetSubtype="0" decel="10000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3000" fill="hold"/>
                                        <p:tgtEl>
                                          <p:spTgt spid="3">
                                            <p:txEl>
                                              <p:pRg st="1" end="1"/>
                                            </p:txEl>
                                          </p:spTgt>
                                        </p:tgtEl>
                                        <p:attrNameLst>
                                          <p:attrName>ppt_w</p:attrName>
                                        </p:attrNameLst>
                                      </p:cBhvr>
                                      <p:tavLst>
                                        <p:tav tm="0">
                                          <p:val>
                                            <p:strVal val="#ppt_w+.3"/>
                                          </p:val>
                                        </p:tav>
                                        <p:tav tm="100000">
                                          <p:val>
                                            <p:strVal val="#ppt_w"/>
                                          </p:val>
                                        </p:tav>
                                      </p:tavLst>
                                    </p:anim>
                                    <p:anim calcmode="lin" valueType="num">
                                      <p:cBhvr>
                                        <p:cTn id="21" dur="3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2" dur="3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p:cTn id="27" dur="3000" fill="hold"/>
                                        <p:tgtEl>
                                          <p:spTgt spid="3">
                                            <p:txEl>
                                              <p:pRg st="2" end="2"/>
                                            </p:txEl>
                                          </p:spTgt>
                                        </p:tgtEl>
                                        <p:attrNameLst>
                                          <p:attrName>ppt_w</p:attrName>
                                        </p:attrNameLst>
                                      </p:cBhvr>
                                      <p:tavLst>
                                        <p:tav tm="0">
                                          <p:val>
                                            <p:strVal val="#ppt_w+.3"/>
                                          </p:val>
                                        </p:tav>
                                        <p:tav tm="100000">
                                          <p:val>
                                            <p:strVal val="#ppt_w"/>
                                          </p:val>
                                        </p:tav>
                                      </p:tavLst>
                                    </p:anim>
                                    <p:anim calcmode="lin" valueType="num">
                                      <p:cBhvr>
                                        <p:cTn id="28" dur="3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9" dur="30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0" presetClass="entr" presetSubtype="0" decel="10000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p:cTn id="34" dur="3000" fill="hold"/>
                                        <p:tgtEl>
                                          <p:spTgt spid="3">
                                            <p:txEl>
                                              <p:pRg st="3" end="3"/>
                                            </p:txEl>
                                          </p:spTgt>
                                        </p:tgtEl>
                                        <p:attrNameLst>
                                          <p:attrName>ppt_w</p:attrName>
                                        </p:attrNameLst>
                                      </p:cBhvr>
                                      <p:tavLst>
                                        <p:tav tm="0">
                                          <p:val>
                                            <p:strVal val="#ppt_w+.3"/>
                                          </p:val>
                                        </p:tav>
                                        <p:tav tm="100000">
                                          <p:val>
                                            <p:strVal val="#ppt_w"/>
                                          </p:val>
                                        </p:tav>
                                      </p:tavLst>
                                    </p:anim>
                                    <p:anim calcmode="lin" valueType="num">
                                      <p:cBhvr>
                                        <p:cTn id="35" dur="3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6" dur="3000"/>
                                        <p:tgtEl>
                                          <p:spTgt spid="3">
                                            <p:txEl>
                                              <p:pRg st="3" end="3"/>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0" presetClass="entr" presetSubtype="0" decel="100000" fill="hold" grpId="0"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calcmode="lin" valueType="num">
                                      <p:cBhvr>
                                        <p:cTn id="41" dur="3000" fill="hold"/>
                                        <p:tgtEl>
                                          <p:spTgt spid="3">
                                            <p:txEl>
                                              <p:pRg st="4" end="4"/>
                                            </p:txEl>
                                          </p:spTgt>
                                        </p:tgtEl>
                                        <p:attrNameLst>
                                          <p:attrName>ppt_w</p:attrName>
                                        </p:attrNameLst>
                                      </p:cBhvr>
                                      <p:tavLst>
                                        <p:tav tm="0">
                                          <p:val>
                                            <p:strVal val="#ppt_w+.3"/>
                                          </p:val>
                                        </p:tav>
                                        <p:tav tm="100000">
                                          <p:val>
                                            <p:strVal val="#ppt_w"/>
                                          </p:val>
                                        </p:tav>
                                      </p:tavLst>
                                    </p:anim>
                                    <p:anim calcmode="lin" valueType="num">
                                      <p:cBhvr>
                                        <p:cTn id="42" dur="3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43" dur="3000"/>
                                        <p:tgtEl>
                                          <p:spTgt spid="3">
                                            <p:txEl>
                                              <p:pRg st="4" end="4"/>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50" presetClass="entr" presetSubtype="0" decel="100000" fill="hold" grpId="0" nodeType="clickEffect">
                                  <p:stCondLst>
                                    <p:cond delay="0"/>
                                  </p:stCondLst>
                                  <p:childTnLst>
                                    <p:set>
                                      <p:cBhvr>
                                        <p:cTn id="47" dur="1" fill="hold">
                                          <p:stCondLst>
                                            <p:cond delay="0"/>
                                          </p:stCondLst>
                                        </p:cTn>
                                        <p:tgtEl>
                                          <p:spTgt spid="3">
                                            <p:txEl>
                                              <p:pRg st="5" end="5"/>
                                            </p:txEl>
                                          </p:spTgt>
                                        </p:tgtEl>
                                        <p:attrNameLst>
                                          <p:attrName>style.visibility</p:attrName>
                                        </p:attrNameLst>
                                      </p:cBhvr>
                                      <p:to>
                                        <p:strVal val="visible"/>
                                      </p:to>
                                    </p:set>
                                    <p:anim calcmode="lin" valueType="num">
                                      <p:cBhvr>
                                        <p:cTn id="48" dur="3000" fill="hold"/>
                                        <p:tgtEl>
                                          <p:spTgt spid="3">
                                            <p:txEl>
                                              <p:pRg st="5" end="5"/>
                                            </p:txEl>
                                          </p:spTgt>
                                        </p:tgtEl>
                                        <p:attrNameLst>
                                          <p:attrName>ppt_w</p:attrName>
                                        </p:attrNameLst>
                                      </p:cBhvr>
                                      <p:tavLst>
                                        <p:tav tm="0">
                                          <p:val>
                                            <p:strVal val="#ppt_w+.3"/>
                                          </p:val>
                                        </p:tav>
                                        <p:tav tm="100000">
                                          <p:val>
                                            <p:strVal val="#ppt_w"/>
                                          </p:val>
                                        </p:tav>
                                      </p:tavLst>
                                    </p:anim>
                                    <p:anim calcmode="lin" valueType="num">
                                      <p:cBhvr>
                                        <p:cTn id="49" dur="3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50" dur="3000"/>
                                        <p:tgtEl>
                                          <p:spTgt spid="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50" presetClass="entr" presetSubtype="0" decel="10000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3000" fill="hold"/>
                                        <p:tgtEl>
                                          <p:spTgt spid="3">
                                            <p:txEl>
                                              <p:pRg st="6" end="6"/>
                                            </p:txEl>
                                          </p:spTgt>
                                        </p:tgtEl>
                                        <p:attrNameLst>
                                          <p:attrName>ppt_w</p:attrName>
                                        </p:attrNameLst>
                                      </p:cBhvr>
                                      <p:tavLst>
                                        <p:tav tm="0">
                                          <p:val>
                                            <p:strVal val="#ppt_w+.3"/>
                                          </p:val>
                                        </p:tav>
                                        <p:tav tm="100000">
                                          <p:val>
                                            <p:strVal val="#ppt_w"/>
                                          </p:val>
                                        </p:tav>
                                      </p:tavLst>
                                    </p:anim>
                                    <p:anim calcmode="lin" valueType="num">
                                      <p:cBhvr>
                                        <p:cTn id="56" dur="3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57" dur="3000"/>
                                        <p:tgtEl>
                                          <p:spTgt spid="3">
                                            <p:txEl>
                                              <p:pRg st="6" end="6"/>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50" presetClass="entr" presetSubtype="0" decel="100000" fill="hold" grpId="0" nodeType="clickEffect">
                                  <p:stCondLst>
                                    <p:cond delay="0"/>
                                  </p:stCondLst>
                                  <p:childTnLst>
                                    <p:set>
                                      <p:cBhvr>
                                        <p:cTn id="61" dur="1" fill="hold">
                                          <p:stCondLst>
                                            <p:cond delay="0"/>
                                          </p:stCondLst>
                                        </p:cTn>
                                        <p:tgtEl>
                                          <p:spTgt spid="3">
                                            <p:txEl>
                                              <p:pRg st="7" end="7"/>
                                            </p:txEl>
                                          </p:spTgt>
                                        </p:tgtEl>
                                        <p:attrNameLst>
                                          <p:attrName>style.visibility</p:attrName>
                                        </p:attrNameLst>
                                      </p:cBhvr>
                                      <p:to>
                                        <p:strVal val="visible"/>
                                      </p:to>
                                    </p:set>
                                    <p:anim calcmode="lin" valueType="num">
                                      <p:cBhvr>
                                        <p:cTn id="62" dur="3000" fill="hold"/>
                                        <p:tgtEl>
                                          <p:spTgt spid="3">
                                            <p:txEl>
                                              <p:pRg st="7" end="7"/>
                                            </p:txEl>
                                          </p:spTgt>
                                        </p:tgtEl>
                                        <p:attrNameLst>
                                          <p:attrName>ppt_w</p:attrName>
                                        </p:attrNameLst>
                                      </p:cBhvr>
                                      <p:tavLst>
                                        <p:tav tm="0">
                                          <p:val>
                                            <p:strVal val="#ppt_w+.3"/>
                                          </p:val>
                                        </p:tav>
                                        <p:tav tm="100000">
                                          <p:val>
                                            <p:strVal val="#ppt_w"/>
                                          </p:val>
                                        </p:tav>
                                      </p:tavLst>
                                    </p:anim>
                                    <p:anim calcmode="lin" valueType="num">
                                      <p:cBhvr>
                                        <p:cTn id="63" dur="3000" fill="hold"/>
                                        <p:tgtEl>
                                          <p:spTgt spid="3">
                                            <p:txEl>
                                              <p:pRg st="7" end="7"/>
                                            </p:txEl>
                                          </p:spTgt>
                                        </p:tgtEl>
                                        <p:attrNameLst>
                                          <p:attrName>ppt_h</p:attrName>
                                        </p:attrNameLst>
                                      </p:cBhvr>
                                      <p:tavLst>
                                        <p:tav tm="0">
                                          <p:val>
                                            <p:strVal val="#ppt_h"/>
                                          </p:val>
                                        </p:tav>
                                        <p:tav tm="100000">
                                          <p:val>
                                            <p:strVal val="#ppt_h"/>
                                          </p:val>
                                        </p:tav>
                                      </p:tavLst>
                                    </p:anim>
                                    <p:animEffect transition="in" filter="fade">
                                      <p:cBhvr>
                                        <p:cTn id="64" dur="3000"/>
                                        <p:tgtEl>
                                          <p:spTgt spid="3">
                                            <p:txEl>
                                              <p:pRg st="7" end="7"/>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50" presetClass="entr" presetSubtype="0" decel="100000" fill="hold" grpId="0" nodeType="clickEffect">
                                  <p:stCondLst>
                                    <p:cond delay="0"/>
                                  </p:stCondLst>
                                  <p:childTnLst>
                                    <p:set>
                                      <p:cBhvr>
                                        <p:cTn id="68" dur="1" fill="hold">
                                          <p:stCondLst>
                                            <p:cond delay="0"/>
                                          </p:stCondLst>
                                        </p:cTn>
                                        <p:tgtEl>
                                          <p:spTgt spid="3">
                                            <p:txEl>
                                              <p:pRg st="8" end="8"/>
                                            </p:txEl>
                                          </p:spTgt>
                                        </p:tgtEl>
                                        <p:attrNameLst>
                                          <p:attrName>style.visibility</p:attrName>
                                        </p:attrNameLst>
                                      </p:cBhvr>
                                      <p:to>
                                        <p:strVal val="visible"/>
                                      </p:to>
                                    </p:set>
                                    <p:anim calcmode="lin" valueType="num">
                                      <p:cBhvr>
                                        <p:cTn id="69" dur="3000" fill="hold"/>
                                        <p:tgtEl>
                                          <p:spTgt spid="3">
                                            <p:txEl>
                                              <p:pRg st="8" end="8"/>
                                            </p:txEl>
                                          </p:spTgt>
                                        </p:tgtEl>
                                        <p:attrNameLst>
                                          <p:attrName>ppt_w</p:attrName>
                                        </p:attrNameLst>
                                      </p:cBhvr>
                                      <p:tavLst>
                                        <p:tav tm="0">
                                          <p:val>
                                            <p:strVal val="#ppt_w+.3"/>
                                          </p:val>
                                        </p:tav>
                                        <p:tav tm="100000">
                                          <p:val>
                                            <p:strVal val="#ppt_w"/>
                                          </p:val>
                                        </p:tav>
                                      </p:tavLst>
                                    </p:anim>
                                    <p:anim calcmode="lin" valueType="num">
                                      <p:cBhvr>
                                        <p:cTn id="70" dur="3000" fill="hold"/>
                                        <p:tgtEl>
                                          <p:spTgt spid="3">
                                            <p:txEl>
                                              <p:pRg st="8" end="8"/>
                                            </p:txEl>
                                          </p:spTgt>
                                        </p:tgtEl>
                                        <p:attrNameLst>
                                          <p:attrName>ppt_h</p:attrName>
                                        </p:attrNameLst>
                                      </p:cBhvr>
                                      <p:tavLst>
                                        <p:tav tm="0">
                                          <p:val>
                                            <p:strVal val="#ppt_h"/>
                                          </p:val>
                                        </p:tav>
                                        <p:tav tm="100000">
                                          <p:val>
                                            <p:strVal val="#ppt_h"/>
                                          </p:val>
                                        </p:tav>
                                      </p:tavLst>
                                    </p:anim>
                                    <p:animEffect transition="in" filter="fade">
                                      <p:cBhvr>
                                        <p:cTn id="71" dur="3000"/>
                                        <p:tgtEl>
                                          <p:spTgt spid="3">
                                            <p:txEl>
                                              <p:pRg st="8" end="8"/>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50" presetClass="entr" presetSubtype="0" decel="100000" fill="hold" grpId="0" nodeType="clickEffect">
                                  <p:stCondLst>
                                    <p:cond delay="0"/>
                                  </p:stCondLst>
                                  <p:childTnLst>
                                    <p:set>
                                      <p:cBhvr>
                                        <p:cTn id="75" dur="1" fill="hold">
                                          <p:stCondLst>
                                            <p:cond delay="0"/>
                                          </p:stCondLst>
                                        </p:cTn>
                                        <p:tgtEl>
                                          <p:spTgt spid="3">
                                            <p:txEl>
                                              <p:pRg st="9" end="9"/>
                                            </p:txEl>
                                          </p:spTgt>
                                        </p:tgtEl>
                                        <p:attrNameLst>
                                          <p:attrName>style.visibility</p:attrName>
                                        </p:attrNameLst>
                                      </p:cBhvr>
                                      <p:to>
                                        <p:strVal val="visible"/>
                                      </p:to>
                                    </p:set>
                                    <p:anim calcmode="lin" valueType="num">
                                      <p:cBhvr>
                                        <p:cTn id="76" dur="3000" fill="hold"/>
                                        <p:tgtEl>
                                          <p:spTgt spid="3">
                                            <p:txEl>
                                              <p:pRg st="9" end="9"/>
                                            </p:txEl>
                                          </p:spTgt>
                                        </p:tgtEl>
                                        <p:attrNameLst>
                                          <p:attrName>ppt_w</p:attrName>
                                        </p:attrNameLst>
                                      </p:cBhvr>
                                      <p:tavLst>
                                        <p:tav tm="0">
                                          <p:val>
                                            <p:strVal val="#ppt_w+.3"/>
                                          </p:val>
                                        </p:tav>
                                        <p:tav tm="100000">
                                          <p:val>
                                            <p:strVal val="#ppt_w"/>
                                          </p:val>
                                        </p:tav>
                                      </p:tavLst>
                                    </p:anim>
                                    <p:anim calcmode="lin" valueType="num">
                                      <p:cBhvr>
                                        <p:cTn id="77" dur="3000" fill="hold"/>
                                        <p:tgtEl>
                                          <p:spTgt spid="3">
                                            <p:txEl>
                                              <p:pRg st="9" end="9"/>
                                            </p:txEl>
                                          </p:spTgt>
                                        </p:tgtEl>
                                        <p:attrNameLst>
                                          <p:attrName>ppt_h</p:attrName>
                                        </p:attrNameLst>
                                      </p:cBhvr>
                                      <p:tavLst>
                                        <p:tav tm="0">
                                          <p:val>
                                            <p:strVal val="#ppt_h"/>
                                          </p:val>
                                        </p:tav>
                                        <p:tav tm="100000">
                                          <p:val>
                                            <p:strVal val="#ppt_h"/>
                                          </p:val>
                                        </p:tav>
                                      </p:tavLst>
                                    </p:anim>
                                    <p:animEffect transition="in" filter="fade">
                                      <p:cBhvr>
                                        <p:cTn id="78" dur="3000"/>
                                        <p:tgtEl>
                                          <p:spTgt spid="3">
                                            <p:txEl>
                                              <p:pRg st="9" end="9"/>
                                            </p:txEl>
                                          </p:spTgt>
                                        </p:tgtEl>
                                      </p:cBhvr>
                                    </p:animEffect>
                                  </p:childTnLst>
                                </p:cTn>
                              </p:par>
                            </p:childTnLst>
                          </p:cTn>
                        </p:par>
                      </p:childTnLst>
                    </p:cTn>
                  </p:par>
                  <p:par>
                    <p:cTn id="79" fill="hold">
                      <p:stCondLst>
                        <p:cond delay="indefinite"/>
                      </p:stCondLst>
                      <p:childTnLst>
                        <p:par>
                          <p:cTn id="80" fill="hold">
                            <p:stCondLst>
                              <p:cond delay="0"/>
                            </p:stCondLst>
                            <p:childTnLst>
                              <p:par>
                                <p:cTn id="81" presetID="50" presetClass="entr" presetSubtype="0" decel="100000" fill="hold" grpId="0" nodeType="clickEffect">
                                  <p:stCondLst>
                                    <p:cond delay="0"/>
                                  </p:stCondLst>
                                  <p:childTnLst>
                                    <p:set>
                                      <p:cBhvr>
                                        <p:cTn id="82" dur="1" fill="hold">
                                          <p:stCondLst>
                                            <p:cond delay="0"/>
                                          </p:stCondLst>
                                        </p:cTn>
                                        <p:tgtEl>
                                          <p:spTgt spid="3">
                                            <p:txEl>
                                              <p:pRg st="10" end="10"/>
                                            </p:txEl>
                                          </p:spTgt>
                                        </p:tgtEl>
                                        <p:attrNameLst>
                                          <p:attrName>style.visibility</p:attrName>
                                        </p:attrNameLst>
                                      </p:cBhvr>
                                      <p:to>
                                        <p:strVal val="visible"/>
                                      </p:to>
                                    </p:set>
                                    <p:anim calcmode="lin" valueType="num">
                                      <p:cBhvr>
                                        <p:cTn id="83" dur="3000" fill="hold"/>
                                        <p:tgtEl>
                                          <p:spTgt spid="3">
                                            <p:txEl>
                                              <p:pRg st="10" end="10"/>
                                            </p:txEl>
                                          </p:spTgt>
                                        </p:tgtEl>
                                        <p:attrNameLst>
                                          <p:attrName>ppt_w</p:attrName>
                                        </p:attrNameLst>
                                      </p:cBhvr>
                                      <p:tavLst>
                                        <p:tav tm="0">
                                          <p:val>
                                            <p:strVal val="#ppt_w+.3"/>
                                          </p:val>
                                        </p:tav>
                                        <p:tav tm="100000">
                                          <p:val>
                                            <p:strVal val="#ppt_w"/>
                                          </p:val>
                                        </p:tav>
                                      </p:tavLst>
                                    </p:anim>
                                    <p:anim calcmode="lin" valueType="num">
                                      <p:cBhvr>
                                        <p:cTn id="84" dur="3000" fill="hold"/>
                                        <p:tgtEl>
                                          <p:spTgt spid="3">
                                            <p:txEl>
                                              <p:pRg st="10" end="10"/>
                                            </p:txEl>
                                          </p:spTgt>
                                        </p:tgtEl>
                                        <p:attrNameLst>
                                          <p:attrName>ppt_h</p:attrName>
                                        </p:attrNameLst>
                                      </p:cBhvr>
                                      <p:tavLst>
                                        <p:tav tm="0">
                                          <p:val>
                                            <p:strVal val="#ppt_h"/>
                                          </p:val>
                                        </p:tav>
                                        <p:tav tm="100000">
                                          <p:val>
                                            <p:strVal val="#ppt_h"/>
                                          </p:val>
                                        </p:tav>
                                      </p:tavLst>
                                    </p:anim>
                                    <p:animEffect transition="in" filter="fade">
                                      <p:cBhvr>
                                        <p:cTn id="85" dur="3000"/>
                                        <p:tgtEl>
                                          <p:spTgt spid="3">
                                            <p:txEl>
                                              <p:pRg st="10" end="10"/>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50" presetClass="entr" presetSubtype="0" decel="100000" fill="hold" grpId="0" nodeType="clickEffect">
                                  <p:stCondLst>
                                    <p:cond delay="0"/>
                                  </p:stCondLst>
                                  <p:childTnLst>
                                    <p:set>
                                      <p:cBhvr>
                                        <p:cTn id="89" dur="1" fill="hold">
                                          <p:stCondLst>
                                            <p:cond delay="0"/>
                                          </p:stCondLst>
                                        </p:cTn>
                                        <p:tgtEl>
                                          <p:spTgt spid="3">
                                            <p:txEl>
                                              <p:pRg st="11" end="11"/>
                                            </p:txEl>
                                          </p:spTgt>
                                        </p:tgtEl>
                                        <p:attrNameLst>
                                          <p:attrName>style.visibility</p:attrName>
                                        </p:attrNameLst>
                                      </p:cBhvr>
                                      <p:to>
                                        <p:strVal val="visible"/>
                                      </p:to>
                                    </p:set>
                                    <p:anim calcmode="lin" valueType="num">
                                      <p:cBhvr>
                                        <p:cTn id="90" dur="3000" fill="hold"/>
                                        <p:tgtEl>
                                          <p:spTgt spid="3">
                                            <p:txEl>
                                              <p:pRg st="11" end="11"/>
                                            </p:txEl>
                                          </p:spTgt>
                                        </p:tgtEl>
                                        <p:attrNameLst>
                                          <p:attrName>ppt_w</p:attrName>
                                        </p:attrNameLst>
                                      </p:cBhvr>
                                      <p:tavLst>
                                        <p:tav tm="0">
                                          <p:val>
                                            <p:strVal val="#ppt_w+.3"/>
                                          </p:val>
                                        </p:tav>
                                        <p:tav tm="100000">
                                          <p:val>
                                            <p:strVal val="#ppt_w"/>
                                          </p:val>
                                        </p:tav>
                                      </p:tavLst>
                                    </p:anim>
                                    <p:anim calcmode="lin" valueType="num">
                                      <p:cBhvr>
                                        <p:cTn id="91" dur="3000" fill="hold"/>
                                        <p:tgtEl>
                                          <p:spTgt spid="3">
                                            <p:txEl>
                                              <p:pRg st="11" end="11"/>
                                            </p:txEl>
                                          </p:spTgt>
                                        </p:tgtEl>
                                        <p:attrNameLst>
                                          <p:attrName>ppt_h</p:attrName>
                                        </p:attrNameLst>
                                      </p:cBhvr>
                                      <p:tavLst>
                                        <p:tav tm="0">
                                          <p:val>
                                            <p:strVal val="#ppt_h"/>
                                          </p:val>
                                        </p:tav>
                                        <p:tav tm="100000">
                                          <p:val>
                                            <p:strVal val="#ppt_h"/>
                                          </p:val>
                                        </p:tav>
                                      </p:tavLst>
                                    </p:anim>
                                    <p:animEffect transition="in" filter="fade">
                                      <p:cBhvr>
                                        <p:cTn id="92" dur="3000"/>
                                        <p:tgtEl>
                                          <p:spTgt spid="3">
                                            <p:txEl>
                                              <p:pRg st="11" end="11"/>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50" presetClass="entr" presetSubtype="0" decel="100000" fill="hold" grpId="0" nodeType="clickEffect">
                                  <p:stCondLst>
                                    <p:cond delay="0"/>
                                  </p:stCondLst>
                                  <p:childTnLst>
                                    <p:set>
                                      <p:cBhvr>
                                        <p:cTn id="96" dur="1" fill="hold">
                                          <p:stCondLst>
                                            <p:cond delay="0"/>
                                          </p:stCondLst>
                                        </p:cTn>
                                        <p:tgtEl>
                                          <p:spTgt spid="3">
                                            <p:txEl>
                                              <p:pRg st="12" end="12"/>
                                            </p:txEl>
                                          </p:spTgt>
                                        </p:tgtEl>
                                        <p:attrNameLst>
                                          <p:attrName>style.visibility</p:attrName>
                                        </p:attrNameLst>
                                      </p:cBhvr>
                                      <p:to>
                                        <p:strVal val="visible"/>
                                      </p:to>
                                    </p:set>
                                    <p:anim calcmode="lin" valueType="num">
                                      <p:cBhvr>
                                        <p:cTn id="97" dur="3000" fill="hold"/>
                                        <p:tgtEl>
                                          <p:spTgt spid="3">
                                            <p:txEl>
                                              <p:pRg st="12" end="12"/>
                                            </p:txEl>
                                          </p:spTgt>
                                        </p:tgtEl>
                                        <p:attrNameLst>
                                          <p:attrName>ppt_w</p:attrName>
                                        </p:attrNameLst>
                                      </p:cBhvr>
                                      <p:tavLst>
                                        <p:tav tm="0">
                                          <p:val>
                                            <p:strVal val="#ppt_w+.3"/>
                                          </p:val>
                                        </p:tav>
                                        <p:tav tm="100000">
                                          <p:val>
                                            <p:strVal val="#ppt_w"/>
                                          </p:val>
                                        </p:tav>
                                      </p:tavLst>
                                    </p:anim>
                                    <p:anim calcmode="lin" valueType="num">
                                      <p:cBhvr>
                                        <p:cTn id="98" dur="3000" fill="hold"/>
                                        <p:tgtEl>
                                          <p:spTgt spid="3">
                                            <p:txEl>
                                              <p:pRg st="12" end="12"/>
                                            </p:txEl>
                                          </p:spTgt>
                                        </p:tgtEl>
                                        <p:attrNameLst>
                                          <p:attrName>ppt_h</p:attrName>
                                        </p:attrNameLst>
                                      </p:cBhvr>
                                      <p:tavLst>
                                        <p:tav tm="0">
                                          <p:val>
                                            <p:strVal val="#ppt_h"/>
                                          </p:val>
                                        </p:tav>
                                        <p:tav tm="100000">
                                          <p:val>
                                            <p:strVal val="#ppt_h"/>
                                          </p:val>
                                        </p:tav>
                                      </p:tavLst>
                                    </p:anim>
                                    <p:animEffect transition="in" filter="fade">
                                      <p:cBhvr>
                                        <p:cTn id="99" dur="30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381000"/>
            <a:ext cx="6553200" cy="762000"/>
          </a:xfrm>
          <a:gradFill flip="none" rotWithShape="1">
            <a:gsLst>
              <a:gs pos="0">
                <a:srgbClr val="FF66FF">
                  <a:tint val="66000"/>
                  <a:satMod val="160000"/>
                </a:srgbClr>
              </a:gs>
              <a:gs pos="50000">
                <a:srgbClr val="FF66FF">
                  <a:tint val="44500"/>
                  <a:satMod val="160000"/>
                </a:srgbClr>
              </a:gs>
              <a:gs pos="100000">
                <a:srgbClr val="FF66FF">
                  <a:tint val="23500"/>
                  <a:satMod val="160000"/>
                </a:srgbClr>
              </a:gs>
            </a:gsLst>
            <a:lin ang="16200000" scaled="1"/>
            <a:tileRect/>
          </a:gradFill>
          <a:ln>
            <a:solidFill>
              <a:srgbClr val="C00000"/>
            </a:solidFill>
          </a:ln>
        </p:spPr>
        <p:txBody>
          <a:bodyPr>
            <a:normAutofit fontScale="90000"/>
          </a:bodyPr>
          <a:lstStyle/>
          <a:p>
            <a:pPr algn="ctr"/>
            <a:r>
              <a:rPr lang="fa-IR" dirty="0" smtClean="0"/>
              <a:t>ویژگی های ذاتی تکنولوژی رسانه</a:t>
            </a:r>
            <a:endParaRPr lang="en-US" dirty="0"/>
          </a:p>
        </p:txBody>
      </p:sp>
      <p:sp>
        <p:nvSpPr>
          <p:cNvPr id="4" name="Content Placeholder 3"/>
          <p:cNvSpPr>
            <a:spLocks noGrp="1"/>
          </p:cNvSpPr>
          <p:nvPr>
            <p:ph sz="quarter" idx="2"/>
          </p:nvPr>
        </p:nvSpPr>
        <p:spPr>
          <a:xfrm>
            <a:off x="457200" y="1371600"/>
            <a:ext cx="8382000" cy="5181600"/>
          </a:xfrm>
          <a:solidFill>
            <a:srgbClr val="CCCCFF"/>
          </a:solidFill>
          <a:ln>
            <a:solidFill>
              <a:srgbClr val="C00000"/>
            </a:solidFill>
          </a:ln>
        </p:spPr>
        <p:txBody>
          <a:bodyPr>
            <a:normAutofit/>
          </a:bodyPr>
          <a:lstStyle/>
          <a:p>
            <a:pPr algn="r" rtl="1"/>
            <a:endParaRPr lang="fa-IR" sz="1100" dirty="0" smtClean="0">
              <a:cs typeface="B Titr" pitchFamily="2" charset="-78"/>
            </a:endParaRPr>
          </a:p>
          <a:p>
            <a:pPr marL="514350" indent="-514350" algn="r" rtl="1">
              <a:buFont typeface="+mj-lt"/>
              <a:buAutoNum type="arabicParenR"/>
            </a:pPr>
            <a:r>
              <a:rPr lang="fa-IR" b="1" dirty="0" smtClean="0">
                <a:cs typeface="B Titr" pitchFamily="2" charset="-78"/>
              </a:rPr>
              <a:t>منازعه با ابزارهای سنتی</a:t>
            </a:r>
          </a:p>
          <a:p>
            <a:pPr marL="514350" indent="-514350" algn="r" rtl="1">
              <a:buFont typeface="+mj-lt"/>
              <a:buAutoNum type="arabicParenR"/>
            </a:pPr>
            <a:r>
              <a:rPr lang="fa-IR" b="1" dirty="0" smtClean="0">
                <a:cs typeface="B Titr" pitchFamily="2" charset="-78"/>
              </a:rPr>
              <a:t>ارتباط غیر حضوری (مجازی)</a:t>
            </a:r>
          </a:p>
          <a:p>
            <a:pPr marL="514350" indent="-514350" algn="r" rtl="1">
              <a:buFont typeface="+mj-lt"/>
              <a:buAutoNum type="arabicParenR"/>
            </a:pPr>
            <a:r>
              <a:rPr lang="fa-IR" b="1" dirty="0" smtClean="0">
                <a:cs typeface="B Titr" pitchFamily="2" charset="-78"/>
              </a:rPr>
              <a:t>همجواری</a:t>
            </a:r>
          </a:p>
          <a:p>
            <a:pPr marL="514350" indent="-514350" algn="r" rtl="1">
              <a:buFont typeface="+mj-lt"/>
              <a:buAutoNum type="arabicParenR"/>
            </a:pPr>
            <a:r>
              <a:rPr lang="fa-IR" b="1" dirty="0" smtClean="0">
                <a:cs typeface="B Titr" pitchFamily="2" charset="-78"/>
              </a:rPr>
              <a:t>مرزناشناسی</a:t>
            </a:r>
          </a:p>
          <a:p>
            <a:pPr marL="514350" indent="-514350" algn="r" rtl="1">
              <a:buFont typeface="+mj-lt"/>
              <a:buAutoNum type="arabicParenR"/>
            </a:pPr>
            <a:r>
              <a:rPr lang="fa-IR" b="1" dirty="0" smtClean="0">
                <a:cs typeface="B Titr" pitchFamily="2" charset="-78"/>
              </a:rPr>
              <a:t>سرعت و کیفیت ارتباط</a:t>
            </a:r>
          </a:p>
          <a:p>
            <a:pPr marL="514350" indent="-514350" algn="r" rtl="1">
              <a:buFont typeface="+mj-lt"/>
              <a:buAutoNum type="arabicParenR"/>
            </a:pPr>
            <a:r>
              <a:rPr lang="fa-IR" b="1" dirty="0" smtClean="0">
                <a:cs typeface="B Titr" pitchFamily="2" charset="-78"/>
              </a:rPr>
              <a:t>ترکیب نمادها</a:t>
            </a:r>
          </a:p>
          <a:p>
            <a:pPr marL="514350" indent="-514350" algn="r" rtl="1">
              <a:buFont typeface="+mj-lt"/>
              <a:buAutoNum type="arabicParenR"/>
            </a:pPr>
            <a:r>
              <a:rPr lang="fa-IR" b="1" dirty="0" smtClean="0">
                <a:cs typeface="B Titr" pitchFamily="2" charset="-78"/>
              </a:rPr>
              <a:t>وجود فیلترهای متعدد</a:t>
            </a:r>
          </a:p>
          <a:p>
            <a:pPr marL="514350" indent="-514350" algn="r" rtl="1">
              <a:buFont typeface="+mj-lt"/>
              <a:buAutoNum type="arabicParenR"/>
            </a:pPr>
            <a:r>
              <a:rPr lang="fa-IR" b="1" dirty="0" smtClean="0">
                <a:cs typeface="B Titr" pitchFamily="2" charset="-78"/>
              </a:rPr>
              <a:t>ترجمه صنعتی</a:t>
            </a:r>
          </a:p>
          <a:p>
            <a:pPr marL="514350" indent="-514350" algn="r" rtl="1">
              <a:buFont typeface="+mj-lt"/>
              <a:buAutoNum type="arabicParenR"/>
            </a:pPr>
            <a:r>
              <a:rPr lang="fa-IR" b="1" dirty="0" smtClean="0">
                <a:cs typeface="B Titr" pitchFamily="2" charset="-78"/>
              </a:rPr>
              <a:t>تجربه مصنوعی</a:t>
            </a:r>
          </a:p>
          <a:p>
            <a:pPr marL="514350" indent="-514350" algn="r" rtl="1">
              <a:buFont typeface="+mj-lt"/>
              <a:buAutoNum type="arabicParenR"/>
            </a:pPr>
            <a:r>
              <a:rPr lang="fa-IR" b="1" dirty="0" smtClean="0">
                <a:cs typeface="B Titr" pitchFamily="2" charset="-78"/>
              </a:rPr>
              <a:t>تولید و پخش اطلاعات</a:t>
            </a:r>
          </a:p>
          <a:p>
            <a:pPr algn="r" rtl="1"/>
            <a:endParaRPr lang="en-US" dirty="0"/>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4">
                                            <p:bg/>
                                          </p:spTgt>
                                        </p:tgtEl>
                                        <p:attrNameLst>
                                          <p:attrName>style.visibility</p:attrName>
                                        </p:attrNameLst>
                                      </p:cBhvr>
                                      <p:to>
                                        <p:strVal val="visible"/>
                                      </p:to>
                                    </p:set>
                                    <p:animEffect transition="in" filter="fade">
                                      <p:cBhvr>
                                        <p:cTn id="17" dur="800" decel="100000"/>
                                        <p:tgtEl>
                                          <p:spTgt spid="4">
                                            <p:bg/>
                                          </p:spTgt>
                                        </p:tgtEl>
                                      </p:cBhvr>
                                    </p:animEffect>
                                    <p:anim calcmode="lin" valueType="num">
                                      <p:cBhvr>
                                        <p:cTn id="18" dur="800" decel="100000" fill="hold"/>
                                        <p:tgtEl>
                                          <p:spTgt spid="4">
                                            <p:bg/>
                                          </p:spTgt>
                                        </p:tgtEl>
                                        <p:attrNameLst>
                                          <p:attrName>style.rotation</p:attrName>
                                        </p:attrNameLst>
                                      </p:cBhvr>
                                      <p:tavLst>
                                        <p:tav tm="0">
                                          <p:val>
                                            <p:fltVal val="-90"/>
                                          </p:val>
                                        </p:tav>
                                        <p:tav tm="100000">
                                          <p:val>
                                            <p:fltVal val="0"/>
                                          </p:val>
                                        </p:tav>
                                      </p:tavLst>
                                    </p:anim>
                                    <p:anim calcmode="lin" valueType="num">
                                      <p:cBhvr>
                                        <p:cTn id="19" dur="800" decel="100000" fill="hold"/>
                                        <p:tgtEl>
                                          <p:spTgt spid="4">
                                            <p:bg/>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4">
                                            <p:bg/>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4">
                                            <p:bg/>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4">
                                            <p:bg/>
                                          </p:spTgt>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Effect transition="in" filter="fade">
                                      <p:cBhvr>
                                        <p:cTn id="27" dur="800" decel="100000"/>
                                        <p:tgtEl>
                                          <p:spTgt spid="4">
                                            <p:txEl>
                                              <p:pRg st="1" end="1"/>
                                            </p:txEl>
                                          </p:spTgt>
                                        </p:tgtEl>
                                      </p:cBhvr>
                                    </p:animEffect>
                                    <p:anim calcmode="lin" valueType="num">
                                      <p:cBhvr>
                                        <p:cTn id="28" dur="800" decel="100000" fill="hold"/>
                                        <p:tgtEl>
                                          <p:spTgt spid="4">
                                            <p:txEl>
                                              <p:pRg st="1" end="1"/>
                                            </p:txEl>
                                          </p:spTgt>
                                        </p:tgtEl>
                                        <p:attrNameLst>
                                          <p:attrName>style.rotation</p:attrName>
                                        </p:attrNameLst>
                                      </p:cBhvr>
                                      <p:tavLst>
                                        <p:tav tm="0">
                                          <p:val>
                                            <p:fltVal val="-90"/>
                                          </p:val>
                                        </p:tav>
                                        <p:tav tm="100000">
                                          <p:val>
                                            <p:fltVal val="0"/>
                                          </p:val>
                                        </p:tav>
                                      </p:tavLst>
                                    </p:anim>
                                    <p:anim calcmode="lin" valueType="num">
                                      <p:cBhvr>
                                        <p:cTn id="29" dur="800" decel="100000" fill="hold"/>
                                        <p:tgtEl>
                                          <p:spTgt spid="4">
                                            <p:txEl>
                                              <p:pRg st="1" end="1"/>
                                            </p:txEl>
                                          </p:spTgt>
                                        </p:tgtEl>
                                        <p:attrNameLst>
                                          <p:attrName>ppt_x</p:attrName>
                                        </p:attrNameLst>
                                      </p:cBhvr>
                                      <p:tavLst>
                                        <p:tav tm="0">
                                          <p:val>
                                            <p:strVal val="#ppt_x+0.4"/>
                                          </p:val>
                                        </p:tav>
                                        <p:tav tm="100000">
                                          <p:val>
                                            <p:strVal val="#ppt_x-0.05"/>
                                          </p:val>
                                        </p:tav>
                                      </p:tavLst>
                                    </p:anim>
                                    <p:anim calcmode="lin" valueType="num">
                                      <p:cBhvr>
                                        <p:cTn id="30" dur="800" decel="100000" fill="hold"/>
                                        <p:tgtEl>
                                          <p:spTgt spid="4">
                                            <p:txEl>
                                              <p:pRg st="1" end="1"/>
                                            </p:txEl>
                                          </p:spTgt>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4">
                                            <p:txEl>
                                              <p:pRg st="1" end="1"/>
                                            </p:txEl>
                                          </p:spTgt>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4">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Effect transition="in" filter="fade">
                                      <p:cBhvr>
                                        <p:cTn id="37" dur="800" decel="100000"/>
                                        <p:tgtEl>
                                          <p:spTgt spid="4">
                                            <p:txEl>
                                              <p:pRg st="2" end="2"/>
                                            </p:txEl>
                                          </p:spTgt>
                                        </p:tgtEl>
                                      </p:cBhvr>
                                    </p:animEffect>
                                    <p:anim calcmode="lin" valueType="num">
                                      <p:cBhvr>
                                        <p:cTn id="38" dur="800" decel="100000" fill="hold"/>
                                        <p:tgtEl>
                                          <p:spTgt spid="4">
                                            <p:txEl>
                                              <p:pRg st="2" end="2"/>
                                            </p:txEl>
                                          </p:spTgt>
                                        </p:tgtEl>
                                        <p:attrNameLst>
                                          <p:attrName>style.rotation</p:attrName>
                                        </p:attrNameLst>
                                      </p:cBhvr>
                                      <p:tavLst>
                                        <p:tav tm="0">
                                          <p:val>
                                            <p:fltVal val="-90"/>
                                          </p:val>
                                        </p:tav>
                                        <p:tav tm="100000">
                                          <p:val>
                                            <p:fltVal val="0"/>
                                          </p:val>
                                        </p:tav>
                                      </p:tavLst>
                                    </p:anim>
                                    <p:anim calcmode="lin" valueType="num">
                                      <p:cBhvr>
                                        <p:cTn id="39" dur="800" decel="100000" fill="hold"/>
                                        <p:tgtEl>
                                          <p:spTgt spid="4">
                                            <p:txEl>
                                              <p:pRg st="2" end="2"/>
                                            </p:txEl>
                                          </p:spTgt>
                                        </p:tgtEl>
                                        <p:attrNameLst>
                                          <p:attrName>ppt_x</p:attrName>
                                        </p:attrNameLst>
                                      </p:cBhvr>
                                      <p:tavLst>
                                        <p:tav tm="0">
                                          <p:val>
                                            <p:strVal val="#ppt_x+0.4"/>
                                          </p:val>
                                        </p:tav>
                                        <p:tav tm="100000">
                                          <p:val>
                                            <p:strVal val="#ppt_x-0.05"/>
                                          </p:val>
                                        </p:tav>
                                      </p:tavLst>
                                    </p:anim>
                                    <p:anim calcmode="lin" valueType="num">
                                      <p:cBhvr>
                                        <p:cTn id="40" dur="800" decel="100000" fill="hold"/>
                                        <p:tgtEl>
                                          <p:spTgt spid="4">
                                            <p:txEl>
                                              <p:pRg st="2" end="2"/>
                                            </p:txEl>
                                          </p:spTgt>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4">
                                            <p:txEl>
                                              <p:pRg st="2" end="2"/>
                                            </p:txEl>
                                          </p:spTgt>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4">
                                            <p:txEl>
                                              <p:pRg st="2" end="2"/>
                                            </p:txEl>
                                          </p:spTgt>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animEffect transition="in" filter="fade">
                                      <p:cBhvr>
                                        <p:cTn id="47" dur="800" decel="100000"/>
                                        <p:tgtEl>
                                          <p:spTgt spid="4">
                                            <p:txEl>
                                              <p:pRg st="3" end="3"/>
                                            </p:txEl>
                                          </p:spTgt>
                                        </p:tgtEl>
                                      </p:cBhvr>
                                    </p:animEffect>
                                    <p:anim calcmode="lin" valueType="num">
                                      <p:cBhvr>
                                        <p:cTn id="48" dur="800" decel="100000" fill="hold"/>
                                        <p:tgtEl>
                                          <p:spTgt spid="4">
                                            <p:txEl>
                                              <p:pRg st="3" end="3"/>
                                            </p:txEl>
                                          </p:spTgt>
                                        </p:tgtEl>
                                        <p:attrNameLst>
                                          <p:attrName>style.rotation</p:attrName>
                                        </p:attrNameLst>
                                      </p:cBhvr>
                                      <p:tavLst>
                                        <p:tav tm="0">
                                          <p:val>
                                            <p:fltVal val="-90"/>
                                          </p:val>
                                        </p:tav>
                                        <p:tav tm="100000">
                                          <p:val>
                                            <p:fltVal val="0"/>
                                          </p:val>
                                        </p:tav>
                                      </p:tavLst>
                                    </p:anim>
                                    <p:anim calcmode="lin" valueType="num">
                                      <p:cBhvr>
                                        <p:cTn id="49" dur="800" decel="100000" fill="hold"/>
                                        <p:tgtEl>
                                          <p:spTgt spid="4">
                                            <p:txEl>
                                              <p:pRg st="3" end="3"/>
                                            </p:txEl>
                                          </p:spTgt>
                                        </p:tgtEl>
                                        <p:attrNameLst>
                                          <p:attrName>ppt_x</p:attrName>
                                        </p:attrNameLst>
                                      </p:cBhvr>
                                      <p:tavLst>
                                        <p:tav tm="0">
                                          <p:val>
                                            <p:strVal val="#ppt_x+0.4"/>
                                          </p:val>
                                        </p:tav>
                                        <p:tav tm="100000">
                                          <p:val>
                                            <p:strVal val="#ppt_x-0.05"/>
                                          </p:val>
                                        </p:tav>
                                      </p:tavLst>
                                    </p:anim>
                                    <p:anim calcmode="lin" valueType="num">
                                      <p:cBhvr>
                                        <p:cTn id="50" dur="800" decel="100000" fill="hold"/>
                                        <p:tgtEl>
                                          <p:spTgt spid="4">
                                            <p:txEl>
                                              <p:pRg st="3" end="3"/>
                                            </p:txEl>
                                          </p:spTgt>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4">
                                            <p:txEl>
                                              <p:pRg st="3" end="3"/>
                                            </p:txEl>
                                          </p:spTgt>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4">
                                            <p:txEl>
                                              <p:pRg st="3" end="3"/>
                                            </p:txEl>
                                          </p:spTgt>
                                        </p:tgtEl>
                                        <p:attrNameLst>
                                          <p:attrName>ppt_y</p:attrName>
                                        </p:attrNameLst>
                                      </p:cBhvr>
                                      <p:tavLst>
                                        <p:tav tm="0">
                                          <p:val>
                                            <p:strVal val="#ppt_y+0.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4">
                                            <p:txEl>
                                              <p:pRg st="4" end="4"/>
                                            </p:txEl>
                                          </p:spTgt>
                                        </p:tgtEl>
                                        <p:attrNameLst>
                                          <p:attrName>style.visibility</p:attrName>
                                        </p:attrNameLst>
                                      </p:cBhvr>
                                      <p:to>
                                        <p:strVal val="visible"/>
                                      </p:to>
                                    </p:set>
                                    <p:animEffect transition="in" filter="fade">
                                      <p:cBhvr>
                                        <p:cTn id="57" dur="800" decel="100000"/>
                                        <p:tgtEl>
                                          <p:spTgt spid="4">
                                            <p:txEl>
                                              <p:pRg st="4" end="4"/>
                                            </p:txEl>
                                          </p:spTgt>
                                        </p:tgtEl>
                                      </p:cBhvr>
                                    </p:animEffect>
                                    <p:anim calcmode="lin" valueType="num">
                                      <p:cBhvr>
                                        <p:cTn id="58" dur="800" decel="100000" fill="hold"/>
                                        <p:tgtEl>
                                          <p:spTgt spid="4">
                                            <p:txEl>
                                              <p:pRg st="4" end="4"/>
                                            </p:txEl>
                                          </p:spTgt>
                                        </p:tgtEl>
                                        <p:attrNameLst>
                                          <p:attrName>style.rotation</p:attrName>
                                        </p:attrNameLst>
                                      </p:cBhvr>
                                      <p:tavLst>
                                        <p:tav tm="0">
                                          <p:val>
                                            <p:fltVal val="-90"/>
                                          </p:val>
                                        </p:tav>
                                        <p:tav tm="100000">
                                          <p:val>
                                            <p:fltVal val="0"/>
                                          </p:val>
                                        </p:tav>
                                      </p:tavLst>
                                    </p:anim>
                                    <p:anim calcmode="lin" valueType="num">
                                      <p:cBhvr>
                                        <p:cTn id="59" dur="800" decel="100000" fill="hold"/>
                                        <p:tgtEl>
                                          <p:spTgt spid="4">
                                            <p:txEl>
                                              <p:pRg st="4" end="4"/>
                                            </p:txEl>
                                          </p:spTgt>
                                        </p:tgtEl>
                                        <p:attrNameLst>
                                          <p:attrName>ppt_x</p:attrName>
                                        </p:attrNameLst>
                                      </p:cBhvr>
                                      <p:tavLst>
                                        <p:tav tm="0">
                                          <p:val>
                                            <p:strVal val="#ppt_x+0.4"/>
                                          </p:val>
                                        </p:tav>
                                        <p:tav tm="100000">
                                          <p:val>
                                            <p:strVal val="#ppt_x-0.05"/>
                                          </p:val>
                                        </p:tav>
                                      </p:tavLst>
                                    </p:anim>
                                    <p:anim calcmode="lin" valueType="num">
                                      <p:cBhvr>
                                        <p:cTn id="60" dur="800" decel="100000" fill="hold"/>
                                        <p:tgtEl>
                                          <p:spTgt spid="4">
                                            <p:txEl>
                                              <p:pRg st="4" end="4"/>
                                            </p:txEl>
                                          </p:spTgt>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4">
                                            <p:txEl>
                                              <p:pRg st="4" end="4"/>
                                            </p:txEl>
                                          </p:spTgt>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4">
                                            <p:txEl>
                                              <p:pRg st="4" end="4"/>
                                            </p:txEl>
                                          </p:spTgt>
                                        </p:tgtEl>
                                        <p:attrNameLst>
                                          <p:attrName>ppt_y</p:attrName>
                                        </p:attrNameLst>
                                      </p:cBhvr>
                                      <p:tavLst>
                                        <p:tav tm="0">
                                          <p:val>
                                            <p:strVal val="#ppt_y+0.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0" presetClass="entr" presetSubtype="0" fill="hold" grpId="0" nodeType="clickEffect">
                                  <p:stCondLst>
                                    <p:cond delay="0"/>
                                  </p:stCondLst>
                                  <p:childTnLst>
                                    <p:set>
                                      <p:cBhvr>
                                        <p:cTn id="66" dur="1" fill="hold">
                                          <p:stCondLst>
                                            <p:cond delay="0"/>
                                          </p:stCondLst>
                                        </p:cTn>
                                        <p:tgtEl>
                                          <p:spTgt spid="4">
                                            <p:txEl>
                                              <p:pRg st="5" end="5"/>
                                            </p:txEl>
                                          </p:spTgt>
                                        </p:tgtEl>
                                        <p:attrNameLst>
                                          <p:attrName>style.visibility</p:attrName>
                                        </p:attrNameLst>
                                      </p:cBhvr>
                                      <p:to>
                                        <p:strVal val="visible"/>
                                      </p:to>
                                    </p:set>
                                    <p:animEffect transition="in" filter="fade">
                                      <p:cBhvr>
                                        <p:cTn id="67" dur="800" decel="100000"/>
                                        <p:tgtEl>
                                          <p:spTgt spid="4">
                                            <p:txEl>
                                              <p:pRg st="5" end="5"/>
                                            </p:txEl>
                                          </p:spTgt>
                                        </p:tgtEl>
                                      </p:cBhvr>
                                    </p:animEffect>
                                    <p:anim calcmode="lin" valueType="num">
                                      <p:cBhvr>
                                        <p:cTn id="68" dur="800" decel="100000" fill="hold"/>
                                        <p:tgtEl>
                                          <p:spTgt spid="4">
                                            <p:txEl>
                                              <p:pRg st="5" end="5"/>
                                            </p:txEl>
                                          </p:spTgt>
                                        </p:tgtEl>
                                        <p:attrNameLst>
                                          <p:attrName>style.rotation</p:attrName>
                                        </p:attrNameLst>
                                      </p:cBhvr>
                                      <p:tavLst>
                                        <p:tav tm="0">
                                          <p:val>
                                            <p:fltVal val="-90"/>
                                          </p:val>
                                        </p:tav>
                                        <p:tav tm="100000">
                                          <p:val>
                                            <p:fltVal val="0"/>
                                          </p:val>
                                        </p:tav>
                                      </p:tavLst>
                                    </p:anim>
                                    <p:anim calcmode="lin" valueType="num">
                                      <p:cBhvr>
                                        <p:cTn id="69" dur="800" decel="100000" fill="hold"/>
                                        <p:tgtEl>
                                          <p:spTgt spid="4">
                                            <p:txEl>
                                              <p:pRg st="5" end="5"/>
                                            </p:txEl>
                                          </p:spTgt>
                                        </p:tgtEl>
                                        <p:attrNameLst>
                                          <p:attrName>ppt_x</p:attrName>
                                        </p:attrNameLst>
                                      </p:cBhvr>
                                      <p:tavLst>
                                        <p:tav tm="0">
                                          <p:val>
                                            <p:strVal val="#ppt_x+0.4"/>
                                          </p:val>
                                        </p:tav>
                                        <p:tav tm="100000">
                                          <p:val>
                                            <p:strVal val="#ppt_x-0.05"/>
                                          </p:val>
                                        </p:tav>
                                      </p:tavLst>
                                    </p:anim>
                                    <p:anim calcmode="lin" valueType="num">
                                      <p:cBhvr>
                                        <p:cTn id="70" dur="800" decel="100000" fill="hold"/>
                                        <p:tgtEl>
                                          <p:spTgt spid="4">
                                            <p:txEl>
                                              <p:pRg st="5" end="5"/>
                                            </p:txEl>
                                          </p:spTgt>
                                        </p:tgtEl>
                                        <p:attrNameLst>
                                          <p:attrName>ppt_y</p:attrName>
                                        </p:attrNameLst>
                                      </p:cBhvr>
                                      <p:tavLst>
                                        <p:tav tm="0">
                                          <p:val>
                                            <p:strVal val="#ppt_y-0.4"/>
                                          </p:val>
                                        </p:tav>
                                        <p:tav tm="100000">
                                          <p:val>
                                            <p:strVal val="#ppt_y+0.1"/>
                                          </p:val>
                                        </p:tav>
                                      </p:tavLst>
                                    </p:anim>
                                    <p:anim calcmode="lin" valueType="num">
                                      <p:cBhvr>
                                        <p:cTn id="71" dur="200" accel="100000" fill="hold">
                                          <p:stCondLst>
                                            <p:cond delay="800"/>
                                          </p:stCondLst>
                                        </p:cTn>
                                        <p:tgtEl>
                                          <p:spTgt spid="4">
                                            <p:txEl>
                                              <p:pRg st="5" end="5"/>
                                            </p:txEl>
                                          </p:spTgt>
                                        </p:tgtEl>
                                        <p:attrNameLst>
                                          <p:attrName>ppt_x</p:attrName>
                                        </p:attrNameLst>
                                      </p:cBhvr>
                                      <p:tavLst>
                                        <p:tav tm="0">
                                          <p:val>
                                            <p:strVal val="#ppt_x-0.05"/>
                                          </p:val>
                                        </p:tav>
                                        <p:tav tm="100000">
                                          <p:val>
                                            <p:strVal val="#ppt_x"/>
                                          </p:val>
                                        </p:tav>
                                      </p:tavLst>
                                    </p:anim>
                                    <p:anim calcmode="lin" valueType="num">
                                      <p:cBhvr>
                                        <p:cTn id="72" dur="200" accel="100000" fill="hold">
                                          <p:stCondLst>
                                            <p:cond delay="800"/>
                                          </p:stCondLst>
                                        </p:cTn>
                                        <p:tgtEl>
                                          <p:spTgt spid="4">
                                            <p:txEl>
                                              <p:pRg st="5" end="5"/>
                                            </p:txEl>
                                          </p:spTgt>
                                        </p:tgtEl>
                                        <p:attrNameLst>
                                          <p:attrName>ppt_y</p:attrName>
                                        </p:attrNameLst>
                                      </p:cBhvr>
                                      <p:tavLst>
                                        <p:tav tm="0">
                                          <p:val>
                                            <p:strVal val="#ppt_y+0.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30" presetClass="entr" presetSubtype="0" fill="hold" grpId="0" nodeType="clickEffect">
                                  <p:stCondLst>
                                    <p:cond delay="0"/>
                                  </p:stCondLst>
                                  <p:childTnLst>
                                    <p:set>
                                      <p:cBhvr>
                                        <p:cTn id="76" dur="1" fill="hold">
                                          <p:stCondLst>
                                            <p:cond delay="0"/>
                                          </p:stCondLst>
                                        </p:cTn>
                                        <p:tgtEl>
                                          <p:spTgt spid="4">
                                            <p:txEl>
                                              <p:pRg st="6" end="6"/>
                                            </p:txEl>
                                          </p:spTgt>
                                        </p:tgtEl>
                                        <p:attrNameLst>
                                          <p:attrName>style.visibility</p:attrName>
                                        </p:attrNameLst>
                                      </p:cBhvr>
                                      <p:to>
                                        <p:strVal val="visible"/>
                                      </p:to>
                                    </p:set>
                                    <p:animEffect transition="in" filter="fade">
                                      <p:cBhvr>
                                        <p:cTn id="77" dur="800" decel="100000"/>
                                        <p:tgtEl>
                                          <p:spTgt spid="4">
                                            <p:txEl>
                                              <p:pRg st="6" end="6"/>
                                            </p:txEl>
                                          </p:spTgt>
                                        </p:tgtEl>
                                      </p:cBhvr>
                                    </p:animEffect>
                                    <p:anim calcmode="lin" valueType="num">
                                      <p:cBhvr>
                                        <p:cTn id="78" dur="800" decel="100000" fill="hold"/>
                                        <p:tgtEl>
                                          <p:spTgt spid="4">
                                            <p:txEl>
                                              <p:pRg st="6" end="6"/>
                                            </p:txEl>
                                          </p:spTgt>
                                        </p:tgtEl>
                                        <p:attrNameLst>
                                          <p:attrName>style.rotation</p:attrName>
                                        </p:attrNameLst>
                                      </p:cBhvr>
                                      <p:tavLst>
                                        <p:tav tm="0">
                                          <p:val>
                                            <p:fltVal val="-90"/>
                                          </p:val>
                                        </p:tav>
                                        <p:tav tm="100000">
                                          <p:val>
                                            <p:fltVal val="0"/>
                                          </p:val>
                                        </p:tav>
                                      </p:tavLst>
                                    </p:anim>
                                    <p:anim calcmode="lin" valueType="num">
                                      <p:cBhvr>
                                        <p:cTn id="79" dur="800" decel="100000" fill="hold"/>
                                        <p:tgtEl>
                                          <p:spTgt spid="4">
                                            <p:txEl>
                                              <p:pRg st="6" end="6"/>
                                            </p:txEl>
                                          </p:spTgt>
                                        </p:tgtEl>
                                        <p:attrNameLst>
                                          <p:attrName>ppt_x</p:attrName>
                                        </p:attrNameLst>
                                      </p:cBhvr>
                                      <p:tavLst>
                                        <p:tav tm="0">
                                          <p:val>
                                            <p:strVal val="#ppt_x+0.4"/>
                                          </p:val>
                                        </p:tav>
                                        <p:tav tm="100000">
                                          <p:val>
                                            <p:strVal val="#ppt_x-0.05"/>
                                          </p:val>
                                        </p:tav>
                                      </p:tavLst>
                                    </p:anim>
                                    <p:anim calcmode="lin" valueType="num">
                                      <p:cBhvr>
                                        <p:cTn id="80" dur="800" decel="100000" fill="hold"/>
                                        <p:tgtEl>
                                          <p:spTgt spid="4">
                                            <p:txEl>
                                              <p:pRg st="6" end="6"/>
                                            </p:txEl>
                                          </p:spTgt>
                                        </p:tgtEl>
                                        <p:attrNameLst>
                                          <p:attrName>ppt_y</p:attrName>
                                        </p:attrNameLst>
                                      </p:cBhvr>
                                      <p:tavLst>
                                        <p:tav tm="0">
                                          <p:val>
                                            <p:strVal val="#ppt_y-0.4"/>
                                          </p:val>
                                        </p:tav>
                                        <p:tav tm="100000">
                                          <p:val>
                                            <p:strVal val="#ppt_y+0.1"/>
                                          </p:val>
                                        </p:tav>
                                      </p:tavLst>
                                    </p:anim>
                                    <p:anim calcmode="lin" valueType="num">
                                      <p:cBhvr>
                                        <p:cTn id="81" dur="200" accel="100000" fill="hold">
                                          <p:stCondLst>
                                            <p:cond delay="800"/>
                                          </p:stCondLst>
                                        </p:cTn>
                                        <p:tgtEl>
                                          <p:spTgt spid="4">
                                            <p:txEl>
                                              <p:pRg st="6" end="6"/>
                                            </p:txEl>
                                          </p:spTgt>
                                        </p:tgtEl>
                                        <p:attrNameLst>
                                          <p:attrName>ppt_x</p:attrName>
                                        </p:attrNameLst>
                                      </p:cBhvr>
                                      <p:tavLst>
                                        <p:tav tm="0">
                                          <p:val>
                                            <p:strVal val="#ppt_x-0.05"/>
                                          </p:val>
                                        </p:tav>
                                        <p:tav tm="100000">
                                          <p:val>
                                            <p:strVal val="#ppt_x"/>
                                          </p:val>
                                        </p:tav>
                                      </p:tavLst>
                                    </p:anim>
                                    <p:anim calcmode="lin" valueType="num">
                                      <p:cBhvr>
                                        <p:cTn id="82" dur="200" accel="100000" fill="hold">
                                          <p:stCondLst>
                                            <p:cond delay="800"/>
                                          </p:stCondLst>
                                        </p:cTn>
                                        <p:tgtEl>
                                          <p:spTgt spid="4">
                                            <p:txEl>
                                              <p:pRg st="6" end="6"/>
                                            </p:txEl>
                                          </p:spTgt>
                                        </p:tgtEl>
                                        <p:attrNameLst>
                                          <p:attrName>ppt_y</p:attrName>
                                        </p:attrNameLst>
                                      </p:cBhvr>
                                      <p:tavLst>
                                        <p:tav tm="0">
                                          <p:val>
                                            <p:strVal val="#ppt_y+0.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30" presetClass="entr" presetSubtype="0" fill="hold" grpId="0" nodeType="clickEffect">
                                  <p:stCondLst>
                                    <p:cond delay="0"/>
                                  </p:stCondLst>
                                  <p:childTnLst>
                                    <p:set>
                                      <p:cBhvr>
                                        <p:cTn id="86" dur="1" fill="hold">
                                          <p:stCondLst>
                                            <p:cond delay="0"/>
                                          </p:stCondLst>
                                        </p:cTn>
                                        <p:tgtEl>
                                          <p:spTgt spid="4">
                                            <p:txEl>
                                              <p:pRg st="7" end="7"/>
                                            </p:txEl>
                                          </p:spTgt>
                                        </p:tgtEl>
                                        <p:attrNameLst>
                                          <p:attrName>style.visibility</p:attrName>
                                        </p:attrNameLst>
                                      </p:cBhvr>
                                      <p:to>
                                        <p:strVal val="visible"/>
                                      </p:to>
                                    </p:set>
                                    <p:animEffect transition="in" filter="fade">
                                      <p:cBhvr>
                                        <p:cTn id="87" dur="800" decel="100000"/>
                                        <p:tgtEl>
                                          <p:spTgt spid="4">
                                            <p:txEl>
                                              <p:pRg st="7" end="7"/>
                                            </p:txEl>
                                          </p:spTgt>
                                        </p:tgtEl>
                                      </p:cBhvr>
                                    </p:animEffect>
                                    <p:anim calcmode="lin" valueType="num">
                                      <p:cBhvr>
                                        <p:cTn id="88" dur="800" decel="100000" fill="hold"/>
                                        <p:tgtEl>
                                          <p:spTgt spid="4">
                                            <p:txEl>
                                              <p:pRg st="7" end="7"/>
                                            </p:txEl>
                                          </p:spTgt>
                                        </p:tgtEl>
                                        <p:attrNameLst>
                                          <p:attrName>style.rotation</p:attrName>
                                        </p:attrNameLst>
                                      </p:cBhvr>
                                      <p:tavLst>
                                        <p:tav tm="0">
                                          <p:val>
                                            <p:fltVal val="-90"/>
                                          </p:val>
                                        </p:tav>
                                        <p:tav tm="100000">
                                          <p:val>
                                            <p:fltVal val="0"/>
                                          </p:val>
                                        </p:tav>
                                      </p:tavLst>
                                    </p:anim>
                                    <p:anim calcmode="lin" valueType="num">
                                      <p:cBhvr>
                                        <p:cTn id="89" dur="800" decel="100000" fill="hold"/>
                                        <p:tgtEl>
                                          <p:spTgt spid="4">
                                            <p:txEl>
                                              <p:pRg st="7" end="7"/>
                                            </p:txEl>
                                          </p:spTgt>
                                        </p:tgtEl>
                                        <p:attrNameLst>
                                          <p:attrName>ppt_x</p:attrName>
                                        </p:attrNameLst>
                                      </p:cBhvr>
                                      <p:tavLst>
                                        <p:tav tm="0">
                                          <p:val>
                                            <p:strVal val="#ppt_x+0.4"/>
                                          </p:val>
                                        </p:tav>
                                        <p:tav tm="100000">
                                          <p:val>
                                            <p:strVal val="#ppt_x-0.05"/>
                                          </p:val>
                                        </p:tav>
                                      </p:tavLst>
                                    </p:anim>
                                    <p:anim calcmode="lin" valueType="num">
                                      <p:cBhvr>
                                        <p:cTn id="90" dur="800" decel="100000" fill="hold"/>
                                        <p:tgtEl>
                                          <p:spTgt spid="4">
                                            <p:txEl>
                                              <p:pRg st="7" end="7"/>
                                            </p:txEl>
                                          </p:spTgt>
                                        </p:tgtEl>
                                        <p:attrNameLst>
                                          <p:attrName>ppt_y</p:attrName>
                                        </p:attrNameLst>
                                      </p:cBhvr>
                                      <p:tavLst>
                                        <p:tav tm="0">
                                          <p:val>
                                            <p:strVal val="#ppt_y-0.4"/>
                                          </p:val>
                                        </p:tav>
                                        <p:tav tm="100000">
                                          <p:val>
                                            <p:strVal val="#ppt_y+0.1"/>
                                          </p:val>
                                        </p:tav>
                                      </p:tavLst>
                                    </p:anim>
                                    <p:anim calcmode="lin" valueType="num">
                                      <p:cBhvr>
                                        <p:cTn id="91" dur="200" accel="100000" fill="hold">
                                          <p:stCondLst>
                                            <p:cond delay="800"/>
                                          </p:stCondLst>
                                        </p:cTn>
                                        <p:tgtEl>
                                          <p:spTgt spid="4">
                                            <p:txEl>
                                              <p:pRg st="7" end="7"/>
                                            </p:txEl>
                                          </p:spTgt>
                                        </p:tgtEl>
                                        <p:attrNameLst>
                                          <p:attrName>ppt_x</p:attrName>
                                        </p:attrNameLst>
                                      </p:cBhvr>
                                      <p:tavLst>
                                        <p:tav tm="0">
                                          <p:val>
                                            <p:strVal val="#ppt_x-0.05"/>
                                          </p:val>
                                        </p:tav>
                                        <p:tav tm="100000">
                                          <p:val>
                                            <p:strVal val="#ppt_x"/>
                                          </p:val>
                                        </p:tav>
                                      </p:tavLst>
                                    </p:anim>
                                    <p:anim calcmode="lin" valueType="num">
                                      <p:cBhvr>
                                        <p:cTn id="92" dur="200" accel="100000" fill="hold">
                                          <p:stCondLst>
                                            <p:cond delay="800"/>
                                          </p:stCondLst>
                                        </p:cTn>
                                        <p:tgtEl>
                                          <p:spTgt spid="4">
                                            <p:txEl>
                                              <p:pRg st="7" end="7"/>
                                            </p:txEl>
                                          </p:spTgt>
                                        </p:tgtEl>
                                        <p:attrNameLst>
                                          <p:attrName>ppt_y</p:attrName>
                                        </p:attrNameLst>
                                      </p:cBhvr>
                                      <p:tavLst>
                                        <p:tav tm="0">
                                          <p:val>
                                            <p:strVal val="#ppt_y+0.1"/>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30" presetClass="entr" presetSubtype="0" fill="hold" grpId="0" nodeType="clickEffect">
                                  <p:stCondLst>
                                    <p:cond delay="0"/>
                                  </p:stCondLst>
                                  <p:childTnLst>
                                    <p:set>
                                      <p:cBhvr>
                                        <p:cTn id="96" dur="1" fill="hold">
                                          <p:stCondLst>
                                            <p:cond delay="0"/>
                                          </p:stCondLst>
                                        </p:cTn>
                                        <p:tgtEl>
                                          <p:spTgt spid="4">
                                            <p:txEl>
                                              <p:pRg st="8" end="8"/>
                                            </p:txEl>
                                          </p:spTgt>
                                        </p:tgtEl>
                                        <p:attrNameLst>
                                          <p:attrName>style.visibility</p:attrName>
                                        </p:attrNameLst>
                                      </p:cBhvr>
                                      <p:to>
                                        <p:strVal val="visible"/>
                                      </p:to>
                                    </p:set>
                                    <p:animEffect transition="in" filter="fade">
                                      <p:cBhvr>
                                        <p:cTn id="97" dur="800" decel="100000"/>
                                        <p:tgtEl>
                                          <p:spTgt spid="4">
                                            <p:txEl>
                                              <p:pRg st="8" end="8"/>
                                            </p:txEl>
                                          </p:spTgt>
                                        </p:tgtEl>
                                      </p:cBhvr>
                                    </p:animEffect>
                                    <p:anim calcmode="lin" valueType="num">
                                      <p:cBhvr>
                                        <p:cTn id="98" dur="800" decel="100000" fill="hold"/>
                                        <p:tgtEl>
                                          <p:spTgt spid="4">
                                            <p:txEl>
                                              <p:pRg st="8" end="8"/>
                                            </p:txEl>
                                          </p:spTgt>
                                        </p:tgtEl>
                                        <p:attrNameLst>
                                          <p:attrName>style.rotation</p:attrName>
                                        </p:attrNameLst>
                                      </p:cBhvr>
                                      <p:tavLst>
                                        <p:tav tm="0">
                                          <p:val>
                                            <p:fltVal val="-90"/>
                                          </p:val>
                                        </p:tav>
                                        <p:tav tm="100000">
                                          <p:val>
                                            <p:fltVal val="0"/>
                                          </p:val>
                                        </p:tav>
                                      </p:tavLst>
                                    </p:anim>
                                    <p:anim calcmode="lin" valueType="num">
                                      <p:cBhvr>
                                        <p:cTn id="99" dur="800" decel="100000" fill="hold"/>
                                        <p:tgtEl>
                                          <p:spTgt spid="4">
                                            <p:txEl>
                                              <p:pRg st="8" end="8"/>
                                            </p:txEl>
                                          </p:spTgt>
                                        </p:tgtEl>
                                        <p:attrNameLst>
                                          <p:attrName>ppt_x</p:attrName>
                                        </p:attrNameLst>
                                      </p:cBhvr>
                                      <p:tavLst>
                                        <p:tav tm="0">
                                          <p:val>
                                            <p:strVal val="#ppt_x+0.4"/>
                                          </p:val>
                                        </p:tav>
                                        <p:tav tm="100000">
                                          <p:val>
                                            <p:strVal val="#ppt_x-0.05"/>
                                          </p:val>
                                        </p:tav>
                                      </p:tavLst>
                                    </p:anim>
                                    <p:anim calcmode="lin" valueType="num">
                                      <p:cBhvr>
                                        <p:cTn id="100" dur="800" decel="100000" fill="hold"/>
                                        <p:tgtEl>
                                          <p:spTgt spid="4">
                                            <p:txEl>
                                              <p:pRg st="8" end="8"/>
                                            </p:txEl>
                                          </p:spTgt>
                                        </p:tgtEl>
                                        <p:attrNameLst>
                                          <p:attrName>ppt_y</p:attrName>
                                        </p:attrNameLst>
                                      </p:cBhvr>
                                      <p:tavLst>
                                        <p:tav tm="0">
                                          <p:val>
                                            <p:strVal val="#ppt_y-0.4"/>
                                          </p:val>
                                        </p:tav>
                                        <p:tav tm="100000">
                                          <p:val>
                                            <p:strVal val="#ppt_y+0.1"/>
                                          </p:val>
                                        </p:tav>
                                      </p:tavLst>
                                    </p:anim>
                                    <p:anim calcmode="lin" valueType="num">
                                      <p:cBhvr>
                                        <p:cTn id="101" dur="200" accel="100000" fill="hold">
                                          <p:stCondLst>
                                            <p:cond delay="800"/>
                                          </p:stCondLst>
                                        </p:cTn>
                                        <p:tgtEl>
                                          <p:spTgt spid="4">
                                            <p:txEl>
                                              <p:pRg st="8" end="8"/>
                                            </p:txEl>
                                          </p:spTgt>
                                        </p:tgtEl>
                                        <p:attrNameLst>
                                          <p:attrName>ppt_x</p:attrName>
                                        </p:attrNameLst>
                                      </p:cBhvr>
                                      <p:tavLst>
                                        <p:tav tm="0">
                                          <p:val>
                                            <p:strVal val="#ppt_x-0.05"/>
                                          </p:val>
                                        </p:tav>
                                        <p:tav tm="100000">
                                          <p:val>
                                            <p:strVal val="#ppt_x"/>
                                          </p:val>
                                        </p:tav>
                                      </p:tavLst>
                                    </p:anim>
                                    <p:anim calcmode="lin" valueType="num">
                                      <p:cBhvr>
                                        <p:cTn id="102" dur="200" accel="100000" fill="hold">
                                          <p:stCondLst>
                                            <p:cond delay="800"/>
                                          </p:stCondLst>
                                        </p:cTn>
                                        <p:tgtEl>
                                          <p:spTgt spid="4">
                                            <p:txEl>
                                              <p:pRg st="8" end="8"/>
                                            </p:txEl>
                                          </p:spTgt>
                                        </p:tgtEl>
                                        <p:attrNameLst>
                                          <p:attrName>ppt_y</p:attrName>
                                        </p:attrNameLst>
                                      </p:cBhvr>
                                      <p:tavLst>
                                        <p:tav tm="0">
                                          <p:val>
                                            <p:strVal val="#ppt_y+0.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30" presetClass="entr" presetSubtype="0" fill="hold" grpId="0" nodeType="clickEffect">
                                  <p:stCondLst>
                                    <p:cond delay="0"/>
                                  </p:stCondLst>
                                  <p:childTnLst>
                                    <p:set>
                                      <p:cBhvr>
                                        <p:cTn id="106" dur="1" fill="hold">
                                          <p:stCondLst>
                                            <p:cond delay="0"/>
                                          </p:stCondLst>
                                        </p:cTn>
                                        <p:tgtEl>
                                          <p:spTgt spid="4">
                                            <p:txEl>
                                              <p:pRg st="9" end="9"/>
                                            </p:txEl>
                                          </p:spTgt>
                                        </p:tgtEl>
                                        <p:attrNameLst>
                                          <p:attrName>style.visibility</p:attrName>
                                        </p:attrNameLst>
                                      </p:cBhvr>
                                      <p:to>
                                        <p:strVal val="visible"/>
                                      </p:to>
                                    </p:set>
                                    <p:animEffect transition="in" filter="fade">
                                      <p:cBhvr>
                                        <p:cTn id="107" dur="800" decel="100000"/>
                                        <p:tgtEl>
                                          <p:spTgt spid="4">
                                            <p:txEl>
                                              <p:pRg st="9" end="9"/>
                                            </p:txEl>
                                          </p:spTgt>
                                        </p:tgtEl>
                                      </p:cBhvr>
                                    </p:animEffect>
                                    <p:anim calcmode="lin" valueType="num">
                                      <p:cBhvr>
                                        <p:cTn id="108" dur="800" decel="100000" fill="hold"/>
                                        <p:tgtEl>
                                          <p:spTgt spid="4">
                                            <p:txEl>
                                              <p:pRg st="9" end="9"/>
                                            </p:txEl>
                                          </p:spTgt>
                                        </p:tgtEl>
                                        <p:attrNameLst>
                                          <p:attrName>style.rotation</p:attrName>
                                        </p:attrNameLst>
                                      </p:cBhvr>
                                      <p:tavLst>
                                        <p:tav tm="0">
                                          <p:val>
                                            <p:fltVal val="-90"/>
                                          </p:val>
                                        </p:tav>
                                        <p:tav tm="100000">
                                          <p:val>
                                            <p:fltVal val="0"/>
                                          </p:val>
                                        </p:tav>
                                      </p:tavLst>
                                    </p:anim>
                                    <p:anim calcmode="lin" valueType="num">
                                      <p:cBhvr>
                                        <p:cTn id="109" dur="800" decel="100000" fill="hold"/>
                                        <p:tgtEl>
                                          <p:spTgt spid="4">
                                            <p:txEl>
                                              <p:pRg st="9" end="9"/>
                                            </p:txEl>
                                          </p:spTgt>
                                        </p:tgtEl>
                                        <p:attrNameLst>
                                          <p:attrName>ppt_x</p:attrName>
                                        </p:attrNameLst>
                                      </p:cBhvr>
                                      <p:tavLst>
                                        <p:tav tm="0">
                                          <p:val>
                                            <p:strVal val="#ppt_x+0.4"/>
                                          </p:val>
                                        </p:tav>
                                        <p:tav tm="100000">
                                          <p:val>
                                            <p:strVal val="#ppt_x-0.05"/>
                                          </p:val>
                                        </p:tav>
                                      </p:tavLst>
                                    </p:anim>
                                    <p:anim calcmode="lin" valueType="num">
                                      <p:cBhvr>
                                        <p:cTn id="110" dur="800" decel="100000" fill="hold"/>
                                        <p:tgtEl>
                                          <p:spTgt spid="4">
                                            <p:txEl>
                                              <p:pRg st="9" end="9"/>
                                            </p:txEl>
                                          </p:spTgt>
                                        </p:tgtEl>
                                        <p:attrNameLst>
                                          <p:attrName>ppt_y</p:attrName>
                                        </p:attrNameLst>
                                      </p:cBhvr>
                                      <p:tavLst>
                                        <p:tav tm="0">
                                          <p:val>
                                            <p:strVal val="#ppt_y-0.4"/>
                                          </p:val>
                                        </p:tav>
                                        <p:tav tm="100000">
                                          <p:val>
                                            <p:strVal val="#ppt_y+0.1"/>
                                          </p:val>
                                        </p:tav>
                                      </p:tavLst>
                                    </p:anim>
                                    <p:anim calcmode="lin" valueType="num">
                                      <p:cBhvr>
                                        <p:cTn id="111" dur="200" accel="100000" fill="hold">
                                          <p:stCondLst>
                                            <p:cond delay="800"/>
                                          </p:stCondLst>
                                        </p:cTn>
                                        <p:tgtEl>
                                          <p:spTgt spid="4">
                                            <p:txEl>
                                              <p:pRg st="9" end="9"/>
                                            </p:txEl>
                                          </p:spTgt>
                                        </p:tgtEl>
                                        <p:attrNameLst>
                                          <p:attrName>ppt_x</p:attrName>
                                        </p:attrNameLst>
                                      </p:cBhvr>
                                      <p:tavLst>
                                        <p:tav tm="0">
                                          <p:val>
                                            <p:strVal val="#ppt_x-0.05"/>
                                          </p:val>
                                        </p:tav>
                                        <p:tav tm="100000">
                                          <p:val>
                                            <p:strVal val="#ppt_x"/>
                                          </p:val>
                                        </p:tav>
                                      </p:tavLst>
                                    </p:anim>
                                    <p:anim calcmode="lin" valueType="num">
                                      <p:cBhvr>
                                        <p:cTn id="112" dur="200" accel="100000" fill="hold">
                                          <p:stCondLst>
                                            <p:cond delay="800"/>
                                          </p:stCondLst>
                                        </p:cTn>
                                        <p:tgtEl>
                                          <p:spTgt spid="4">
                                            <p:txEl>
                                              <p:pRg st="9" end="9"/>
                                            </p:txEl>
                                          </p:spTgt>
                                        </p:tgtEl>
                                        <p:attrNameLst>
                                          <p:attrName>ppt_y</p:attrName>
                                        </p:attrNameLst>
                                      </p:cBhvr>
                                      <p:tavLst>
                                        <p:tav tm="0">
                                          <p:val>
                                            <p:strVal val="#ppt_y+0.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30" presetClass="entr" presetSubtype="0" fill="hold" grpId="0" nodeType="clickEffect">
                                  <p:stCondLst>
                                    <p:cond delay="0"/>
                                  </p:stCondLst>
                                  <p:childTnLst>
                                    <p:set>
                                      <p:cBhvr>
                                        <p:cTn id="116" dur="1" fill="hold">
                                          <p:stCondLst>
                                            <p:cond delay="0"/>
                                          </p:stCondLst>
                                        </p:cTn>
                                        <p:tgtEl>
                                          <p:spTgt spid="4">
                                            <p:txEl>
                                              <p:pRg st="10" end="10"/>
                                            </p:txEl>
                                          </p:spTgt>
                                        </p:tgtEl>
                                        <p:attrNameLst>
                                          <p:attrName>style.visibility</p:attrName>
                                        </p:attrNameLst>
                                      </p:cBhvr>
                                      <p:to>
                                        <p:strVal val="visible"/>
                                      </p:to>
                                    </p:set>
                                    <p:animEffect transition="in" filter="fade">
                                      <p:cBhvr>
                                        <p:cTn id="117" dur="800" decel="100000"/>
                                        <p:tgtEl>
                                          <p:spTgt spid="4">
                                            <p:txEl>
                                              <p:pRg st="10" end="10"/>
                                            </p:txEl>
                                          </p:spTgt>
                                        </p:tgtEl>
                                      </p:cBhvr>
                                    </p:animEffect>
                                    <p:anim calcmode="lin" valueType="num">
                                      <p:cBhvr>
                                        <p:cTn id="118" dur="800" decel="100000" fill="hold"/>
                                        <p:tgtEl>
                                          <p:spTgt spid="4">
                                            <p:txEl>
                                              <p:pRg st="10" end="10"/>
                                            </p:txEl>
                                          </p:spTgt>
                                        </p:tgtEl>
                                        <p:attrNameLst>
                                          <p:attrName>style.rotation</p:attrName>
                                        </p:attrNameLst>
                                      </p:cBhvr>
                                      <p:tavLst>
                                        <p:tav tm="0">
                                          <p:val>
                                            <p:fltVal val="-90"/>
                                          </p:val>
                                        </p:tav>
                                        <p:tav tm="100000">
                                          <p:val>
                                            <p:fltVal val="0"/>
                                          </p:val>
                                        </p:tav>
                                      </p:tavLst>
                                    </p:anim>
                                    <p:anim calcmode="lin" valueType="num">
                                      <p:cBhvr>
                                        <p:cTn id="119" dur="800" decel="100000" fill="hold"/>
                                        <p:tgtEl>
                                          <p:spTgt spid="4">
                                            <p:txEl>
                                              <p:pRg st="10" end="10"/>
                                            </p:txEl>
                                          </p:spTgt>
                                        </p:tgtEl>
                                        <p:attrNameLst>
                                          <p:attrName>ppt_x</p:attrName>
                                        </p:attrNameLst>
                                      </p:cBhvr>
                                      <p:tavLst>
                                        <p:tav tm="0">
                                          <p:val>
                                            <p:strVal val="#ppt_x+0.4"/>
                                          </p:val>
                                        </p:tav>
                                        <p:tav tm="100000">
                                          <p:val>
                                            <p:strVal val="#ppt_x-0.05"/>
                                          </p:val>
                                        </p:tav>
                                      </p:tavLst>
                                    </p:anim>
                                    <p:anim calcmode="lin" valueType="num">
                                      <p:cBhvr>
                                        <p:cTn id="120" dur="800" decel="100000" fill="hold"/>
                                        <p:tgtEl>
                                          <p:spTgt spid="4">
                                            <p:txEl>
                                              <p:pRg st="10" end="10"/>
                                            </p:txEl>
                                          </p:spTgt>
                                        </p:tgtEl>
                                        <p:attrNameLst>
                                          <p:attrName>ppt_y</p:attrName>
                                        </p:attrNameLst>
                                      </p:cBhvr>
                                      <p:tavLst>
                                        <p:tav tm="0">
                                          <p:val>
                                            <p:strVal val="#ppt_y-0.4"/>
                                          </p:val>
                                        </p:tav>
                                        <p:tav tm="100000">
                                          <p:val>
                                            <p:strVal val="#ppt_y+0.1"/>
                                          </p:val>
                                        </p:tav>
                                      </p:tavLst>
                                    </p:anim>
                                    <p:anim calcmode="lin" valueType="num">
                                      <p:cBhvr>
                                        <p:cTn id="121" dur="200" accel="100000" fill="hold">
                                          <p:stCondLst>
                                            <p:cond delay="800"/>
                                          </p:stCondLst>
                                        </p:cTn>
                                        <p:tgtEl>
                                          <p:spTgt spid="4">
                                            <p:txEl>
                                              <p:pRg st="10" end="10"/>
                                            </p:txEl>
                                          </p:spTgt>
                                        </p:tgtEl>
                                        <p:attrNameLst>
                                          <p:attrName>ppt_x</p:attrName>
                                        </p:attrNameLst>
                                      </p:cBhvr>
                                      <p:tavLst>
                                        <p:tav tm="0">
                                          <p:val>
                                            <p:strVal val="#ppt_x-0.05"/>
                                          </p:val>
                                        </p:tav>
                                        <p:tav tm="100000">
                                          <p:val>
                                            <p:strVal val="#ppt_x"/>
                                          </p:val>
                                        </p:tav>
                                      </p:tavLst>
                                    </p:anim>
                                    <p:anim calcmode="lin" valueType="num">
                                      <p:cBhvr>
                                        <p:cTn id="122" dur="200" accel="100000" fill="hold">
                                          <p:stCondLst>
                                            <p:cond delay="800"/>
                                          </p:stCondLst>
                                        </p:cTn>
                                        <p:tgtEl>
                                          <p:spTgt spid="4">
                                            <p:txEl>
                                              <p:pRg st="10" end="1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p:cNvSpPr>
            <a:spLocks noGrp="1"/>
          </p:cNvSpPr>
          <p:nvPr>
            <p:ph type="title"/>
          </p:nvPr>
        </p:nvSpPr>
        <p:spPr>
          <a:xfrm>
            <a:off x="2057400" y="274638"/>
            <a:ext cx="4800600" cy="792162"/>
          </a:xfrm>
        </p:spPr>
        <p:txBody>
          <a:bodyPr>
            <a:normAutofit/>
          </a:bodyPr>
          <a:lstStyle/>
          <a:p>
            <a:pPr algn="ctr"/>
            <a:r>
              <a:rPr lang="fa-IR" dirty="0" smtClean="0">
                <a:cs typeface="B Titr" pitchFamily="2" charset="-78"/>
              </a:rPr>
              <a:t>ویژگی های عرضی</a:t>
            </a:r>
            <a:endParaRPr lang="fa-IR" dirty="0"/>
          </a:p>
        </p:txBody>
      </p:sp>
      <p:sp>
        <p:nvSpPr>
          <p:cNvPr id="9" name="Content Placeholder 8"/>
          <p:cNvSpPr>
            <a:spLocks noGrp="1"/>
          </p:cNvSpPr>
          <p:nvPr>
            <p:ph sz="quarter" idx="1"/>
          </p:nvPr>
        </p:nvSpPr>
        <p:spPr>
          <a:xfrm>
            <a:off x="914400" y="1219200"/>
            <a:ext cx="7772400" cy="5257800"/>
          </a:xfrm>
        </p:spPr>
        <p:txBody>
          <a:bodyPr>
            <a:normAutofit/>
          </a:bodyPr>
          <a:lstStyle/>
          <a:p>
            <a:pPr algn="r" rtl="1">
              <a:buNone/>
            </a:pPr>
            <a:r>
              <a:rPr lang="fa-IR" dirty="0" smtClean="0">
                <a:cs typeface="B Titr" pitchFamily="2" charset="-78"/>
              </a:rPr>
              <a:t>نقش انسان در تکنولوژی</a:t>
            </a:r>
          </a:p>
          <a:p>
            <a:pPr algn="r" rtl="1">
              <a:buNone/>
            </a:pPr>
            <a:r>
              <a:rPr lang="fa-IR" sz="2000" dirty="0" smtClean="0">
                <a:cs typeface="B Titr" pitchFamily="2" charset="-78"/>
              </a:rPr>
              <a:t>پدیدآوری</a:t>
            </a:r>
          </a:p>
          <a:p>
            <a:pPr algn="r" rtl="1">
              <a:buNone/>
            </a:pPr>
            <a:r>
              <a:rPr lang="fa-IR" sz="2000" dirty="0" smtClean="0">
                <a:cs typeface="B Titr" pitchFamily="2" charset="-78"/>
              </a:rPr>
              <a:t>به کارگیری</a:t>
            </a:r>
          </a:p>
          <a:p>
            <a:pPr algn="ctr" rtl="1">
              <a:buNone/>
            </a:pPr>
            <a:r>
              <a:rPr lang="fa-IR" dirty="0" smtClean="0">
                <a:cs typeface="B Titr" pitchFamily="2" charset="-78"/>
              </a:rPr>
              <a:t>ذینفعان رسانه</a:t>
            </a:r>
          </a:p>
          <a:p>
            <a:pPr marL="457200" indent="-457200" algn="r" rtl="1">
              <a:lnSpc>
                <a:spcPct val="150000"/>
              </a:lnSpc>
              <a:buFont typeface="+mj-lt"/>
              <a:buAutoNum type="arabicParenR"/>
            </a:pPr>
            <a:r>
              <a:rPr lang="fa-IR" b="1" dirty="0" smtClean="0"/>
              <a:t>نخبگان و متخصصان</a:t>
            </a:r>
          </a:p>
          <a:p>
            <a:pPr marL="457200" indent="-457200" algn="r" rtl="1">
              <a:lnSpc>
                <a:spcPct val="150000"/>
              </a:lnSpc>
              <a:buFont typeface="+mj-lt"/>
              <a:buAutoNum type="arabicParenR"/>
            </a:pPr>
            <a:r>
              <a:rPr lang="fa-IR" b="1" dirty="0" smtClean="0"/>
              <a:t>مدیران و سیاستگذاران</a:t>
            </a:r>
          </a:p>
          <a:p>
            <a:pPr marL="457200" indent="-457200" algn="r" rtl="1">
              <a:lnSpc>
                <a:spcPct val="150000"/>
              </a:lnSpc>
              <a:buFont typeface="+mj-lt"/>
              <a:buAutoNum type="arabicParenR"/>
            </a:pPr>
            <a:r>
              <a:rPr lang="fa-IR" b="1" dirty="0" smtClean="0"/>
              <a:t>کارگزاران و برنامه سازان</a:t>
            </a:r>
          </a:p>
          <a:p>
            <a:pPr marL="457200" indent="-457200" algn="r" rtl="1">
              <a:lnSpc>
                <a:spcPct val="150000"/>
              </a:lnSpc>
              <a:buFont typeface="+mj-lt"/>
              <a:buAutoNum type="arabicParenR"/>
            </a:pPr>
            <a:r>
              <a:rPr lang="fa-IR" b="1" dirty="0" smtClean="0"/>
              <a:t>مخاطبان و مصرف کنندگان</a:t>
            </a:r>
          </a:p>
        </p:txBody>
      </p:sp>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409</TotalTime>
  <Words>1754</Words>
  <Application>Microsoft Office PowerPoint</Application>
  <PresentationFormat>On-screen Show (4:3)</PresentationFormat>
  <Paragraphs>100</Paragraphs>
  <Slides>11</Slides>
  <Notes>1</Notes>
  <HiddenSlides>1</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Equity</vt:lpstr>
      <vt:lpstr>Slide 1</vt:lpstr>
      <vt:lpstr>جلسه ششم</vt:lpstr>
      <vt:lpstr>تعامل ابزار و فرهنگ</vt:lpstr>
      <vt:lpstr>تقابل تکنولوژی با فرهنگ(1) </vt:lpstr>
      <vt:lpstr>تقابل تکنولوژی با فرهنگ(2) </vt:lpstr>
      <vt:lpstr>فرهنگ؛ تسلیم تکنولوژی </vt:lpstr>
      <vt:lpstr>نظریات برخورد با تكنولوژي</vt:lpstr>
      <vt:lpstr>شناخت ماهیت تكنولوژي</vt:lpstr>
      <vt:lpstr>جمعبندی مباحث قبل</vt:lpstr>
      <vt:lpstr>ویژگی های ذاتی تکنولوژی رسانه</vt:lpstr>
      <vt:lpstr>ویژگی های عرضی</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amozesh</cp:lastModifiedBy>
  <cp:revision>50</cp:revision>
  <dcterms:created xsi:type="dcterms:W3CDTF">2006-08-16T00:00:00Z</dcterms:created>
  <dcterms:modified xsi:type="dcterms:W3CDTF">2010-04-15T02:25:46Z</dcterms:modified>
</cp:coreProperties>
</file>