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0"/>
  </p:normalViewPr>
  <p:slideViewPr>
    <p:cSldViewPr>
      <p:cViewPr varScale="1">
        <p:scale>
          <a:sx n="56" d="100"/>
          <a:sy n="56" d="100"/>
        </p:scale>
        <p:origin x="1350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748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64DAA-08A1-441D-A678-30B06FC4F98C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1CD85-3BF1-44B7-B017-0372632476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3052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  <a:cs typeface="B Titr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4" descr="C:\Users\sorooshian\Downloads\we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10000"/>
            <a:ext cx="4002424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cs typeface="B Jadid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cs typeface="B Roya" pitchFamily="2" charset="-78"/>
              </a:defRPr>
            </a:lvl1pPr>
            <a:lvl2pPr>
              <a:defRPr>
                <a:latin typeface="+mn-lt"/>
                <a:cs typeface="B Roya" pitchFamily="2" charset="-78"/>
              </a:defRPr>
            </a:lvl2pPr>
            <a:lvl3pPr>
              <a:defRPr>
                <a:latin typeface="+mn-lt"/>
                <a:cs typeface="B Roya" pitchFamily="2" charset="-78"/>
              </a:defRPr>
            </a:lvl3pPr>
            <a:lvl4pPr>
              <a:defRPr>
                <a:latin typeface="+mn-lt"/>
                <a:cs typeface="B Roya" pitchFamily="2" charset="-78"/>
              </a:defRPr>
            </a:lvl4pPr>
            <a:lvl5pPr>
              <a:defRPr>
                <a:latin typeface="+mn-lt"/>
                <a:cs typeface="B Roya" pitchFamily="2" charset="-78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4" descr="C:\Users\sorooshian\Downloads\we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17122"/>
            <a:ext cx="2286000" cy="174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B989E0A-9049-43B7-8FEF-E56A92C4D08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36DECE4-F41A-42E3-BE26-45C9F2833515}" type="datetimeFigureOut">
              <a:rPr lang="en-US" smtClean="0"/>
              <a:t>7/2/2023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1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r" defTabSz="914400" rtl="1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r" defTabSz="914400" rtl="1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457200"/>
            <a:ext cx="7543800" cy="2593975"/>
          </a:xfrm>
        </p:spPr>
        <p:txBody>
          <a:bodyPr/>
          <a:lstStyle/>
          <a:p>
            <a:r>
              <a:rPr lang="fa-IR" dirty="0" smtClean="0"/>
              <a:t>دهان شویه‌های طبیعی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6443108"/>
            <a:ext cx="1041298" cy="41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0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چند نکته برای شروع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به </a:t>
            </a:r>
            <a:r>
              <a:rPr lang="fa-IR" dirty="0"/>
              <a:t>چرخاندن مایعات مختلف در دهان به منظور پاکسازی فیزیکی و نیز اِعمال اثرات درمانی بر روی </a:t>
            </a:r>
            <a:r>
              <a:rPr lang="fa-IR" dirty="0" smtClean="0"/>
              <a:t>لثه‌ها</a:t>
            </a:r>
            <a:r>
              <a:rPr lang="fa-IR" dirty="0"/>
              <a:t>، </a:t>
            </a:r>
            <a:r>
              <a:rPr lang="fa-IR" dirty="0" smtClean="0"/>
              <a:t>دندان‌ها</a:t>
            </a:r>
            <a:r>
              <a:rPr lang="fa-IR" dirty="0"/>
              <a:t>، زبان و سایر عناصر موجود در حفره دهان دهانشویه </a:t>
            </a:r>
            <a:r>
              <a:rPr lang="fa-IR" dirty="0" smtClean="0"/>
              <a:t>گفته می‌شود</a:t>
            </a:r>
            <a:r>
              <a:rPr lang="fa-IR" dirty="0"/>
              <a:t>.</a:t>
            </a:r>
            <a:endParaRPr lang="en-US" dirty="0" smtClean="0"/>
          </a:p>
          <a:p>
            <a:pPr rtl="1"/>
            <a:r>
              <a:rPr lang="fa-IR" dirty="0" smtClean="0"/>
              <a:t>تماس هر چه طولانی‌تر ماده دهانشویه با مخاط دهان مطلوب است. پس مدت زمان گرداندن مایع را در دهان کمی طول </a:t>
            </a:r>
            <a:r>
              <a:rPr lang="fa-IR" smtClean="0"/>
              <a:t>دهید.</a:t>
            </a:r>
          </a:p>
          <a:p>
            <a:pPr rtl="1"/>
            <a:r>
              <a:rPr lang="fa-IR" smtClean="0"/>
              <a:t>بعد </a:t>
            </a:r>
            <a:r>
              <a:rPr lang="fa-IR" dirty="0" smtClean="0"/>
              <a:t>از دهانشویه تا مدتی از خوردن یا آشامیدن خودداری کنید.</a:t>
            </a:r>
          </a:p>
          <a:p>
            <a:pPr rtl="1"/>
            <a:r>
              <a:rPr lang="fa-IR" dirty="0" smtClean="0"/>
              <a:t>چرخاندن مایع را با فشار مناسب انجام دهید تا دهانشویه به منافذ بین دندان‌ها هم برسد.</a:t>
            </a:r>
          </a:p>
          <a:p>
            <a:pPr rtl="1"/>
            <a:r>
              <a:rPr lang="fa-IR" dirty="0" smtClean="0"/>
              <a:t>از دهانشویه‌های شیمیایی مثل کلر هگزیدین – که عارضه‌های شیمیایی دارند- استفاده نکنید و از دهانشویه‌های ساده و قابل دسترسی که در ادامه معرفی می‌شود استفاده کنید.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176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1- آب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A" dirty="0" smtClean="0"/>
              <a:t>ساده ترین نوع دهانشویه</a:t>
            </a:r>
            <a:r>
              <a:rPr lang="fa-IR" dirty="0" smtClean="0"/>
              <a:t> «</a:t>
            </a:r>
            <a:r>
              <a:rPr lang="ar-SA" dirty="0" smtClean="0"/>
              <a:t>آب</a:t>
            </a:r>
            <a:r>
              <a:rPr lang="fa-IR" dirty="0" smtClean="0"/>
              <a:t>»</a:t>
            </a:r>
            <a:r>
              <a:rPr lang="ar-SA" dirty="0" smtClean="0"/>
              <a:t> است که در احادیث شریف هم بر آن تاکید شده است. همین کار ظاهرا پیش پا افتاده اگر به طور مرتّب انجام شود تاثیر به سزایی در سلامت دهان و دندان خواهد داشت.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06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2- مخلوط گلاب و سرکه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روش تهیه: 5 واحد (مثلا استکان) گلاب را با 1 واحد (استکان) سرکه مخلوط نمایید و روزی 2-3 بار به عنوان دهانشویه استفاده نمایید.</a:t>
            </a:r>
          </a:p>
          <a:p>
            <a:r>
              <a:rPr lang="ar-SA" dirty="0" smtClean="0"/>
              <a:t>این </a:t>
            </a:r>
            <a:r>
              <a:rPr lang="fa-IR" dirty="0" smtClean="0"/>
              <a:t>دهانشویه</a:t>
            </a:r>
            <a:r>
              <a:rPr lang="ar-SA" dirty="0" smtClean="0"/>
              <a:t>، علاوه بر خوش بو کردن دهان، در درمان انواع عفونت های دهان و دندان، سستی لثه ها و خونریزی آنها با مسواک زدن، خونریزی پس از اعمال دندان پزشکی، لقّی دندان ها، درمان انواع زخم ها و جوش های فضای دهان و پیشگیری و درمان آفت، بسیار خوب و قوی عمل می کند. </a:t>
            </a:r>
            <a:endParaRPr lang="fa-IR" dirty="0" smtClean="0"/>
          </a:p>
          <a:p>
            <a:r>
              <a:rPr lang="ar-SA" dirty="0" smtClean="0"/>
              <a:t>در مواردی که به علّت وجود زخم یا آفت، </a:t>
            </a:r>
            <a:r>
              <a:rPr lang="fa-IR" dirty="0" smtClean="0"/>
              <a:t>احساس سوزش می‌کنید، تنها از گلاب استفاده نمایید.</a:t>
            </a:r>
          </a:p>
          <a:p>
            <a:r>
              <a:rPr lang="ar-SA" dirty="0" smtClean="0"/>
              <a:t>در مواردی که قطع خونریزی مدّ نظر است</a:t>
            </a:r>
            <a:r>
              <a:rPr lang="fa-IR" dirty="0" smtClean="0"/>
              <a:t> </a:t>
            </a:r>
            <a:r>
              <a:rPr lang="ar-SA" dirty="0" smtClean="0"/>
              <a:t>(مثلاً پس از کشیدن دندان)، برای اِعمال اثر قوی تر می توانید سرکه را به تنهایی استفاده کنید. </a:t>
            </a:r>
            <a:endParaRPr lang="fa-IR" dirty="0" smtClean="0"/>
          </a:p>
          <a:p>
            <a:r>
              <a:rPr lang="ar-SA" dirty="0" smtClean="0"/>
              <a:t>اگر با استفاده از این دهانشویه، احساس کُند شدن دندان دارید؛ </a:t>
            </a:r>
            <a:endParaRPr lang="fa-IR" dirty="0" smtClean="0"/>
          </a:p>
          <a:p>
            <a:pPr marL="411480" lvl="1" indent="0">
              <a:buNone/>
            </a:pPr>
            <a:r>
              <a:rPr lang="ar-SA" sz="2200" dirty="0"/>
              <a:t>می توانید مقدار سرکه دهانشویه را کم کنید. </a:t>
            </a:r>
            <a:endParaRPr lang="fa-IR" sz="2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06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2- جوشانده چوب مسواک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r-SA" dirty="0"/>
              <a:t> </a:t>
            </a:r>
            <a:r>
              <a:rPr lang="fa-IR" dirty="0" smtClean="0"/>
              <a:t>چوب مسواک را بجوشانید و از عصاره آن به عنوان دهانشویه استفاده کنید.</a:t>
            </a:r>
          </a:p>
          <a:p>
            <a:r>
              <a:rPr lang="fa-IR" dirty="0" smtClean="0"/>
              <a:t>تداوم استفاده از این دهانشویه اثر خوبی در پیشگیری از جرم دندان دارد.</a:t>
            </a:r>
            <a:endParaRPr lang="en-US" dirty="0"/>
          </a:p>
        </p:txBody>
      </p:sp>
      <p:pic>
        <p:nvPicPr>
          <p:cNvPr id="4100" name="Picture 4" descr="http://jpbsonline.org/articles/2011/3/1/images/JPharmBioallSci_2011_3_1_113_76488_f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00200" y="2743200"/>
            <a:ext cx="5715000" cy="29419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52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3- محلول نمک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محلول </a:t>
            </a:r>
            <a:r>
              <a:rPr lang="ar-SA" dirty="0"/>
              <a:t>آب نمک در ضدّ عفونی کردن محوّطه دهان و گلو بسیار مفید است</a:t>
            </a:r>
            <a:r>
              <a:rPr lang="ar-SA" dirty="0" smtClean="0"/>
              <a:t>.</a:t>
            </a:r>
            <a:r>
              <a:rPr lang="fa-IR" dirty="0" smtClean="0"/>
              <a:t> البته دقت کنید که لازم نیست از محلول خیلی شور استفاده کنید. همین که مزه نمک را احساس کنید کافی است.</a:t>
            </a:r>
          </a:p>
          <a:p>
            <a:r>
              <a:rPr lang="ar-SA" dirty="0" smtClean="0"/>
              <a:t> </a:t>
            </a:r>
            <a:r>
              <a:rPr lang="ar-SA" dirty="0"/>
              <a:t>علاوه بر دهانشویه، نمک را می توان با ماساژ دادن روی لثه ها و دندان ها هم به کار برد.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80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4- جوشانده پوست انار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315200" cy="4800600"/>
          </a:xfrm>
        </p:spPr>
        <p:txBody>
          <a:bodyPr>
            <a:normAutofit/>
          </a:bodyPr>
          <a:lstStyle/>
          <a:p>
            <a:r>
              <a:rPr lang="ar-SA" dirty="0" smtClean="0"/>
              <a:t>پوست انار</a:t>
            </a:r>
            <a:r>
              <a:rPr lang="fa-IR" dirty="0" smtClean="0"/>
              <a:t> </a:t>
            </a:r>
            <a:r>
              <a:rPr lang="ar-SA" dirty="0" smtClean="0"/>
              <a:t>یک </a:t>
            </a:r>
            <a:r>
              <a:rPr lang="ar-SA" dirty="0"/>
              <a:t>داروی ارزان </a:t>
            </a:r>
            <a:r>
              <a:rPr lang="ar-SA" dirty="0" smtClean="0"/>
              <a:t>امّا </a:t>
            </a:r>
            <a:r>
              <a:rPr lang="ar-SA" dirty="0"/>
              <a:t>بسیار موثّر است. </a:t>
            </a:r>
            <a:endParaRPr lang="fa-IR" dirty="0" smtClean="0"/>
          </a:p>
          <a:p>
            <a:r>
              <a:rPr lang="ar-SA" dirty="0" smtClean="0"/>
              <a:t>جوشانده </a:t>
            </a:r>
            <a:r>
              <a:rPr lang="ar-SA" dirty="0"/>
              <a:t>پوست انار </a:t>
            </a:r>
            <a:endParaRPr lang="fa-IR" dirty="0" smtClean="0"/>
          </a:p>
          <a:p>
            <a:pPr lvl="1"/>
            <a:r>
              <a:rPr lang="ar-SA" dirty="0" smtClean="0"/>
              <a:t>یک </a:t>
            </a:r>
            <a:r>
              <a:rPr lang="ar-SA" dirty="0"/>
              <a:t>درمان عالی برای انواع عفونت ها، زخم ها و آفت دهان است؛ </a:t>
            </a:r>
            <a:endParaRPr lang="fa-IR" dirty="0" smtClean="0"/>
          </a:p>
          <a:p>
            <a:pPr lvl="1"/>
            <a:r>
              <a:rPr lang="ar-SA" dirty="0" smtClean="0"/>
              <a:t>لثه </a:t>
            </a:r>
            <a:r>
              <a:rPr lang="ar-SA" dirty="0"/>
              <a:t>های سست را محکم می کند؛ </a:t>
            </a:r>
            <a:endParaRPr lang="fa-IR" dirty="0" smtClean="0"/>
          </a:p>
          <a:p>
            <a:pPr lvl="1"/>
            <a:r>
              <a:rPr lang="ar-SA" dirty="0" smtClean="0"/>
              <a:t>خونریزی </a:t>
            </a:r>
            <a:r>
              <a:rPr lang="ar-SA" dirty="0"/>
              <a:t>آنها را – به ویژه هنگام مسواک زدن – متوقّف </a:t>
            </a:r>
            <a:r>
              <a:rPr lang="ar-SA" dirty="0" smtClean="0"/>
              <a:t>می</a:t>
            </a:r>
            <a:r>
              <a:rPr lang="fa-IR" dirty="0" smtClean="0"/>
              <a:t>‌</a:t>
            </a:r>
            <a:r>
              <a:rPr lang="ar-SA" dirty="0" smtClean="0"/>
              <a:t>کند</a:t>
            </a:r>
            <a:endParaRPr lang="fa-IR" dirty="0" smtClean="0"/>
          </a:p>
          <a:p>
            <a:pPr lvl="1"/>
            <a:r>
              <a:rPr lang="ar-SA" dirty="0" smtClean="0"/>
              <a:t>لقّی </a:t>
            </a:r>
            <a:r>
              <a:rPr lang="ar-SA" dirty="0"/>
              <a:t>دندان ها را به تدریج از بین می برد. </a:t>
            </a:r>
            <a:endParaRPr lang="fa-IR" dirty="0" smtClean="0"/>
          </a:p>
          <a:p>
            <a:r>
              <a:rPr lang="ar-SA" dirty="0" smtClean="0"/>
              <a:t>گل </a:t>
            </a:r>
            <a:r>
              <a:rPr lang="ar-SA" dirty="0"/>
              <a:t>انار و آب انار هم در این زمینه اثری مشابه پوست انار دارند.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2" descr="http://sepidane.com/wp-content/uploads/2014/11/pomegrana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648200"/>
            <a:ext cx="3200400" cy="184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97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5- جوشانده جفت بلوط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 smtClean="0"/>
              <a:t>جفت </a:t>
            </a:r>
            <a:r>
              <a:rPr lang="ar-SA" dirty="0"/>
              <a:t>بلوط، لایه نازک قهوه ای رنگی است که بین پوست بلوط و مغز آن قرار گرفته و به راحتی هم جدا می شود. </a:t>
            </a:r>
            <a:endParaRPr lang="fa-IR" dirty="0" smtClean="0"/>
          </a:p>
          <a:p>
            <a:r>
              <a:rPr lang="ar-SA" dirty="0" smtClean="0"/>
              <a:t>این </a:t>
            </a:r>
            <a:r>
              <a:rPr lang="ar-SA" dirty="0"/>
              <a:t>دارو بسیار قابض است و اثرات بسیار مفیدی در کم کردن عفونت و بهبودی آفت و زخم های دهان و رفع سستی لثه ها و لقّی دندان ها دارد.</a:t>
            </a:r>
            <a:endParaRPr lang="en-US" dirty="0"/>
          </a:p>
          <a:p>
            <a:endParaRPr lang="en-US" dirty="0"/>
          </a:p>
        </p:txBody>
      </p:sp>
      <p:pic>
        <p:nvPicPr>
          <p:cNvPr id="7170" name="Picture 2" descr="http://3nasl.com/theTba-Contents/Components/Contents/UserFiles/Items/55448/Oak.jpg?w=200&amp;height=200&amp;q=hig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298" y="3505200"/>
            <a:ext cx="2604302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63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6- جوشانده نعنا، پونه و آویشن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نعنا، پونه و آویشن اثرات درمانی بسیار گسترده‌ای دارند.</a:t>
            </a:r>
          </a:p>
          <a:p>
            <a:r>
              <a:rPr lang="fa-IR" dirty="0" smtClean="0"/>
              <a:t>جوشانده آن‌ها می‌تواند به عنوان یک ضدعفونی‌کننده فضای دهان مورد استفاده قرار گیرد.</a:t>
            </a:r>
          </a:p>
          <a:p>
            <a:endParaRPr lang="fa-IR" b="1" dirty="0" smtClean="0"/>
          </a:p>
        </p:txBody>
      </p:sp>
      <p:pic>
        <p:nvPicPr>
          <p:cNvPr id="8196" name="Picture 4" descr="http://www.farhangnews.ir/sites/default/files/styles/node_thumb_4/public/content/images/story/93-02/08/74188-220817-1398694617.jpg?itok=0U-f0MY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200400"/>
            <a:ext cx="2857500" cy="1905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57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7- سایر دهانشویه‌ها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a-IR" dirty="0" smtClean="0"/>
              <a:t>جوشانده موارد زیر می‌تواند به عنوان دهانشویه مورد استفاده قرار گیرد:</a:t>
            </a:r>
          </a:p>
          <a:p>
            <a:r>
              <a:rPr lang="ar-SA" dirty="0"/>
              <a:t>چای: چای را دم کنید؛ امّا آن را ننوشید! دهانشویه چای </a:t>
            </a:r>
            <a:r>
              <a:rPr lang="fa-IR" dirty="0" smtClean="0"/>
              <a:t>(</a:t>
            </a:r>
            <a:r>
              <a:rPr lang="ar-SA" dirty="0" smtClean="0"/>
              <a:t> </a:t>
            </a:r>
            <a:r>
              <a:rPr lang="ar-SA" dirty="0"/>
              <a:t>به ویژه چای </a:t>
            </a:r>
            <a:r>
              <a:rPr lang="ar-SA" dirty="0" smtClean="0"/>
              <a:t>سبز</a:t>
            </a:r>
            <a:r>
              <a:rPr lang="fa-IR" dirty="0" smtClean="0"/>
              <a:t>)</a:t>
            </a:r>
            <a:r>
              <a:rPr lang="ar-SA" dirty="0" smtClean="0"/>
              <a:t> </a:t>
            </a:r>
            <a:r>
              <a:rPr lang="ar-SA" dirty="0"/>
              <a:t>در کاهش بار عفونی فضای دهان بسیار موثّر است</a:t>
            </a:r>
            <a:r>
              <a:rPr lang="ar-SA" dirty="0" smtClean="0"/>
              <a:t>.</a:t>
            </a:r>
            <a:endParaRPr lang="fa-IR" dirty="0" smtClean="0"/>
          </a:p>
          <a:p>
            <a:r>
              <a:rPr lang="ar-SA" dirty="0"/>
              <a:t>سماق قرمز و قهوه ای و گرد غوره: </a:t>
            </a:r>
            <a:r>
              <a:rPr lang="fa-IR" dirty="0" smtClean="0"/>
              <a:t>در </a:t>
            </a:r>
            <a:r>
              <a:rPr lang="ar-SA" dirty="0" smtClean="0"/>
              <a:t>درمان </a:t>
            </a:r>
            <a:r>
              <a:rPr lang="ar-SA" dirty="0"/>
              <a:t>زخم ها و آفت و جلوگیری از خونریزی لثه </a:t>
            </a:r>
            <a:r>
              <a:rPr lang="ar-SA" dirty="0" smtClean="0"/>
              <a:t>ها</a:t>
            </a:r>
            <a:r>
              <a:rPr lang="fa-IR" dirty="0"/>
              <a:t> </a:t>
            </a:r>
            <a:r>
              <a:rPr lang="fa-IR" dirty="0" smtClean="0"/>
              <a:t>مفید است.</a:t>
            </a:r>
          </a:p>
          <a:p>
            <a:r>
              <a:rPr lang="ar-SA" dirty="0"/>
              <a:t>میخک (قرنفل): دهانشویه با عصاره یا عرق میخک یک مسکّن بسیار مناسب برای بسیاری از دندان دردهاست</a:t>
            </a:r>
            <a:r>
              <a:rPr lang="ar-SA" dirty="0" smtClean="0"/>
              <a:t>.</a:t>
            </a:r>
            <a:endParaRPr lang="fa-IR" dirty="0" smtClean="0"/>
          </a:p>
          <a:p>
            <a:r>
              <a:rPr lang="ar-SA" dirty="0"/>
              <a:t>فلوس و تخم گشنیز</a:t>
            </a:r>
            <a:r>
              <a:rPr lang="ar-SA" dirty="0" smtClean="0"/>
              <a:t>:</a:t>
            </a:r>
            <a:r>
              <a:rPr lang="fa-IR" dirty="0" smtClean="0"/>
              <a:t> علاوه بر دهانشویه برای ضدعفونی‌کردن عمومی دهان، </a:t>
            </a:r>
            <a:r>
              <a:rPr lang="ar-SA" dirty="0" smtClean="0"/>
              <a:t>این </a:t>
            </a:r>
            <a:r>
              <a:rPr lang="ar-SA" dirty="0"/>
              <a:t>دو دارو روی آفت هم اثر مناسبی می گذارند.</a:t>
            </a:r>
            <a:endParaRPr lang="en-US" dirty="0"/>
          </a:p>
          <a:p>
            <a:r>
              <a:rPr lang="ar-SA" dirty="0"/>
              <a:t> </a:t>
            </a:r>
            <a:r>
              <a:rPr lang="ar-SA" dirty="0" smtClean="0"/>
              <a:t>سعد </a:t>
            </a:r>
            <a:r>
              <a:rPr lang="ar-SA" dirty="0"/>
              <a:t>کوفی: از مهم ترین داروهای ضدّ عفونی کننده دهان و دندان </a:t>
            </a:r>
            <a:r>
              <a:rPr lang="ar-SA" dirty="0" smtClean="0"/>
              <a:t>است</a:t>
            </a:r>
            <a:r>
              <a:rPr lang="fa-IR" dirty="0" smtClean="0"/>
              <a:t>. </a:t>
            </a:r>
          </a:p>
          <a:p>
            <a:pPr marL="411480" lvl="1" indent="0">
              <a:buNone/>
            </a:pPr>
            <a:r>
              <a:rPr lang="fa-IR" sz="2200" dirty="0"/>
              <a:t>همچنین</a:t>
            </a:r>
            <a:r>
              <a:rPr lang="ar-SA" sz="2200" dirty="0"/>
              <a:t> پودر شده آن را می</a:t>
            </a:r>
            <a:r>
              <a:rPr lang="fa-IR" sz="2200" dirty="0"/>
              <a:t>‌</a:t>
            </a:r>
            <a:r>
              <a:rPr lang="ar-SA" sz="2200" dirty="0"/>
              <a:t>توان برای مسواک زدن به کار برد</a:t>
            </a:r>
            <a:r>
              <a:rPr lang="fa-IR" sz="2200" dirty="0"/>
              <a:t>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6443108"/>
            <a:ext cx="1041298" cy="414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3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117</TotalTime>
  <Words>688</Words>
  <Application>Microsoft Office PowerPoint</Application>
  <PresentationFormat>On-screen Show (4:3)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B Jadid</vt:lpstr>
      <vt:lpstr>B Roya</vt:lpstr>
      <vt:lpstr>B Titr</vt:lpstr>
      <vt:lpstr>Calibri</vt:lpstr>
      <vt:lpstr>Cambria</vt:lpstr>
      <vt:lpstr>Adjacency</vt:lpstr>
      <vt:lpstr>دهان شویه‌های طبیعی</vt:lpstr>
      <vt:lpstr>چند نکته برای شروع</vt:lpstr>
      <vt:lpstr>1- آب</vt:lpstr>
      <vt:lpstr>2- مخلوط گلاب و سرکه</vt:lpstr>
      <vt:lpstr>2- جوشانده چوب مسواک</vt:lpstr>
      <vt:lpstr>3- محلول نمک</vt:lpstr>
      <vt:lpstr>4- جوشانده پوست انار</vt:lpstr>
      <vt:lpstr>5- جوشانده جفت بلوط</vt:lpstr>
      <vt:lpstr>6- جوشانده نعنا، پونه و آویشن</vt:lpstr>
      <vt:lpstr>7- سایر دهانشویه‌ها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</dc:creator>
  <cp:lastModifiedBy>DadeFam-43262657</cp:lastModifiedBy>
  <cp:revision>13</cp:revision>
  <dcterms:created xsi:type="dcterms:W3CDTF">2015-02-20T12:01:24Z</dcterms:created>
  <dcterms:modified xsi:type="dcterms:W3CDTF">2023-07-02T14:28:52Z</dcterms:modified>
</cp:coreProperties>
</file>