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DF3D3-EB72-48E0-8BF4-51D45CAD1E9B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BAD11-654C-4C65-BA59-1C90188B3A3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879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0A939E-AABB-44B0-A9D8-38F6446F6BF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59421-33C1-4C2D-AF92-0CB11C7CE810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51BD-C2F3-4ECB-A088-F41E6784E4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59421-33C1-4C2D-AF92-0CB11C7CE810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51BD-C2F3-4ECB-A088-F41E6784E4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59421-33C1-4C2D-AF92-0CB11C7CE810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51BD-C2F3-4ECB-A088-F41E6784E4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59421-33C1-4C2D-AF92-0CB11C7CE810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51BD-C2F3-4ECB-A088-F41E6784E4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59421-33C1-4C2D-AF92-0CB11C7CE810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51BD-C2F3-4ECB-A088-F41E6784E4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59421-33C1-4C2D-AF92-0CB11C7CE810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51BD-C2F3-4ECB-A088-F41E6784E4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59421-33C1-4C2D-AF92-0CB11C7CE810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51BD-C2F3-4ECB-A088-F41E6784E4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59421-33C1-4C2D-AF92-0CB11C7CE810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51BD-C2F3-4ECB-A088-F41E6784E4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59421-33C1-4C2D-AF92-0CB11C7CE810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51BD-C2F3-4ECB-A088-F41E6784E4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59421-33C1-4C2D-AF92-0CB11C7CE810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51BD-C2F3-4ECB-A088-F41E6784E4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59421-33C1-4C2D-AF92-0CB11C7CE810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51BD-C2F3-4ECB-A088-F41E6784E4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59421-33C1-4C2D-AF92-0CB11C7CE810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651BD-C2F3-4ECB-A088-F41E6784E4F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1957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4348" y="1928802"/>
            <a:ext cx="778674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ماجرای اوّل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ملیکا </a:t>
            </a:r>
            <a:r>
              <a:rPr lang="fa-IR" sz="2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تا نگاهش به روان نویس قرمز افتاد، چشم </a:t>
            </a:r>
            <a:r>
              <a:rPr lang="fa-IR" sz="24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هایش </a:t>
            </a:r>
            <a:r>
              <a:rPr lang="fa-IR" sz="2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برق زد.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چه جالب! عجب خوش شانسم!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فوری </a:t>
            </a:r>
            <a:r>
              <a:rPr lang="fa-IR" sz="2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خم شد؛ آن را برداشت و </a:t>
            </a:r>
            <a:r>
              <a:rPr lang="fa-IR" sz="24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هیجان </a:t>
            </a:r>
            <a:r>
              <a:rPr lang="fa-IR" sz="2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زده به دوستش گفت: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امروز صبح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تصمیم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داشتم از مغازه خودکار قرمز بخرم، امّا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یادم رفت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؛ در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عوض</a:t>
            </a:r>
            <a:r>
              <a:rPr lang="en-US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یک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روان نویس قرمز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پیدا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کردم!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چه روان نویس قشنگی!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هدی </a:t>
            </a:r>
            <a:r>
              <a:rPr lang="fa-IR" sz="2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گفت: امّا </a:t>
            </a:r>
            <a:r>
              <a:rPr lang="fa-IR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این </a:t>
            </a:r>
            <a:r>
              <a:rPr lang="fa-IR" sz="2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که مال تو </a:t>
            </a:r>
            <a:r>
              <a:rPr lang="fa-IR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نیست</a:t>
            </a:r>
            <a:r>
              <a:rPr lang="fa-IR" sz="2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 زود برو </a:t>
            </a:r>
            <a:r>
              <a:rPr lang="fa-IR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این </a:t>
            </a:r>
            <a:r>
              <a:rPr lang="fa-IR" sz="2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را داخل </a:t>
            </a:r>
            <a:r>
              <a:rPr lang="fa-IR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جعبه ی اشیای</a:t>
            </a:r>
            <a:endParaRPr lang="fa-IR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 rtl="1">
              <a:lnSpc>
                <a:spcPct val="150000"/>
              </a:lnSpc>
            </a:pPr>
            <a:r>
              <a:rPr lang="fa-IR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پیدا </a:t>
            </a:r>
            <a:r>
              <a:rPr lang="fa-IR" sz="2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شده بگذار تا به دست صاحبش برسد.</a:t>
            </a:r>
            <a:endParaRPr lang="en-US" sz="20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14612" y="1285860"/>
            <a:ext cx="3571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72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مال </a:t>
            </a:r>
            <a:r>
              <a:rPr lang="fa-IR" sz="7200" b="1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مردم</a:t>
            </a:r>
            <a:endParaRPr lang="en-US" sz="7200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 descr="C:\Users\ahmad\Desktop\New folder (3)\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857232"/>
            <a:ext cx="2176637" cy="195897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Users\ahmad\Desktop\New folder (3)\14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16" y="0"/>
            <a:ext cx="2248952" cy="2428868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3701799" y="71414"/>
            <a:ext cx="344196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fa-IR" sz="7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درس ششم</a:t>
            </a:r>
            <a:endParaRPr lang="fa-IR" sz="72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71670" y="285728"/>
            <a:ext cx="6858048" cy="19389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000" b="1" dirty="0" smtClean="0"/>
              <a:t>ملیکا </a:t>
            </a:r>
            <a:r>
              <a:rPr lang="fa-IR" sz="2000" b="1" dirty="0"/>
              <a:t>روان نویس را در </a:t>
            </a:r>
            <a:r>
              <a:rPr lang="fa-IR" sz="2000" b="1" dirty="0" smtClean="0"/>
              <a:t>کیفش </a:t>
            </a:r>
            <a:r>
              <a:rPr lang="fa-IR" sz="2000" b="1" dirty="0"/>
              <a:t>گذاشت و گفت: </a:t>
            </a:r>
            <a:r>
              <a:rPr lang="fa-IR" sz="2000" b="1" dirty="0" smtClean="0"/>
              <a:t>این </a:t>
            </a:r>
            <a:r>
              <a:rPr lang="fa-IR" sz="2000" b="1" dirty="0"/>
              <a:t>را که خودم هم </a:t>
            </a:r>
            <a:r>
              <a:rPr lang="fa-IR" sz="2000" b="1" dirty="0" smtClean="0"/>
              <a:t>می </a:t>
            </a:r>
            <a:r>
              <a:rPr lang="fa-IR" sz="2000" b="1" dirty="0"/>
              <a:t>دانم. معلوم است که </a:t>
            </a:r>
            <a:r>
              <a:rPr lang="fa-IR" sz="2000" b="1" dirty="0" smtClean="0"/>
              <a:t>این برای صاحبش </a:t>
            </a:r>
            <a:r>
              <a:rPr lang="fa-IR" sz="2000" b="1" dirty="0"/>
              <a:t>است. من فقط </a:t>
            </a:r>
            <a:r>
              <a:rPr lang="fa-IR" sz="2000" b="1" dirty="0" smtClean="0"/>
              <a:t>برای </a:t>
            </a:r>
            <a:r>
              <a:rPr lang="fa-IR" sz="2000" b="1" dirty="0"/>
              <a:t>امتحان </a:t>
            </a:r>
            <a:r>
              <a:rPr lang="fa-IR" sz="2000" b="1" dirty="0" smtClean="0"/>
              <a:t>ریاضی </a:t>
            </a:r>
            <a:r>
              <a:rPr lang="fa-IR" sz="2000" b="1" dirty="0"/>
              <a:t>از آن استفاده </a:t>
            </a:r>
            <a:r>
              <a:rPr lang="fa-IR" sz="2000" b="1" dirty="0" smtClean="0"/>
              <a:t>می </a:t>
            </a:r>
            <a:r>
              <a:rPr lang="fa-IR" sz="2000" b="1" dirty="0"/>
              <a:t>کنم و بعد از امتحان، </a:t>
            </a:r>
            <a:r>
              <a:rPr lang="fa-IR" sz="2000" b="1" dirty="0" smtClean="0"/>
              <a:t>فوری </a:t>
            </a:r>
            <a:r>
              <a:rPr lang="fa-IR" sz="2000" b="1" dirty="0"/>
              <a:t>روان نویس </a:t>
            </a:r>
            <a:r>
              <a:rPr lang="fa-IR" sz="2000" b="1" dirty="0" smtClean="0"/>
              <a:t>را در </a:t>
            </a:r>
            <a:r>
              <a:rPr lang="fa-IR" sz="2000" b="1" dirty="0"/>
              <a:t>همان جعبه </a:t>
            </a:r>
            <a:r>
              <a:rPr lang="fa-IR" sz="2000" b="1" dirty="0" smtClean="0"/>
              <a:t>میگذارم</a:t>
            </a:r>
            <a:r>
              <a:rPr lang="fa-IR" sz="2000" b="1" dirty="0"/>
              <a:t>.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/>
              <a:t>هدی گفت: </a:t>
            </a:r>
            <a:r>
              <a:rPr lang="fa-IR" sz="2000" b="1" dirty="0" smtClean="0"/>
              <a:t>نمیشود!</a:t>
            </a:r>
            <a:endParaRPr lang="fa-IR" sz="2000" b="1" dirty="0"/>
          </a:p>
        </p:txBody>
      </p:sp>
      <p:pic>
        <p:nvPicPr>
          <p:cNvPr id="2050" name="Picture 2" descr="C:\Users\ahmad\Desktop\New folder (3)\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4643446"/>
            <a:ext cx="2582097" cy="214314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214282" y="2357430"/>
            <a:ext cx="6429420" cy="32316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ملیکا ادامه داد: ای بابا! خیلی سخت گیر هستی. من بیشتر از خودکار آبی ام استفاده می کنم. از این روان نویس فقط برای خط کشی و رسم شکلها استفاده میکنم تا برگهی امتحانی ام قشنگتر شود؛ همین! با روان نویس، شکل ها زیباتر و پررنگ تر کشیده می شود.</a:t>
            </a:r>
            <a:endParaRPr lang="en-US" sz="2000" b="1" dirty="0" smtClean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هدی گفت: وقتی این روان نویس مال شما نیست، حتّی یک خطّ کوچک هم با آن نمی توانی بکشی!</a:t>
            </a:r>
            <a:endParaRPr lang="en-US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14612" y="401494"/>
            <a:ext cx="635795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ماجرای دوم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کریم </a:t>
            </a:r>
            <a:r>
              <a:rPr lang="fa-IR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که کوچک </a:t>
            </a:r>
            <a:r>
              <a:rPr lang="fa-IR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ترین عموی </a:t>
            </a:r>
            <a:r>
              <a:rPr lang="fa-IR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اکبر است، </a:t>
            </a:r>
            <a:r>
              <a:rPr lang="fa-IR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دیروز به خانه ی </a:t>
            </a:r>
            <a:r>
              <a:rPr lang="fa-IR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آن ها آمد. پدر و مادر اکبر </a:t>
            </a:r>
            <a:r>
              <a:rPr lang="fa-IR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رفته بودند </a:t>
            </a:r>
            <a:r>
              <a:rPr lang="fa-IR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بازار.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کریم </a:t>
            </a:r>
            <a:r>
              <a:rPr lang="fa-IR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به اکبر گفت:</a:t>
            </a:r>
          </a:p>
          <a:p>
            <a:pPr algn="just" rtl="1">
              <a:lnSpc>
                <a:spcPct val="150000"/>
              </a:lnSpc>
            </a:pPr>
            <a:r>
              <a:rPr lang="fa-IR" sz="2000" b="1" cap="all" dirty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اکبر جان! اگر </a:t>
            </a:r>
            <a:r>
              <a:rPr lang="fa-IR" sz="2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می </a:t>
            </a:r>
            <a:r>
              <a:rPr lang="fa-IR" sz="2000" b="1" cap="all" dirty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شود </a:t>
            </a:r>
            <a:r>
              <a:rPr lang="fa-IR" sz="2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دوربین فیلمبرداری پدرت </a:t>
            </a:r>
            <a:r>
              <a:rPr lang="fa-IR" sz="2000" b="1" cap="all" dirty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را </a:t>
            </a:r>
            <a:r>
              <a:rPr lang="fa-IR" sz="2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برایم بیاور</a:t>
            </a:r>
            <a:r>
              <a:rPr lang="fa-IR" sz="2000" b="1" cap="all" dirty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. فردا با </a:t>
            </a:r>
            <a:r>
              <a:rPr lang="fa-IR" sz="2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دوستانم می خواهیم برویم </a:t>
            </a:r>
            <a:r>
              <a:rPr lang="fa-IR" sz="2000" b="1" cap="all" dirty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کوه </a:t>
            </a:r>
            <a:r>
              <a:rPr lang="fa-IR" sz="2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نوردی!</a:t>
            </a:r>
            <a:endParaRPr lang="fa-IR" sz="2000" b="1" cap="all" dirty="0">
              <a:ln w="9000" cmpd="sng">
                <a:solidFill>
                  <a:schemeClr val="tx1"/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just" rtl="1">
              <a:lnSpc>
                <a:spcPct val="150000"/>
              </a:lnSpc>
            </a:pPr>
            <a:r>
              <a:rPr lang="fa-IR" sz="2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می </a:t>
            </a:r>
            <a:r>
              <a:rPr lang="fa-IR" sz="2000" b="1" cap="all" dirty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خواهم از </a:t>
            </a:r>
            <a:r>
              <a:rPr lang="fa-IR" sz="2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کوهستان های </a:t>
            </a:r>
            <a:r>
              <a:rPr lang="fa-IR" sz="2000" b="1" cap="all" dirty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اطراف شهر </a:t>
            </a:r>
            <a:r>
              <a:rPr lang="fa-IR" sz="2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فیلم بگیرم</a:t>
            </a:r>
            <a:r>
              <a:rPr lang="fa-IR" sz="2000" b="1" cap="all" dirty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. </a:t>
            </a:r>
            <a:r>
              <a:rPr lang="fa-IR" sz="2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دوربینتان خیلی عالی </a:t>
            </a:r>
            <a:r>
              <a:rPr lang="fa-IR" sz="2000" b="1" cap="all" dirty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است.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اکبر با تعجّب گفت: عموجان! </a:t>
            </a:r>
            <a:r>
              <a:rPr lang="fa-IR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دوربین </a:t>
            </a:r>
            <a:r>
              <a:rPr lang="fa-IR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پدرم </a:t>
            </a:r>
            <a:r>
              <a:rPr lang="fa-IR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مال خودش </a:t>
            </a:r>
            <a:r>
              <a:rPr lang="fa-IR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که </a:t>
            </a:r>
            <a:r>
              <a:rPr lang="fa-IR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نیست</a:t>
            </a:r>
            <a:r>
              <a:rPr lang="fa-IR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؛ </a:t>
            </a:r>
            <a:r>
              <a:rPr lang="fa-IR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دوربین </a:t>
            </a:r>
            <a:r>
              <a:rPr lang="fa-IR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اداره است. پدرم </a:t>
            </a:r>
            <a:r>
              <a:rPr lang="fa-IR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هنگام مأموریت های کاری </a:t>
            </a:r>
            <a:r>
              <a:rPr lang="fa-IR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از آن استفاده </a:t>
            </a:r>
            <a:r>
              <a:rPr lang="fa-IR" sz="24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میکند</a:t>
            </a:r>
            <a:r>
              <a:rPr lang="fa-IR" sz="2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en-US" sz="24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4" name="Picture 2" descr="C:\Users\ahmad\Desktop\New folder (3)\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5" y="357166"/>
            <a:ext cx="2643207" cy="250033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7158" y="1000108"/>
            <a:ext cx="8358246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 smtClean="0"/>
              <a:t>کریم </a:t>
            </a:r>
            <a:r>
              <a:rPr lang="fa-IR" sz="2400" b="1" dirty="0"/>
              <a:t>گفت: فقط </a:t>
            </a:r>
            <a:r>
              <a:rPr lang="fa-IR" sz="2400" b="1" dirty="0" smtClean="0"/>
              <a:t>یک </a:t>
            </a:r>
            <a:r>
              <a:rPr lang="fa-IR" sz="2400" b="1" dirty="0"/>
              <a:t>روز آن را </a:t>
            </a:r>
            <a:r>
              <a:rPr lang="fa-IR" sz="2400" b="1" dirty="0" smtClean="0"/>
              <a:t>می </a:t>
            </a:r>
            <a:r>
              <a:rPr lang="fa-IR" sz="2400" b="1" dirty="0"/>
              <a:t>خواهم. قول </a:t>
            </a:r>
            <a:r>
              <a:rPr lang="fa-IR" sz="2400" b="1" dirty="0" smtClean="0"/>
              <a:t>می </a:t>
            </a:r>
            <a:r>
              <a:rPr lang="fa-IR" sz="2400" b="1" dirty="0"/>
              <a:t>دهم به </a:t>
            </a:r>
            <a:r>
              <a:rPr lang="fa-IR" sz="2400" b="1" dirty="0" smtClean="0"/>
              <a:t>خوبی </a:t>
            </a:r>
            <a:r>
              <a:rPr lang="fa-IR" sz="2400" b="1" dirty="0"/>
              <a:t>از آن مراقبت کنم و </a:t>
            </a:r>
            <a:r>
              <a:rPr lang="fa-IR" sz="2400" b="1" dirty="0" smtClean="0"/>
              <a:t>حتّی یک </a:t>
            </a:r>
            <a:r>
              <a:rPr lang="fa-IR" sz="2400" b="1" dirty="0"/>
              <a:t>خط </a:t>
            </a:r>
            <a:r>
              <a:rPr lang="fa-IR" sz="2400" b="1" dirty="0" smtClean="0"/>
              <a:t>هم به </a:t>
            </a:r>
            <a:r>
              <a:rPr lang="fa-IR" sz="2400" b="1" dirty="0"/>
              <a:t>آن </a:t>
            </a:r>
            <a:r>
              <a:rPr lang="fa-IR" sz="2400" b="1" dirty="0" smtClean="0"/>
              <a:t>نیندازم</a:t>
            </a:r>
            <a:r>
              <a:rPr lang="fa-IR" sz="2400" b="1" dirty="0"/>
              <a:t>.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/>
              <a:t>- البتّه پدرم خودش بهتر </a:t>
            </a:r>
            <a:r>
              <a:rPr lang="fa-IR" sz="2400" b="1" dirty="0" smtClean="0"/>
              <a:t>می </a:t>
            </a:r>
            <a:r>
              <a:rPr lang="fa-IR" sz="2400" b="1" dirty="0"/>
              <a:t>داند؛ </a:t>
            </a:r>
            <a:r>
              <a:rPr lang="fa-IR" sz="2400" b="1" dirty="0" smtClean="0"/>
              <a:t>ولی </a:t>
            </a:r>
            <a:r>
              <a:rPr lang="fa-IR" sz="2400" b="1" dirty="0"/>
              <a:t>من مطمئنّم بابا قبول </a:t>
            </a:r>
            <a:r>
              <a:rPr lang="fa-IR" sz="2400" b="1" dirty="0" smtClean="0"/>
              <a:t>نمیکند</a:t>
            </a:r>
            <a:r>
              <a:rPr lang="fa-IR" sz="2400" b="1" dirty="0"/>
              <a:t>.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/>
              <a:t>- از کجا </a:t>
            </a:r>
            <a:r>
              <a:rPr lang="fa-IR" sz="2400" b="1" dirty="0" smtClean="0"/>
              <a:t>می دانی؟</a:t>
            </a:r>
            <a:endParaRPr lang="fa-IR" sz="2400" b="1" dirty="0"/>
          </a:p>
          <a:p>
            <a:pPr algn="just" rtl="1">
              <a:lnSpc>
                <a:spcPct val="150000"/>
              </a:lnSpc>
            </a:pPr>
            <a:r>
              <a:rPr lang="fa-IR" sz="2400" b="1" dirty="0"/>
              <a:t>- چون روز جشن تولّد من با تلفن همراهش </a:t>
            </a:r>
            <a:r>
              <a:rPr lang="fa-IR" sz="2400" b="1" dirty="0" smtClean="0"/>
              <a:t>فیلم </a:t>
            </a:r>
            <a:r>
              <a:rPr lang="fa-IR" sz="2400" b="1" dirty="0"/>
              <a:t>گرفت. </a:t>
            </a:r>
            <a:r>
              <a:rPr lang="fa-IR" sz="2400" b="1" dirty="0" smtClean="0"/>
              <a:t>وقتی </a:t>
            </a:r>
            <a:r>
              <a:rPr lang="fa-IR" sz="2400" b="1" dirty="0"/>
              <a:t>به او گفتم چرا با </a:t>
            </a:r>
            <a:r>
              <a:rPr lang="fa-IR" sz="2400" b="1" dirty="0" smtClean="0"/>
              <a:t>دوربین فیلم نمیگیری؟</a:t>
            </a:r>
            <a:endParaRPr lang="fa-IR" sz="2400" b="1" dirty="0"/>
          </a:p>
          <a:p>
            <a:pPr algn="just" rtl="1">
              <a:lnSpc>
                <a:spcPct val="150000"/>
              </a:lnSpc>
            </a:pPr>
            <a:r>
              <a:rPr lang="fa-IR" sz="2400" b="1" dirty="0"/>
              <a:t>گفت: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/>
              <a:t>از </a:t>
            </a:r>
            <a:r>
              <a:rPr lang="fa-IR" sz="2400" b="1" dirty="0" smtClean="0"/>
              <a:t>دوربین </a:t>
            </a:r>
            <a:r>
              <a:rPr lang="fa-IR" sz="2400" b="1" dirty="0"/>
              <a:t>اداره </a:t>
            </a:r>
            <a:r>
              <a:rPr lang="fa-IR" sz="2400" b="1" dirty="0" smtClean="0"/>
              <a:t>نباید </a:t>
            </a:r>
            <a:r>
              <a:rPr lang="fa-IR" sz="2400" b="1" dirty="0"/>
              <a:t>استفاده ی </a:t>
            </a:r>
            <a:r>
              <a:rPr lang="fa-IR" sz="2400" b="1" dirty="0" smtClean="0"/>
              <a:t>شخصی </a:t>
            </a:r>
            <a:r>
              <a:rPr lang="fa-IR" sz="2400" b="1" dirty="0"/>
              <a:t>کرد.</a:t>
            </a:r>
            <a:endParaRPr lang="en-US" sz="24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720" y="1285860"/>
            <a:ext cx="8286808" cy="5262979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کنار خیابان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پر از صندو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قهای میوه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بود. من و حسن از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خیابان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رد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شدیم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تا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کمی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انگور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بخریم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کنار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یکی از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فروشندگان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رفتیم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و من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كیسه ی نایلونی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را از او گرفتم.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حسن گوش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های ایستاد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و من کنار صندوق ها رفتم. همه جور انگور داشت؛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ریز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، درشت، سبز،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سیاه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، </a:t>
            </a:r>
            <a:r>
              <a:rPr lang="fa-IR" sz="2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قرمز و </a:t>
            </a:r>
            <a:r>
              <a:rPr lang="fa-IR" sz="2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... .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خوشه </a:t>
            </a:r>
            <a:r>
              <a:rPr lang="fa-IR" sz="24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ای </a:t>
            </a:r>
            <a:r>
              <a:rPr lang="fa-IR" sz="2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را برداشتم تا داخل </a:t>
            </a:r>
            <a:r>
              <a:rPr lang="fa-IR" sz="24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كیسه </a:t>
            </a:r>
            <a:r>
              <a:rPr lang="fa-IR" sz="2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بگذارم؛ با خودم گفتم: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بهتر است امتحان کنم </a:t>
            </a:r>
            <a:r>
              <a:rPr lang="fa-IR" sz="24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ببینم شیرین </a:t>
            </a:r>
            <a:r>
              <a:rPr lang="fa-IR" sz="2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هست </a:t>
            </a:r>
            <a:r>
              <a:rPr lang="fa-IR" sz="24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یا </a:t>
            </a:r>
            <a:r>
              <a:rPr lang="fa-IR" sz="2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نه؟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یک </a:t>
            </a:r>
            <a:r>
              <a:rPr lang="fa-IR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دانه داخل دهان گذاشتم؛ </a:t>
            </a:r>
            <a:r>
              <a:rPr lang="fa-IR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شیرین </a:t>
            </a:r>
            <a:r>
              <a:rPr lang="fa-IR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نبود! سراغ </a:t>
            </a:r>
            <a:r>
              <a:rPr lang="fa-IR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صندوقی دیگر </a:t>
            </a:r>
            <a:r>
              <a:rPr lang="fa-IR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رفتم و باز </a:t>
            </a:r>
            <a:r>
              <a:rPr lang="fa-IR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یک </a:t>
            </a:r>
            <a:r>
              <a:rPr lang="fa-IR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دانه دهانم گذاشتم؛ </a:t>
            </a:r>
            <a:r>
              <a:rPr lang="fa-IR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آن هم شیرین </a:t>
            </a:r>
            <a:r>
              <a:rPr lang="fa-IR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نبود. از صندوق </a:t>
            </a:r>
            <a:r>
              <a:rPr lang="fa-IR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انگورهای سیاه </a:t>
            </a:r>
            <a:r>
              <a:rPr lang="fa-IR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هم </a:t>
            </a:r>
            <a:r>
              <a:rPr lang="fa-IR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یک </a:t>
            </a:r>
            <a:r>
              <a:rPr lang="fa-IR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دانه در دهان گذاشتم؛ آن هم </a:t>
            </a:r>
            <a:r>
              <a:rPr lang="fa-IR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شیرین </a:t>
            </a:r>
            <a:r>
              <a:rPr lang="fa-IR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نبود.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به طرف فروشنده رفتم.</a:t>
            </a:r>
            <a:endParaRPr lang="en-US" sz="2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43570" y="-214338"/>
            <a:ext cx="3389069" cy="13062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ماجرای سوم</a:t>
            </a:r>
            <a:endParaRPr lang="fa-IR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786050" y="571480"/>
            <a:ext cx="6215074" cy="5618559"/>
          </a:xfrm>
          <a:prstGeom prst="round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/>
              <a:t>آقا بفرما </a:t>
            </a:r>
            <a:r>
              <a:rPr lang="fa-IR" sz="2400" b="1" dirty="0" smtClean="0"/>
              <a:t>این نایلون </a:t>
            </a:r>
            <a:r>
              <a:rPr lang="fa-IR" sz="2400" b="1" dirty="0"/>
              <a:t>را </a:t>
            </a:r>
            <a:r>
              <a:rPr lang="fa-IR" sz="2400" b="1" dirty="0" smtClean="0"/>
              <a:t>بگیر</a:t>
            </a:r>
            <a:r>
              <a:rPr lang="fa-IR" sz="2400" b="1" dirty="0"/>
              <a:t>. </a:t>
            </a:r>
            <a:r>
              <a:rPr lang="fa-IR" sz="2400" b="1" dirty="0" smtClean="0"/>
              <a:t>انگورهایتان شیرین نیست</a:t>
            </a:r>
            <a:r>
              <a:rPr lang="fa-IR" sz="2400" b="1" dirty="0"/>
              <a:t>.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/>
              <a:t>فروشنده هم </a:t>
            </a:r>
            <a:r>
              <a:rPr lang="fa-IR" sz="2400" b="1" dirty="0" smtClean="0"/>
              <a:t>چیزی </a:t>
            </a:r>
            <a:r>
              <a:rPr lang="fa-IR" sz="2400" b="1" dirty="0"/>
              <a:t>نگفت. به حسن گفتم: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 smtClean="0"/>
              <a:t>برویم جای دیگر</a:t>
            </a:r>
            <a:r>
              <a:rPr lang="fa-IR" sz="2400" b="1" dirty="0"/>
              <a:t>، </a:t>
            </a:r>
            <a:r>
              <a:rPr lang="fa-IR" sz="2400" b="1" dirty="0" smtClean="0"/>
              <a:t>این </a:t>
            </a:r>
            <a:r>
              <a:rPr lang="fa-IR" sz="2400" b="1" dirty="0"/>
              <a:t>ها </a:t>
            </a:r>
            <a:r>
              <a:rPr lang="fa-IR" sz="2400" b="1" dirty="0" smtClean="0"/>
              <a:t>شیرین نیست</a:t>
            </a:r>
            <a:r>
              <a:rPr lang="fa-IR" sz="2400" b="1" dirty="0"/>
              <a:t>.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/>
              <a:t>حسن گفت: پولش را </a:t>
            </a:r>
            <a:r>
              <a:rPr lang="fa-IR" sz="2400" b="1" dirty="0" smtClean="0"/>
              <a:t>دادی؟</a:t>
            </a:r>
            <a:endParaRPr lang="fa-IR" sz="2400" b="1" dirty="0"/>
          </a:p>
          <a:p>
            <a:pPr algn="just" rtl="1">
              <a:lnSpc>
                <a:spcPct val="150000"/>
              </a:lnSpc>
            </a:pPr>
            <a:r>
              <a:rPr lang="fa-IR" sz="2400" b="1" dirty="0"/>
              <a:t>تعجّب کردم.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/>
              <a:t>- پول </a:t>
            </a:r>
            <a:r>
              <a:rPr lang="fa-IR" sz="2400" b="1" dirty="0" smtClean="0"/>
              <a:t>چی؟ </a:t>
            </a:r>
            <a:r>
              <a:rPr lang="fa-IR" sz="2400" b="1" dirty="0"/>
              <a:t>من که انگور </a:t>
            </a:r>
            <a:r>
              <a:rPr lang="fa-IR" sz="2400" b="1" dirty="0" smtClean="0"/>
              <a:t>نخریدم</a:t>
            </a:r>
            <a:r>
              <a:rPr lang="fa-IR" sz="2400" b="1" dirty="0"/>
              <a:t>!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/>
              <a:t>حسن ادامه داد: آن چند </a:t>
            </a:r>
            <a:r>
              <a:rPr lang="fa-IR" sz="2400" b="1" dirty="0" smtClean="0"/>
              <a:t>دانه ای </a:t>
            </a:r>
            <a:r>
              <a:rPr lang="fa-IR" sz="2400" b="1" dirty="0"/>
              <a:t>که در دهانت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 smtClean="0"/>
              <a:t>گذاشتی </a:t>
            </a:r>
            <a:r>
              <a:rPr lang="fa-IR" sz="2400" b="1" dirty="0"/>
              <a:t>چطور؟ باید فروشنده راضی باشد 1</a:t>
            </a:r>
            <a:r>
              <a:rPr lang="fa-IR" sz="2400" b="1" dirty="0" smtClean="0"/>
              <a:t>.</a:t>
            </a:r>
            <a:endParaRPr lang="fa-IR" sz="2400" b="1" dirty="0"/>
          </a:p>
        </p:txBody>
      </p:sp>
      <p:pic>
        <p:nvPicPr>
          <p:cNvPr id="4098" name="Picture 2" descr="C:\Users\ahmad\Desktop\New folder (3)\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071810"/>
            <a:ext cx="2192652" cy="2214578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072462" y="357166"/>
            <a:ext cx="976549" cy="400110"/>
          </a:xfrm>
          <a:prstGeom prst="rect">
            <a:avLst/>
          </a:prstGeom>
          <a:solidFill>
            <a:srgbClr val="FFFF99"/>
          </a:solidFill>
        </p:spPr>
        <p:txBody>
          <a:bodyPr wrap="none">
            <a:spAutoFit/>
          </a:bodyPr>
          <a:lstStyle/>
          <a:p>
            <a:r>
              <a:rPr lang="fa-IR" sz="2000" b="1" dirty="0"/>
              <a:t>برایم بگو</a:t>
            </a:r>
            <a:endParaRPr lang="en-US" sz="2000" dirty="0"/>
          </a:p>
        </p:txBody>
      </p:sp>
      <p:sp>
        <p:nvSpPr>
          <p:cNvPr id="3" name="Rectangle 2"/>
          <p:cNvSpPr/>
          <p:nvPr/>
        </p:nvSpPr>
        <p:spPr>
          <a:xfrm>
            <a:off x="500066" y="857232"/>
            <a:ext cx="8572528" cy="11406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/>
              <a:t>احساس شما از </a:t>
            </a:r>
            <a:r>
              <a:rPr lang="fa-IR" sz="2400" b="1" dirty="0" smtClean="0"/>
              <a:t>اینكه ببینید شخصی </a:t>
            </a:r>
            <a:r>
              <a:rPr lang="fa-IR" sz="2400" b="1" dirty="0"/>
              <a:t>بدون اجازه از </a:t>
            </a:r>
            <a:r>
              <a:rPr lang="fa-IR" sz="2400" b="1" dirty="0" smtClean="0"/>
              <a:t>وسایل دیگری </a:t>
            </a:r>
            <a:r>
              <a:rPr lang="fa-IR" sz="2400" b="1" dirty="0"/>
              <a:t>استفاده </a:t>
            </a:r>
            <a:r>
              <a:rPr lang="fa-IR" sz="2400" b="1" dirty="0" smtClean="0"/>
              <a:t>میكند</a:t>
            </a:r>
            <a:r>
              <a:rPr lang="fa-IR" sz="2400" b="1" dirty="0"/>
              <a:t>، </a:t>
            </a:r>
            <a:r>
              <a:rPr lang="fa-IR" sz="2400" b="1" dirty="0" smtClean="0"/>
              <a:t>چیست؛با </a:t>
            </a:r>
            <a:r>
              <a:rPr lang="fa-IR" sz="2400" b="1" dirty="0"/>
              <a:t>او چه </a:t>
            </a:r>
            <a:r>
              <a:rPr lang="fa-IR" sz="2400" b="1" dirty="0" smtClean="0"/>
              <a:t>برخوردی میكنید</a:t>
            </a:r>
            <a:r>
              <a:rPr lang="fa-IR" sz="2400" b="1" dirty="0"/>
              <a:t>؟ چرا؟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7969407" y="2214554"/>
            <a:ext cx="1103187" cy="461665"/>
          </a:xfrm>
          <a:prstGeom prst="rect">
            <a:avLst/>
          </a:prstGeom>
          <a:solidFill>
            <a:srgbClr val="FFFF99"/>
          </a:solidFill>
        </p:spPr>
        <p:txBody>
          <a:bodyPr wrap="none">
            <a:spAutoFit/>
          </a:bodyPr>
          <a:lstStyle/>
          <a:p>
            <a:r>
              <a:rPr lang="fa-IR" sz="2400" b="1" dirty="0"/>
              <a:t>کامل </a:t>
            </a:r>
            <a:r>
              <a:rPr lang="fa-IR" sz="2400" b="1" dirty="0" smtClean="0"/>
              <a:t>کنید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500034" y="2714620"/>
            <a:ext cx="8572560" cy="175432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/>
              <a:t>مادر </a:t>
            </a:r>
            <a:r>
              <a:rPr lang="fa-IR" sz="2400" b="1" dirty="0" smtClean="0"/>
              <a:t>مریم </a:t>
            </a:r>
            <a:r>
              <a:rPr lang="fa-IR" sz="2400" b="1" dirty="0"/>
              <a:t>فراموشك رده بود ظرف </a:t>
            </a:r>
            <a:r>
              <a:rPr lang="fa-IR" sz="2400" b="1" dirty="0" smtClean="0"/>
              <a:t>نذری همسایه </a:t>
            </a:r>
            <a:r>
              <a:rPr lang="fa-IR" sz="2400" b="1" dirty="0"/>
              <a:t>را به آن ها بازگردانَد. استفاده از ظرف </a:t>
            </a:r>
            <a:r>
              <a:rPr lang="fa-IR" sz="2400" b="1" dirty="0" smtClean="0"/>
              <a:t>همسایه برای کارهای آشپزی </a:t>
            </a:r>
            <a:r>
              <a:rPr lang="fa-IR" sz="2400" b="1" dirty="0"/>
              <a:t>در </a:t>
            </a:r>
            <a:r>
              <a:rPr lang="fa-IR" sz="2400" b="1" dirty="0" smtClean="0"/>
              <a:t>منزل..............................................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 smtClean="0"/>
              <a:t>..................................................................................................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500034" y="4643446"/>
            <a:ext cx="8501090" cy="147732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000" b="1" dirty="0" smtClean="0"/>
              <a:t>سعید </a:t>
            </a:r>
            <a:r>
              <a:rPr lang="fa-IR" sz="2000" b="1" dirty="0"/>
              <a:t>از </a:t>
            </a:r>
            <a:r>
              <a:rPr lang="fa-IR" sz="2000" b="1" dirty="0" smtClean="0"/>
              <a:t>نانوایی </a:t>
            </a:r>
            <a:r>
              <a:rPr lang="fa-IR" sz="2000" b="1" dirty="0"/>
              <a:t>برگشت. </a:t>
            </a:r>
            <a:r>
              <a:rPr lang="fa-IR" sz="2000" b="1" dirty="0" smtClean="0"/>
              <a:t>نانها </a:t>
            </a:r>
            <a:r>
              <a:rPr lang="fa-IR" sz="2000" b="1" dirty="0"/>
              <a:t>را درون سفره گذاشت و دوباره آن ها را شمرد. </a:t>
            </a:r>
            <a:r>
              <a:rPr lang="fa-IR" sz="2000" b="1" dirty="0" smtClean="0"/>
              <a:t>برای </a:t>
            </a:r>
            <a:r>
              <a:rPr lang="fa-IR" sz="2000" b="1" dirty="0"/>
              <a:t>بار سوم </a:t>
            </a:r>
            <a:r>
              <a:rPr lang="fa-IR" sz="2000" b="1" dirty="0" smtClean="0"/>
              <a:t>شمرد. اشتباه </a:t>
            </a:r>
            <a:r>
              <a:rPr lang="fa-IR" sz="2000" b="1" dirty="0"/>
              <a:t>نكرده بود. </a:t>
            </a:r>
            <a:r>
              <a:rPr lang="fa-IR" sz="2000" b="1" dirty="0" smtClean="0"/>
              <a:t>نا نها </a:t>
            </a:r>
            <a:r>
              <a:rPr lang="fa-IR" sz="2000" b="1" dirty="0"/>
              <a:t>11 تا بود؛ امّا او فقط پول 10 نان را داده بود. پدر تا </a:t>
            </a:r>
            <a:r>
              <a:rPr lang="fa-IR" sz="2000" b="1" dirty="0" smtClean="0"/>
              <a:t>این </a:t>
            </a:r>
            <a:r>
              <a:rPr lang="fa-IR" sz="2000" b="1" dirty="0"/>
              <a:t>ماجرا را </a:t>
            </a:r>
            <a:r>
              <a:rPr lang="fa-IR" sz="2000" b="1" dirty="0" smtClean="0"/>
              <a:t>شنید به پسرش </a:t>
            </a:r>
            <a:r>
              <a:rPr lang="fa-IR" sz="2000" b="1" dirty="0"/>
              <a:t>گفت:</a:t>
            </a:r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6143636" y="6429396"/>
            <a:ext cx="29129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/>
            <a:r>
              <a:rPr lang="fa-IR" sz="1600" b="1" dirty="0" smtClean="0"/>
              <a:t>1-  </a:t>
            </a:r>
            <a:r>
              <a:rPr lang="fa-IR" sz="1600" b="1" dirty="0"/>
              <a:t>خاطره ای از شهید حسن شوکت پور</a:t>
            </a:r>
            <a:endParaRPr lang="en-US" sz="1600" b="1" dirty="0"/>
          </a:p>
        </p:txBody>
      </p:sp>
      <p:cxnSp>
        <p:nvCxnSpPr>
          <p:cNvPr id="9" name="Straight Connector 8"/>
          <p:cNvCxnSpPr/>
          <p:nvPr/>
        </p:nvCxnSpPr>
        <p:spPr>
          <a:xfrm rot="10800000">
            <a:off x="6500826" y="6357958"/>
            <a:ext cx="250033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7158" y="550651"/>
            <a:ext cx="8501122" cy="12352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000" b="1" dirty="0"/>
              <a:t>پارچه های بریده ی همسایه ها، کنار چرخ خیّاطی مادر برای دوختن آماده بود. سارا از پارچه های </a:t>
            </a:r>
            <a:r>
              <a:rPr lang="fa-IR" sz="2000" b="1" dirty="0" smtClean="0"/>
              <a:t>اضافی چند </a:t>
            </a:r>
            <a:r>
              <a:rPr lang="fa-IR" sz="2000" b="1" dirty="0"/>
              <a:t>تکّه برداشت و به سمیّه گفت: با این ها برای عروسکم لباس بدوز. سمیّه گفت:</a:t>
            </a:r>
            <a:endParaRPr lang="en-US" sz="2000" dirty="0"/>
          </a:p>
        </p:txBody>
      </p:sp>
      <p:sp>
        <p:nvSpPr>
          <p:cNvPr id="3" name="Rectangle 2"/>
          <p:cNvSpPr/>
          <p:nvPr/>
        </p:nvSpPr>
        <p:spPr>
          <a:xfrm>
            <a:off x="285720" y="2428868"/>
            <a:ext cx="8429652" cy="36798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400" b="1" dirty="0"/>
              <a:t>امروز </a:t>
            </a:r>
            <a:r>
              <a:rPr lang="fa-IR" sz="2400" b="1" dirty="0" smtClean="0"/>
              <a:t>پالتوی </a:t>
            </a:r>
            <a:r>
              <a:rPr lang="fa-IR" sz="2400" b="1" dirty="0"/>
              <a:t>خود را در مدرسه گم </a:t>
            </a:r>
            <a:r>
              <a:rPr lang="fa-IR" sz="2400" b="1" dirty="0" smtClean="0"/>
              <a:t>كردم</a:t>
            </a:r>
            <a:r>
              <a:rPr lang="fa-IR" sz="2400" b="1" dirty="0"/>
              <a:t>؛ همه جا را گشتم، </a:t>
            </a:r>
            <a:r>
              <a:rPr lang="fa-IR" sz="2400" b="1" dirty="0" smtClean="0"/>
              <a:t>ولی </a:t>
            </a:r>
            <a:r>
              <a:rPr lang="fa-IR" sz="2400" b="1" dirty="0"/>
              <a:t>آن را </a:t>
            </a:r>
            <a:r>
              <a:rPr lang="fa-IR" sz="2400" b="1" dirty="0" smtClean="0"/>
              <a:t>پیدا </a:t>
            </a:r>
            <a:r>
              <a:rPr lang="fa-IR" sz="2400" b="1" dirty="0"/>
              <a:t>نكردم. از </a:t>
            </a:r>
            <a:r>
              <a:rPr lang="fa-IR" sz="2400" b="1" dirty="0" smtClean="0"/>
              <a:t>اینكه بچّه ها بشنوند یک کلاس پنجمی </a:t>
            </a:r>
            <a:r>
              <a:rPr lang="fa-IR" sz="2400" b="1" dirty="0"/>
              <a:t>لباسش را گم </a:t>
            </a:r>
            <a:r>
              <a:rPr lang="fa-IR" sz="2400" b="1" dirty="0" smtClean="0"/>
              <a:t>كرده </a:t>
            </a:r>
            <a:r>
              <a:rPr lang="fa-IR" sz="2400" b="1" dirty="0"/>
              <a:t>است، خجالت </a:t>
            </a:r>
            <a:r>
              <a:rPr lang="fa-IR" sz="2400" b="1" dirty="0" smtClean="0"/>
              <a:t>میكشیدم</a:t>
            </a:r>
            <a:r>
              <a:rPr lang="fa-IR" sz="2400" b="1" dirty="0"/>
              <a:t>. </a:t>
            </a:r>
            <a:r>
              <a:rPr lang="fa-IR" sz="2400" b="1" dirty="0" smtClean="0"/>
              <a:t>بزرگترهایم </a:t>
            </a:r>
            <a:r>
              <a:rPr lang="fa-IR" sz="2400" b="1" dirty="0"/>
              <a:t>هم ممكن بود از </a:t>
            </a:r>
            <a:r>
              <a:rPr lang="fa-IR" sz="2400" b="1" dirty="0" smtClean="0"/>
              <a:t>شنیدن ماجرا عصبانی </a:t>
            </a:r>
            <a:r>
              <a:rPr lang="fa-IR" sz="2400" b="1" dirty="0"/>
              <a:t>شوند. </a:t>
            </a:r>
            <a:r>
              <a:rPr lang="fa-IR" sz="2400" b="1" dirty="0" smtClean="0"/>
              <a:t>یک </a:t>
            </a:r>
            <a:r>
              <a:rPr lang="fa-IR" sz="2400" b="1" dirty="0"/>
              <a:t>پالتو </a:t>
            </a:r>
            <a:r>
              <a:rPr lang="fa-IR" sz="2400" b="1" dirty="0" smtClean="0"/>
              <a:t>روی </a:t>
            </a:r>
            <a:r>
              <a:rPr lang="fa-IR" sz="2400" b="1" dirty="0"/>
              <a:t>جا </a:t>
            </a:r>
            <a:r>
              <a:rPr lang="fa-IR" sz="2400" b="1" dirty="0" smtClean="0"/>
              <a:t>لباسی یكی </a:t>
            </a:r>
            <a:r>
              <a:rPr lang="fa-IR" sz="2400" b="1" dirty="0"/>
              <a:t>از </a:t>
            </a:r>
            <a:r>
              <a:rPr lang="fa-IR" sz="2400" b="1" dirty="0" smtClean="0"/>
              <a:t>كلاسها </a:t>
            </a:r>
            <a:r>
              <a:rPr lang="fa-IR" sz="2400" b="1" dirty="0"/>
              <a:t>توجّهم را به خود </a:t>
            </a:r>
            <a:r>
              <a:rPr lang="fa-IR" sz="2400" b="1" dirty="0" smtClean="0"/>
              <a:t>جلب كرد</a:t>
            </a:r>
            <a:r>
              <a:rPr lang="fa-IR" sz="2400" b="1" dirty="0"/>
              <a:t>. </a:t>
            </a:r>
            <a:r>
              <a:rPr lang="fa-IR" sz="2400" b="1" dirty="0" smtClean="0"/>
              <a:t>هیچ فرقی با پالتوی </a:t>
            </a:r>
            <a:r>
              <a:rPr lang="fa-IR" sz="2400" b="1" dirty="0"/>
              <a:t>من نداشت </a:t>
            </a:r>
            <a:r>
              <a:rPr lang="fa-IR" sz="2400" b="1" dirty="0" smtClean="0"/>
              <a:t>ولی </a:t>
            </a:r>
            <a:r>
              <a:rPr lang="fa-IR" sz="2400" b="1" dirty="0"/>
              <a:t>مطمئن نبودم مال من باشد،</a:t>
            </a:r>
            <a:endParaRPr lang="en-US" sz="2400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001024" y="357166"/>
            <a:ext cx="1021433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 rtl="1"/>
            <a:r>
              <a:rPr lang="fa-IR" b="1" dirty="0" smtClean="0"/>
              <a:t>ببین </a:t>
            </a:r>
            <a:r>
              <a:rPr lang="fa-IR" b="1" dirty="0"/>
              <a:t>و بگو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143240" y="772523"/>
            <a:ext cx="55290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كدام </a:t>
            </a:r>
            <a:r>
              <a:rPr lang="fa-IR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یک جزء </a:t>
            </a:r>
            <a:r>
              <a:rPr lang="fa-IR" sz="32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اموال </a:t>
            </a:r>
            <a:r>
              <a:rPr lang="fa-IR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عمومی </a:t>
            </a:r>
            <a:r>
              <a:rPr lang="fa-IR" sz="32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است؟ چرا؟</a:t>
            </a:r>
            <a:endParaRPr lang="en-US" sz="32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5720" y="5143512"/>
            <a:ext cx="8715436" cy="1015663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000" b="1" dirty="0"/>
              <a:t>بهترین راه های استفاده از هر یک از این اموال عمومی چیست؟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/>
              <a:t>اگر هر یک از این ها جزء اموال شخصی شما یا خانواده تان باشد از آن ها چگونه استفاده می کنید؟</a:t>
            </a:r>
            <a:endParaRPr lang="en-US" sz="2000" dirty="0"/>
          </a:p>
        </p:txBody>
      </p:sp>
      <p:pic>
        <p:nvPicPr>
          <p:cNvPr id="5122" name="Picture 2" descr="C:\Users\ahmad\Desktop\New folder (3)\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2928934"/>
            <a:ext cx="2311230" cy="157163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5123" name="Picture 3" descr="C:\Users\ahmad\Desktop\New folder (3)\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928934"/>
            <a:ext cx="2381267" cy="157163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5124" name="Picture 4" descr="C:\Users\ahmad\Desktop\New folder (3)\1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428736"/>
            <a:ext cx="2214578" cy="1357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5125" name="Picture 5" descr="C:\Users\ahmad\Desktop\New folder (3)\1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1357298"/>
            <a:ext cx="2357454" cy="14038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001024" y="214290"/>
            <a:ext cx="1063112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just" rtl="1"/>
            <a:r>
              <a:rPr lang="fa-IR" sz="2400" b="1" dirty="0"/>
              <a:t>تدبّر کنیم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7429520" y="785794"/>
            <a:ext cx="16642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/>
              <a:t>این آیه </a:t>
            </a:r>
            <a:r>
              <a:rPr lang="fa-IR" sz="2000" b="1" dirty="0"/>
              <a:t>را </a:t>
            </a:r>
            <a:r>
              <a:rPr lang="fa-IR" sz="2000" b="1" dirty="0" smtClean="0"/>
              <a:t>بخوانید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6286512" y="1357298"/>
            <a:ext cx="2786082" cy="1477328"/>
          </a:xfrm>
          <a:prstGeom prst="rect">
            <a:avLst/>
          </a:prstGeom>
          <a:solidFill>
            <a:srgbClr val="94D496"/>
          </a:solidFill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000" b="1" dirty="0" smtClean="0"/>
              <a:t>وَیلٌ لِلمُطَفِّفینَ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 smtClean="0">
                <a:solidFill>
                  <a:srgbClr val="00B0F0"/>
                </a:solidFill>
              </a:rPr>
              <a:t>وای </a:t>
            </a:r>
            <a:r>
              <a:rPr lang="fa-IR" sz="2000" b="1" dirty="0">
                <a:solidFill>
                  <a:srgbClr val="00B0F0"/>
                </a:solidFill>
              </a:rPr>
              <a:t>بر </a:t>
            </a:r>
            <a:r>
              <a:rPr lang="fa-IR" sz="2000" b="1" dirty="0" smtClean="0">
                <a:solidFill>
                  <a:srgbClr val="00B0F0"/>
                </a:solidFill>
              </a:rPr>
              <a:t>كم فروشان</a:t>
            </a:r>
            <a:r>
              <a:rPr lang="fa-IR" sz="2000" b="1" dirty="0" smtClean="0"/>
              <a:t> 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 smtClean="0"/>
              <a:t>مطفّفین،1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5362924" y="3048656"/>
            <a:ext cx="37096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rtl="1"/>
            <a:r>
              <a:rPr lang="fa-IR" sz="28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«کم فروشی» به چه معناست؟</a:t>
            </a:r>
            <a:endParaRPr lang="en-US" sz="28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00496" y="3571876"/>
            <a:ext cx="5157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/>
            <a:r>
              <a:rPr lang="fa-IR" sz="28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این آیه </a:t>
            </a:r>
            <a:r>
              <a:rPr lang="fa-IR" sz="28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با موضوع درس چه </a:t>
            </a:r>
            <a:r>
              <a:rPr lang="fa-IR" sz="28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ارتباطی </a:t>
            </a:r>
            <a:r>
              <a:rPr lang="fa-IR" sz="28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دارد؟</a:t>
            </a:r>
            <a:endParaRPr lang="en-US" sz="28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178027"/>
            <a:ext cx="4786346" cy="2679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714348" y="3214686"/>
            <a:ext cx="2385317" cy="186100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none">
            <a:spAutoFit/>
          </a:bodyPr>
          <a:lstStyle/>
          <a:p>
            <a:pPr rtl="1"/>
            <a:r>
              <a:rPr lang="fa-IR" sz="8000" dirty="0" smtClean="0"/>
              <a:t>پایان</a:t>
            </a:r>
            <a:endParaRPr lang="en-US" sz="8000" dirty="0"/>
          </a:p>
        </p:txBody>
      </p:sp>
      <p:sp>
        <p:nvSpPr>
          <p:cNvPr id="5" name="Rectangle 4"/>
          <p:cNvSpPr/>
          <p:nvPr/>
        </p:nvSpPr>
        <p:spPr>
          <a:xfrm>
            <a:off x="71406" y="71438"/>
            <a:ext cx="9001156" cy="6715148"/>
          </a:xfrm>
          <a:prstGeom prst="rect">
            <a:avLst/>
          </a:prstGeom>
          <a:noFill/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921</Words>
  <Application>Microsoft Office PowerPoint</Application>
  <PresentationFormat>On-screen Show (4:3)</PresentationFormat>
  <Paragraphs>64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ahmad</dc:creator>
  <cp:lastModifiedBy>Windows User</cp:lastModifiedBy>
  <cp:revision>5</cp:revision>
  <dcterms:created xsi:type="dcterms:W3CDTF">2015-11-12T11:36:59Z</dcterms:created>
  <dcterms:modified xsi:type="dcterms:W3CDTF">2020-04-10T02:04:02Z</dcterms:modified>
</cp:coreProperties>
</file>