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322" r:id="rId2"/>
    <p:sldId id="256" r:id="rId3"/>
    <p:sldId id="320" r:id="rId4"/>
    <p:sldId id="321" r:id="rId5"/>
    <p:sldId id="265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4" Type="http://schemas.openxmlformats.org/officeDocument/2006/relationships/image" Target="../media/image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66FBCA-F8C7-4CEA-867F-8E1F4D0B5480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57CA4F-A3C0-4B4A-92A9-9914E7CDA4C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4617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169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8330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79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527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789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647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09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009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950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23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978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AE2A4E-3265-48B6-A12E-377F737C077D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0B100-984A-4625-8783-5AF100E493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436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5.bin"/><Relationship Id="rId10" Type="http://schemas.openxmlformats.org/officeDocument/2006/relationships/image" Target="../media/image8.wmf"/><Relationship Id="rId4" Type="http://schemas.openxmlformats.org/officeDocument/2006/relationships/image" Target="../media/image5.wmf"/><Relationship Id="rId9" Type="http://schemas.openxmlformats.org/officeDocument/2006/relationships/oleObject" Target="../embeddings/oleObject7.bin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8188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33516" y="1788458"/>
            <a:ext cx="8802410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a-IR" sz="4000" dirty="0" smtClean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خواص ضرب و تقسیم رادیکال ها </a:t>
            </a:r>
          </a:p>
          <a:p>
            <a:pPr algn="ctr">
              <a:lnSpc>
                <a:spcPct val="150000"/>
              </a:lnSpc>
            </a:pPr>
            <a:r>
              <a:rPr lang="fa-IR" sz="4000" dirty="0" smtClean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فصل </a:t>
            </a:r>
            <a:r>
              <a:rPr lang="fa-IR" sz="4000" dirty="0" smtClean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7</a:t>
            </a:r>
            <a:endParaRPr lang="fa-IR" sz="4000" dirty="0" smtClean="0">
              <a:solidFill>
                <a:srgbClr val="002060"/>
              </a:solidFill>
              <a:effectLst>
                <a:reflection blurRad="6350" stA="55000" endA="300" endPos="45500" dir="5400000" sy="-100000" algn="bl" rotWithShape="0"/>
              </a:effectLst>
              <a:cs typeface="B Titr" panose="00000700000000000000" pitchFamily="2" charset="-78"/>
            </a:endParaRPr>
          </a:p>
          <a:p>
            <a:pPr algn="ctr">
              <a:lnSpc>
                <a:spcPct val="150000"/>
              </a:lnSpc>
            </a:pPr>
            <a:endParaRPr lang="fa-IR" sz="4000" dirty="0">
              <a:solidFill>
                <a:srgbClr val="002060"/>
              </a:solidFill>
              <a:effectLst>
                <a:reflection blurRad="6350" stA="55000" endA="300" endPos="45500" dir="5400000" sy="-100000" algn="bl" rotWithShape="0"/>
              </a:effectLst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51570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64424" y="1156447"/>
            <a:ext cx="3160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ضرب و تقسیم رادیکالی</a:t>
            </a:r>
            <a:endParaRPr lang="en-US" sz="24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683188" y="2801470"/>
            <a:ext cx="51412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>
                <a:cs typeface="B Nazanin" panose="00000400000000000000" pitchFamily="2" charset="-78"/>
              </a:rPr>
              <a:t>برای ضرب و تقسیم رادیکالی ها داریم: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/>
          </p:nvPr>
        </p:nvGraphicFramePr>
        <p:xfrm>
          <a:off x="554540" y="3719512"/>
          <a:ext cx="2166995" cy="4535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0" name="Equation" r:id="rId3" imgW="1091880" imgH="228600" progId="Equation.DSMT4">
                  <p:embed/>
                </p:oleObj>
              </mc:Choice>
              <mc:Fallback>
                <p:oleObj name="Equation" r:id="rId3" imgW="1091880" imgH="228600" progId="Equation.DSMT4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4540" y="3719512"/>
                        <a:ext cx="2166995" cy="45355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54540" y="4612528"/>
          <a:ext cx="1260475" cy="908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1" name="Equation" r:id="rId5" imgW="634680" imgH="457200" progId="Equation.DSMT4">
                  <p:embed/>
                </p:oleObj>
              </mc:Choice>
              <mc:Fallback>
                <p:oleObj name="Equation" r:id="rId5" imgW="634680" imgH="457200" progId="Equation.DSMT4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4540" y="4612528"/>
                        <a:ext cx="1260475" cy="908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/>
          </p:nvPr>
        </p:nvGraphicFramePr>
        <p:xfrm>
          <a:off x="397342" y="5960037"/>
          <a:ext cx="2219325" cy="454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2" name="Equation" r:id="rId7" imgW="1117440" imgH="228600" progId="Equation.DSMT4">
                  <p:embed/>
                </p:oleObj>
              </mc:Choice>
              <mc:Fallback>
                <p:oleObj name="Equation" r:id="rId7" imgW="1117440" imgH="228600" progId="Equation.DSMT4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7342" y="5960037"/>
                        <a:ext cx="2219325" cy="454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32267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673896" y="1096498"/>
            <a:ext cx="51412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>
                <a:cs typeface="B Nazanin" panose="00000400000000000000" pitchFamily="2" charset="-78"/>
              </a:rPr>
              <a:t>به طور مثال 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/>
          </p:nvPr>
        </p:nvGraphicFramePr>
        <p:xfrm>
          <a:off x="741753" y="1396101"/>
          <a:ext cx="2992611" cy="91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6" name="Equation" r:id="rId3" imgW="1498320" imgH="457200" progId="Equation.DSMT4">
                  <p:embed/>
                </p:oleObj>
              </mc:Choice>
              <mc:Fallback>
                <p:oleObj name="Equation" r:id="rId3" imgW="1498320" imgH="457200" progId="Equation.DSMT4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1753" y="1396101"/>
                        <a:ext cx="2992611" cy="913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/>
          </p:nvPr>
        </p:nvGraphicFramePr>
        <p:xfrm>
          <a:off x="541476" y="2681969"/>
          <a:ext cx="5272087" cy="862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7" name="Equation" r:id="rId5" imgW="2641320" imgH="431640" progId="Equation.DSMT4">
                  <p:embed/>
                </p:oleObj>
              </mc:Choice>
              <mc:Fallback>
                <p:oleObj name="Equation" r:id="rId5" imgW="2641320" imgH="431640" progId="Equation.DSMT4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1476" y="2681969"/>
                        <a:ext cx="5272087" cy="8620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442253" y="3916850"/>
          <a:ext cx="5195888" cy="885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8" name="Equation" r:id="rId7" imgW="2603160" imgH="444240" progId="Equation.DSMT4">
                  <p:embed/>
                </p:oleObj>
              </mc:Choice>
              <mc:Fallback>
                <p:oleObj name="Equation" r:id="rId7" imgW="2603160" imgH="444240" progId="Equation.DSMT4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253" y="3916850"/>
                        <a:ext cx="5195888" cy="885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/>
          </p:nvPr>
        </p:nvGraphicFramePr>
        <p:xfrm>
          <a:off x="442253" y="5399944"/>
          <a:ext cx="4257675" cy="911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9" name="Equation" r:id="rId9" imgW="2133360" imgH="457200" progId="Equation.DSMT4">
                  <p:embed/>
                </p:oleObj>
              </mc:Choice>
              <mc:Fallback>
                <p:oleObj name="Equation" r:id="rId9" imgW="2133360" imgH="457200" progId="Equation.DSMT4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253" y="5399944"/>
                        <a:ext cx="4257675" cy="911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61812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3603812" y="2232212"/>
            <a:ext cx="5029200" cy="2218764"/>
          </a:xfrm>
          <a:prstGeom prst="roundRect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42637" y="2618319"/>
            <a:ext cx="215155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a-IR" sz="8800" dirty="0" smtClean="0"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پایان</a:t>
            </a:r>
            <a:endParaRPr lang="en-US" sz="8800" dirty="0">
              <a:effectLst>
                <a:reflection blurRad="6350" stA="55000" endA="300" endPos="45500" dir="5400000" sy="-100000" algn="bl" rotWithShape="0"/>
              </a:effectLst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8739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29711592-03A5-4B42-A36B-AEA3D454CD0B}" vid="{BC50ED07-599E-4414-ABB3-82541E7BF84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4083</TotalTime>
  <Words>26</Words>
  <Application>Microsoft Office PowerPoint</Application>
  <PresentationFormat>Widescreen</PresentationFormat>
  <Paragraphs>7</Paragraphs>
  <Slides>5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3" baseType="lpstr">
      <vt:lpstr>Arial</vt:lpstr>
      <vt:lpstr>B Nazanin</vt:lpstr>
      <vt:lpstr>B Titr</vt:lpstr>
      <vt:lpstr>Calibri</vt:lpstr>
      <vt:lpstr>Calibri Light</vt:lpstr>
      <vt:lpstr>Times New Roman</vt:lpstr>
      <vt:lpstr>Theme1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hanieh</dc:creator>
  <cp:lastModifiedBy>Windows User</cp:lastModifiedBy>
  <cp:revision>228</cp:revision>
  <dcterms:created xsi:type="dcterms:W3CDTF">2015-11-12T17:53:35Z</dcterms:created>
  <dcterms:modified xsi:type="dcterms:W3CDTF">2020-02-24T17:13:04Z</dcterms:modified>
</cp:coreProperties>
</file>