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sldIdLst>
    <p:sldId id="286" r:id="rId2"/>
    <p:sldId id="256" r:id="rId3"/>
    <p:sldId id="257" r:id="rId4"/>
    <p:sldId id="258" r:id="rId5"/>
    <p:sldId id="259" r:id="rId6"/>
    <p:sldId id="260" r:id="rId7"/>
    <p:sldId id="261" r:id="rId8"/>
    <p:sldId id="268" r:id="rId9"/>
    <p:sldId id="263" r:id="rId10"/>
    <p:sldId id="264" r:id="rId11"/>
    <p:sldId id="265" r:id="rId12"/>
    <p:sldId id="266" r:id="rId13"/>
    <p:sldId id="269" r:id="rId14"/>
    <p:sldId id="270" r:id="rId15"/>
    <p:sldId id="271" r:id="rId16"/>
    <p:sldId id="272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2" r:id="rId25"/>
    <p:sldId id="283" r:id="rId26"/>
    <p:sldId id="284" r:id="rId27"/>
    <p:sldId id="285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D60093"/>
    <a:srgbClr val="9F113A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CB8BE8-7BA8-4F14-9E25-89F688515294}" type="doc">
      <dgm:prSet loTypeId="urn:microsoft.com/office/officeart/2005/8/layout/list1" loCatId="list" qsTypeId="urn:microsoft.com/office/officeart/2005/8/quickstyle/3d7" qsCatId="3D" csTypeId="urn:microsoft.com/office/officeart/2005/8/colors/accent2_2" csCatId="accent2" phldr="1"/>
      <dgm:spPr/>
      <dgm:t>
        <a:bodyPr/>
        <a:lstStyle/>
        <a:p>
          <a:pPr rtl="1"/>
          <a:endParaRPr lang="fa-IR"/>
        </a:p>
      </dgm:t>
    </dgm:pt>
    <dgm:pt modelId="{0BBC8028-B7A6-4775-9B50-E5CCE7EE2A86}">
      <dgm:prSet phldrT="[Text]" custT="1"/>
      <dgm:spPr/>
      <dgm:t>
        <a:bodyPr/>
        <a:lstStyle/>
        <a:p>
          <a:pPr algn="ctr" rtl="1"/>
          <a:r>
            <a:rPr lang="fa-IR" sz="1800" dirty="0" smtClean="0"/>
            <a:t>حسابرسان مستقل</a:t>
          </a:r>
          <a:endParaRPr lang="fa-IR" sz="1800" b="1" dirty="0">
            <a:cs typeface="B Nazanin" pitchFamily="2" charset="-78"/>
          </a:endParaRPr>
        </a:p>
      </dgm:t>
    </dgm:pt>
    <dgm:pt modelId="{33AB3B98-5810-4F7F-9B2C-980BB769027E}" type="parTrans" cxnId="{5F5A414F-12CD-4B12-8C24-12A41E33DAD5}">
      <dgm:prSet/>
      <dgm:spPr/>
      <dgm:t>
        <a:bodyPr/>
        <a:lstStyle/>
        <a:p>
          <a:pPr algn="ctr" rtl="1"/>
          <a:endParaRPr lang="fa-IR" sz="2800" b="1">
            <a:cs typeface="B Nazanin" pitchFamily="2" charset="-78"/>
          </a:endParaRPr>
        </a:p>
      </dgm:t>
    </dgm:pt>
    <dgm:pt modelId="{384FFC71-2468-429D-A452-51DDB5DE0E65}" type="sibTrans" cxnId="{5F5A414F-12CD-4B12-8C24-12A41E33DAD5}">
      <dgm:prSet/>
      <dgm:spPr/>
      <dgm:t>
        <a:bodyPr/>
        <a:lstStyle/>
        <a:p>
          <a:pPr algn="ctr" rtl="1"/>
          <a:endParaRPr lang="fa-IR" sz="2800" b="1">
            <a:cs typeface="B Nazanin" pitchFamily="2" charset="-78"/>
          </a:endParaRPr>
        </a:p>
      </dgm:t>
    </dgm:pt>
    <dgm:pt modelId="{31570230-ED7C-464F-8F71-D41C8F668CF5}">
      <dgm:prSet phldrT="[Text]" custT="1"/>
      <dgm:spPr/>
      <dgm:t>
        <a:bodyPr/>
        <a:lstStyle/>
        <a:p>
          <a:pPr algn="ctr" rtl="1"/>
          <a:r>
            <a:rPr lang="fa-IR" sz="1800" dirty="0" smtClean="0"/>
            <a:t>حسابرسان دیوان محاسبات عمومی</a:t>
          </a:r>
          <a:endParaRPr lang="fa-IR" sz="1800" b="1" dirty="0">
            <a:cs typeface="B Nazanin" pitchFamily="2" charset="-78"/>
          </a:endParaRPr>
        </a:p>
      </dgm:t>
    </dgm:pt>
    <dgm:pt modelId="{35D53A6D-5482-4F7D-951A-E331CAEE581A}" type="parTrans" cxnId="{D5FF45C1-CACD-47F8-9681-062D967E17A1}">
      <dgm:prSet/>
      <dgm:spPr/>
      <dgm:t>
        <a:bodyPr/>
        <a:lstStyle/>
        <a:p>
          <a:pPr algn="ctr" rtl="1"/>
          <a:endParaRPr lang="fa-IR" sz="2800" b="1">
            <a:cs typeface="B Nazanin" pitchFamily="2" charset="-78"/>
          </a:endParaRPr>
        </a:p>
      </dgm:t>
    </dgm:pt>
    <dgm:pt modelId="{E1E87815-46F7-43BF-8773-4B5B72AAE2AC}" type="sibTrans" cxnId="{D5FF45C1-CACD-47F8-9681-062D967E17A1}">
      <dgm:prSet/>
      <dgm:spPr/>
      <dgm:t>
        <a:bodyPr/>
        <a:lstStyle/>
        <a:p>
          <a:pPr algn="ctr" rtl="1"/>
          <a:endParaRPr lang="fa-IR" sz="2800" b="1">
            <a:cs typeface="B Nazanin" pitchFamily="2" charset="-78"/>
          </a:endParaRPr>
        </a:p>
      </dgm:t>
    </dgm:pt>
    <dgm:pt modelId="{90D5100D-9549-4CC5-AAA1-BB38786043B0}">
      <dgm:prSet phldrT="[Text]" custT="1"/>
      <dgm:spPr/>
      <dgm:t>
        <a:bodyPr/>
        <a:lstStyle/>
        <a:p>
          <a:pPr algn="ctr" rtl="1"/>
          <a:r>
            <a:rPr lang="fa-IR" sz="1800" dirty="0" smtClean="0"/>
            <a:t>ممیزان مالیاتی</a:t>
          </a:r>
          <a:endParaRPr lang="fa-IR" sz="1800" b="1" dirty="0">
            <a:cs typeface="B Nazanin" pitchFamily="2" charset="-78"/>
          </a:endParaRPr>
        </a:p>
      </dgm:t>
    </dgm:pt>
    <dgm:pt modelId="{1D0BBB44-5465-4181-8021-3C40FF0B4E08}" type="parTrans" cxnId="{45285F32-71E9-4583-A8B8-F42640F43962}">
      <dgm:prSet/>
      <dgm:spPr/>
      <dgm:t>
        <a:bodyPr/>
        <a:lstStyle/>
        <a:p>
          <a:pPr algn="ctr" rtl="1"/>
          <a:endParaRPr lang="fa-IR" sz="2800" b="1">
            <a:cs typeface="B Nazanin" pitchFamily="2" charset="-78"/>
          </a:endParaRPr>
        </a:p>
      </dgm:t>
    </dgm:pt>
    <dgm:pt modelId="{C7DE3DD2-BD11-4EC8-8526-9E961EBA2E0E}" type="sibTrans" cxnId="{45285F32-71E9-4583-A8B8-F42640F43962}">
      <dgm:prSet/>
      <dgm:spPr/>
      <dgm:t>
        <a:bodyPr/>
        <a:lstStyle/>
        <a:p>
          <a:pPr algn="ctr" rtl="1"/>
          <a:endParaRPr lang="fa-IR" sz="2800" b="1">
            <a:cs typeface="B Nazanin" pitchFamily="2" charset="-78"/>
          </a:endParaRPr>
        </a:p>
      </dgm:t>
    </dgm:pt>
    <dgm:pt modelId="{3BCCC334-5995-4A3B-8A16-40FC1479ECE6}">
      <dgm:prSet phldrT="[Text]" custT="1"/>
      <dgm:spPr/>
      <dgm:t>
        <a:bodyPr/>
        <a:lstStyle/>
        <a:p>
          <a:pPr algn="ctr" rtl="1"/>
          <a:r>
            <a:rPr lang="fa-IR" sz="1800" dirty="0" smtClean="0"/>
            <a:t>حسابرسان داخلی</a:t>
          </a:r>
          <a:endParaRPr lang="fa-IR" sz="1800" b="1" dirty="0">
            <a:cs typeface="B Nazanin" pitchFamily="2" charset="-78"/>
          </a:endParaRPr>
        </a:p>
      </dgm:t>
    </dgm:pt>
    <dgm:pt modelId="{D8885033-86CB-4CFB-AE68-2FDFE62B867F}" type="parTrans" cxnId="{319C17B5-2828-4A17-BA57-4F2EB9A9F92E}">
      <dgm:prSet/>
      <dgm:spPr/>
      <dgm:t>
        <a:bodyPr/>
        <a:lstStyle/>
        <a:p>
          <a:pPr algn="ctr" rtl="1"/>
          <a:endParaRPr lang="fa-IR" sz="2800" b="1">
            <a:cs typeface="B Nazanin" pitchFamily="2" charset="-78"/>
          </a:endParaRPr>
        </a:p>
      </dgm:t>
    </dgm:pt>
    <dgm:pt modelId="{B2463BC6-274F-4620-872E-DEF806A3E9C8}" type="sibTrans" cxnId="{319C17B5-2828-4A17-BA57-4F2EB9A9F92E}">
      <dgm:prSet/>
      <dgm:spPr/>
      <dgm:t>
        <a:bodyPr/>
        <a:lstStyle/>
        <a:p>
          <a:pPr algn="ctr" rtl="1"/>
          <a:endParaRPr lang="fa-IR" sz="2800" b="1">
            <a:cs typeface="B Nazanin" pitchFamily="2" charset="-78"/>
          </a:endParaRPr>
        </a:p>
      </dgm:t>
    </dgm:pt>
    <dgm:pt modelId="{D4E9CADF-D02C-4AA3-B2D9-6E21ADD13020}" type="pres">
      <dgm:prSet presAssocID="{73CB8BE8-7BA8-4F14-9E25-89F68851529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0D2B9E5-73CD-48D9-8443-CDBDC58DB7DC}" type="pres">
      <dgm:prSet presAssocID="{0BBC8028-B7A6-4775-9B50-E5CCE7EE2A86}" presName="parentLin" presStyleCnt="0"/>
      <dgm:spPr/>
      <dgm:t>
        <a:bodyPr/>
        <a:lstStyle/>
        <a:p>
          <a:pPr rtl="1"/>
          <a:endParaRPr lang="fa-IR"/>
        </a:p>
      </dgm:t>
    </dgm:pt>
    <dgm:pt modelId="{BA9D7A65-42E3-4980-8362-F04EA0340498}" type="pres">
      <dgm:prSet presAssocID="{0BBC8028-B7A6-4775-9B50-E5CCE7EE2A86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8ED4A215-A25D-4979-AB6D-91B855431AEB}" type="pres">
      <dgm:prSet presAssocID="{0BBC8028-B7A6-4775-9B50-E5CCE7EE2A8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A0ED11-BB1B-49FD-86CF-858855F7E5F4}" type="pres">
      <dgm:prSet presAssocID="{0BBC8028-B7A6-4775-9B50-E5CCE7EE2A86}" presName="negativeSpace" presStyleCnt="0"/>
      <dgm:spPr/>
      <dgm:t>
        <a:bodyPr/>
        <a:lstStyle/>
        <a:p>
          <a:pPr rtl="1"/>
          <a:endParaRPr lang="fa-IR"/>
        </a:p>
      </dgm:t>
    </dgm:pt>
    <dgm:pt modelId="{BDBA2C0B-F2D5-4542-BC3D-66D8181982AB}" type="pres">
      <dgm:prSet presAssocID="{0BBC8028-B7A6-4775-9B50-E5CCE7EE2A86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48C07187-0B14-4896-8DA6-AA862AC84EA3}" type="pres">
      <dgm:prSet presAssocID="{384FFC71-2468-429D-A452-51DDB5DE0E65}" presName="spaceBetweenRectangles" presStyleCnt="0"/>
      <dgm:spPr/>
      <dgm:t>
        <a:bodyPr/>
        <a:lstStyle/>
        <a:p>
          <a:pPr rtl="1"/>
          <a:endParaRPr lang="fa-IR"/>
        </a:p>
      </dgm:t>
    </dgm:pt>
    <dgm:pt modelId="{BFC2F383-53E7-411A-83A7-93D64C28FDE0}" type="pres">
      <dgm:prSet presAssocID="{3BCCC334-5995-4A3B-8A16-40FC1479ECE6}" presName="parentLin" presStyleCnt="0"/>
      <dgm:spPr/>
      <dgm:t>
        <a:bodyPr/>
        <a:lstStyle/>
        <a:p>
          <a:pPr rtl="1"/>
          <a:endParaRPr lang="fa-IR"/>
        </a:p>
      </dgm:t>
    </dgm:pt>
    <dgm:pt modelId="{2011B25C-AA2F-44F9-8758-302080AA8C3E}" type="pres">
      <dgm:prSet presAssocID="{3BCCC334-5995-4A3B-8A16-40FC1479ECE6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EA9DBCA5-27CB-4D97-B881-E6553209A1FB}" type="pres">
      <dgm:prSet presAssocID="{3BCCC334-5995-4A3B-8A16-40FC1479ECE6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424184-813A-403A-BCC2-176CCC27276B}" type="pres">
      <dgm:prSet presAssocID="{3BCCC334-5995-4A3B-8A16-40FC1479ECE6}" presName="negativeSpace" presStyleCnt="0"/>
      <dgm:spPr/>
      <dgm:t>
        <a:bodyPr/>
        <a:lstStyle/>
        <a:p>
          <a:pPr rtl="1"/>
          <a:endParaRPr lang="fa-IR"/>
        </a:p>
      </dgm:t>
    </dgm:pt>
    <dgm:pt modelId="{9F11D71F-D085-4698-894D-88F3884F4B0B}" type="pres">
      <dgm:prSet presAssocID="{3BCCC334-5995-4A3B-8A16-40FC1479ECE6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0FD0A214-8236-4075-96BF-DFB666915170}" type="pres">
      <dgm:prSet presAssocID="{B2463BC6-274F-4620-872E-DEF806A3E9C8}" presName="spaceBetweenRectangles" presStyleCnt="0"/>
      <dgm:spPr/>
      <dgm:t>
        <a:bodyPr/>
        <a:lstStyle/>
        <a:p>
          <a:pPr rtl="1"/>
          <a:endParaRPr lang="fa-IR"/>
        </a:p>
      </dgm:t>
    </dgm:pt>
    <dgm:pt modelId="{57BE3F99-59E5-4567-9C01-58B9F1699136}" type="pres">
      <dgm:prSet presAssocID="{31570230-ED7C-464F-8F71-D41C8F668CF5}" presName="parentLin" presStyleCnt="0"/>
      <dgm:spPr/>
      <dgm:t>
        <a:bodyPr/>
        <a:lstStyle/>
        <a:p>
          <a:pPr rtl="1"/>
          <a:endParaRPr lang="fa-IR"/>
        </a:p>
      </dgm:t>
    </dgm:pt>
    <dgm:pt modelId="{CFD130B1-1C76-4CFC-BF01-A1DF729349E7}" type="pres">
      <dgm:prSet presAssocID="{31570230-ED7C-464F-8F71-D41C8F668CF5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A1D4CF0B-7F53-4B14-8667-C99FB88159E1}" type="pres">
      <dgm:prSet presAssocID="{31570230-ED7C-464F-8F71-D41C8F668CF5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9BE1E1-2515-4F39-B5E0-E196F43E21DF}" type="pres">
      <dgm:prSet presAssocID="{31570230-ED7C-464F-8F71-D41C8F668CF5}" presName="negativeSpace" presStyleCnt="0"/>
      <dgm:spPr/>
      <dgm:t>
        <a:bodyPr/>
        <a:lstStyle/>
        <a:p>
          <a:pPr rtl="1"/>
          <a:endParaRPr lang="fa-IR"/>
        </a:p>
      </dgm:t>
    </dgm:pt>
    <dgm:pt modelId="{6000FC33-2DD3-4BB9-9D7D-34A4D6F7F29B}" type="pres">
      <dgm:prSet presAssocID="{31570230-ED7C-464F-8F71-D41C8F668CF5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6F492187-84F5-453B-B43B-32A7549160BB}" type="pres">
      <dgm:prSet presAssocID="{E1E87815-46F7-43BF-8773-4B5B72AAE2AC}" presName="spaceBetweenRectangles" presStyleCnt="0"/>
      <dgm:spPr/>
      <dgm:t>
        <a:bodyPr/>
        <a:lstStyle/>
        <a:p>
          <a:pPr rtl="1"/>
          <a:endParaRPr lang="fa-IR"/>
        </a:p>
      </dgm:t>
    </dgm:pt>
    <dgm:pt modelId="{294EFA2C-9349-4430-9666-AFD6584BA7B4}" type="pres">
      <dgm:prSet presAssocID="{90D5100D-9549-4CC5-AAA1-BB38786043B0}" presName="parentLin" presStyleCnt="0"/>
      <dgm:spPr/>
      <dgm:t>
        <a:bodyPr/>
        <a:lstStyle/>
        <a:p>
          <a:pPr rtl="1"/>
          <a:endParaRPr lang="fa-IR"/>
        </a:p>
      </dgm:t>
    </dgm:pt>
    <dgm:pt modelId="{0D628D3E-C25E-4077-B7E0-79D76292DE2E}" type="pres">
      <dgm:prSet presAssocID="{90D5100D-9549-4CC5-AAA1-BB38786043B0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B1BD2BA7-4963-457A-B1A2-B751B12BC9FC}" type="pres">
      <dgm:prSet presAssocID="{90D5100D-9549-4CC5-AAA1-BB38786043B0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A78C7D-95CB-47FD-A88F-50A852F93263}" type="pres">
      <dgm:prSet presAssocID="{90D5100D-9549-4CC5-AAA1-BB38786043B0}" presName="negativeSpace" presStyleCnt="0"/>
      <dgm:spPr/>
      <dgm:t>
        <a:bodyPr/>
        <a:lstStyle/>
        <a:p>
          <a:pPr rtl="1"/>
          <a:endParaRPr lang="fa-IR"/>
        </a:p>
      </dgm:t>
    </dgm:pt>
    <dgm:pt modelId="{E51C0BB3-101C-4148-A0F6-0922360C9116}" type="pres">
      <dgm:prSet presAssocID="{90D5100D-9549-4CC5-AAA1-BB38786043B0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89295E36-89D0-4B46-B1A4-C630A5762C85}" type="presOf" srcId="{31570230-ED7C-464F-8F71-D41C8F668CF5}" destId="{A1D4CF0B-7F53-4B14-8667-C99FB88159E1}" srcOrd="1" destOrd="0" presId="urn:microsoft.com/office/officeart/2005/8/layout/list1"/>
    <dgm:cxn modelId="{FE1CE8CA-90C2-4231-8C93-CF4C790FA4A3}" type="presOf" srcId="{0BBC8028-B7A6-4775-9B50-E5CCE7EE2A86}" destId="{8ED4A215-A25D-4979-AB6D-91B855431AEB}" srcOrd="1" destOrd="0" presId="urn:microsoft.com/office/officeart/2005/8/layout/list1"/>
    <dgm:cxn modelId="{C7FF17CB-B42D-4406-9DD2-350EAFE9E571}" type="presOf" srcId="{90D5100D-9549-4CC5-AAA1-BB38786043B0}" destId="{0D628D3E-C25E-4077-B7E0-79D76292DE2E}" srcOrd="0" destOrd="0" presId="urn:microsoft.com/office/officeart/2005/8/layout/list1"/>
    <dgm:cxn modelId="{9A7C2BC1-5EE7-463F-A4AD-0128972594A7}" type="presOf" srcId="{90D5100D-9549-4CC5-AAA1-BB38786043B0}" destId="{B1BD2BA7-4963-457A-B1A2-B751B12BC9FC}" srcOrd="1" destOrd="0" presId="urn:microsoft.com/office/officeart/2005/8/layout/list1"/>
    <dgm:cxn modelId="{D5FF45C1-CACD-47F8-9681-062D967E17A1}" srcId="{73CB8BE8-7BA8-4F14-9E25-89F688515294}" destId="{31570230-ED7C-464F-8F71-D41C8F668CF5}" srcOrd="2" destOrd="0" parTransId="{35D53A6D-5482-4F7D-951A-E331CAEE581A}" sibTransId="{E1E87815-46F7-43BF-8773-4B5B72AAE2AC}"/>
    <dgm:cxn modelId="{96A470E4-9B48-4937-A9AE-99F14A601139}" type="presOf" srcId="{3BCCC334-5995-4A3B-8A16-40FC1479ECE6}" destId="{2011B25C-AA2F-44F9-8758-302080AA8C3E}" srcOrd="0" destOrd="0" presId="urn:microsoft.com/office/officeart/2005/8/layout/list1"/>
    <dgm:cxn modelId="{0581665D-4DDD-451D-B9AF-97C0311E4062}" type="presOf" srcId="{3BCCC334-5995-4A3B-8A16-40FC1479ECE6}" destId="{EA9DBCA5-27CB-4D97-B881-E6553209A1FB}" srcOrd="1" destOrd="0" presId="urn:microsoft.com/office/officeart/2005/8/layout/list1"/>
    <dgm:cxn modelId="{603EA70F-4276-460D-8AC0-B29EEC5758C9}" type="presOf" srcId="{0BBC8028-B7A6-4775-9B50-E5CCE7EE2A86}" destId="{BA9D7A65-42E3-4980-8362-F04EA0340498}" srcOrd="0" destOrd="0" presId="urn:microsoft.com/office/officeart/2005/8/layout/list1"/>
    <dgm:cxn modelId="{5F5A414F-12CD-4B12-8C24-12A41E33DAD5}" srcId="{73CB8BE8-7BA8-4F14-9E25-89F688515294}" destId="{0BBC8028-B7A6-4775-9B50-E5CCE7EE2A86}" srcOrd="0" destOrd="0" parTransId="{33AB3B98-5810-4F7F-9B2C-980BB769027E}" sibTransId="{384FFC71-2468-429D-A452-51DDB5DE0E65}"/>
    <dgm:cxn modelId="{319C17B5-2828-4A17-BA57-4F2EB9A9F92E}" srcId="{73CB8BE8-7BA8-4F14-9E25-89F688515294}" destId="{3BCCC334-5995-4A3B-8A16-40FC1479ECE6}" srcOrd="1" destOrd="0" parTransId="{D8885033-86CB-4CFB-AE68-2FDFE62B867F}" sibTransId="{B2463BC6-274F-4620-872E-DEF806A3E9C8}"/>
    <dgm:cxn modelId="{45285F32-71E9-4583-A8B8-F42640F43962}" srcId="{73CB8BE8-7BA8-4F14-9E25-89F688515294}" destId="{90D5100D-9549-4CC5-AAA1-BB38786043B0}" srcOrd="3" destOrd="0" parTransId="{1D0BBB44-5465-4181-8021-3C40FF0B4E08}" sibTransId="{C7DE3DD2-BD11-4EC8-8526-9E961EBA2E0E}"/>
    <dgm:cxn modelId="{C1D67D18-0C46-4394-A402-92DE62FC9A99}" type="presOf" srcId="{73CB8BE8-7BA8-4F14-9E25-89F688515294}" destId="{D4E9CADF-D02C-4AA3-B2D9-6E21ADD13020}" srcOrd="0" destOrd="0" presId="urn:microsoft.com/office/officeart/2005/8/layout/list1"/>
    <dgm:cxn modelId="{293E2BF9-B723-4D02-85F9-195A7AF66889}" type="presOf" srcId="{31570230-ED7C-464F-8F71-D41C8F668CF5}" destId="{CFD130B1-1C76-4CFC-BF01-A1DF729349E7}" srcOrd="0" destOrd="0" presId="urn:microsoft.com/office/officeart/2005/8/layout/list1"/>
    <dgm:cxn modelId="{B06D949F-4718-4C88-9683-2E22917F9617}" type="presParOf" srcId="{D4E9CADF-D02C-4AA3-B2D9-6E21ADD13020}" destId="{C0D2B9E5-73CD-48D9-8443-CDBDC58DB7DC}" srcOrd="0" destOrd="0" presId="urn:microsoft.com/office/officeart/2005/8/layout/list1"/>
    <dgm:cxn modelId="{0072C017-4345-43D2-8664-A5E1DE382F6E}" type="presParOf" srcId="{C0D2B9E5-73CD-48D9-8443-CDBDC58DB7DC}" destId="{BA9D7A65-42E3-4980-8362-F04EA0340498}" srcOrd="0" destOrd="0" presId="urn:microsoft.com/office/officeart/2005/8/layout/list1"/>
    <dgm:cxn modelId="{7E471CAA-7591-42F4-908A-FA5D37436AF0}" type="presParOf" srcId="{C0D2B9E5-73CD-48D9-8443-CDBDC58DB7DC}" destId="{8ED4A215-A25D-4979-AB6D-91B855431AEB}" srcOrd="1" destOrd="0" presId="urn:microsoft.com/office/officeart/2005/8/layout/list1"/>
    <dgm:cxn modelId="{D28C9468-2ED1-4494-9F15-4754FAB141BE}" type="presParOf" srcId="{D4E9CADF-D02C-4AA3-B2D9-6E21ADD13020}" destId="{B8A0ED11-BB1B-49FD-86CF-858855F7E5F4}" srcOrd="1" destOrd="0" presId="urn:microsoft.com/office/officeart/2005/8/layout/list1"/>
    <dgm:cxn modelId="{C91B9BA0-7365-4663-AF3F-55628122825F}" type="presParOf" srcId="{D4E9CADF-D02C-4AA3-B2D9-6E21ADD13020}" destId="{BDBA2C0B-F2D5-4542-BC3D-66D8181982AB}" srcOrd="2" destOrd="0" presId="urn:microsoft.com/office/officeart/2005/8/layout/list1"/>
    <dgm:cxn modelId="{5781044E-A13C-4D83-A472-6C477CAAAD49}" type="presParOf" srcId="{D4E9CADF-D02C-4AA3-B2D9-6E21ADD13020}" destId="{48C07187-0B14-4896-8DA6-AA862AC84EA3}" srcOrd="3" destOrd="0" presId="urn:microsoft.com/office/officeart/2005/8/layout/list1"/>
    <dgm:cxn modelId="{004C3ED4-23B4-4D2F-B197-F43BCB3DA2A1}" type="presParOf" srcId="{D4E9CADF-D02C-4AA3-B2D9-6E21ADD13020}" destId="{BFC2F383-53E7-411A-83A7-93D64C28FDE0}" srcOrd="4" destOrd="0" presId="urn:microsoft.com/office/officeart/2005/8/layout/list1"/>
    <dgm:cxn modelId="{69690CF7-DB1C-4FB8-9EDF-1912F61EB524}" type="presParOf" srcId="{BFC2F383-53E7-411A-83A7-93D64C28FDE0}" destId="{2011B25C-AA2F-44F9-8758-302080AA8C3E}" srcOrd="0" destOrd="0" presId="urn:microsoft.com/office/officeart/2005/8/layout/list1"/>
    <dgm:cxn modelId="{50A7D903-609A-41CC-A444-9A0A93573820}" type="presParOf" srcId="{BFC2F383-53E7-411A-83A7-93D64C28FDE0}" destId="{EA9DBCA5-27CB-4D97-B881-E6553209A1FB}" srcOrd="1" destOrd="0" presId="urn:microsoft.com/office/officeart/2005/8/layout/list1"/>
    <dgm:cxn modelId="{99D3501F-E1F5-4FCB-B54C-21178EC1DC42}" type="presParOf" srcId="{D4E9CADF-D02C-4AA3-B2D9-6E21ADD13020}" destId="{C6424184-813A-403A-BCC2-176CCC27276B}" srcOrd="5" destOrd="0" presId="urn:microsoft.com/office/officeart/2005/8/layout/list1"/>
    <dgm:cxn modelId="{378DCC80-A403-4E36-903E-32C263936A66}" type="presParOf" srcId="{D4E9CADF-D02C-4AA3-B2D9-6E21ADD13020}" destId="{9F11D71F-D085-4698-894D-88F3884F4B0B}" srcOrd="6" destOrd="0" presId="urn:microsoft.com/office/officeart/2005/8/layout/list1"/>
    <dgm:cxn modelId="{3139A746-6CE3-4A76-B6D6-100F5475DCEA}" type="presParOf" srcId="{D4E9CADF-D02C-4AA3-B2D9-6E21ADD13020}" destId="{0FD0A214-8236-4075-96BF-DFB666915170}" srcOrd="7" destOrd="0" presId="urn:microsoft.com/office/officeart/2005/8/layout/list1"/>
    <dgm:cxn modelId="{FB51321F-30B1-4868-B7C6-E1205205A035}" type="presParOf" srcId="{D4E9CADF-D02C-4AA3-B2D9-6E21ADD13020}" destId="{57BE3F99-59E5-4567-9C01-58B9F1699136}" srcOrd="8" destOrd="0" presId="urn:microsoft.com/office/officeart/2005/8/layout/list1"/>
    <dgm:cxn modelId="{4CA80B1D-1123-49C0-9621-F930D9D54B6F}" type="presParOf" srcId="{57BE3F99-59E5-4567-9C01-58B9F1699136}" destId="{CFD130B1-1C76-4CFC-BF01-A1DF729349E7}" srcOrd="0" destOrd="0" presId="urn:microsoft.com/office/officeart/2005/8/layout/list1"/>
    <dgm:cxn modelId="{5DBDCC2B-B07D-4166-A2C1-C50228D23726}" type="presParOf" srcId="{57BE3F99-59E5-4567-9C01-58B9F1699136}" destId="{A1D4CF0B-7F53-4B14-8667-C99FB88159E1}" srcOrd="1" destOrd="0" presId="urn:microsoft.com/office/officeart/2005/8/layout/list1"/>
    <dgm:cxn modelId="{3769BCAC-DE55-4C64-9173-48920A508052}" type="presParOf" srcId="{D4E9CADF-D02C-4AA3-B2D9-6E21ADD13020}" destId="{8F9BE1E1-2515-4F39-B5E0-E196F43E21DF}" srcOrd="9" destOrd="0" presId="urn:microsoft.com/office/officeart/2005/8/layout/list1"/>
    <dgm:cxn modelId="{5DEDE481-777B-4A2E-BA1E-BBBA6ECC4E0B}" type="presParOf" srcId="{D4E9CADF-D02C-4AA3-B2D9-6E21ADD13020}" destId="{6000FC33-2DD3-4BB9-9D7D-34A4D6F7F29B}" srcOrd="10" destOrd="0" presId="urn:microsoft.com/office/officeart/2005/8/layout/list1"/>
    <dgm:cxn modelId="{77528F66-6035-4B04-8C75-692D3F5F9DA4}" type="presParOf" srcId="{D4E9CADF-D02C-4AA3-B2D9-6E21ADD13020}" destId="{6F492187-84F5-453B-B43B-32A7549160BB}" srcOrd="11" destOrd="0" presId="urn:microsoft.com/office/officeart/2005/8/layout/list1"/>
    <dgm:cxn modelId="{C0D6F67D-4F44-4DCC-ACB4-DC8D474C0BFF}" type="presParOf" srcId="{D4E9CADF-D02C-4AA3-B2D9-6E21ADD13020}" destId="{294EFA2C-9349-4430-9666-AFD6584BA7B4}" srcOrd="12" destOrd="0" presId="urn:microsoft.com/office/officeart/2005/8/layout/list1"/>
    <dgm:cxn modelId="{007488F5-62B9-42DB-ACB5-DD89746E0458}" type="presParOf" srcId="{294EFA2C-9349-4430-9666-AFD6584BA7B4}" destId="{0D628D3E-C25E-4077-B7E0-79D76292DE2E}" srcOrd="0" destOrd="0" presId="urn:microsoft.com/office/officeart/2005/8/layout/list1"/>
    <dgm:cxn modelId="{BBFC2682-9165-40DE-B822-D86534240300}" type="presParOf" srcId="{294EFA2C-9349-4430-9666-AFD6584BA7B4}" destId="{B1BD2BA7-4963-457A-B1A2-B751B12BC9FC}" srcOrd="1" destOrd="0" presId="urn:microsoft.com/office/officeart/2005/8/layout/list1"/>
    <dgm:cxn modelId="{AC582EC8-8AE4-41FA-8533-7B5E13992C4E}" type="presParOf" srcId="{D4E9CADF-D02C-4AA3-B2D9-6E21ADD13020}" destId="{FAA78C7D-95CB-47FD-A88F-50A852F93263}" srcOrd="13" destOrd="0" presId="urn:microsoft.com/office/officeart/2005/8/layout/list1"/>
    <dgm:cxn modelId="{7D8F70DC-2B43-491F-9B03-538767DD8383}" type="presParOf" srcId="{D4E9CADF-D02C-4AA3-B2D9-6E21ADD13020}" destId="{E51C0BB3-101C-4148-A0F6-0922360C9116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1963B3B-CD38-40EF-8C64-F64D6234FA8F}" type="doc">
      <dgm:prSet loTypeId="urn:microsoft.com/office/officeart/2005/8/layout/target3" loCatId="list" qsTypeId="urn:microsoft.com/office/officeart/2005/8/quickstyle/3d8" qsCatId="3D" csTypeId="urn:microsoft.com/office/officeart/2005/8/colors/accent1_2" csCatId="accent1" phldr="1"/>
      <dgm:spPr/>
    </dgm:pt>
    <dgm:pt modelId="{95541BE3-417D-40AB-B8B0-450569F36AA6}">
      <dgm:prSet phldrT="[Text]" custT="1"/>
      <dgm:spPr/>
      <dgm:t>
        <a:bodyPr/>
        <a:lstStyle/>
        <a:p>
          <a:pPr rtl="1"/>
          <a:r>
            <a:rPr lang="fa-IR" sz="2000" dirty="0" smtClean="0"/>
            <a:t>استانداردهای عمومی</a:t>
          </a:r>
          <a:endParaRPr lang="fa-IR" sz="2000" dirty="0"/>
        </a:p>
      </dgm:t>
    </dgm:pt>
    <dgm:pt modelId="{9555FDC5-A913-48B2-8AFA-6BC4F1E0C7F2}" type="parTrans" cxnId="{81FF3456-D51C-48B7-B2F8-3880F8237C95}">
      <dgm:prSet/>
      <dgm:spPr/>
      <dgm:t>
        <a:bodyPr/>
        <a:lstStyle/>
        <a:p>
          <a:pPr rtl="1"/>
          <a:endParaRPr lang="fa-IR"/>
        </a:p>
      </dgm:t>
    </dgm:pt>
    <dgm:pt modelId="{1D33C87A-FA4D-42CF-895F-BDDE6E14444E}" type="sibTrans" cxnId="{81FF3456-D51C-48B7-B2F8-3880F8237C95}">
      <dgm:prSet/>
      <dgm:spPr/>
      <dgm:t>
        <a:bodyPr/>
        <a:lstStyle/>
        <a:p>
          <a:pPr rtl="1"/>
          <a:endParaRPr lang="fa-IR"/>
        </a:p>
      </dgm:t>
    </dgm:pt>
    <dgm:pt modelId="{85AE668E-BC33-47C1-90C1-F4CD609ACB00}">
      <dgm:prSet phldrT="[Text]" custT="1"/>
      <dgm:spPr/>
      <dgm:t>
        <a:bodyPr/>
        <a:lstStyle/>
        <a:p>
          <a:pPr rtl="1"/>
          <a:r>
            <a:rPr lang="fa-IR" sz="2000" smtClean="0"/>
            <a:t>استانداردهای اجرای عملیات</a:t>
          </a:r>
          <a:endParaRPr lang="fa-IR" sz="2000" dirty="0"/>
        </a:p>
      </dgm:t>
    </dgm:pt>
    <dgm:pt modelId="{2FF8E06A-8B75-470D-921C-159E801F7877}" type="parTrans" cxnId="{C36FB12E-FCDA-46AA-9195-7DFF873D1183}">
      <dgm:prSet/>
      <dgm:spPr/>
      <dgm:t>
        <a:bodyPr/>
        <a:lstStyle/>
        <a:p>
          <a:pPr rtl="1"/>
          <a:endParaRPr lang="fa-IR"/>
        </a:p>
      </dgm:t>
    </dgm:pt>
    <dgm:pt modelId="{CE722401-9CDF-47E7-993F-EA196F256A87}" type="sibTrans" cxnId="{C36FB12E-FCDA-46AA-9195-7DFF873D1183}">
      <dgm:prSet/>
      <dgm:spPr/>
      <dgm:t>
        <a:bodyPr/>
        <a:lstStyle/>
        <a:p>
          <a:pPr rtl="1"/>
          <a:endParaRPr lang="fa-IR"/>
        </a:p>
      </dgm:t>
    </dgm:pt>
    <dgm:pt modelId="{23961F6F-DC31-4150-92AE-302449A5F3A6}">
      <dgm:prSet phldrT="[Text]" custT="1"/>
      <dgm:spPr/>
      <dgm:t>
        <a:bodyPr/>
        <a:lstStyle/>
        <a:p>
          <a:pPr rtl="1"/>
          <a:r>
            <a:rPr lang="fa-IR" sz="2000" smtClean="0"/>
            <a:t>استانداردهای گزارشگری</a:t>
          </a:r>
          <a:endParaRPr lang="fa-IR" sz="2000" dirty="0"/>
        </a:p>
      </dgm:t>
    </dgm:pt>
    <dgm:pt modelId="{04992521-5D2E-4634-BC41-9B7F6855CB73}" type="parTrans" cxnId="{CD083E09-DFC3-4602-84E7-187BD8C07244}">
      <dgm:prSet/>
      <dgm:spPr/>
      <dgm:t>
        <a:bodyPr/>
        <a:lstStyle/>
        <a:p>
          <a:pPr rtl="1"/>
          <a:endParaRPr lang="fa-IR"/>
        </a:p>
      </dgm:t>
    </dgm:pt>
    <dgm:pt modelId="{E4DFDADE-C8D5-4D8C-8BCB-361886B2F721}" type="sibTrans" cxnId="{CD083E09-DFC3-4602-84E7-187BD8C07244}">
      <dgm:prSet/>
      <dgm:spPr/>
      <dgm:t>
        <a:bodyPr/>
        <a:lstStyle/>
        <a:p>
          <a:pPr rtl="1"/>
          <a:endParaRPr lang="fa-IR"/>
        </a:p>
      </dgm:t>
    </dgm:pt>
    <dgm:pt modelId="{71149ACF-43A1-444D-A43A-DB63C769ABBE}" type="pres">
      <dgm:prSet presAssocID="{71963B3B-CD38-40EF-8C64-F64D6234FA8F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398118DE-9C7E-4928-84F8-6AB999C51AB2}" type="pres">
      <dgm:prSet presAssocID="{95541BE3-417D-40AB-B8B0-450569F36AA6}" presName="circle1" presStyleLbl="node1" presStyleIdx="0" presStyleCnt="3"/>
      <dgm:spPr/>
    </dgm:pt>
    <dgm:pt modelId="{150ACBBA-AD3C-489B-8AA3-6981769ACA23}" type="pres">
      <dgm:prSet presAssocID="{95541BE3-417D-40AB-B8B0-450569F36AA6}" presName="space" presStyleCnt="0"/>
      <dgm:spPr/>
    </dgm:pt>
    <dgm:pt modelId="{D12DF68D-E55C-48D2-B5F8-D61FFEFED6B5}" type="pres">
      <dgm:prSet presAssocID="{95541BE3-417D-40AB-B8B0-450569F36AA6}" presName="rect1" presStyleLbl="alignAcc1" presStyleIdx="0" presStyleCnt="3"/>
      <dgm:spPr/>
      <dgm:t>
        <a:bodyPr/>
        <a:lstStyle/>
        <a:p>
          <a:pPr rtl="1"/>
          <a:endParaRPr lang="fa-IR"/>
        </a:p>
      </dgm:t>
    </dgm:pt>
    <dgm:pt modelId="{CBD3D489-F972-47B0-9271-69709832EF04}" type="pres">
      <dgm:prSet presAssocID="{85AE668E-BC33-47C1-90C1-F4CD609ACB00}" presName="vertSpace2" presStyleLbl="node1" presStyleIdx="0" presStyleCnt="3"/>
      <dgm:spPr/>
    </dgm:pt>
    <dgm:pt modelId="{CCB8D8D8-55C8-4852-AC60-330B11FAF586}" type="pres">
      <dgm:prSet presAssocID="{85AE668E-BC33-47C1-90C1-F4CD609ACB00}" presName="circle2" presStyleLbl="node1" presStyleIdx="1" presStyleCnt="3"/>
      <dgm:spPr/>
    </dgm:pt>
    <dgm:pt modelId="{13CE1ADB-33C4-49D0-AE78-F2ABB09B6853}" type="pres">
      <dgm:prSet presAssocID="{85AE668E-BC33-47C1-90C1-F4CD609ACB00}" presName="rect2" presStyleLbl="alignAcc1" presStyleIdx="1" presStyleCnt="3"/>
      <dgm:spPr/>
      <dgm:t>
        <a:bodyPr/>
        <a:lstStyle/>
        <a:p>
          <a:pPr rtl="1"/>
          <a:endParaRPr lang="fa-IR"/>
        </a:p>
      </dgm:t>
    </dgm:pt>
    <dgm:pt modelId="{75D1B6B2-5995-4D23-B85E-5E7B75F9F4D2}" type="pres">
      <dgm:prSet presAssocID="{23961F6F-DC31-4150-92AE-302449A5F3A6}" presName="vertSpace3" presStyleLbl="node1" presStyleIdx="1" presStyleCnt="3"/>
      <dgm:spPr/>
    </dgm:pt>
    <dgm:pt modelId="{0359418F-4B29-4ECA-9911-F4D4A160F1DE}" type="pres">
      <dgm:prSet presAssocID="{23961F6F-DC31-4150-92AE-302449A5F3A6}" presName="circle3" presStyleLbl="node1" presStyleIdx="2" presStyleCnt="3"/>
      <dgm:spPr/>
    </dgm:pt>
    <dgm:pt modelId="{DD09B3E3-ACDA-48FF-B7E2-C4B546769C46}" type="pres">
      <dgm:prSet presAssocID="{23961F6F-DC31-4150-92AE-302449A5F3A6}" presName="rect3" presStyleLbl="alignAcc1" presStyleIdx="2" presStyleCnt="3"/>
      <dgm:spPr/>
      <dgm:t>
        <a:bodyPr/>
        <a:lstStyle/>
        <a:p>
          <a:pPr rtl="1"/>
          <a:endParaRPr lang="fa-IR"/>
        </a:p>
      </dgm:t>
    </dgm:pt>
    <dgm:pt modelId="{88F4BDEC-226C-41CF-85C7-1BF1BACB5FF5}" type="pres">
      <dgm:prSet presAssocID="{95541BE3-417D-40AB-B8B0-450569F36AA6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9F1F94C5-7342-480E-AE75-A8B3637327E8}" type="pres">
      <dgm:prSet presAssocID="{85AE668E-BC33-47C1-90C1-F4CD609ACB00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B64A100E-BD96-4EF9-9C2C-47079F44D5C9}" type="pres">
      <dgm:prSet presAssocID="{23961F6F-DC31-4150-92AE-302449A5F3A6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C9D45926-DB26-4522-B23A-BD6E7473B630}" type="presOf" srcId="{95541BE3-417D-40AB-B8B0-450569F36AA6}" destId="{88F4BDEC-226C-41CF-85C7-1BF1BACB5FF5}" srcOrd="1" destOrd="0" presId="urn:microsoft.com/office/officeart/2005/8/layout/target3"/>
    <dgm:cxn modelId="{8A1EC8EA-D2D6-4B41-AEEB-65C7BE5B2C3C}" type="presOf" srcId="{71963B3B-CD38-40EF-8C64-F64D6234FA8F}" destId="{71149ACF-43A1-444D-A43A-DB63C769ABBE}" srcOrd="0" destOrd="0" presId="urn:microsoft.com/office/officeart/2005/8/layout/target3"/>
    <dgm:cxn modelId="{81FF3456-D51C-48B7-B2F8-3880F8237C95}" srcId="{71963B3B-CD38-40EF-8C64-F64D6234FA8F}" destId="{95541BE3-417D-40AB-B8B0-450569F36AA6}" srcOrd="0" destOrd="0" parTransId="{9555FDC5-A913-48B2-8AFA-6BC4F1E0C7F2}" sibTransId="{1D33C87A-FA4D-42CF-895F-BDDE6E14444E}"/>
    <dgm:cxn modelId="{E217A4D4-ADD8-4546-8C20-2546C3EA9FB2}" type="presOf" srcId="{85AE668E-BC33-47C1-90C1-F4CD609ACB00}" destId="{9F1F94C5-7342-480E-AE75-A8B3637327E8}" srcOrd="1" destOrd="0" presId="urn:microsoft.com/office/officeart/2005/8/layout/target3"/>
    <dgm:cxn modelId="{AC17C30F-30C0-4B0F-A63B-E84C69762D7D}" type="presOf" srcId="{23961F6F-DC31-4150-92AE-302449A5F3A6}" destId="{B64A100E-BD96-4EF9-9C2C-47079F44D5C9}" srcOrd="1" destOrd="0" presId="urn:microsoft.com/office/officeart/2005/8/layout/target3"/>
    <dgm:cxn modelId="{1EDBB63A-9BAF-4EE6-8EF9-D9FE92E8B8FC}" type="presOf" srcId="{23961F6F-DC31-4150-92AE-302449A5F3A6}" destId="{DD09B3E3-ACDA-48FF-B7E2-C4B546769C46}" srcOrd="0" destOrd="0" presId="urn:microsoft.com/office/officeart/2005/8/layout/target3"/>
    <dgm:cxn modelId="{CDF24E7E-D91B-4F9F-A3E9-06EE3FEBBD05}" type="presOf" srcId="{85AE668E-BC33-47C1-90C1-F4CD609ACB00}" destId="{13CE1ADB-33C4-49D0-AE78-F2ABB09B6853}" srcOrd="0" destOrd="0" presId="urn:microsoft.com/office/officeart/2005/8/layout/target3"/>
    <dgm:cxn modelId="{C36FB12E-FCDA-46AA-9195-7DFF873D1183}" srcId="{71963B3B-CD38-40EF-8C64-F64D6234FA8F}" destId="{85AE668E-BC33-47C1-90C1-F4CD609ACB00}" srcOrd="1" destOrd="0" parTransId="{2FF8E06A-8B75-470D-921C-159E801F7877}" sibTransId="{CE722401-9CDF-47E7-993F-EA196F256A87}"/>
    <dgm:cxn modelId="{CD083E09-DFC3-4602-84E7-187BD8C07244}" srcId="{71963B3B-CD38-40EF-8C64-F64D6234FA8F}" destId="{23961F6F-DC31-4150-92AE-302449A5F3A6}" srcOrd="2" destOrd="0" parTransId="{04992521-5D2E-4634-BC41-9B7F6855CB73}" sibTransId="{E4DFDADE-C8D5-4D8C-8BCB-361886B2F721}"/>
    <dgm:cxn modelId="{2AFA5035-DD22-4859-B49D-7ECF8308155D}" type="presOf" srcId="{95541BE3-417D-40AB-B8B0-450569F36AA6}" destId="{D12DF68D-E55C-48D2-B5F8-D61FFEFED6B5}" srcOrd="0" destOrd="0" presId="urn:microsoft.com/office/officeart/2005/8/layout/target3"/>
    <dgm:cxn modelId="{6FA4E056-3700-489C-ACF7-F3392E1DBEF4}" type="presParOf" srcId="{71149ACF-43A1-444D-A43A-DB63C769ABBE}" destId="{398118DE-9C7E-4928-84F8-6AB999C51AB2}" srcOrd="0" destOrd="0" presId="urn:microsoft.com/office/officeart/2005/8/layout/target3"/>
    <dgm:cxn modelId="{A81CD49F-7960-4833-AFD1-49A679DFDB60}" type="presParOf" srcId="{71149ACF-43A1-444D-A43A-DB63C769ABBE}" destId="{150ACBBA-AD3C-489B-8AA3-6981769ACA23}" srcOrd="1" destOrd="0" presId="urn:microsoft.com/office/officeart/2005/8/layout/target3"/>
    <dgm:cxn modelId="{EF6FAA0C-3035-43F5-BA27-353EA557D35C}" type="presParOf" srcId="{71149ACF-43A1-444D-A43A-DB63C769ABBE}" destId="{D12DF68D-E55C-48D2-B5F8-D61FFEFED6B5}" srcOrd="2" destOrd="0" presId="urn:microsoft.com/office/officeart/2005/8/layout/target3"/>
    <dgm:cxn modelId="{31249854-D5A6-4ADE-B30A-8C33FB9D28B1}" type="presParOf" srcId="{71149ACF-43A1-444D-A43A-DB63C769ABBE}" destId="{CBD3D489-F972-47B0-9271-69709832EF04}" srcOrd="3" destOrd="0" presId="urn:microsoft.com/office/officeart/2005/8/layout/target3"/>
    <dgm:cxn modelId="{9E14FDE2-4564-433A-8A59-43AC4EBCC2F5}" type="presParOf" srcId="{71149ACF-43A1-444D-A43A-DB63C769ABBE}" destId="{CCB8D8D8-55C8-4852-AC60-330B11FAF586}" srcOrd="4" destOrd="0" presId="urn:microsoft.com/office/officeart/2005/8/layout/target3"/>
    <dgm:cxn modelId="{271D4446-B0DE-4AFE-A583-72A9D3D136AE}" type="presParOf" srcId="{71149ACF-43A1-444D-A43A-DB63C769ABBE}" destId="{13CE1ADB-33C4-49D0-AE78-F2ABB09B6853}" srcOrd="5" destOrd="0" presId="urn:microsoft.com/office/officeart/2005/8/layout/target3"/>
    <dgm:cxn modelId="{2698406C-D87F-49D5-9AB4-BC9C01C85C8E}" type="presParOf" srcId="{71149ACF-43A1-444D-A43A-DB63C769ABBE}" destId="{75D1B6B2-5995-4D23-B85E-5E7B75F9F4D2}" srcOrd="6" destOrd="0" presId="urn:microsoft.com/office/officeart/2005/8/layout/target3"/>
    <dgm:cxn modelId="{0F572198-B50C-4012-A939-A16A1D1ED41B}" type="presParOf" srcId="{71149ACF-43A1-444D-A43A-DB63C769ABBE}" destId="{0359418F-4B29-4ECA-9911-F4D4A160F1DE}" srcOrd="7" destOrd="0" presId="urn:microsoft.com/office/officeart/2005/8/layout/target3"/>
    <dgm:cxn modelId="{6AA62ED7-FC48-4E63-9E1E-AD26D7DCB8E1}" type="presParOf" srcId="{71149ACF-43A1-444D-A43A-DB63C769ABBE}" destId="{DD09B3E3-ACDA-48FF-B7E2-C4B546769C46}" srcOrd="8" destOrd="0" presId="urn:microsoft.com/office/officeart/2005/8/layout/target3"/>
    <dgm:cxn modelId="{F1EF6661-5237-45CA-815F-A0D3A27C4DD9}" type="presParOf" srcId="{71149ACF-43A1-444D-A43A-DB63C769ABBE}" destId="{88F4BDEC-226C-41CF-85C7-1BF1BACB5FF5}" srcOrd="9" destOrd="0" presId="urn:microsoft.com/office/officeart/2005/8/layout/target3"/>
    <dgm:cxn modelId="{F5093D5F-D2E2-42BF-9DAC-4D7DB1F21ECE}" type="presParOf" srcId="{71149ACF-43A1-444D-A43A-DB63C769ABBE}" destId="{9F1F94C5-7342-480E-AE75-A8B3637327E8}" srcOrd="10" destOrd="0" presId="urn:microsoft.com/office/officeart/2005/8/layout/target3"/>
    <dgm:cxn modelId="{AD4D59E3-60FD-4C3D-A1F2-FEA0517F279B}" type="presParOf" srcId="{71149ACF-43A1-444D-A43A-DB63C769ABBE}" destId="{B64A100E-BD96-4EF9-9C2C-47079F44D5C9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4B3601A-92E9-4CB7-8210-687466042995}" type="doc">
      <dgm:prSet loTypeId="urn:microsoft.com/office/officeart/2005/8/layout/arrow2" loCatId="process" qsTypeId="urn:microsoft.com/office/officeart/2005/8/quickstyle/3d5" qsCatId="3D" csTypeId="urn:microsoft.com/office/officeart/2005/8/colors/accent1_2" csCatId="accent1" phldr="1"/>
      <dgm:spPr/>
    </dgm:pt>
    <dgm:pt modelId="{14C87079-C39D-4511-B4B7-92AD7C0ADF92}">
      <dgm:prSet phldrT="[Text]"/>
      <dgm:spPr/>
      <dgm:t>
        <a:bodyPr/>
        <a:lstStyle/>
        <a:p>
          <a:pPr rtl="1"/>
          <a:r>
            <a:rPr lang="fa-IR" smtClean="0">
              <a:solidFill>
                <a:srgbClr val="D60093"/>
              </a:solidFill>
            </a:rPr>
            <a:t>بند مقدمه</a:t>
          </a:r>
          <a:endParaRPr lang="fa-IR" dirty="0">
            <a:solidFill>
              <a:srgbClr val="D60093"/>
            </a:solidFill>
          </a:endParaRPr>
        </a:p>
      </dgm:t>
    </dgm:pt>
    <dgm:pt modelId="{06189B2B-4887-4E2D-9E17-F029DBC33709}" type="parTrans" cxnId="{D25CEE46-93D5-404A-9C72-97D6092EFE6D}">
      <dgm:prSet/>
      <dgm:spPr/>
      <dgm:t>
        <a:bodyPr/>
        <a:lstStyle/>
        <a:p>
          <a:pPr rtl="1"/>
          <a:endParaRPr lang="fa-IR"/>
        </a:p>
      </dgm:t>
    </dgm:pt>
    <dgm:pt modelId="{AE6B7E97-4F21-4D5B-B1F4-463FFD68C900}" type="sibTrans" cxnId="{D25CEE46-93D5-404A-9C72-97D6092EFE6D}">
      <dgm:prSet/>
      <dgm:spPr/>
      <dgm:t>
        <a:bodyPr/>
        <a:lstStyle/>
        <a:p>
          <a:pPr rtl="1"/>
          <a:endParaRPr lang="fa-IR"/>
        </a:p>
      </dgm:t>
    </dgm:pt>
    <dgm:pt modelId="{ED463583-BA99-4F18-9414-4B1D3D775F2F}">
      <dgm:prSet phldrT="[Text]"/>
      <dgm:spPr/>
      <dgm:t>
        <a:bodyPr/>
        <a:lstStyle/>
        <a:p>
          <a:pPr rtl="1"/>
          <a:r>
            <a:rPr lang="fa-IR" smtClean="0">
              <a:solidFill>
                <a:srgbClr val="D60093"/>
              </a:solidFill>
            </a:rPr>
            <a:t>بند دامنه رسیدگی</a:t>
          </a:r>
          <a:endParaRPr lang="fa-IR" dirty="0">
            <a:solidFill>
              <a:srgbClr val="D60093"/>
            </a:solidFill>
          </a:endParaRPr>
        </a:p>
      </dgm:t>
    </dgm:pt>
    <dgm:pt modelId="{A724A322-2B82-49D4-ABD5-39CCF97F6B3A}" type="parTrans" cxnId="{260FEBEC-CE2E-4802-B6AF-9B3F09C40FCA}">
      <dgm:prSet/>
      <dgm:spPr/>
      <dgm:t>
        <a:bodyPr/>
        <a:lstStyle/>
        <a:p>
          <a:pPr rtl="1"/>
          <a:endParaRPr lang="fa-IR"/>
        </a:p>
      </dgm:t>
    </dgm:pt>
    <dgm:pt modelId="{EDE1935D-35AA-4FC3-BE87-000DFD21D2A2}" type="sibTrans" cxnId="{260FEBEC-CE2E-4802-B6AF-9B3F09C40FCA}">
      <dgm:prSet/>
      <dgm:spPr/>
      <dgm:t>
        <a:bodyPr/>
        <a:lstStyle/>
        <a:p>
          <a:pPr rtl="1"/>
          <a:endParaRPr lang="fa-IR"/>
        </a:p>
      </dgm:t>
    </dgm:pt>
    <dgm:pt modelId="{B864DF9E-5DA2-4510-8D3F-0DF41BD7B08B}">
      <dgm:prSet phldrT="[Text]"/>
      <dgm:spPr/>
      <dgm:t>
        <a:bodyPr/>
        <a:lstStyle/>
        <a:p>
          <a:pPr rtl="1"/>
          <a:r>
            <a:rPr lang="fa-IR" smtClean="0">
              <a:solidFill>
                <a:srgbClr val="D60093"/>
              </a:solidFill>
            </a:rPr>
            <a:t>بند اظهارنظر</a:t>
          </a:r>
          <a:endParaRPr lang="fa-IR" dirty="0">
            <a:solidFill>
              <a:srgbClr val="D60093"/>
            </a:solidFill>
          </a:endParaRPr>
        </a:p>
      </dgm:t>
    </dgm:pt>
    <dgm:pt modelId="{41B5B0CD-B4DF-49C7-8BCA-E19BEA17EB0B}" type="parTrans" cxnId="{20C9FEED-DD35-4A76-8E18-79CF94167BD8}">
      <dgm:prSet/>
      <dgm:spPr/>
      <dgm:t>
        <a:bodyPr/>
        <a:lstStyle/>
        <a:p>
          <a:pPr rtl="1"/>
          <a:endParaRPr lang="fa-IR"/>
        </a:p>
      </dgm:t>
    </dgm:pt>
    <dgm:pt modelId="{16C6AF40-6DB3-4BC0-B247-234661777C6E}" type="sibTrans" cxnId="{20C9FEED-DD35-4A76-8E18-79CF94167BD8}">
      <dgm:prSet/>
      <dgm:spPr/>
      <dgm:t>
        <a:bodyPr/>
        <a:lstStyle/>
        <a:p>
          <a:pPr rtl="1"/>
          <a:endParaRPr lang="fa-IR"/>
        </a:p>
      </dgm:t>
    </dgm:pt>
    <dgm:pt modelId="{BD9D28DD-F6AD-4ADE-9B53-541917441E11}" type="pres">
      <dgm:prSet presAssocID="{74B3601A-92E9-4CB7-8210-687466042995}" presName="arrowDiagram" presStyleCnt="0">
        <dgm:presLayoutVars>
          <dgm:chMax val="5"/>
          <dgm:dir/>
          <dgm:resizeHandles val="exact"/>
        </dgm:presLayoutVars>
      </dgm:prSet>
      <dgm:spPr/>
    </dgm:pt>
    <dgm:pt modelId="{69AD3D07-FE8E-4D3F-B365-6B310DE12875}" type="pres">
      <dgm:prSet presAssocID="{74B3601A-92E9-4CB7-8210-687466042995}" presName="arrow" presStyleLbl="bgShp" presStyleIdx="0" presStyleCnt="1" custLinFactNeighborX="31997" custLinFactNeighborY="23185"/>
      <dgm:spPr/>
    </dgm:pt>
    <dgm:pt modelId="{B5FFD91F-BC5D-455A-8A9E-32DC96846685}" type="pres">
      <dgm:prSet presAssocID="{74B3601A-92E9-4CB7-8210-687466042995}" presName="arrowDiagram3" presStyleCnt="0"/>
      <dgm:spPr/>
    </dgm:pt>
    <dgm:pt modelId="{37EBB3C5-C74E-4C19-AC5D-21E4F5BAF5C9}" type="pres">
      <dgm:prSet presAssocID="{14C87079-C39D-4511-B4B7-92AD7C0ADF92}" presName="bullet3a" presStyleLbl="node1" presStyleIdx="0" presStyleCnt="3"/>
      <dgm:spPr/>
    </dgm:pt>
    <dgm:pt modelId="{63497FDC-6B4A-47F0-A83B-C3C64D81E835}" type="pres">
      <dgm:prSet presAssocID="{14C87079-C39D-4511-B4B7-92AD7C0ADF92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32C7A1A0-F522-4669-8A94-3DD195F0D101}" type="pres">
      <dgm:prSet presAssocID="{ED463583-BA99-4F18-9414-4B1D3D775F2F}" presName="bullet3b" presStyleLbl="node1" presStyleIdx="1" presStyleCnt="3"/>
      <dgm:spPr/>
    </dgm:pt>
    <dgm:pt modelId="{4BF97EA8-539D-4A63-91B8-99410289EC68}" type="pres">
      <dgm:prSet presAssocID="{ED463583-BA99-4F18-9414-4B1D3D775F2F}" presName="textBox3b" presStyleLbl="revTx" presStyleIdx="1" presStyleCnt="3" custLinFactNeighborX="-4014" custLinFactNeighborY="-937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DE297E42-24FE-4F6F-A585-7C9ECD6C2CB8}" type="pres">
      <dgm:prSet presAssocID="{B864DF9E-5DA2-4510-8D3F-0DF41BD7B08B}" presName="bullet3c" presStyleLbl="node1" presStyleIdx="2" presStyleCnt="3"/>
      <dgm:spPr/>
    </dgm:pt>
    <dgm:pt modelId="{0A20CBB9-7EC9-416F-B4A6-61DF1E90CF0B}" type="pres">
      <dgm:prSet presAssocID="{B864DF9E-5DA2-4510-8D3F-0DF41BD7B08B}" presName="textBox3c" presStyleLbl="revTx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D25CEE46-93D5-404A-9C72-97D6092EFE6D}" srcId="{74B3601A-92E9-4CB7-8210-687466042995}" destId="{14C87079-C39D-4511-B4B7-92AD7C0ADF92}" srcOrd="0" destOrd="0" parTransId="{06189B2B-4887-4E2D-9E17-F029DBC33709}" sibTransId="{AE6B7E97-4F21-4D5B-B1F4-463FFD68C900}"/>
    <dgm:cxn modelId="{58274102-4F0B-4B4E-BDCB-48133A568445}" type="presOf" srcId="{74B3601A-92E9-4CB7-8210-687466042995}" destId="{BD9D28DD-F6AD-4ADE-9B53-541917441E11}" srcOrd="0" destOrd="0" presId="urn:microsoft.com/office/officeart/2005/8/layout/arrow2"/>
    <dgm:cxn modelId="{C465433F-4BB1-4768-B9B5-3DDD15B82326}" type="presOf" srcId="{B864DF9E-5DA2-4510-8D3F-0DF41BD7B08B}" destId="{0A20CBB9-7EC9-416F-B4A6-61DF1E90CF0B}" srcOrd="0" destOrd="0" presId="urn:microsoft.com/office/officeart/2005/8/layout/arrow2"/>
    <dgm:cxn modelId="{8A2A053E-CE82-475C-9176-AD466C3240E3}" type="presOf" srcId="{ED463583-BA99-4F18-9414-4B1D3D775F2F}" destId="{4BF97EA8-539D-4A63-91B8-99410289EC68}" srcOrd="0" destOrd="0" presId="urn:microsoft.com/office/officeart/2005/8/layout/arrow2"/>
    <dgm:cxn modelId="{20C9FEED-DD35-4A76-8E18-79CF94167BD8}" srcId="{74B3601A-92E9-4CB7-8210-687466042995}" destId="{B864DF9E-5DA2-4510-8D3F-0DF41BD7B08B}" srcOrd="2" destOrd="0" parTransId="{41B5B0CD-B4DF-49C7-8BCA-E19BEA17EB0B}" sibTransId="{16C6AF40-6DB3-4BC0-B247-234661777C6E}"/>
    <dgm:cxn modelId="{BE0C8F9D-B7E5-4960-9602-3A4563E12BEB}" type="presOf" srcId="{14C87079-C39D-4511-B4B7-92AD7C0ADF92}" destId="{63497FDC-6B4A-47F0-A83B-C3C64D81E835}" srcOrd="0" destOrd="0" presId="urn:microsoft.com/office/officeart/2005/8/layout/arrow2"/>
    <dgm:cxn modelId="{260FEBEC-CE2E-4802-B6AF-9B3F09C40FCA}" srcId="{74B3601A-92E9-4CB7-8210-687466042995}" destId="{ED463583-BA99-4F18-9414-4B1D3D775F2F}" srcOrd="1" destOrd="0" parTransId="{A724A322-2B82-49D4-ABD5-39CCF97F6B3A}" sibTransId="{EDE1935D-35AA-4FC3-BE87-000DFD21D2A2}"/>
    <dgm:cxn modelId="{7DE6946B-E60C-40E1-B6E2-37BC58A31A35}" type="presParOf" srcId="{BD9D28DD-F6AD-4ADE-9B53-541917441E11}" destId="{69AD3D07-FE8E-4D3F-B365-6B310DE12875}" srcOrd="0" destOrd="0" presId="urn:microsoft.com/office/officeart/2005/8/layout/arrow2"/>
    <dgm:cxn modelId="{097EB034-3610-442B-9351-675487A6CB92}" type="presParOf" srcId="{BD9D28DD-F6AD-4ADE-9B53-541917441E11}" destId="{B5FFD91F-BC5D-455A-8A9E-32DC96846685}" srcOrd="1" destOrd="0" presId="urn:microsoft.com/office/officeart/2005/8/layout/arrow2"/>
    <dgm:cxn modelId="{B9CDE77A-0471-422D-8DAE-6F9E250A5DFC}" type="presParOf" srcId="{B5FFD91F-BC5D-455A-8A9E-32DC96846685}" destId="{37EBB3C5-C74E-4C19-AC5D-21E4F5BAF5C9}" srcOrd="0" destOrd="0" presId="urn:microsoft.com/office/officeart/2005/8/layout/arrow2"/>
    <dgm:cxn modelId="{6D17206B-3E91-48C7-BF37-E2FD50ABCB78}" type="presParOf" srcId="{B5FFD91F-BC5D-455A-8A9E-32DC96846685}" destId="{63497FDC-6B4A-47F0-A83B-C3C64D81E835}" srcOrd="1" destOrd="0" presId="urn:microsoft.com/office/officeart/2005/8/layout/arrow2"/>
    <dgm:cxn modelId="{DA4F9D6D-B6A8-4397-8139-8DB0B136BF8F}" type="presParOf" srcId="{B5FFD91F-BC5D-455A-8A9E-32DC96846685}" destId="{32C7A1A0-F522-4669-8A94-3DD195F0D101}" srcOrd="2" destOrd="0" presId="urn:microsoft.com/office/officeart/2005/8/layout/arrow2"/>
    <dgm:cxn modelId="{C1F735E0-89EB-4CFB-8F9E-24335C9AC115}" type="presParOf" srcId="{B5FFD91F-BC5D-455A-8A9E-32DC96846685}" destId="{4BF97EA8-539D-4A63-91B8-99410289EC68}" srcOrd="3" destOrd="0" presId="urn:microsoft.com/office/officeart/2005/8/layout/arrow2"/>
    <dgm:cxn modelId="{C504814A-FCE2-4484-8315-27D9F6417964}" type="presParOf" srcId="{B5FFD91F-BC5D-455A-8A9E-32DC96846685}" destId="{DE297E42-24FE-4F6F-A585-7C9ECD6C2CB8}" srcOrd="4" destOrd="0" presId="urn:microsoft.com/office/officeart/2005/8/layout/arrow2"/>
    <dgm:cxn modelId="{78A36342-7C4F-4AD8-9396-E661E72B548B}" type="presParOf" srcId="{B5FFD91F-BC5D-455A-8A9E-32DC96846685}" destId="{0A20CBB9-7EC9-416F-B4A6-61DF1E90CF0B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BDAA617-FF4E-4618-8DAB-1EFC734378EA}" type="doc">
      <dgm:prSet loTypeId="urn:microsoft.com/office/officeart/2005/8/layout/bList2#1" loCatId="list" qsTypeId="urn:microsoft.com/office/officeart/2005/8/quickstyle/3d8" qsCatId="3D" csTypeId="urn:microsoft.com/office/officeart/2005/8/colors/accent1_2" csCatId="accent1" phldr="1"/>
      <dgm:spPr/>
    </dgm:pt>
    <dgm:pt modelId="{17C7A692-6D7B-4E64-9B12-B62890909AAA}">
      <dgm:prSet phldrT="[Text]" custT="1"/>
      <dgm:spPr/>
      <dgm:t>
        <a:bodyPr/>
        <a:lstStyle/>
        <a:p>
          <a:pPr rtl="1"/>
          <a:r>
            <a:rPr lang="fa-IR" sz="2400" dirty="0" smtClean="0"/>
            <a:t>3</a:t>
          </a:r>
          <a:endParaRPr lang="fa-IR" sz="2400" dirty="0"/>
        </a:p>
      </dgm:t>
    </dgm:pt>
    <dgm:pt modelId="{2428A1BD-B43B-4820-B309-B38D559E8B5E}" type="parTrans" cxnId="{0F0F9AF8-4994-498F-9EC9-0C86389C6CCB}">
      <dgm:prSet/>
      <dgm:spPr/>
      <dgm:t>
        <a:bodyPr/>
        <a:lstStyle/>
        <a:p>
          <a:pPr rtl="1"/>
          <a:endParaRPr lang="fa-IR"/>
        </a:p>
      </dgm:t>
    </dgm:pt>
    <dgm:pt modelId="{CD36A877-4B25-432C-903C-0E9D2C57DFF4}" type="sibTrans" cxnId="{0F0F9AF8-4994-498F-9EC9-0C86389C6CCB}">
      <dgm:prSet/>
      <dgm:spPr/>
      <dgm:t>
        <a:bodyPr/>
        <a:lstStyle/>
        <a:p>
          <a:pPr rtl="1"/>
          <a:endParaRPr lang="fa-IR"/>
        </a:p>
      </dgm:t>
    </dgm:pt>
    <dgm:pt modelId="{23663A57-020C-4211-9A6D-0820A3A14A5C}">
      <dgm:prSet phldrT="[Text]" custT="1"/>
      <dgm:spPr/>
      <dgm:t>
        <a:bodyPr/>
        <a:lstStyle/>
        <a:p>
          <a:pPr rtl="1"/>
          <a:r>
            <a:rPr lang="fa-IR" sz="2400" dirty="0" smtClean="0"/>
            <a:t>2</a:t>
          </a:r>
          <a:endParaRPr lang="fa-IR" sz="2400" dirty="0"/>
        </a:p>
      </dgm:t>
    </dgm:pt>
    <dgm:pt modelId="{888362F0-F3AD-45DF-8835-05682EB1463B}" type="parTrans" cxnId="{1DE5F4E0-6EE8-4313-A08F-DC8A1AB46658}">
      <dgm:prSet/>
      <dgm:spPr/>
      <dgm:t>
        <a:bodyPr/>
        <a:lstStyle/>
        <a:p>
          <a:pPr rtl="1"/>
          <a:endParaRPr lang="fa-IR"/>
        </a:p>
      </dgm:t>
    </dgm:pt>
    <dgm:pt modelId="{7FF19473-095C-4DE1-AEA4-9DE093115915}" type="sibTrans" cxnId="{1DE5F4E0-6EE8-4313-A08F-DC8A1AB46658}">
      <dgm:prSet/>
      <dgm:spPr/>
      <dgm:t>
        <a:bodyPr/>
        <a:lstStyle/>
        <a:p>
          <a:pPr rtl="1"/>
          <a:endParaRPr lang="fa-IR"/>
        </a:p>
      </dgm:t>
    </dgm:pt>
    <dgm:pt modelId="{B4A4A584-4F6A-4A71-8519-AA5C5EC5894A}">
      <dgm:prSet phldrT="[Text]" custT="1"/>
      <dgm:spPr/>
      <dgm:t>
        <a:bodyPr/>
        <a:lstStyle/>
        <a:p>
          <a:pPr rtl="1"/>
          <a:r>
            <a:rPr lang="fa-IR" sz="2400" dirty="0" smtClean="0"/>
            <a:t>1</a:t>
          </a:r>
          <a:endParaRPr lang="fa-IR" sz="2400" dirty="0"/>
        </a:p>
      </dgm:t>
    </dgm:pt>
    <dgm:pt modelId="{92D565DA-38D2-4487-A6D3-A3BE3DECD4A9}" type="parTrans" cxnId="{2BC4D2C9-2910-42CC-879D-708B5D025A32}">
      <dgm:prSet/>
      <dgm:spPr/>
      <dgm:t>
        <a:bodyPr/>
        <a:lstStyle/>
        <a:p>
          <a:pPr rtl="1"/>
          <a:endParaRPr lang="fa-IR"/>
        </a:p>
      </dgm:t>
    </dgm:pt>
    <dgm:pt modelId="{C68B8D6B-DB9D-4341-9045-1137FFB44569}" type="sibTrans" cxnId="{2BC4D2C9-2910-42CC-879D-708B5D025A32}">
      <dgm:prSet/>
      <dgm:spPr/>
      <dgm:t>
        <a:bodyPr/>
        <a:lstStyle/>
        <a:p>
          <a:pPr rtl="1"/>
          <a:endParaRPr lang="fa-IR"/>
        </a:p>
      </dgm:t>
    </dgm:pt>
    <dgm:pt modelId="{0BD668AB-67D4-4080-8A4E-C02E8BE7AD02}">
      <dgm:prSet/>
      <dgm:spPr/>
      <dgm:t>
        <a:bodyPr/>
        <a:lstStyle/>
        <a:p>
          <a:pPr rtl="1"/>
          <a:r>
            <a:rPr lang="fa-IR" dirty="0" smtClean="0"/>
            <a:t>محیط کنترلی</a:t>
          </a:r>
          <a:endParaRPr lang="fa-IR" dirty="0"/>
        </a:p>
      </dgm:t>
    </dgm:pt>
    <dgm:pt modelId="{20CE2CB4-CA00-4AD2-BB97-963C41E0B5CE}" type="parTrans" cxnId="{B38626FE-BFC2-4C85-B5C8-609252DF21B6}">
      <dgm:prSet/>
      <dgm:spPr/>
      <dgm:t>
        <a:bodyPr/>
        <a:lstStyle/>
        <a:p>
          <a:pPr rtl="1"/>
          <a:endParaRPr lang="fa-IR"/>
        </a:p>
      </dgm:t>
    </dgm:pt>
    <dgm:pt modelId="{F08CAD66-7C0B-4377-8C95-8218A56D4925}" type="sibTrans" cxnId="{B38626FE-BFC2-4C85-B5C8-609252DF21B6}">
      <dgm:prSet/>
      <dgm:spPr/>
      <dgm:t>
        <a:bodyPr/>
        <a:lstStyle/>
        <a:p>
          <a:pPr rtl="1"/>
          <a:endParaRPr lang="fa-IR"/>
        </a:p>
      </dgm:t>
    </dgm:pt>
    <dgm:pt modelId="{375D60DC-21CC-4C13-A6FF-EEC10A600BAF}">
      <dgm:prSet/>
      <dgm:spPr/>
      <dgm:t>
        <a:bodyPr/>
        <a:lstStyle/>
        <a:p>
          <a:pPr rtl="1"/>
          <a:endParaRPr lang="fa-IR" dirty="0"/>
        </a:p>
      </dgm:t>
    </dgm:pt>
    <dgm:pt modelId="{24FB4080-804C-4812-A314-0954AC832C0F}" type="parTrans" cxnId="{F70530D5-9572-4660-8455-0B25C1A7A0F2}">
      <dgm:prSet/>
      <dgm:spPr/>
      <dgm:t>
        <a:bodyPr/>
        <a:lstStyle/>
        <a:p>
          <a:pPr rtl="1"/>
          <a:endParaRPr lang="fa-IR"/>
        </a:p>
      </dgm:t>
    </dgm:pt>
    <dgm:pt modelId="{F58100EF-5F44-4984-88F0-5FC1D5258227}" type="sibTrans" cxnId="{F70530D5-9572-4660-8455-0B25C1A7A0F2}">
      <dgm:prSet/>
      <dgm:spPr/>
      <dgm:t>
        <a:bodyPr/>
        <a:lstStyle/>
        <a:p>
          <a:pPr rtl="1"/>
          <a:endParaRPr lang="fa-IR"/>
        </a:p>
      </dgm:t>
    </dgm:pt>
    <dgm:pt modelId="{A8CCEA81-37FD-4B40-850B-045079F58AC5}">
      <dgm:prSet/>
      <dgm:spPr/>
      <dgm:t>
        <a:bodyPr/>
        <a:lstStyle/>
        <a:p>
          <a:pPr rtl="1"/>
          <a:r>
            <a:rPr lang="fa-IR" dirty="0" smtClean="0"/>
            <a:t>سیستم حسابداری</a:t>
          </a:r>
          <a:endParaRPr lang="fa-IR" dirty="0"/>
        </a:p>
      </dgm:t>
    </dgm:pt>
    <dgm:pt modelId="{3E95FFEB-28BF-43D6-8CF6-A588E24F89F2}" type="parTrans" cxnId="{EF84160E-CE9E-4417-94C1-A9E108B62EFE}">
      <dgm:prSet/>
      <dgm:spPr/>
      <dgm:t>
        <a:bodyPr/>
        <a:lstStyle/>
        <a:p>
          <a:pPr rtl="1"/>
          <a:endParaRPr lang="fa-IR"/>
        </a:p>
      </dgm:t>
    </dgm:pt>
    <dgm:pt modelId="{D3019654-FD85-4958-BB57-D62C67176068}" type="sibTrans" cxnId="{EF84160E-CE9E-4417-94C1-A9E108B62EFE}">
      <dgm:prSet/>
      <dgm:spPr/>
      <dgm:t>
        <a:bodyPr/>
        <a:lstStyle/>
        <a:p>
          <a:pPr rtl="1"/>
          <a:endParaRPr lang="fa-IR"/>
        </a:p>
      </dgm:t>
    </dgm:pt>
    <dgm:pt modelId="{08D8A749-79CB-4A17-84DE-62CF997957D4}">
      <dgm:prSet/>
      <dgm:spPr/>
      <dgm:t>
        <a:bodyPr/>
        <a:lstStyle/>
        <a:p>
          <a:pPr rtl="1"/>
          <a:r>
            <a:rPr lang="fa-IR" dirty="0" smtClean="0"/>
            <a:t>روشهای کنترل</a:t>
          </a:r>
          <a:endParaRPr lang="fa-IR" dirty="0"/>
        </a:p>
      </dgm:t>
    </dgm:pt>
    <dgm:pt modelId="{53195C55-245E-4217-96BE-958F48149348}" type="parTrans" cxnId="{FBE1C5C1-9900-4957-B47D-28954F529FEB}">
      <dgm:prSet/>
      <dgm:spPr/>
      <dgm:t>
        <a:bodyPr/>
        <a:lstStyle/>
        <a:p>
          <a:pPr rtl="1"/>
          <a:endParaRPr lang="fa-IR"/>
        </a:p>
      </dgm:t>
    </dgm:pt>
    <dgm:pt modelId="{39D54B83-6760-4322-8ECF-B4BB7306D523}" type="sibTrans" cxnId="{FBE1C5C1-9900-4957-B47D-28954F529FEB}">
      <dgm:prSet/>
      <dgm:spPr/>
      <dgm:t>
        <a:bodyPr/>
        <a:lstStyle/>
        <a:p>
          <a:pPr rtl="1"/>
          <a:endParaRPr lang="fa-IR"/>
        </a:p>
      </dgm:t>
    </dgm:pt>
    <dgm:pt modelId="{75B23AE2-EA56-44BC-99E5-B455BA529A25}" type="pres">
      <dgm:prSet presAssocID="{8BDAA617-FF4E-4618-8DAB-1EFC734378EA}" presName="diagram" presStyleCnt="0">
        <dgm:presLayoutVars>
          <dgm:dir/>
          <dgm:animLvl val="lvl"/>
          <dgm:resizeHandles val="exact"/>
        </dgm:presLayoutVars>
      </dgm:prSet>
      <dgm:spPr/>
    </dgm:pt>
    <dgm:pt modelId="{4223EF8F-7DF9-4915-8742-ABE6159CC338}" type="pres">
      <dgm:prSet presAssocID="{17C7A692-6D7B-4E64-9B12-B62890909AAA}" presName="compNode" presStyleCnt="0"/>
      <dgm:spPr/>
    </dgm:pt>
    <dgm:pt modelId="{8BBBA0BF-2196-4653-9629-FF994EE4B1B3}" type="pres">
      <dgm:prSet presAssocID="{17C7A692-6D7B-4E64-9B12-B62890909AAA}" presName="childRect" presStyleLbl="bgAcc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2A060E3C-0043-4FD5-92F2-BF4DAE9082AF}" type="pres">
      <dgm:prSet presAssocID="{17C7A692-6D7B-4E64-9B12-B62890909AAA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7CB84EC9-BB62-4999-AB77-43401FF7B0BB}" type="pres">
      <dgm:prSet presAssocID="{17C7A692-6D7B-4E64-9B12-B62890909AAA}" presName="parentRect" presStyleLbl="alignNode1" presStyleIdx="0" presStyleCnt="3"/>
      <dgm:spPr/>
      <dgm:t>
        <a:bodyPr/>
        <a:lstStyle/>
        <a:p>
          <a:pPr rtl="1"/>
          <a:endParaRPr lang="fa-IR"/>
        </a:p>
      </dgm:t>
    </dgm:pt>
    <dgm:pt modelId="{50D8D41E-4A7E-4DF1-A889-8D8E64C0502A}" type="pres">
      <dgm:prSet presAssocID="{17C7A692-6D7B-4E64-9B12-B62890909AAA}" presName="adorn" presStyleLbl="fgAccFollowNode1" presStyleIdx="0" presStyleCnt="3"/>
      <dgm:spPr/>
    </dgm:pt>
    <dgm:pt modelId="{0A8EA111-C66B-4BEB-9C70-28CA44A10E56}" type="pres">
      <dgm:prSet presAssocID="{CD36A877-4B25-432C-903C-0E9D2C57DFF4}" presName="sibTrans" presStyleLbl="sibTrans2D1" presStyleIdx="0" presStyleCnt="0"/>
      <dgm:spPr/>
      <dgm:t>
        <a:bodyPr/>
        <a:lstStyle/>
        <a:p>
          <a:pPr rtl="1"/>
          <a:endParaRPr lang="fa-IR"/>
        </a:p>
      </dgm:t>
    </dgm:pt>
    <dgm:pt modelId="{3309CCCE-A042-4138-89EC-012F3A4D0756}" type="pres">
      <dgm:prSet presAssocID="{23663A57-020C-4211-9A6D-0820A3A14A5C}" presName="compNode" presStyleCnt="0"/>
      <dgm:spPr/>
    </dgm:pt>
    <dgm:pt modelId="{F30919A0-20C5-4EB5-9D06-90541417012F}" type="pres">
      <dgm:prSet presAssocID="{23663A57-020C-4211-9A6D-0820A3A14A5C}" presName="childRect" presStyleLbl="bgAcc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1154B15D-4763-4EEA-B8E9-62631AFF0EA9}" type="pres">
      <dgm:prSet presAssocID="{23663A57-020C-4211-9A6D-0820A3A14A5C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D5DE0DB1-62A4-4B64-9896-EF1EDA19051B}" type="pres">
      <dgm:prSet presAssocID="{23663A57-020C-4211-9A6D-0820A3A14A5C}" presName="parentRect" presStyleLbl="alignNode1" presStyleIdx="1" presStyleCnt="3"/>
      <dgm:spPr/>
      <dgm:t>
        <a:bodyPr/>
        <a:lstStyle/>
        <a:p>
          <a:pPr rtl="1"/>
          <a:endParaRPr lang="fa-IR"/>
        </a:p>
      </dgm:t>
    </dgm:pt>
    <dgm:pt modelId="{15666635-629B-4E26-AA80-CFF4BC3F9CA3}" type="pres">
      <dgm:prSet presAssocID="{23663A57-020C-4211-9A6D-0820A3A14A5C}" presName="adorn" presStyleLbl="fgAccFollowNode1" presStyleIdx="1" presStyleCnt="3"/>
      <dgm:spPr/>
    </dgm:pt>
    <dgm:pt modelId="{4999DB85-6649-4B59-AFDB-6E1B79DB58DE}" type="pres">
      <dgm:prSet presAssocID="{7FF19473-095C-4DE1-AEA4-9DE093115915}" presName="sibTrans" presStyleLbl="sibTrans2D1" presStyleIdx="0" presStyleCnt="0"/>
      <dgm:spPr/>
      <dgm:t>
        <a:bodyPr/>
        <a:lstStyle/>
        <a:p>
          <a:pPr rtl="1"/>
          <a:endParaRPr lang="fa-IR"/>
        </a:p>
      </dgm:t>
    </dgm:pt>
    <dgm:pt modelId="{D70DEC6E-5298-4E67-92B0-FF0371029478}" type="pres">
      <dgm:prSet presAssocID="{B4A4A584-4F6A-4A71-8519-AA5C5EC5894A}" presName="compNode" presStyleCnt="0"/>
      <dgm:spPr/>
    </dgm:pt>
    <dgm:pt modelId="{629D170D-FA34-49F9-ADD1-7033E8B8EF56}" type="pres">
      <dgm:prSet presAssocID="{B4A4A584-4F6A-4A71-8519-AA5C5EC5894A}" presName="childRect" presStyleLbl="bgAcc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D0B5ED44-7181-4FD3-B434-9CB592266C79}" type="pres">
      <dgm:prSet presAssocID="{B4A4A584-4F6A-4A71-8519-AA5C5EC5894A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D46576B7-384B-4523-A5B5-4713D818DD8F}" type="pres">
      <dgm:prSet presAssocID="{B4A4A584-4F6A-4A71-8519-AA5C5EC5894A}" presName="parentRect" presStyleLbl="alignNode1" presStyleIdx="2" presStyleCnt="3"/>
      <dgm:spPr/>
      <dgm:t>
        <a:bodyPr/>
        <a:lstStyle/>
        <a:p>
          <a:pPr rtl="1"/>
          <a:endParaRPr lang="fa-IR"/>
        </a:p>
      </dgm:t>
    </dgm:pt>
    <dgm:pt modelId="{430447CE-5B89-466A-B8E2-F34925BEF6F3}" type="pres">
      <dgm:prSet presAssocID="{B4A4A584-4F6A-4A71-8519-AA5C5EC5894A}" presName="adorn" presStyleLbl="fgAccFollowNode1" presStyleIdx="2" presStyleCnt="3"/>
      <dgm:spPr/>
    </dgm:pt>
  </dgm:ptLst>
  <dgm:cxnLst>
    <dgm:cxn modelId="{5E334907-AC3D-4445-BD07-2E031718E667}" type="presOf" srcId="{23663A57-020C-4211-9A6D-0820A3A14A5C}" destId="{D5DE0DB1-62A4-4B64-9896-EF1EDA19051B}" srcOrd="1" destOrd="0" presId="urn:microsoft.com/office/officeart/2005/8/layout/bList2#1"/>
    <dgm:cxn modelId="{EF84160E-CE9E-4417-94C1-A9E108B62EFE}" srcId="{23663A57-020C-4211-9A6D-0820A3A14A5C}" destId="{A8CCEA81-37FD-4B40-850B-045079F58AC5}" srcOrd="0" destOrd="0" parTransId="{3E95FFEB-28BF-43D6-8CF6-A588E24F89F2}" sibTransId="{D3019654-FD85-4958-BB57-D62C67176068}"/>
    <dgm:cxn modelId="{2BC4D2C9-2910-42CC-879D-708B5D025A32}" srcId="{8BDAA617-FF4E-4618-8DAB-1EFC734378EA}" destId="{B4A4A584-4F6A-4A71-8519-AA5C5EC5894A}" srcOrd="2" destOrd="0" parTransId="{92D565DA-38D2-4487-A6D3-A3BE3DECD4A9}" sibTransId="{C68B8D6B-DB9D-4341-9045-1137FFB44569}"/>
    <dgm:cxn modelId="{0F0F9AF8-4994-498F-9EC9-0C86389C6CCB}" srcId="{8BDAA617-FF4E-4618-8DAB-1EFC734378EA}" destId="{17C7A692-6D7B-4E64-9B12-B62890909AAA}" srcOrd="0" destOrd="0" parTransId="{2428A1BD-B43B-4820-B309-B38D559E8B5E}" sibTransId="{CD36A877-4B25-432C-903C-0E9D2C57DFF4}"/>
    <dgm:cxn modelId="{F70530D5-9572-4660-8455-0B25C1A7A0F2}" srcId="{B4A4A584-4F6A-4A71-8519-AA5C5EC5894A}" destId="{375D60DC-21CC-4C13-A6FF-EEC10A600BAF}" srcOrd="1" destOrd="0" parTransId="{24FB4080-804C-4812-A314-0954AC832C0F}" sibTransId="{F58100EF-5F44-4984-88F0-5FC1D5258227}"/>
    <dgm:cxn modelId="{71956531-DD79-4B67-98DC-19B1A816A94D}" type="presOf" srcId="{CD36A877-4B25-432C-903C-0E9D2C57DFF4}" destId="{0A8EA111-C66B-4BEB-9C70-28CA44A10E56}" srcOrd="0" destOrd="0" presId="urn:microsoft.com/office/officeart/2005/8/layout/bList2#1"/>
    <dgm:cxn modelId="{B38626FE-BFC2-4C85-B5C8-609252DF21B6}" srcId="{B4A4A584-4F6A-4A71-8519-AA5C5EC5894A}" destId="{0BD668AB-67D4-4080-8A4E-C02E8BE7AD02}" srcOrd="0" destOrd="0" parTransId="{20CE2CB4-CA00-4AD2-BB97-963C41E0B5CE}" sibTransId="{F08CAD66-7C0B-4377-8C95-8218A56D4925}"/>
    <dgm:cxn modelId="{DEB5AA9E-BD1A-4E49-8EF4-F6324E948690}" type="presOf" srcId="{A8CCEA81-37FD-4B40-850B-045079F58AC5}" destId="{F30919A0-20C5-4EB5-9D06-90541417012F}" srcOrd="0" destOrd="0" presId="urn:microsoft.com/office/officeart/2005/8/layout/bList2#1"/>
    <dgm:cxn modelId="{F8E1EF22-DAF3-45A1-97A7-68E8344127F4}" type="presOf" srcId="{17C7A692-6D7B-4E64-9B12-B62890909AAA}" destId="{2A060E3C-0043-4FD5-92F2-BF4DAE9082AF}" srcOrd="0" destOrd="0" presId="urn:microsoft.com/office/officeart/2005/8/layout/bList2#1"/>
    <dgm:cxn modelId="{A48FF8E1-E039-4AC1-BBD9-13A194400D46}" type="presOf" srcId="{17C7A692-6D7B-4E64-9B12-B62890909AAA}" destId="{7CB84EC9-BB62-4999-AB77-43401FF7B0BB}" srcOrd="1" destOrd="0" presId="urn:microsoft.com/office/officeart/2005/8/layout/bList2#1"/>
    <dgm:cxn modelId="{F74C7982-01AD-4BA7-9D71-9285BD6AC0CF}" type="presOf" srcId="{8BDAA617-FF4E-4618-8DAB-1EFC734378EA}" destId="{75B23AE2-EA56-44BC-99E5-B455BA529A25}" srcOrd="0" destOrd="0" presId="urn:microsoft.com/office/officeart/2005/8/layout/bList2#1"/>
    <dgm:cxn modelId="{D1259F10-7535-42D8-9A75-D1792993D95A}" type="presOf" srcId="{375D60DC-21CC-4C13-A6FF-EEC10A600BAF}" destId="{629D170D-FA34-49F9-ADD1-7033E8B8EF56}" srcOrd="0" destOrd="1" presId="urn:microsoft.com/office/officeart/2005/8/layout/bList2#1"/>
    <dgm:cxn modelId="{FBE1C5C1-9900-4957-B47D-28954F529FEB}" srcId="{17C7A692-6D7B-4E64-9B12-B62890909AAA}" destId="{08D8A749-79CB-4A17-84DE-62CF997957D4}" srcOrd="0" destOrd="0" parTransId="{53195C55-245E-4217-96BE-958F48149348}" sibTransId="{39D54B83-6760-4322-8ECF-B4BB7306D523}"/>
    <dgm:cxn modelId="{31B8839F-76A2-49EC-B364-91DCC42AF777}" type="presOf" srcId="{B4A4A584-4F6A-4A71-8519-AA5C5EC5894A}" destId="{D0B5ED44-7181-4FD3-B434-9CB592266C79}" srcOrd="0" destOrd="0" presId="urn:microsoft.com/office/officeart/2005/8/layout/bList2#1"/>
    <dgm:cxn modelId="{B7F4AAA6-8FEF-4F81-AD74-528289AF7DF3}" type="presOf" srcId="{7FF19473-095C-4DE1-AEA4-9DE093115915}" destId="{4999DB85-6649-4B59-AFDB-6E1B79DB58DE}" srcOrd="0" destOrd="0" presId="urn:microsoft.com/office/officeart/2005/8/layout/bList2#1"/>
    <dgm:cxn modelId="{8A37A3F8-712B-454A-9C10-3BCFBEA3B47A}" type="presOf" srcId="{23663A57-020C-4211-9A6D-0820A3A14A5C}" destId="{1154B15D-4763-4EEA-B8E9-62631AFF0EA9}" srcOrd="0" destOrd="0" presId="urn:microsoft.com/office/officeart/2005/8/layout/bList2#1"/>
    <dgm:cxn modelId="{1DE5F4E0-6EE8-4313-A08F-DC8A1AB46658}" srcId="{8BDAA617-FF4E-4618-8DAB-1EFC734378EA}" destId="{23663A57-020C-4211-9A6D-0820A3A14A5C}" srcOrd="1" destOrd="0" parTransId="{888362F0-F3AD-45DF-8835-05682EB1463B}" sibTransId="{7FF19473-095C-4DE1-AEA4-9DE093115915}"/>
    <dgm:cxn modelId="{82DB0628-3413-4338-9A91-D641B7A921DF}" type="presOf" srcId="{08D8A749-79CB-4A17-84DE-62CF997957D4}" destId="{8BBBA0BF-2196-4653-9629-FF994EE4B1B3}" srcOrd="0" destOrd="0" presId="urn:microsoft.com/office/officeart/2005/8/layout/bList2#1"/>
    <dgm:cxn modelId="{F597FE38-04B3-43A4-A6C9-DB64461951A0}" type="presOf" srcId="{0BD668AB-67D4-4080-8A4E-C02E8BE7AD02}" destId="{629D170D-FA34-49F9-ADD1-7033E8B8EF56}" srcOrd="0" destOrd="0" presId="urn:microsoft.com/office/officeart/2005/8/layout/bList2#1"/>
    <dgm:cxn modelId="{7D48E4DC-9B83-4CFB-A813-AB0950E8EC66}" type="presOf" srcId="{B4A4A584-4F6A-4A71-8519-AA5C5EC5894A}" destId="{D46576B7-384B-4523-A5B5-4713D818DD8F}" srcOrd="1" destOrd="0" presId="urn:microsoft.com/office/officeart/2005/8/layout/bList2#1"/>
    <dgm:cxn modelId="{5173725C-E4D4-408C-B14A-E41DF1534AD8}" type="presParOf" srcId="{75B23AE2-EA56-44BC-99E5-B455BA529A25}" destId="{4223EF8F-7DF9-4915-8742-ABE6159CC338}" srcOrd="0" destOrd="0" presId="urn:microsoft.com/office/officeart/2005/8/layout/bList2#1"/>
    <dgm:cxn modelId="{5AA4B392-5CE8-4273-AD30-FABF77C619AC}" type="presParOf" srcId="{4223EF8F-7DF9-4915-8742-ABE6159CC338}" destId="{8BBBA0BF-2196-4653-9629-FF994EE4B1B3}" srcOrd="0" destOrd="0" presId="urn:microsoft.com/office/officeart/2005/8/layout/bList2#1"/>
    <dgm:cxn modelId="{DCB665AB-6D22-4D3B-BB5C-98E420C19155}" type="presParOf" srcId="{4223EF8F-7DF9-4915-8742-ABE6159CC338}" destId="{2A060E3C-0043-4FD5-92F2-BF4DAE9082AF}" srcOrd="1" destOrd="0" presId="urn:microsoft.com/office/officeart/2005/8/layout/bList2#1"/>
    <dgm:cxn modelId="{05C8C252-3D19-4453-845D-AA201C6B9430}" type="presParOf" srcId="{4223EF8F-7DF9-4915-8742-ABE6159CC338}" destId="{7CB84EC9-BB62-4999-AB77-43401FF7B0BB}" srcOrd="2" destOrd="0" presId="urn:microsoft.com/office/officeart/2005/8/layout/bList2#1"/>
    <dgm:cxn modelId="{42FE3C16-6E45-4DD9-AEC4-D7F82A44C420}" type="presParOf" srcId="{4223EF8F-7DF9-4915-8742-ABE6159CC338}" destId="{50D8D41E-4A7E-4DF1-A889-8D8E64C0502A}" srcOrd="3" destOrd="0" presId="urn:microsoft.com/office/officeart/2005/8/layout/bList2#1"/>
    <dgm:cxn modelId="{8E9A312B-046F-4F61-8E30-B46A85DC6BED}" type="presParOf" srcId="{75B23AE2-EA56-44BC-99E5-B455BA529A25}" destId="{0A8EA111-C66B-4BEB-9C70-28CA44A10E56}" srcOrd="1" destOrd="0" presId="urn:microsoft.com/office/officeart/2005/8/layout/bList2#1"/>
    <dgm:cxn modelId="{E7858FAA-DCB1-4BE0-AFCC-33A60611418E}" type="presParOf" srcId="{75B23AE2-EA56-44BC-99E5-B455BA529A25}" destId="{3309CCCE-A042-4138-89EC-012F3A4D0756}" srcOrd="2" destOrd="0" presId="urn:microsoft.com/office/officeart/2005/8/layout/bList2#1"/>
    <dgm:cxn modelId="{780C568B-F696-477D-A8A1-D603864AF3E6}" type="presParOf" srcId="{3309CCCE-A042-4138-89EC-012F3A4D0756}" destId="{F30919A0-20C5-4EB5-9D06-90541417012F}" srcOrd="0" destOrd="0" presId="urn:microsoft.com/office/officeart/2005/8/layout/bList2#1"/>
    <dgm:cxn modelId="{219F8AB3-B431-4D30-93D7-AD6F540160F5}" type="presParOf" srcId="{3309CCCE-A042-4138-89EC-012F3A4D0756}" destId="{1154B15D-4763-4EEA-B8E9-62631AFF0EA9}" srcOrd="1" destOrd="0" presId="urn:microsoft.com/office/officeart/2005/8/layout/bList2#1"/>
    <dgm:cxn modelId="{64F32D9D-A3E6-4641-BEE2-627F5E76B173}" type="presParOf" srcId="{3309CCCE-A042-4138-89EC-012F3A4D0756}" destId="{D5DE0DB1-62A4-4B64-9896-EF1EDA19051B}" srcOrd="2" destOrd="0" presId="urn:microsoft.com/office/officeart/2005/8/layout/bList2#1"/>
    <dgm:cxn modelId="{9BD805C8-AEBA-45C0-AC22-D969A9F3D9AF}" type="presParOf" srcId="{3309CCCE-A042-4138-89EC-012F3A4D0756}" destId="{15666635-629B-4E26-AA80-CFF4BC3F9CA3}" srcOrd="3" destOrd="0" presId="urn:microsoft.com/office/officeart/2005/8/layout/bList2#1"/>
    <dgm:cxn modelId="{226AC67F-E7B8-4D13-8407-D43C86DDA9F0}" type="presParOf" srcId="{75B23AE2-EA56-44BC-99E5-B455BA529A25}" destId="{4999DB85-6649-4B59-AFDB-6E1B79DB58DE}" srcOrd="3" destOrd="0" presId="urn:microsoft.com/office/officeart/2005/8/layout/bList2#1"/>
    <dgm:cxn modelId="{D4E889A4-5D4C-42CD-8F3D-1E13B265A263}" type="presParOf" srcId="{75B23AE2-EA56-44BC-99E5-B455BA529A25}" destId="{D70DEC6E-5298-4E67-92B0-FF0371029478}" srcOrd="4" destOrd="0" presId="urn:microsoft.com/office/officeart/2005/8/layout/bList2#1"/>
    <dgm:cxn modelId="{6AC16B81-515D-459B-AD4E-5F520C0C0857}" type="presParOf" srcId="{D70DEC6E-5298-4E67-92B0-FF0371029478}" destId="{629D170D-FA34-49F9-ADD1-7033E8B8EF56}" srcOrd="0" destOrd="0" presId="urn:microsoft.com/office/officeart/2005/8/layout/bList2#1"/>
    <dgm:cxn modelId="{C2AC6A38-95D5-41BE-B28D-FF2C41F43297}" type="presParOf" srcId="{D70DEC6E-5298-4E67-92B0-FF0371029478}" destId="{D0B5ED44-7181-4FD3-B434-9CB592266C79}" srcOrd="1" destOrd="0" presId="urn:microsoft.com/office/officeart/2005/8/layout/bList2#1"/>
    <dgm:cxn modelId="{1ED36112-F767-43D0-A834-AC9F1353B56A}" type="presParOf" srcId="{D70DEC6E-5298-4E67-92B0-FF0371029478}" destId="{D46576B7-384B-4523-A5B5-4713D818DD8F}" srcOrd="2" destOrd="0" presId="urn:microsoft.com/office/officeart/2005/8/layout/bList2#1"/>
    <dgm:cxn modelId="{3532E905-053C-48C5-B5DD-25ADE46FB578}" type="presParOf" srcId="{D70DEC6E-5298-4E67-92B0-FF0371029478}" destId="{430447CE-5B89-466A-B8E2-F34925BEF6F3}" srcOrd="3" destOrd="0" presId="urn:microsoft.com/office/officeart/2005/8/layout/bList2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C6B07B2-8BBC-4A08-8209-6343CCAE0673}" type="doc">
      <dgm:prSet loTypeId="urn:microsoft.com/office/officeart/2005/8/layout/vProcess5" loCatId="process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1778C30B-246C-4017-9B6E-BA06B3DFD6D4}">
      <dgm:prSet phldrT="[Text]" custT="1"/>
      <dgm:spPr/>
      <dgm:t>
        <a:bodyPr/>
        <a:lstStyle/>
        <a:p>
          <a:pPr rtl="1"/>
          <a:r>
            <a:rPr lang="fa-IR" sz="2400" smtClean="0"/>
            <a:t>احتمال خطر ذاتی</a:t>
          </a:r>
          <a:endParaRPr lang="fa-IR" sz="2400" dirty="0"/>
        </a:p>
      </dgm:t>
    </dgm:pt>
    <dgm:pt modelId="{4513211D-34B5-4EEC-B298-D8F1ADD5A2A8}" type="parTrans" cxnId="{E46F0F6B-206B-4F69-8C05-914E14F7DCA7}">
      <dgm:prSet/>
      <dgm:spPr/>
      <dgm:t>
        <a:bodyPr/>
        <a:lstStyle/>
        <a:p>
          <a:pPr rtl="1"/>
          <a:endParaRPr lang="fa-IR"/>
        </a:p>
      </dgm:t>
    </dgm:pt>
    <dgm:pt modelId="{5FF13901-E7FD-4487-B4CF-E6DC3F3E7EE8}" type="sibTrans" cxnId="{E46F0F6B-206B-4F69-8C05-914E14F7DCA7}">
      <dgm:prSet custT="1"/>
      <dgm:spPr/>
      <dgm:t>
        <a:bodyPr/>
        <a:lstStyle/>
        <a:p>
          <a:pPr rtl="1"/>
          <a:endParaRPr lang="fa-IR" sz="2400">
            <a:solidFill>
              <a:srgbClr val="CC00CC"/>
            </a:solidFill>
          </a:endParaRPr>
        </a:p>
      </dgm:t>
    </dgm:pt>
    <dgm:pt modelId="{DD3507CE-2328-46DC-A999-08924B1CDF55}">
      <dgm:prSet phldrT="[Text]" custT="1"/>
      <dgm:spPr/>
      <dgm:t>
        <a:bodyPr/>
        <a:lstStyle/>
        <a:p>
          <a:pPr rtl="1"/>
          <a:r>
            <a:rPr lang="fa-IR" sz="2400" smtClean="0"/>
            <a:t>احتمال خطر کنترل</a:t>
          </a:r>
          <a:endParaRPr lang="fa-IR" sz="2400" dirty="0"/>
        </a:p>
      </dgm:t>
    </dgm:pt>
    <dgm:pt modelId="{E33D5D77-5AFE-4039-BC65-4B52AA564C24}" type="parTrans" cxnId="{E2E244CB-D26B-4C9A-9A1B-C343E8E63351}">
      <dgm:prSet/>
      <dgm:spPr/>
      <dgm:t>
        <a:bodyPr/>
        <a:lstStyle/>
        <a:p>
          <a:pPr rtl="1"/>
          <a:endParaRPr lang="fa-IR"/>
        </a:p>
      </dgm:t>
    </dgm:pt>
    <dgm:pt modelId="{8F8E6661-A8F7-482F-970E-5C2D9357572F}" type="sibTrans" cxnId="{E2E244CB-D26B-4C9A-9A1B-C343E8E63351}">
      <dgm:prSet custT="1"/>
      <dgm:spPr/>
      <dgm:t>
        <a:bodyPr/>
        <a:lstStyle/>
        <a:p>
          <a:pPr rtl="1"/>
          <a:endParaRPr lang="fa-IR" sz="2400">
            <a:solidFill>
              <a:srgbClr val="CC00CC"/>
            </a:solidFill>
          </a:endParaRPr>
        </a:p>
      </dgm:t>
    </dgm:pt>
    <dgm:pt modelId="{516C9E05-A2DC-41C2-B764-0E293182ED64}">
      <dgm:prSet phldrT="[Text]" custT="1"/>
      <dgm:spPr/>
      <dgm:t>
        <a:bodyPr/>
        <a:lstStyle/>
        <a:p>
          <a:pPr rtl="1"/>
          <a:r>
            <a:rPr lang="fa-IR" sz="2400" dirty="0" smtClean="0"/>
            <a:t>احتمال خطر عدم کشف</a:t>
          </a:r>
          <a:endParaRPr lang="fa-IR" sz="2400" dirty="0"/>
        </a:p>
      </dgm:t>
    </dgm:pt>
    <dgm:pt modelId="{9FBA152D-1435-4103-BE2E-42361F5DB2C1}" type="parTrans" cxnId="{7C72A36F-AE31-4A44-BD0C-84447EB6C3BC}">
      <dgm:prSet/>
      <dgm:spPr/>
      <dgm:t>
        <a:bodyPr/>
        <a:lstStyle/>
        <a:p>
          <a:pPr rtl="1"/>
          <a:endParaRPr lang="fa-IR"/>
        </a:p>
      </dgm:t>
    </dgm:pt>
    <dgm:pt modelId="{38BE142F-B28E-4A5B-B417-B8205EA6B2AC}" type="sibTrans" cxnId="{7C72A36F-AE31-4A44-BD0C-84447EB6C3BC}">
      <dgm:prSet/>
      <dgm:spPr/>
      <dgm:t>
        <a:bodyPr/>
        <a:lstStyle/>
        <a:p>
          <a:pPr rtl="1"/>
          <a:endParaRPr lang="fa-IR"/>
        </a:p>
      </dgm:t>
    </dgm:pt>
    <dgm:pt modelId="{A7A93EA0-099C-46DB-8DB8-DD6750B909A6}" type="pres">
      <dgm:prSet presAssocID="{4C6B07B2-8BBC-4A08-8209-6343CCAE0673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CED90522-A6E6-4BE6-ACF3-2A30BB63DB51}" type="pres">
      <dgm:prSet presAssocID="{4C6B07B2-8BBC-4A08-8209-6343CCAE0673}" presName="dummyMaxCanvas" presStyleCnt="0">
        <dgm:presLayoutVars/>
      </dgm:prSet>
      <dgm:spPr/>
    </dgm:pt>
    <dgm:pt modelId="{37770920-C2F1-4009-8887-876E7595FA97}" type="pres">
      <dgm:prSet presAssocID="{4C6B07B2-8BBC-4A08-8209-6343CCAE0673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EAF23AF9-565A-4124-B55C-7E4A6703E136}" type="pres">
      <dgm:prSet presAssocID="{4C6B07B2-8BBC-4A08-8209-6343CCAE0673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B01526B9-1AAC-48D8-955F-B58E413169CE}" type="pres">
      <dgm:prSet presAssocID="{4C6B07B2-8BBC-4A08-8209-6343CCAE0673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ABF02368-9C23-44F8-B1B8-36AE0F3BB795}" type="pres">
      <dgm:prSet presAssocID="{4C6B07B2-8BBC-4A08-8209-6343CCAE0673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38ED4C38-52E2-4C4E-A415-99BFD1FC2968}" type="pres">
      <dgm:prSet presAssocID="{4C6B07B2-8BBC-4A08-8209-6343CCAE0673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86A360A0-103B-48A4-A89D-1615922B4C0E}" type="pres">
      <dgm:prSet presAssocID="{4C6B07B2-8BBC-4A08-8209-6343CCAE0673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E91E1469-E2F3-41C6-954C-4B75DBC0A501}" type="pres">
      <dgm:prSet presAssocID="{4C6B07B2-8BBC-4A08-8209-6343CCAE0673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E0B09CBA-9BC7-4A80-9158-55615830FDC0}" type="pres">
      <dgm:prSet presAssocID="{4C6B07B2-8BBC-4A08-8209-6343CCAE0673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E46F0F6B-206B-4F69-8C05-914E14F7DCA7}" srcId="{4C6B07B2-8BBC-4A08-8209-6343CCAE0673}" destId="{1778C30B-246C-4017-9B6E-BA06B3DFD6D4}" srcOrd="0" destOrd="0" parTransId="{4513211D-34B5-4EEC-B298-D8F1ADD5A2A8}" sibTransId="{5FF13901-E7FD-4487-B4CF-E6DC3F3E7EE8}"/>
    <dgm:cxn modelId="{C774B0EC-045F-4BEC-9BBF-A1509772B161}" type="presOf" srcId="{516C9E05-A2DC-41C2-B764-0E293182ED64}" destId="{E0B09CBA-9BC7-4A80-9158-55615830FDC0}" srcOrd="1" destOrd="0" presId="urn:microsoft.com/office/officeart/2005/8/layout/vProcess5"/>
    <dgm:cxn modelId="{744DF61F-696E-4B11-89EF-30112D7FE89B}" type="presOf" srcId="{4C6B07B2-8BBC-4A08-8209-6343CCAE0673}" destId="{A7A93EA0-099C-46DB-8DB8-DD6750B909A6}" srcOrd="0" destOrd="0" presId="urn:microsoft.com/office/officeart/2005/8/layout/vProcess5"/>
    <dgm:cxn modelId="{C95F9957-AD60-47D5-983E-C91D4A20430A}" type="presOf" srcId="{8F8E6661-A8F7-482F-970E-5C2D9357572F}" destId="{38ED4C38-52E2-4C4E-A415-99BFD1FC2968}" srcOrd="0" destOrd="0" presId="urn:microsoft.com/office/officeart/2005/8/layout/vProcess5"/>
    <dgm:cxn modelId="{AFF0097A-CA77-4A5F-9895-9BB41533F0C5}" type="presOf" srcId="{5FF13901-E7FD-4487-B4CF-E6DC3F3E7EE8}" destId="{ABF02368-9C23-44F8-B1B8-36AE0F3BB795}" srcOrd="0" destOrd="0" presId="urn:microsoft.com/office/officeart/2005/8/layout/vProcess5"/>
    <dgm:cxn modelId="{8CD6FC38-A7FB-4805-B92A-B783CBA2F9D1}" type="presOf" srcId="{DD3507CE-2328-46DC-A999-08924B1CDF55}" destId="{EAF23AF9-565A-4124-B55C-7E4A6703E136}" srcOrd="0" destOrd="0" presId="urn:microsoft.com/office/officeart/2005/8/layout/vProcess5"/>
    <dgm:cxn modelId="{7C72A36F-AE31-4A44-BD0C-84447EB6C3BC}" srcId="{4C6B07B2-8BBC-4A08-8209-6343CCAE0673}" destId="{516C9E05-A2DC-41C2-B764-0E293182ED64}" srcOrd="2" destOrd="0" parTransId="{9FBA152D-1435-4103-BE2E-42361F5DB2C1}" sibTransId="{38BE142F-B28E-4A5B-B417-B8205EA6B2AC}"/>
    <dgm:cxn modelId="{364136C2-F291-4416-8AA2-F712AF99EF99}" type="presOf" srcId="{DD3507CE-2328-46DC-A999-08924B1CDF55}" destId="{E91E1469-E2F3-41C6-954C-4B75DBC0A501}" srcOrd="1" destOrd="0" presId="urn:microsoft.com/office/officeart/2005/8/layout/vProcess5"/>
    <dgm:cxn modelId="{05F6B28E-5FF2-4872-BC8E-D26B47805BFD}" type="presOf" srcId="{516C9E05-A2DC-41C2-B764-0E293182ED64}" destId="{B01526B9-1AAC-48D8-955F-B58E413169CE}" srcOrd="0" destOrd="0" presId="urn:microsoft.com/office/officeart/2005/8/layout/vProcess5"/>
    <dgm:cxn modelId="{BC1B3312-E729-4163-98C9-92220D205F15}" type="presOf" srcId="{1778C30B-246C-4017-9B6E-BA06B3DFD6D4}" destId="{37770920-C2F1-4009-8887-876E7595FA97}" srcOrd="0" destOrd="0" presId="urn:microsoft.com/office/officeart/2005/8/layout/vProcess5"/>
    <dgm:cxn modelId="{E2E244CB-D26B-4C9A-9A1B-C343E8E63351}" srcId="{4C6B07B2-8BBC-4A08-8209-6343CCAE0673}" destId="{DD3507CE-2328-46DC-A999-08924B1CDF55}" srcOrd="1" destOrd="0" parTransId="{E33D5D77-5AFE-4039-BC65-4B52AA564C24}" sibTransId="{8F8E6661-A8F7-482F-970E-5C2D9357572F}"/>
    <dgm:cxn modelId="{125D5283-4B12-476E-8B75-58BB81270661}" type="presOf" srcId="{1778C30B-246C-4017-9B6E-BA06B3DFD6D4}" destId="{86A360A0-103B-48A4-A89D-1615922B4C0E}" srcOrd="1" destOrd="0" presId="urn:microsoft.com/office/officeart/2005/8/layout/vProcess5"/>
    <dgm:cxn modelId="{82F9D94A-3DFF-4BF0-9DCF-0EF4016E8B6A}" type="presParOf" srcId="{A7A93EA0-099C-46DB-8DB8-DD6750B909A6}" destId="{CED90522-A6E6-4BE6-ACF3-2A30BB63DB51}" srcOrd="0" destOrd="0" presId="urn:microsoft.com/office/officeart/2005/8/layout/vProcess5"/>
    <dgm:cxn modelId="{21754802-B9E6-489B-B931-2051D15A2243}" type="presParOf" srcId="{A7A93EA0-099C-46DB-8DB8-DD6750B909A6}" destId="{37770920-C2F1-4009-8887-876E7595FA97}" srcOrd="1" destOrd="0" presId="urn:microsoft.com/office/officeart/2005/8/layout/vProcess5"/>
    <dgm:cxn modelId="{263E67D1-A86C-42FB-9FD5-7D52FF1350F6}" type="presParOf" srcId="{A7A93EA0-099C-46DB-8DB8-DD6750B909A6}" destId="{EAF23AF9-565A-4124-B55C-7E4A6703E136}" srcOrd="2" destOrd="0" presId="urn:microsoft.com/office/officeart/2005/8/layout/vProcess5"/>
    <dgm:cxn modelId="{1D91C658-0A6D-40C6-A551-9EB3AEB838CA}" type="presParOf" srcId="{A7A93EA0-099C-46DB-8DB8-DD6750B909A6}" destId="{B01526B9-1AAC-48D8-955F-B58E413169CE}" srcOrd="3" destOrd="0" presId="urn:microsoft.com/office/officeart/2005/8/layout/vProcess5"/>
    <dgm:cxn modelId="{1499E674-9612-4E6A-9359-F5AAF2685A83}" type="presParOf" srcId="{A7A93EA0-099C-46DB-8DB8-DD6750B909A6}" destId="{ABF02368-9C23-44F8-B1B8-36AE0F3BB795}" srcOrd="4" destOrd="0" presId="urn:microsoft.com/office/officeart/2005/8/layout/vProcess5"/>
    <dgm:cxn modelId="{4FCDED08-82A8-4D6B-9179-3E4F6D56B1D9}" type="presParOf" srcId="{A7A93EA0-099C-46DB-8DB8-DD6750B909A6}" destId="{38ED4C38-52E2-4C4E-A415-99BFD1FC2968}" srcOrd="5" destOrd="0" presId="urn:microsoft.com/office/officeart/2005/8/layout/vProcess5"/>
    <dgm:cxn modelId="{C63FB81B-7F27-48F1-A539-74DFE0FD1BC7}" type="presParOf" srcId="{A7A93EA0-099C-46DB-8DB8-DD6750B909A6}" destId="{86A360A0-103B-48A4-A89D-1615922B4C0E}" srcOrd="6" destOrd="0" presId="urn:microsoft.com/office/officeart/2005/8/layout/vProcess5"/>
    <dgm:cxn modelId="{471C58CD-B070-4CAB-A84E-5BCB06F92AEE}" type="presParOf" srcId="{A7A93EA0-099C-46DB-8DB8-DD6750B909A6}" destId="{E91E1469-E2F3-41C6-954C-4B75DBC0A501}" srcOrd="7" destOrd="0" presId="urn:microsoft.com/office/officeart/2005/8/layout/vProcess5"/>
    <dgm:cxn modelId="{ABBC09D9-77F7-4583-AE2B-637A99078ECA}" type="presParOf" srcId="{A7A93EA0-099C-46DB-8DB8-DD6750B909A6}" destId="{E0B09CBA-9BC7-4A80-9158-55615830FDC0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BA2C0B-F2D5-4542-BC3D-66D8181982AB}">
      <dsp:nvSpPr>
        <dsp:cNvPr id="0" name=""/>
        <dsp:cNvSpPr/>
      </dsp:nvSpPr>
      <dsp:spPr>
        <a:xfrm>
          <a:off x="0" y="350663"/>
          <a:ext cx="4929222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61800" extrusionH="10600" prstMaterial="matte">
          <a:bevelT w="90600" h="18600" prst="softRound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D4A215-A25D-4979-AB6D-91B855431AEB}">
      <dsp:nvSpPr>
        <dsp:cNvPr id="0" name=""/>
        <dsp:cNvSpPr/>
      </dsp:nvSpPr>
      <dsp:spPr>
        <a:xfrm>
          <a:off x="246461" y="40703"/>
          <a:ext cx="3450455" cy="619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accent2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0419" tIns="0" rIns="130419" bIns="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/>
            <a:t>حسابرسان مستقل</a:t>
          </a:r>
          <a:endParaRPr lang="fa-IR" sz="1800" b="1" kern="1200" dirty="0">
            <a:cs typeface="B Nazanin" pitchFamily="2" charset="-78"/>
          </a:endParaRPr>
        </a:p>
      </dsp:txBody>
      <dsp:txXfrm>
        <a:off x="276723" y="70965"/>
        <a:ext cx="3389931" cy="559396"/>
      </dsp:txXfrm>
    </dsp:sp>
    <dsp:sp modelId="{9F11D71F-D085-4698-894D-88F3884F4B0B}">
      <dsp:nvSpPr>
        <dsp:cNvPr id="0" name=""/>
        <dsp:cNvSpPr/>
      </dsp:nvSpPr>
      <dsp:spPr>
        <a:xfrm>
          <a:off x="0" y="1303223"/>
          <a:ext cx="4929222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61800" extrusionH="10600" prstMaterial="matte">
          <a:bevelT w="90600" h="18600" prst="softRound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9DBCA5-27CB-4D97-B881-E6553209A1FB}">
      <dsp:nvSpPr>
        <dsp:cNvPr id="0" name=""/>
        <dsp:cNvSpPr/>
      </dsp:nvSpPr>
      <dsp:spPr>
        <a:xfrm>
          <a:off x="246461" y="993263"/>
          <a:ext cx="3450455" cy="619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accent2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0419" tIns="0" rIns="130419" bIns="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/>
            <a:t>حسابرسان داخلی</a:t>
          </a:r>
          <a:endParaRPr lang="fa-IR" sz="1800" b="1" kern="1200" dirty="0">
            <a:cs typeface="B Nazanin" pitchFamily="2" charset="-78"/>
          </a:endParaRPr>
        </a:p>
      </dsp:txBody>
      <dsp:txXfrm>
        <a:off x="276723" y="1023525"/>
        <a:ext cx="3389931" cy="559396"/>
      </dsp:txXfrm>
    </dsp:sp>
    <dsp:sp modelId="{6000FC33-2DD3-4BB9-9D7D-34A4D6F7F29B}">
      <dsp:nvSpPr>
        <dsp:cNvPr id="0" name=""/>
        <dsp:cNvSpPr/>
      </dsp:nvSpPr>
      <dsp:spPr>
        <a:xfrm>
          <a:off x="0" y="2255784"/>
          <a:ext cx="4929222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61800" extrusionH="10600" prstMaterial="matte">
          <a:bevelT w="90600" h="18600" prst="softRound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D4CF0B-7F53-4B14-8667-C99FB88159E1}">
      <dsp:nvSpPr>
        <dsp:cNvPr id="0" name=""/>
        <dsp:cNvSpPr/>
      </dsp:nvSpPr>
      <dsp:spPr>
        <a:xfrm>
          <a:off x="246461" y="1945824"/>
          <a:ext cx="3450455" cy="619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accent2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0419" tIns="0" rIns="130419" bIns="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/>
            <a:t>حسابرسان دیوان محاسبات عمومی</a:t>
          </a:r>
          <a:endParaRPr lang="fa-IR" sz="1800" b="1" kern="1200" dirty="0">
            <a:cs typeface="B Nazanin" pitchFamily="2" charset="-78"/>
          </a:endParaRPr>
        </a:p>
      </dsp:txBody>
      <dsp:txXfrm>
        <a:off x="276723" y="1976086"/>
        <a:ext cx="3389931" cy="559396"/>
      </dsp:txXfrm>
    </dsp:sp>
    <dsp:sp modelId="{E51C0BB3-101C-4148-A0F6-0922360C9116}">
      <dsp:nvSpPr>
        <dsp:cNvPr id="0" name=""/>
        <dsp:cNvSpPr/>
      </dsp:nvSpPr>
      <dsp:spPr>
        <a:xfrm>
          <a:off x="0" y="3208344"/>
          <a:ext cx="4929222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61800" extrusionH="10600" prstMaterial="matte">
          <a:bevelT w="90600" h="18600" prst="softRound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BD2BA7-4963-457A-B1A2-B751B12BC9FC}">
      <dsp:nvSpPr>
        <dsp:cNvPr id="0" name=""/>
        <dsp:cNvSpPr/>
      </dsp:nvSpPr>
      <dsp:spPr>
        <a:xfrm>
          <a:off x="246461" y="2898384"/>
          <a:ext cx="3450455" cy="619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accent2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0419" tIns="0" rIns="130419" bIns="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/>
            <a:t>ممیزان مالیاتی</a:t>
          </a:r>
          <a:endParaRPr lang="fa-IR" sz="1800" b="1" kern="1200" dirty="0">
            <a:cs typeface="B Nazanin" pitchFamily="2" charset="-78"/>
          </a:endParaRPr>
        </a:p>
      </dsp:txBody>
      <dsp:txXfrm>
        <a:off x="276723" y="2928646"/>
        <a:ext cx="3389931" cy="5593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770920-C2F1-4009-8887-876E7595FA97}">
      <dsp:nvSpPr>
        <dsp:cNvPr id="0" name=""/>
        <dsp:cNvSpPr/>
      </dsp:nvSpPr>
      <dsp:spPr>
        <a:xfrm>
          <a:off x="0" y="0"/>
          <a:ext cx="5400216" cy="123444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smtClean="0"/>
            <a:t>احتمال خطر ذاتی</a:t>
          </a:r>
          <a:endParaRPr lang="fa-IR" sz="2400" kern="1200" dirty="0"/>
        </a:p>
      </dsp:txBody>
      <dsp:txXfrm>
        <a:off x="36156" y="36156"/>
        <a:ext cx="4068153" cy="1162132"/>
      </dsp:txXfrm>
    </dsp:sp>
    <dsp:sp modelId="{EAF23AF9-565A-4124-B55C-7E4A6703E136}">
      <dsp:nvSpPr>
        <dsp:cNvPr id="0" name=""/>
        <dsp:cNvSpPr/>
      </dsp:nvSpPr>
      <dsp:spPr>
        <a:xfrm>
          <a:off x="476489" y="1440185"/>
          <a:ext cx="5400216" cy="123444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smtClean="0"/>
            <a:t>احتمال خطر کنترل</a:t>
          </a:r>
          <a:endParaRPr lang="fa-IR" sz="2400" kern="1200" dirty="0"/>
        </a:p>
      </dsp:txBody>
      <dsp:txXfrm>
        <a:off x="512645" y="1476341"/>
        <a:ext cx="4049025" cy="1162132"/>
      </dsp:txXfrm>
    </dsp:sp>
    <dsp:sp modelId="{B01526B9-1AAC-48D8-955F-B58E413169CE}">
      <dsp:nvSpPr>
        <dsp:cNvPr id="0" name=""/>
        <dsp:cNvSpPr/>
      </dsp:nvSpPr>
      <dsp:spPr>
        <a:xfrm>
          <a:off x="952979" y="2880371"/>
          <a:ext cx="5400216" cy="123444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/>
            <a:t>احتمال خطر عدم کشف</a:t>
          </a:r>
          <a:endParaRPr lang="fa-IR" sz="2400" kern="1200" dirty="0"/>
        </a:p>
      </dsp:txBody>
      <dsp:txXfrm>
        <a:off x="989135" y="2916527"/>
        <a:ext cx="4049025" cy="1162132"/>
      </dsp:txXfrm>
    </dsp:sp>
    <dsp:sp modelId="{ABF02368-9C23-44F8-B1B8-36AE0F3BB795}">
      <dsp:nvSpPr>
        <dsp:cNvPr id="0" name=""/>
        <dsp:cNvSpPr/>
      </dsp:nvSpPr>
      <dsp:spPr>
        <a:xfrm>
          <a:off x="4597827" y="936120"/>
          <a:ext cx="802389" cy="80238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400" kern="1200">
            <a:solidFill>
              <a:srgbClr val="CC00CC"/>
            </a:solidFill>
          </a:endParaRPr>
        </a:p>
      </dsp:txBody>
      <dsp:txXfrm>
        <a:off x="4778365" y="936120"/>
        <a:ext cx="441313" cy="603798"/>
      </dsp:txXfrm>
    </dsp:sp>
    <dsp:sp modelId="{38ED4C38-52E2-4C4E-A415-99BFD1FC2968}">
      <dsp:nvSpPr>
        <dsp:cNvPr id="0" name=""/>
        <dsp:cNvSpPr/>
      </dsp:nvSpPr>
      <dsp:spPr>
        <a:xfrm>
          <a:off x="5074317" y="2368076"/>
          <a:ext cx="802389" cy="80238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400" kern="1200">
            <a:solidFill>
              <a:srgbClr val="CC00CC"/>
            </a:solidFill>
          </a:endParaRPr>
        </a:p>
      </dsp:txBody>
      <dsp:txXfrm>
        <a:off x="5254855" y="2368076"/>
        <a:ext cx="441313" cy="6037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List2#1">
  <dgm:title val=""/>
  <dgm:desc val=""/>
  <dgm:catLst>
    <dgm:cat type="list" pri="7000"/>
    <dgm:cat type="convert" pri="1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CDC8CC2-FF61-4B55-9C49-7009EDC0D43D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FD7D082-CF3B-4B47-AF91-6D68A52456AB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64098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13AF-26F6-41FA-8D85-E2C5388D6E58}" type="datetimeFigureOut">
              <a:rPr lang="en-US" smtClean="0"/>
              <a:pPr/>
              <a:t>5/21/2020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>
              <a:solidFill>
                <a:schemeClr val="accent1">
                  <a:tint val="20000"/>
                </a:scheme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13AF-26F6-41FA-8D85-E2C5388D6E5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13AF-26F6-41FA-8D85-E2C5388D6E5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13AF-26F6-41FA-8D85-E2C5388D6E5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13AF-26F6-41FA-8D85-E2C5388D6E5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13AF-26F6-41FA-8D85-E2C5388D6E5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13AF-26F6-41FA-8D85-E2C5388D6E5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13AF-26F6-41FA-8D85-E2C5388D6E5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44213AF-26F6-41FA-8D85-E2C5388D6E58}" type="datetimeFigureOut">
              <a:rPr lang="en-US" smtClean="0"/>
              <a:pPr/>
              <a:t>5/21/2020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13AF-26F6-41FA-8D85-E2C5388D6E5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13AF-26F6-41FA-8D85-E2C5388D6E5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44213AF-26F6-41FA-8D85-E2C5388D6E58}" type="datetimeFigureOut">
              <a:rPr lang="en-US" smtClean="0"/>
              <a:pPr/>
              <a:t>5/21/2020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1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r" rtl="1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r" rtl="1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r" rtl="1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r" rtl="1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r" rtl="1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r" rtl="1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r" rtl="1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638782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1538" y="857232"/>
            <a:ext cx="6480048" cy="1752600"/>
          </a:xfrm>
        </p:spPr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fa-IR" sz="4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خلاصه ای از فصول جلد اول اصول حسابرسی</a:t>
            </a:r>
            <a:endParaRPr lang="fa-IR" sz="4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2800" dirty="0" smtClean="0">
                <a:solidFill>
                  <a:srgbClr val="D60093"/>
                </a:solidFill>
                <a:latin typeface="Tahoma" pitchFamily="34" charset="0"/>
                <a:ea typeface="Tahoma" pitchFamily="34" charset="0"/>
              </a:rPr>
              <a:t/>
            </a:r>
            <a:br>
              <a:rPr lang="fa-IR" sz="2800" dirty="0" smtClean="0">
                <a:solidFill>
                  <a:srgbClr val="D60093"/>
                </a:solidFill>
                <a:latin typeface="Tahoma" pitchFamily="34" charset="0"/>
                <a:ea typeface="Tahoma" pitchFamily="34" charset="0"/>
              </a:rPr>
            </a:br>
            <a:r>
              <a:rPr lang="fa-IR" sz="2800" dirty="0" smtClean="0">
                <a:solidFill>
                  <a:srgbClr val="D60093"/>
                </a:solidFill>
                <a:latin typeface="Tahoma" pitchFamily="34" charset="0"/>
                <a:ea typeface="Tahoma" pitchFamily="34" charset="0"/>
              </a:rPr>
              <a:t>فصل1</a:t>
            </a:r>
            <a:br>
              <a:rPr lang="fa-IR" sz="2800" dirty="0" smtClean="0">
                <a:solidFill>
                  <a:srgbClr val="D60093"/>
                </a:solidFill>
                <a:latin typeface="Tahoma" pitchFamily="34" charset="0"/>
                <a:ea typeface="Tahoma" pitchFamily="34" charset="0"/>
              </a:rPr>
            </a:br>
            <a:r>
              <a:rPr lang="fa-IR" sz="2800" dirty="0" smtClean="0">
                <a:solidFill>
                  <a:srgbClr val="D60093"/>
                </a:solidFill>
                <a:latin typeface="Tahoma" pitchFamily="34" charset="0"/>
                <a:ea typeface="Tahoma" pitchFamily="34" charset="0"/>
              </a:rPr>
              <a:t>نقش حسابرسی در اقتصاد کشور</a:t>
            </a:r>
            <a:r>
              <a:rPr lang="en-US" sz="2800" dirty="0" smtClean="0">
                <a:solidFill>
                  <a:srgbClr val="D60093"/>
                </a:solidFill>
                <a:latin typeface="Tahoma" pitchFamily="34" charset="0"/>
                <a:ea typeface="Tahoma" pitchFamily="34" charset="0"/>
              </a:rPr>
              <a:t/>
            </a:r>
            <a:br>
              <a:rPr lang="en-US" sz="2800" dirty="0" smtClean="0">
                <a:solidFill>
                  <a:srgbClr val="D60093"/>
                </a:solidFill>
                <a:latin typeface="Tahoma" pitchFamily="34" charset="0"/>
                <a:ea typeface="Tahoma" pitchFamily="34" charset="0"/>
              </a:rPr>
            </a:br>
            <a:endParaRPr lang="fa-IR" sz="2800" dirty="0">
              <a:solidFill>
                <a:srgbClr val="D60093"/>
              </a:solidFill>
              <a:latin typeface="Tahoma" pitchFamily="34" charset="0"/>
              <a:ea typeface="Tahom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800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تعریف حسابرسی</a:t>
            </a:r>
            <a:endParaRPr lang="fa-IR" sz="2800" dirty="0" smtClean="0"/>
          </a:p>
          <a:p>
            <a:pPr>
              <a:buNone/>
            </a:pPr>
            <a:r>
              <a:rPr lang="fa-IR" sz="2800" dirty="0" smtClean="0"/>
              <a:t>   </a:t>
            </a:r>
          </a:p>
          <a:p>
            <a:pPr>
              <a:buNone/>
            </a:pPr>
            <a:r>
              <a:rPr lang="fa-IR" sz="2800" dirty="0" smtClean="0"/>
              <a:t>   </a:t>
            </a:r>
            <a:r>
              <a:rPr lang="fa-IR" sz="2400" dirty="0" smtClean="0"/>
              <a:t>رسیدگی به اسناد و مدارک و دفاتر یک موسسه یا یک واحد تجاری جهت تهیه گزارش.</a:t>
            </a:r>
            <a:endParaRPr lang="fa-IR" sz="2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sz="3200" dirty="0" smtClean="0">
                <a:solidFill>
                  <a:srgbClr val="FFFF00"/>
                </a:solidFill>
              </a:rPr>
              <a:t/>
            </a:r>
            <a:br>
              <a:rPr lang="fa-IR" sz="3200" dirty="0" smtClean="0">
                <a:solidFill>
                  <a:srgbClr val="FFFF00"/>
                </a:solidFill>
              </a:rPr>
            </a:br>
            <a:r>
              <a:rPr lang="fa-IR" sz="3200" dirty="0" smtClean="0">
                <a:solidFill>
                  <a:srgbClr val="FFFF00"/>
                </a:solidFill>
              </a:rPr>
              <a:t>تعیین مطلوبیت ارائه صورتهای مالی:</a:t>
            </a:r>
            <a:r>
              <a:rPr lang="en-US" sz="3200" dirty="0" smtClean="0">
                <a:solidFill>
                  <a:srgbClr val="FFFF00"/>
                </a:solidFill>
              </a:rPr>
              <a:t/>
            </a:r>
            <a:br>
              <a:rPr lang="en-US" sz="3200" dirty="0" smtClean="0">
                <a:solidFill>
                  <a:srgbClr val="FFFF00"/>
                </a:solidFill>
              </a:rPr>
            </a:br>
            <a:endParaRPr lang="fa-IR" sz="32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400" dirty="0" smtClean="0"/>
              <a:t>    کسب آگاهی از سیستم کنترل داخلی</a:t>
            </a:r>
            <a:endParaRPr lang="en-US" sz="2400" dirty="0" smtClean="0"/>
          </a:p>
          <a:p>
            <a:pPr>
              <a:buNone/>
            </a:pPr>
            <a:r>
              <a:rPr lang="fa-IR" sz="2400" dirty="0" smtClean="0"/>
              <a:t>    بازرسی مدارک</a:t>
            </a:r>
          </a:p>
          <a:p>
            <a:pPr>
              <a:buNone/>
            </a:pPr>
            <a:r>
              <a:rPr lang="fa-IR" sz="2400" dirty="0" smtClean="0"/>
              <a:t>    مشاهده داراییها</a:t>
            </a:r>
          </a:p>
          <a:p>
            <a:pPr>
              <a:buNone/>
            </a:pPr>
            <a:r>
              <a:rPr lang="fa-IR" sz="2400" dirty="0" smtClean="0"/>
              <a:t>    پرسش از منابع داخل و خارج از شرکت</a:t>
            </a:r>
            <a:endParaRPr lang="en-US" sz="2400" dirty="0" smtClean="0"/>
          </a:p>
          <a:p>
            <a:pPr>
              <a:buNone/>
            </a:pPr>
            <a:r>
              <a:rPr lang="fa-IR" sz="2400" dirty="0" smtClean="0"/>
              <a:t>    اجرای سایر روشها</a:t>
            </a:r>
            <a:endParaRPr lang="en-US" sz="2400" dirty="0" smtClean="0"/>
          </a:p>
          <a:p>
            <a:endParaRPr lang="fa-IR" sz="2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dirty="0" smtClean="0">
                <a:solidFill>
                  <a:srgbClr val="FFFF00"/>
                </a:solidFill>
              </a:rPr>
              <a:t>اعتباردهی</a:t>
            </a:r>
            <a:endParaRPr lang="fa-IR" sz="32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400" dirty="0" smtClean="0"/>
              <a:t>    اعتباردهی به صورتهای مالی به معنای ایجاد اطمینان از مطلوبیت ارائه و قابلیت اتکای آنهاست.</a:t>
            </a:r>
            <a:endParaRPr lang="en-US" sz="2400" dirty="0" smtClean="0"/>
          </a:p>
          <a:p>
            <a:pPr>
              <a:buNone/>
            </a:pPr>
            <a:r>
              <a:rPr lang="fa-IR" sz="2400" dirty="0" smtClean="0"/>
              <a:t>    اعتباردهی شامل دو مرحله می باشد:</a:t>
            </a:r>
            <a:endParaRPr lang="en-US" sz="2400" dirty="0" smtClean="0"/>
          </a:p>
          <a:p>
            <a:pPr>
              <a:buNone/>
            </a:pPr>
            <a:r>
              <a:rPr lang="fa-IR" sz="2400" dirty="0" smtClean="0"/>
              <a:t>    </a:t>
            </a:r>
            <a:r>
              <a:rPr lang="fa-IR" sz="2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1.حسابرسی</a:t>
            </a:r>
            <a:endParaRPr lang="en-US" sz="2400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fa-IR" sz="2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 2.ارائه گزارش حسابرسی</a:t>
            </a:r>
            <a:endParaRPr lang="en-US" sz="2400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endParaRPr lang="fa-IR" sz="2400" dirty="0" smtClean="0"/>
          </a:p>
          <a:p>
            <a:pPr>
              <a:buNone/>
            </a:pPr>
            <a:r>
              <a:rPr lang="fa-IR" sz="2400" dirty="0" smtClean="0"/>
              <a:t>    افرادی به صورتهای مالی اعتبار می بخشند که هم دارای </a:t>
            </a:r>
            <a:r>
              <a:rPr lang="fa-IR" sz="2400" u="sng" dirty="0" smtClean="0">
                <a:solidFill>
                  <a:srgbClr val="D60093"/>
                </a:solidFill>
              </a:rPr>
              <a:t>صلاحیت فنی</a:t>
            </a:r>
            <a:r>
              <a:rPr lang="fa-IR" sz="2400" dirty="0" smtClean="0">
                <a:solidFill>
                  <a:srgbClr val="D60093"/>
                </a:solidFill>
              </a:rPr>
              <a:t> </a:t>
            </a:r>
            <a:r>
              <a:rPr lang="fa-IR" sz="2400" dirty="0" smtClean="0"/>
              <a:t>و هم </a:t>
            </a:r>
            <a:r>
              <a:rPr lang="fa-IR" sz="2400" u="sng" dirty="0" smtClean="0">
                <a:solidFill>
                  <a:srgbClr val="D60093"/>
                </a:solidFill>
              </a:rPr>
              <a:t>مستقل</a:t>
            </a:r>
            <a:r>
              <a:rPr lang="fa-IR" sz="2400" dirty="0" smtClean="0"/>
              <a:t> از شرکت باشند.</a:t>
            </a:r>
            <a:endParaRPr lang="en-US" sz="2400" dirty="0" smtClean="0"/>
          </a:p>
          <a:p>
            <a:endParaRPr lang="fa-I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sz="3200" dirty="0" smtClean="0">
                <a:solidFill>
                  <a:srgbClr val="FFFF00"/>
                </a:solidFill>
              </a:rPr>
              <a:t/>
            </a:r>
            <a:br>
              <a:rPr lang="fa-IR" sz="3200" dirty="0" smtClean="0">
                <a:solidFill>
                  <a:srgbClr val="FFFF00"/>
                </a:solidFill>
              </a:rPr>
            </a:br>
            <a:r>
              <a:rPr lang="fa-IR" sz="3200" dirty="0" smtClean="0">
                <a:solidFill>
                  <a:srgbClr val="FFFF00"/>
                </a:solidFill>
              </a:rPr>
              <a:t>خصوصیات حسابرس مستقل </a:t>
            </a:r>
            <a:r>
              <a:rPr lang="en-US" sz="3200" dirty="0" smtClean="0">
                <a:solidFill>
                  <a:srgbClr val="FFFF00"/>
                </a:solidFill>
              </a:rPr>
              <a:t/>
            </a:r>
            <a:br>
              <a:rPr lang="en-US" sz="3200" dirty="0" smtClean="0">
                <a:solidFill>
                  <a:srgbClr val="FFFF00"/>
                </a:solidFill>
              </a:rPr>
            </a:br>
            <a:endParaRPr lang="fa-IR" sz="32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 </a:t>
            </a:r>
          </a:p>
          <a:p>
            <a:pPr>
              <a:buNone/>
            </a:pPr>
            <a:r>
              <a:rPr lang="fa-IR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  استقلال</a:t>
            </a:r>
            <a:endParaRPr lang="en-US" sz="28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>
              <a:buNone/>
            </a:pPr>
            <a:r>
              <a:rPr lang="fa-IR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  بی طرفی</a:t>
            </a:r>
          </a:p>
          <a:p>
            <a:pPr>
              <a:buNone/>
            </a:pPr>
            <a:r>
              <a:rPr lang="fa-IR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  مسولیت حرفه ای</a:t>
            </a:r>
            <a:endParaRPr lang="en-US" sz="28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>
              <a:buNone/>
            </a:pPr>
            <a:r>
              <a:rPr lang="fa-IR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  مهارت فنی</a:t>
            </a:r>
            <a:endParaRPr lang="en-US" sz="28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endParaRPr lang="fa-IR" sz="28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sz="3600" dirty="0" smtClean="0">
                <a:solidFill>
                  <a:srgbClr val="FFFF00"/>
                </a:solidFill>
              </a:rPr>
              <a:t/>
            </a:r>
            <a:br>
              <a:rPr lang="fa-IR" sz="3600" dirty="0" smtClean="0">
                <a:solidFill>
                  <a:srgbClr val="FFFF00"/>
                </a:solidFill>
              </a:rPr>
            </a:br>
            <a:r>
              <a:rPr lang="fa-IR" sz="3600" dirty="0" smtClean="0">
                <a:solidFill>
                  <a:srgbClr val="FFFF00"/>
                </a:solidFill>
              </a:rPr>
              <a:t/>
            </a:r>
            <a:br>
              <a:rPr lang="fa-IR" sz="3600" dirty="0" smtClean="0">
                <a:solidFill>
                  <a:srgbClr val="FFFF00"/>
                </a:solidFill>
              </a:rPr>
            </a:br>
            <a:r>
              <a:rPr lang="fa-IR" sz="4000" dirty="0" smtClean="0">
                <a:solidFill>
                  <a:srgbClr val="FFFF00"/>
                </a:solidFill>
              </a:rPr>
              <a:t>انواع حسابرسی: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fa-IR" dirty="0" smtClean="0"/>
              <a:t>  </a:t>
            </a:r>
          </a:p>
          <a:p>
            <a:pPr lvl="0">
              <a:buNone/>
            </a:pPr>
            <a:r>
              <a:rPr lang="fa-I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</a:t>
            </a:r>
            <a:r>
              <a:rPr lang="fa-IR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1. </a:t>
            </a:r>
            <a:r>
              <a:rPr lang="fa-IR" sz="2800" dirty="0" smtClean="0"/>
              <a:t>حسابرسی صورتهای مالی</a:t>
            </a:r>
            <a:endParaRPr lang="en-US" sz="2800" dirty="0" smtClean="0"/>
          </a:p>
          <a:p>
            <a:pPr lvl="0">
              <a:buNone/>
            </a:pPr>
            <a:r>
              <a:rPr lang="fa-IR" sz="2800" dirty="0" smtClean="0"/>
              <a:t>   </a:t>
            </a:r>
            <a:r>
              <a:rPr lang="fa-IR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2. </a:t>
            </a:r>
            <a:r>
              <a:rPr lang="fa-IR" sz="2800" dirty="0" smtClean="0"/>
              <a:t>حسابرسی رعایت</a:t>
            </a:r>
            <a:endParaRPr lang="en-US" sz="2800" dirty="0" smtClean="0"/>
          </a:p>
          <a:p>
            <a:pPr lvl="0">
              <a:buNone/>
            </a:pPr>
            <a:r>
              <a:rPr lang="fa-IR" sz="2800" dirty="0" smtClean="0"/>
              <a:t>   </a:t>
            </a:r>
            <a:r>
              <a:rPr lang="fa-IR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3. </a:t>
            </a:r>
            <a:r>
              <a:rPr lang="fa-IR" sz="2800" dirty="0" smtClean="0"/>
              <a:t>حسابرسی عملیاتی</a:t>
            </a:r>
            <a:endParaRPr lang="en-US" sz="2800" dirty="0" smtClean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dirty="0" smtClean="0">
                <a:solidFill>
                  <a:srgbClr val="D60093"/>
                </a:solidFill>
              </a:rPr>
              <a:t>انواع حسابرسان:</a:t>
            </a:r>
            <a:endParaRPr lang="fa-IR" sz="3200" dirty="0">
              <a:solidFill>
                <a:srgbClr val="D6009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endParaRPr lang="fa-IR" dirty="0" smtClean="0"/>
          </a:p>
        </p:txBody>
      </p:sp>
      <p:graphicFrame>
        <p:nvGraphicFramePr>
          <p:cNvPr id="4" name="Diagram 3"/>
          <p:cNvGraphicFramePr/>
          <p:nvPr/>
        </p:nvGraphicFramePr>
        <p:xfrm>
          <a:off x="2000232" y="2143116"/>
          <a:ext cx="4929222" cy="3778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ED4A215-A25D-4979-AB6D-91B855431A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8ED4A215-A25D-4979-AB6D-91B855431A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DBA2C0B-F2D5-4542-BC3D-66D8181982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BDBA2C0B-F2D5-4542-BC3D-66D8181982A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A9DBCA5-27CB-4D97-B881-E6553209A1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graphicEl>
                                              <a:dgm id="{EA9DBCA5-27CB-4D97-B881-E6553209A1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F11D71F-D085-4698-894D-88F3884F4B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graphicEl>
                                              <a:dgm id="{9F11D71F-D085-4698-894D-88F3884F4B0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1D4CF0B-7F53-4B14-8667-C99FB88159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graphicEl>
                                              <a:dgm id="{A1D4CF0B-7F53-4B14-8667-C99FB88159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000FC33-2DD3-4BB9-9D7D-34A4D6F7F2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graphicEl>
                                              <a:dgm id="{6000FC33-2DD3-4BB9-9D7D-34A4D6F7F2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BD2BA7-4963-457A-B1A2-B751B12BC9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graphicEl>
                                              <a:dgm id="{B1BD2BA7-4963-457A-B1A2-B751B12BC9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1C0BB3-101C-4148-A0F6-0922360C91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">
                                            <p:graphicEl>
                                              <a:dgm id="{E51C0BB3-101C-4148-A0F6-0922360C91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3600" dirty="0" smtClean="0"/>
              <a:t/>
            </a:r>
            <a:br>
              <a:rPr lang="fa-IR" sz="3600" dirty="0" smtClean="0"/>
            </a:br>
            <a:r>
              <a:rPr lang="fa-IR" sz="3600" dirty="0" smtClean="0">
                <a:solidFill>
                  <a:srgbClr val="FFFF00"/>
                </a:solidFill>
              </a:rPr>
              <a:t>انواع حسابرسی مستقل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400" dirty="0" smtClean="0">
                <a:solidFill>
                  <a:srgbClr val="92D050"/>
                </a:solidFill>
              </a:rPr>
              <a:t>   الف)حسابرسی از نظر دليل ارجاع كار</a:t>
            </a:r>
            <a:endParaRPr lang="en-US" sz="2400" dirty="0" smtClean="0">
              <a:solidFill>
                <a:srgbClr val="92D050"/>
              </a:solidFill>
            </a:endParaRPr>
          </a:p>
          <a:p>
            <a:pPr lvl="0">
              <a:buNone/>
            </a:pPr>
            <a:r>
              <a:rPr lang="fa-IR" sz="2400" dirty="0" smtClean="0"/>
              <a:t>       1.حسابرسی الزامی</a:t>
            </a:r>
            <a:endParaRPr lang="en-US" sz="2400" dirty="0" smtClean="0"/>
          </a:p>
          <a:p>
            <a:pPr lvl="0">
              <a:buNone/>
            </a:pPr>
            <a:r>
              <a:rPr lang="fa-IR" sz="2400" dirty="0" smtClean="0"/>
              <a:t>       2.حسابرسی اختیاری</a:t>
            </a:r>
          </a:p>
          <a:p>
            <a:pPr lvl="0"/>
            <a:endParaRPr lang="en-US" sz="2400" dirty="0" smtClean="0"/>
          </a:p>
          <a:p>
            <a:pPr>
              <a:buNone/>
            </a:pPr>
            <a:r>
              <a:rPr lang="fa-IR" sz="2400" dirty="0" smtClean="0">
                <a:solidFill>
                  <a:srgbClr val="92D050"/>
                </a:solidFill>
              </a:rPr>
              <a:t>   ب)حسابرسی از نظر ماهيت رسيدگی</a:t>
            </a:r>
            <a:endParaRPr lang="en-US" sz="2400" dirty="0" smtClean="0">
              <a:solidFill>
                <a:srgbClr val="92D050"/>
              </a:solidFill>
            </a:endParaRPr>
          </a:p>
          <a:p>
            <a:pPr>
              <a:buNone/>
            </a:pPr>
            <a:r>
              <a:rPr lang="fa-IR" sz="2400" dirty="0" smtClean="0"/>
              <a:t>       1. بررسی سیستم</a:t>
            </a:r>
            <a:endParaRPr lang="en-US" sz="2400" dirty="0" smtClean="0"/>
          </a:p>
          <a:p>
            <a:pPr>
              <a:buNone/>
            </a:pPr>
            <a:r>
              <a:rPr lang="fa-IR" sz="2400" dirty="0" smtClean="0"/>
              <a:t>       2.رسیدگی اثباتی</a:t>
            </a:r>
            <a:endParaRPr lang="en-US" sz="2400" dirty="0" smtClean="0"/>
          </a:p>
          <a:p>
            <a:pPr>
              <a:buNone/>
            </a:pPr>
            <a:r>
              <a:rPr lang="fa-IR" sz="2400" dirty="0" smtClean="0"/>
              <a:t>       3. رسیدگی ویژه</a:t>
            </a:r>
            <a:endParaRPr lang="fa-I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85794"/>
            <a:ext cx="7543824" cy="534036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sz="2400" dirty="0" smtClean="0"/>
              <a:t>   </a:t>
            </a:r>
            <a:r>
              <a:rPr lang="fa-IR" sz="2400" dirty="0" smtClean="0">
                <a:solidFill>
                  <a:srgbClr val="92D050"/>
                </a:solidFill>
              </a:rPr>
              <a:t>ج)حسابرسی از نظر زمان انجام رسيدگی </a:t>
            </a:r>
            <a:endParaRPr lang="en-US" sz="2400" dirty="0" smtClean="0">
              <a:solidFill>
                <a:srgbClr val="92D050"/>
              </a:solidFill>
            </a:endParaRPr>
          </a:p>
          <a:p>
            <a:pPr>
              <a:buNone/>
            </a:pPr>
            <a:r>
              <a:rPr lang="fa-IR" sz="2400" dirty="0" smtClean="0"/>
              <a:t>       1. حسابرسی ضمنی</a:t>
            </a:r>
            <a:endParaRPr lang="en-US" sz="2400" dirty="0" smtClean="0"/>
          </a:p>
          <a:p>
            <a:pPr>
              <a:buNone/>
            </a:pPr>
            <a:r>
              <a:rPr lang="fa-IR" sz="2400" dirty="0" smtClean="0"/>
              <a:t>       2.حسابرسی نهايی</a:t>
            </a:r>
          </a:p>
          <a:p>
            <a:pPr>
              <a:buNone/>
            </a:pPr>
            <a:r>
              <a:rPr lang="fa-IR" sz="2400" dirty="0" smtClean="0"/>
              <a:t>       3.حسابرسی مداوم</a:t>
            </a:r>
          </a:p>
          <a:p>
            <a:endParaRPr lang="fa-IR" sz="2400" dirty="0" smtClean="0"/>
          </a:p>
          <a:p>
            <a:pPr>
              <a:buNone/>
            </a:pPr>
            <a:r>
              <a:rPr lang="fa-IR" sz="2400" dirty="0" smtClean="0"/>
              <a:t>   </a:t>
            </a:r>
            <a:r>
              <a:rPr lang="fa-IR" sz="2400" dirty="0" smtClean="0">
                <a:solidFill>
                  <a:srgbClr val="92D050"/>
                </a:solidFill>
              </a:rPr>
              <a:t>د) حسابرسی از نظر دلیل شيوه انجام كار </a:t>
            </a:r>
            <a:endParaRPr lang="en-US" sz="2400" dirty="0" smtClean="0">
              <a:solidFill>
                <a:srgbClr val="92D050"/>
              </a:solidFill>
            </a:endParaRPr>
          </a:p>
          <a:p>
            <a:pPr>
              <a:buNone/>
            </a:pPr>
            <a:r>
              <a:rPr lang="fa-IR" sz="2400" dirty="0" smtClean="0"/>
              <a:t>       1.سندرسی </a:t>
            </a:r>
            <a:endParaRPr lang="en-US" sz="2400" dirty="0" smtClean="0"/>
          </a:p>
          <a:p>
            <a:pPr>
              <a:buNone/>
            </a:pPr>
            <a:r>
              <a:rPr lang="fa-IR" sz="2400" dirty="0" smtClean="0"/>
              <a:t>       2.ترازنامه ای</a:t>
            </a:r>
            <a:endParaRPr lang="en-US" sz="2400" dirty="0" smtClean="0"/>
          </a:p>
          <a:p>
            <a:pPr>
              <a:buNone/>
            </a:pPr>
            <a:endParaRPr lang="fa-I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3200" dirty="0" smtClean="0">
                <a:solidFill>
                  <a:srgbClr val="FFFF00"/>
                </a:solidFill>
              </a:rPr>
              <a:t/>
            </a:r>
            <a:br>
              <a:rPr lang="fa-IR" sz="3200" dirty="0" smtClean="0">
                <a:solidFill>
                  <a:srgbClr val="FFFF00"/>
                </a:solidFill>
              </a:rPr>
            </a:br>
            <a:r>
              <a:rPr lang="fa-IR" sz="3200" dirty="0" smtClean="0">
                <a:solidFill>
                  <a:srgbClr val="FFFF00"/>
                </a:solidFill>
              </a:rPr>
              <a:t/>
            </a:r>
            <a:br>
              <a:rPr lang="fa-IR" sz="3200" dirty="0" smtClean="0">
                <a:solidFill>
                  <a:srgbClr val="FFFF00"/>
                </a:solidFill>
              </a:rPr>
            </a:br>
            <a:r>
              <a:rPr lang="fa-IR" sz="3200" dirty="0" smtClean="0">
                <a:solidFill>
                  <a:srgbClr val="FFFF00"/>
                </a:solidFill>
              </a:rPr>
              <a:t>استانداردهای پذیرفته شده حسابرسی</a:t>
            </a:r>
            <a:r>
              <a:rPr lang="en-US" sz="3200" dirty="0" smtClean="0">
                <a:solidFill>
                  <a:srgbClr val="FFFF00"/>
                </a:solidFill>
              </a:rPr>
              <a:t/>
            </a:r>
            <a:br>
              <a:rPr lang="en-US" sz="3200" dirty="0" smtClean="0">
                <a:solidFill>
                  <a:srgbClr val="FFFF00"/>
                </a:solidFill>
              </a:rPr>
            </a:br>
            <a:r>
              <a:rPr lang="fa-IR" sz="3200" dirty="0" smtClean="0">
                <a:solidFill>
                  <a:srgbClr val="FFFF00"/>
                </a:solidFill>
              </a:rPr>
              <a:t/>
            </a:r>
            <a:br>
              <a:rPr lang="fa-IR" sz="3200" dirty="0" smtClean="0">
                <a:solidFill>
                  <a:srgbClr val="FFFF00"/>
                </a:solidFill>
              </a:rPr>
            </a:br>
            <a:endParaRPr lang="fa-IR" sz="32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400" dirty="0" smtClean="0"/>
              <a:t>    استانداردها، مقررات لازم الاجرایی برای سنجش کیفیت اجرای کاراست.</a:t>
            </a:r>
          </a:p>
          <a:p>
            <a:pPr>
              <a:buNone/>
            </a:pPr>
            <a:endParaRPr lang="fa-IR" sz="2400" dirty="0"/>
          </a:p>
        </p:txBody>
      </p:sp>
      <p:graphicFrame>
        <p:nvGraphicFramePr>
          <p:cNvPr id="4" name="Diagram 3">
            <a:hlinkClick r:id="" action="ppaction://noaction" highlightClick="1">
              <a:snd r:embed="rId2" name="applause.wav"/>
            </a:hlinkClick>
          </p:cNvPr>
          <p:cNvGraphicFramePr/>
          <p:nvPr/>
        </p:nvGraphicFramePr>
        <p:xfrm>
          <a:off x="1071538" y="2571744"/>
          <a:ext cx="6643734" cy="3071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dirty="0" smtClean="0">
                <a:solidFill>
                  <a:srgbClr val="00B050"/>
                </a:solidFill>
              </a:rPr>
              <a:t>گزارش حسابرسان</a:t>
            </a:r>
            <a:endParaRPr lang="en-US" sz="3200" dirty="0">
              <a:solidFill>
                <a:srgbClr val="00B05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fa-IR" sz="2800" dirty="0" smtClean="0">
                <a:solidFill>
                  <a:srgbClr val="FFFF00"/>
                </a:solidFill>
              </a:rPr>
              <a:t>گزارش استاندارد:</a:t>
            </a:r>
            <a:r>
              <a:rPr lang="en-US" sz="2800" dirty="0" smtClean="0">
                <a:solidFill>
                  <a:srgbClr val="9F113A"/>
                </a:solidFill>
              </a:rPr>
              <a:t/>
            </a:r>
            <a:br>
              <a:rPr lang="en-US" sz="2800" dirty="0" smtClean="0">
                <a:solidFill>
                  <a:srgbClr val="9F113A"/>
                </a:solidFill>
              </a:rPr>
            </a:br>
            <a:endParaRPr lang="fa-IR" dirty="0" smtClean="0"/>
          </a:p>
          <a:p>
            <a:pPr>
              <a:buNone/>
            </a:pPr>
            <a:endParaRPr lang="fa-IR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857224" y="2000240"/>
          <a:ext cx="6929486" cy="3960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dirty="0" smtClean="0"/>
              <a:t> 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fa-IR" dirty="0" smtClean="0"/>
              <a:t/>
            </a:r>
            <a:br>
              <a:rPr lang="fa-IR" dirty="0" smtClean="0"/>
            </a:br>
            <a:r>
              <a:rPr lang="fa-IR" sz="3600" dirty="0" smtClean="0">
                <a:solidFill>
                  <a:srgbClr val="D60093"/>
                </a:solidFill>
              </a:rPr>
              <a:t>انواع گزارش های حسابرسان: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3050"/>
            <a:ext cx="7186634" cy="4483113"/>
          </a:xfrm>
        </p:spPr>
        <p:txBody>
          <a:bodyPr/>
          <a:lstStyle/>
          <a:p>
            <a:pPr lvl="0">
              <a:buNone/>
            </a:pPr>
            <a:endParaRPr lang="fa-IR" sz="2800" dirty="0" smtClean="0">
              <a:solidFill>
                <a:srgbClr val="FFFF00"/>
              </a:solidFill>
            </a:endParaRPr>
          </a:p>
          <a:p>
            <a:pPr lvl="0">
              <a:buNone/>
            </a:pPr>
            <a:r>
              <a:rPr lang="fa-IR" sz="2800" dirty="0" smtClean="0">
                <a:solidFill>
                  <a:srgbClr val="FFFF00"/>
                </a:solidFill>
              </a:rPr>
              <a:t>نظر مقبول</a:t>
            </a:r>
            <a:endParaRPr lang="en-US" sz="2800" dirty="0" smtClean="0">
              <a:solidFill>
                <a:srgbClr val="FFFF00"/>
              </a:solidFill>
            </a:endParaRPr>
          </a:p>
          <a:p>
            <a:pPr lvl="0">
              <a:buNone/>
            </a:pPr>
            <a:r>
              <a:rPr lang="fa-IR" sz="2800" dirty="0" smtClean="0">
                <a:solidFill>
                  <a:srgbClr val="FFFF00"/>
                </a:solidFill>
              </a:rPr>
              <a:t>نظر مشروط</a:t>
            </a:r>
            <a:endParaRPr lang="en-US" sz="2800" dirty="0" smtClean="0">
              <a:solidFill>
                <a:srgbClr val="FFFF00"/>
              </a:solidFill>
            </a:endParaRPr>
          </a:p>
          <a:p>
            <a:pPr lvl="0">
              <a:buNone/>
            </a:pPr>
            <a:r>
              <a:rPr lang="fa-IR" sz="2800" dirty="0" smtClean="0">
                <a:solidFill>
                  <a:srgbClr val="FFFF00"/>
                </a:solidFill>
              </a:rPr>
              <a:t>نظر مردود</a:t>
            </a:r>
            <a:endParaRPr lang="en-US" sz="2800" dirty="0" smtClean="0">
              <a:solidFill>
                <a:srgbClr val="FFFF00"/>
              </a:solidFill>
            </a:endParaRPr>
          </a:p>
          <a:p>
            <a:pPr lvl="0">
              <a:buNone/>
            </a:pPr>
            <a:r>
              <a:rPr lang="fa-IR" sz="2800" dirty="0" smtClean="0">
                <a:solidFill>
                  <a:srgbClr val="FFFF00"/>
                </a:solidFill>
              </a:rPr>
              <a:t>عدم اظهار نظر</a:t>
            </a:r>
            <a:endParaRPr lang="en-US" sz="2800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2800" dirty="0" smtClean="0">
                <a:solidFill>
                  <a:srgbClr val="D60093"/>
                </a:solidFill>
              </a:rPr>
              <a:t>فصل 2</a:t>
            </a:r>
            <a:r>
              <a:rPr lang="en-US" sz="2800" dirty="0" smtClean="0">
                <a:solidFill>
                  <a:srgbClr val="D60093"/>
                </a:solidFill>
              </a:rPr>
              <a:t/>
            </a:r>
            <a:br>
              <a:rPr lang="en-US" sz="2800" dirty="0" smtClean="0">
                <a:solidFill>
                  <a:srgbClr val="D60093"/>
                </a:solidFill>
              </a:rPr>
            </a:br>
            <a:r>
              <a:rPr lang="fa-IR" sz="2800" dirty="0" smtClean="0">
                <a:solidFill>
                  <a:srgbClr val="D60093"/>
                </a:solidFill>
              </a:rPr>
              <a:t>آیین رفتار حرفه ای</a:t>
            </a:r>
            <a:r>
              <a:rPr lang="en-US" sz="2800" dirty="0" smtClean="0"/>
              <a:t/>
            </a:r>
            <a:br>
              <a:rPr lang="en-US" sz="2800" dirty="0" smtClean="0"/>
            </a:br>
            <a:endParaRPr lang="fa-IR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400" dirty="0" smtClean="0"/>
              <a:t>    </a:t>
            </a:r>
            <a:r>
              <a:rPr lang="fa-IR" sz="2000" dirty="0" smtClean="0"/>
              <a:t>مجموعه ای از اصول اخلاقی و ضوابط مربوط به كار در يك حرفه مستقل است كه اجرای آن برای اعضای حرفه الزامی می باشد که دارای 2 بخش است:</a:t>
            </a:r>
          </a:p>
          <a:p>
            <a:pPr>
              <a:buNone/>
            </a:pPr>
            <a:endParaRPr lang="fa-IR" sz="2000" dirty="0" smtClean="0"/>
          </a:p>
          <a:p>
            <a:pPr>
              <a:buNone/>
            </a:pPr>
            <a:r>
              <a:rPr lang="fa-IR" sz="2000" dirty="0" smtClean="0"/>
              <a:t>     اول باب </a:t>
            </a:r>
            <a:r>
              <a:rPr lang="fa-IR" sz="2000" dirty="0" smtClean="0">
                <a:solidFill>
                  <a:srgbClr val="FFFF00"/>
                </a:solidFill>
              </a:rPr>
              <a:t>اصول</a:t>
            </a:r>
            <a:r>
              <a:rPr lang="fa-IR" sz="2000" dirty="0" smtClean="0"/>
              <a:t> که هدف گراست و مسولیت حرفه را در قبال جامعه، صاحبکاران و اعضای حرفه بیان می دارد.</a:t>
            </a:r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r>
              <a:rPr lang="fa-IR" sz="2000" dirty="0" smtClean="0"/>
              <a:t>     </a:t>
            </a:r>
            <a:r>
              <a:rPr lang="fa-IR" sz="2000" dirty="0" smtClean="0">
                <a:solidFill>
                  <a:srgbClr val="FFFF00"/>
                </a:solidFill>
              </a:rPr>
              <a:t>احکام</a:t>
            </a:r>
            <a:r>
              <a:rPr lang="fa-IR" sz="2000" dirty="0" smtClean="0"/>
              <a:t>، کاربردهای عملی اصول است که رفتار قابل قبول را تعریف می کند و مراجع تصمیم گیری را برای استانداردهای کار مشخص می سازد.</a:t>
            </a:r>
            <a:endParaRPr lang="en-US" sz="2000" dirty="0" smtClean="0"/>
          </a:p>
          <a:p>
            <a:pPr>
              <a:buNone/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2800" dirty="0" smtClean="0">
                <a:solidFill>
                  <a:srgbClr val="D60093"/>
                </a:solidFill>
              </a:rPr>
              <a:t/>
            </a:r>
            <a:br>
              <a:rPr lang="fa-IR" sz="2800" dirty="0" smtClean="0">
                <a:solidFill>
                  <a:srgbClr val="D60093"/>
                </a:solidFill>
              </a:rPr>
            </a:br>
            <a:r>
              <a:rPr lang="fa-IR" sz="2800" dirty="0" smtClean="0">
                <a:solidFill>
                  <a:srgbClr val="D60093"/>
                </a:solidFill>
              </a:rPr>
              <a:t>فصل 3</a:t>
            </a:r>
            <a:r>
              <a:rPr lang="en-US" sz="2800" dirty="0" smtClean="0">
                <a:solidFill>
                  <a:srgbClr val="D60093"/>
                </a:solidFill>
              </a:rPr>
              <a:t/>
            </a:r>
            <a:br>
              <a:rPr lang="en-US" sz="2800" dirty="0" smtClean="0">
                <a:solidFill>
                  <a:srgbClr val="D60093"/>
                </a:solidFill>
              </a:rPr>
            </a:br>
            <a:r>
              <a:rPr lang="fa-IR" sz="2800" dirty="0" smtClean="0">
                <a:solidFill>
                  <a:srgbClr val="D60093"/>
                </a:solidFill>
              </a:rPr>
              <a:t>مسئوليت قانونی حسابرسان</a:t>
            </a:r>
            <a:r>
              <a:rPr lang="en-US" sz="2800" dirty="0" smtClean="0">
                <a:solidFill>
                  <a:srgbClr val="D60093"/>
                </a:solidFill>
              </a:rPr>
              <a:t/>
            </a:r>
            <a:br>
              <a:rPr lang="en-US" sz="2800" dirty="0" smtClean="0">
                <a:solidFill>
                  <a:srgbClr val="D60093"/>
                </a:solidFill>
              </a:rPr>
            </a:br>
            <a:endParaRPr lang="fa-IR" sz="2800" dirty="0">
              <a:solidFill>
                <a:srgbClr val="D6009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400" dirty="0" smtClean="0"/>
              <a:t>    مسئوليت قانونی حسابرسان ممكن است حاصل از سهل انگاری، قصور، تقلب، عدم اجرای كامل قرارداد توسط حسابرسان باشد.</a:t>
            </a:r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r>
              <a:rPr lang="fa-IR" sz="2400" dirty="0" smtClean="0">
                <a:solidFill>
                  <a:srgbClr val="FFFF00"/>
                </a:solidFill>
              </a:rPr>
              <a:t>   سهل انگاری :</a:t>
            </a:r>
            <a:endParaRPr lang="en-US" sz="24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fa-IR" sz="2400" dirty="0" smtClean="0"/>
              <a:t>    </a:t>
            </a:r>
            <a:r>
              <a:rPr lang="fa-IR" sz="2200" dirty="0" smtClean="0"/>
              <a:t>عبارت است ازتخطی از وظایف قانونی بر اساس بی دقتی شخص. در مورد حسابرسان سهل انگاری عبارتست از انجام ندادن وظایف بر طبق استانداردهای حرفه ای.</a:t>
            </a:r>
            <a:endParaRPr lang="en-US" sz="2200" dirty="0" smtClean="0"/>
          </a:p>
          <a:p>
            <a:pPr>
              <a:buNone/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14356"/>
            <a:ext cx="7472386" cy="54118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sz="2800" dirty="0" smtClean="0">
                <a:solidFill>
                  <a:srgbClr val="FFFF00"/>
                </a:solidFill>
              </a:rPr>
              <a:t>  قصور :</a:t>
            </a:r>
            <a:endParaRPr lang="en-US" sz="28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fa-IR" sz="2800" dirty="0" smtClean="0"/>
              <a:t>    </a:t>
            </a:r>
            <a:r>
              <a:rPr lang="fa-IR" sz="2200" dirty="0" smtClean="0"/>
              <a:t>نبودن کمترین دقت، و نشانه ای از بی توجهی کامل فرد نسبت به مسئولیت حرفه ای خود . </a:t>
            </a:r>
            <a:endParaRPr lang="en-US" sz="2200" dirty="0" smtClean="0"/>
          </a:p>
          <a:p>
            <a:pPr>
              <a:buNone/>
            </a:pPr>
            <a:r>
              <a:rPr lang="fa-IR" sz="2200" dirty="0" smtClean="0"/>
              <a:t>    بی توجهی عمده یک حسابدار نسبت به استانداردهای حرفه ای حسابرسی می تواند به عنوان قصور تعریف شود .</a:t>
            </a:r>
          </a:p>
          <a:p>
            <a:pPr>
              <a:buNone/>
            </a:pPr>
            <a:r>
              <a:rPr lang="fa-IR" sz="2800" dirty="0" smtClean="0">
                <a:solidFill>
                  <a:srgbClr val="FFFF00"/>
                </a:solidFill>
              </a:rPr>
              <a:t>  تقلب :</a:t>
            </a:r>
            <a:endParaRPr lang="en-US" sz="28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fa-IR" sz="2400" dirty="0" smtClean="0"/>
              <a:t>    </a:t>
            </a:r>
            <a:r>
              <a:rPr lang="fa-IR" sz="2200" dirty="0" smtClean="0"/>
              <a:t>تحریف حقایق با اهمیت توسط کسی که می داند مطلبش حقیقت ندارد با قصد فریب دادن دیگران.</a:t>
            </a:r>
            <a:endParaRPr lang="en-US" sz="2200" dirty="0" smtClean="0"/>
          </a:p>
          <a:p>
            <a:pPr>
              <a:buNone/>
            </a:pP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57232"/>
            <a:ext cx="7829576" cy="526893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sz="2800" dirty="0" smtClean="0">
                <a:solidFill>
                  <a:srgbClr val="FFFF00"/>
                </a:solidFill>
              </a:rPr>
              <a:t>  مسئولیت حسابرسان در مقابل صاحبکاران:</a:t>
            </a:r>
            <a:endParaRPr lang="en-US" sz="28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fa-IR" sz="2800" dirty="0" smtClean="0"/>
              <a:t>   </a:t>
            </a:r>
            <a:r>
              <a:rPr lang="fa-IR" sz="2200" dirty="0" smtClean="0"/>
              <a:t>حسابرسان بر اساس عرف موجود مسئول هرگونه زیانی هستند که بدلیل اعمال نکردن مراقبتهای حرفه ای به صاحبکار وارد کنند.</a:t>
            </a:r>
            <a:endParaRPr lang="en-US" sz="2200" dirty="0" smtClean="0"/>
          </a:p>
          <a:p>
            <a:pPr>
              <a:buNone/>
            </a:pPr>
            <a:r>
              <a:rPr lang="fa-IR" sz="2800" dirty="0" smtClean="0">
                <a:solidFill>
                  <a:srgbClr val="FFFF00"/>
                </a:solidFill>
              </a:rPr>
              <a:t>  مسئولیت حسابرس در مقابل تقلب و اشتباه:</a:t>
            </a:r>
            <a:endParaRPr lang="en-US" sz="28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fa-IR" sz="2800" dirty="0" smtClean="0"/>
              <a:t>   </a:t>
            </a:r>
            <a:r>
              <a:rPr lang="fa-IR" sz="2200" dirty="0" smtClean="0"/>
              <a:t>مسئولیت حسابرسان نسبت به صاحبکاران بیشتر در اثر قصور آنان در کشف اختلاسها یا حساب سازی هایی به وجود می آید که کارکنان صاحبکار علیه صاحبکار مرتکب شده اند.</a:t>
            </a:r>
            <a:endParaRPr lang="en-US" sz="2200" dirty="0" smtClean="0"/>
          </a:p>
          <a:p>
            <a:pPr>
              <a:buNone/>
            </a:pPr>
            <a:endParaRPr lang="fa-IR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2800" dirty="0" smtClean="0">
                <a:solidFill>
                  <a:srgbClr val="D60093"/>
                </a:solidFill>
              </a:rPr>
              <a:t/>
            </a:r>
            <a:br>
              <a:rPr lang="fa-IR" sz="2800" dirty="0" smtClean="0">
                <a:solidFill>
                  <a:srgbClr val="D60093"/>
                </a:solidFill>
              </a:rPr>
            </a:br>
            <a:r>
              <a:rPr lang="fa-IR" sz="2800" dirty="0" smtClean="0">
                <a:solidFill>
                  <a:srgbClr val="D60093"/>
                </a:solidFill>
              </a:rPr>
              <a:t>فصل 4 </a:t>
            </a:r>
            <a:br>
              <a:rPr lang="fa-IR" sz="2800" dirty="0" smtClean="0">
                <a:solidFill>
                  <a:srgbClr val="D60093"/>
                </a:solidFill>
              </a:rPr>
            </a:br>
            <a:r>
              <a:rPr lang="fa-IR" sz="2400" dirty="0" smtClean="0">
                <a:solidFill>
                  <a:srgbClr val="D60093"/>
                </a:solidFill>
              </a:rPr>
              <a:t>حرفه حسابرسی مستقل، برنامه ریزی حسابرسی</a:t>
            </a:r>
            <a:r>
              <a:rPr lang="en-US" sz="2800" dirty="0" smtClean="0">
                <a:solidFill>
                  <a:srgbClr val="D60093"/>
                </a:solidFill>
              </a:rPr>
              <a:t/>
            </a:r>
            <a:br>
              <a:rPr lang="en-US" sz="2800" dirty="0" smtClean="0">
                <a:solidFill>
                  <a:srgbClr val="D60093"/>
                </a:solidFill>
              </a:rPr>
            </a:br>
            <a:endParaRPr lang="fa-IR" sz="2800" dirty="0">
              <a:solidFill>
                <a:srgbClr val="D6009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800" dirty="0" smtClean="0">
                <a:solidFill>
                  <a:srgbClr val="FFFF00"/>
                </a:solidFill>
              </a:rPr>
              <a:t>احتمال خطر حسابرسی</a:t>
            </a:r>
          </a:p>
          <a:p>
            <a:pPr>
              <a:buNone/>
            </a:pPr>
            <a:r>
              <a:rPr lang="fa-IR" sz="2400" dirty="0" smtClean="0"/>
              <a:t>    یعنی احتمال خطر این که حسابرس نسبت به صورتهای مالی حاوی اشتباه یا تحریف با اهمیت، نظر حرفه ای نامناسب اظهار کند.</a:t>
            </a:r>
            <a:endParaRPr lang="en-US" sz="2400" dirty="0" smtClean="0"/>
          </a:p>
          <a:p>
            <a:pPr>
              <a:buNone/>
            </a:pPr>
            <a:r>
              <a:rPr lang="fa-IR" sz="2400" dirty="0" smtClean="0"/>
              <a:t>  انواع احتمال خطر حسابرسی در مانده حسابها:</a:t>
            </a:r>
            <a:endParaRPr lang="en-US" sz="2400" dirty="0" smtClean="0"/>
          </a:p>
          <a:p>
            <a:pPr>
              <a:buNone/>
            </a:pPr>
            <a:r>
              <a:rPr lang="fa-IR" sz="2400" dirty="0" smtClean="0">
                <a:solidFill>
                  <a:srgbClr val="FFC000"/>
                </a:solidFill>
              </a:rPr>
              <a:t>1. احتمال خطر ذاتی</a:t>
            </a:r>
            <a:endParaRPr lang="en-US" sz="2400" dirty="0" smtClean="0">
              <a:solidFill>
                <a:srgbClr val="FFC000"/>
              </a:solidFill>
            </a:endParaRPr>
          </a:p>
          <a:p>
            <a:pPr>
              <a:buNone/>
            </a:pPr>
            <a:r>
              <a:rPr lang="fa-IR" sz="2400" dirty="0" smtClean="0">
                <a:solidFill>
                  <a:srgbClr val="FFC000"/>
                </a:solidFill>
              </a:rPr>
              <a:t>2.احتمال خطر کنترل</a:t>
            </a:r>
            <a:endParaRPr lang="en-US" sz="2400" dirty="0" smtClean="0">
              <a:solidFill>
                <a:srgbClr val="FFC000"/>
              </a:solidFill>
            </a:endParaRPr>
          </a:p>
          <a:p>
            <a:pPr>
              <a:buNone/>
            </a:pPr>
            <a:r>
              <a:rPr lang="fa-IR" sz="2400" dirty="0" smtClean="0">
                <a:solidFill>
                  <a:srgbClr val="FFC000"/>
                </a:solidFill>
              </a:rPr>
              <a:t>3.احتمال خطر عدم کشف</a:t>
            </a:r>
            <a:endParaRPr lang="en-US" sz="2400" dirty="0" smtClean="0">
              <a:solidFill>
                <a:srgbClr val="FFC000"/>
              </a:solidFill>
            </a:endParaRPr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dirty="0" smtClean="0">
                <a:solidFill>
                  <a:srgbClr val="FFFF00"/>
                </a:solidFill>
              </a:rPr>
              <a:t>فرایند حسابرسی </a:t>
            </a:r>
            <a:r>
              <a:rPr lang="en-US" sz="3200" dirty="0" smtClean="0">
                <a:solidFill>
                  <a:srgbClr val="FFFF00"/>
                </a:solidFill>
              </a:rPr>
              <a:t/>
            </a:r>
            <a:br>
              <a:rPr lang="en-US" sz="3200" dirty="0" smtClean="0">
                <a:solidFill>
                  <a:srgbClr val="FFFF00"/>
                </a:solidFill>
              </a:rPr>
            </a:br>
            <a:endParaRPr lang="fa-IR" sz="32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7472386" cy="4768865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fa-IR" sz="2200" dirty="0" smtClean="0"/>
              <a:t>   </a:t>
            </a:r>
            <a:r>
              <a:rPr lang="fa-IR" sz="2200" dirty="0" smtClean="0">
                <a:solidFill>
                  <a:srgbClr val="D60093"/>
                </a:solidFill>
              </a:rPr>
              <a:t> 1.</a:t>
            </a:r>
            <a:r>
              <a:rPr lang="fa-IR" sz="2200" dirty="0" smtClean="0"/>
              <a:t>شناختی از سیستم کنترل داخلی به دست آورید که برای برنامه ریزی کافی باشد.</a:t>
            </a:r>
            <a:endParaRPr lang="en-US" sz="2200" dirty="0" smtClean="0"/>
          </a:p>
          <a:p>
            <a:pPr lvl="0">
              <a:buNone/>
            </a:pPr>
            <a:r>
              <a:rPr lang="fa-IR" sz="2200" dirty="0" smtClean="0"/>
              <a:t>    </a:t>
            </a:r>
            <a:r>
              <a:rPr lang="fa-IR" sz="2200" dirty="0" smtClean="0">
                <a:solidFill>
                  <a:srgbClr val="D60093"/>
                </a:solidFill>
              </a:rPr>
              <a:t>2.</a:t>
            </a:r>
            <a:r>
              <a:rPr lang="fa-IR" sz="2200" dirty="0" smtClean="0"/>
              <a:t>احتمال خطر کنترل را برآورد و آزمون های اضافه را برای کنترل ها طراحی کنید.</a:t>
            </a:r>
            <a:endParaRPr lang="en-US" sz="2200" dirty="0" smtClean="0"/>
          </a:p>
          <a:p>
            <a:pPr lvl="0">
              <a:buNone/>
            </a:pPr>
            <a:r>
              <a:rPr lang="fa-IR" sz="2200" dirty="0" smtClean="0"/>
              <a:t>    </a:t>
            </a:r>
            <a:r>
              <a:rPr lang="fa-IR" sz="2200" dirty="0" smtClean="0">
                <a:solidFill>
                  <a:srgbClr val="D60093"/>
                </a:solidFill>
              </a:rPr>
              <a:t>3.</a:t>
            </a:r>
            <a:r>
              <a:rPr lang="fa-IR" sz="2200" dirty="0" smtClean="0"/>
              <a:t>آزمون های اضافی کنترل ها را اجرا کنید. </a:t>
            </a:r>
            <a:endParaRPr lang="en-US" sz="2200" dirty="0" smtClean="0"/>
          </a:p>
          <a:p>
            <a:pPr lvl="0">
              <a:buNone/>
            </a:pPr>
            <a:r>
              <a:rPr lang="fa-IR" sz="2200" dirty="0" smtClean="0"/>
              <a:t>   </a:t>
            </a:r>
            <a:r>
              <a:rPr lang="fa-IR" sz="2200" dirty="0" smtClean="0">
                <a:solidFill>
                  <a:srgbClr val="D60093"/>
                </a:solidFill>
              </a:rPr>
              <a:t> 4.</a:t>
            </a:r>
            <a:r>
              <a:rPr lang="fa-IR" sz="2200" dirty="0" smtClean="0"/>
              <a:t>احتمال خطر کنترل را دوباره برآورد و آزمون های محتوا را طراحی کنید.</a:t>
            </a:r>
            <a:endParaRPr lang="en-US" sz="2200" dirty="0" smtClean="0"/>
          </a:p>
          <a:p>
            <a:pPr lvl="0">
              <a:buNone/>
            </a:pPr>
            <a:r>
              <a:rPr lang="fa-IR" sz="2200" dirty="0" smtClean="0"/>
              <a:t>   </a:t>
            </a:r>
            <a:r>
              <a:rPr lang="fa-IR" sz="2200" dirty="0" smtClean="0">
                <a:solidFill>
                  <a:srgbClr val="D60093"/>
                </a:solidFill>
              </a:rPr>
              <a:t> 5.</a:t>
            </a:r>
            <a:r>
              <a:rPr lang="fa-IR" sz="2200" dirty="0" smtClean="0"/>
              <a:t>آزمون های محتوا را اجرا و رسیدگی ها را تکمیل کنید.</a:t>
            </a:r>
            <a:endParaRPr lang="en-US" sz="2200" dirty="0" smtClean="0"/>
          </a:p>
          <a:p>
            <a:pPr lvl="0">
              <a:buNone/>
            </a:pPr>
            <a:r>
              <a:rPr lang="fa-IR" sz="2200" dirty="0" smtClean="0"/>
              <a:t>   </a:t>
            </a:r>
            <a:r>
              <a:rPr lang="fa-IR" sz="2200" dirty="0" smtClean="0">
                <a:solidFill>
                  <a:srgbClr val="D60093"/>
                </a:solidFill>
              </a:rPr>
              <a:t> 6.</a:t>
            </a:r>
            <a:r>
              <a:rPr lang="fa-IR" sz="2200" dirty="0" smtClean="0"/>
              <a:t>نوع اظهارنظر خود را مشخص و گزارش حسابرسی را صادر کنید.</a:t>
            </a:r>
            <a:endParaRPr lang="en-US" sz="2200" dirty="0" smtClean="0"/>
          </a:p>
          <a:p>
            <a:pPr>
              <a:buNone/>
            </a:pPr>
            <a:endParaRPr lang="fa-IR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sz="3100" dirty="0" smtClean="0">
                <a:solidFill>
                  <a:srgbClr val="D60093"/>
                </a:solidFill>
              </a:rPr>
              <a:t/>
            </a:r>
            <a:br>
              <a:rPr lang="fa-IR" sz="3100" dirty="0" smtClean="0">
                <a:solidFill>
                  <a:srgbClr val="D60093"/>
                </a:solidFill>
              </a:rPr>
            </a:br>
            <a:r>
              <a:rPr lang="fa-IR" sz="3100" dirty="0" smtClean="0">
                <a:solidFill>
                  <a:srgbClr val="D60093"/>
                </a:solidFill>
              </a:rPr>
              <a:t>فصل 5</a:t>
            </a:r>
            <a:r>
              <a:rPr lang="en-US" sz="3100" dirty="0" smtClean="0">
                <a:solidFill>
                  <a:srgbClr val="D60093"/>
                </a:solidFill>
              </a:rPr>
              <a:t/>
            </a:r>
            <a:br>
              <a:rPr lang="en-US" sz="3100" dirty="0" smtClean="0">
                <a:solidFill>
                  <a:srgbClr val="D60093"/>
                </a:solidFill>
              </a:rPr>
            </a:br>
            <a:r>
              <a:rPr lang="fa-IR" sz="3100" dirty="0" smtClean="0">
                <a:solidFill>
                  <a:srgbClr val="D60093"/>
                </a:solidFill>
              </a:rPr>
              <a:t>کنترل های داخلی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000" dirty="0" smtClean="0">
                <a:solidFill>
                  <a:srgbClr val="FFFF00"/>
                </a:solidFill>
              </a:rPr>
              <a:t>کنترل های  داخلی حسابداری در برابر کنترل های داخلی اداری </a:t>
            </a:r>
            <a:endParaRPr lang="en-US" sz="20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fa-IR" sz="2400" dirty="0" smtClean="0"/>
              <a:t>    </a:t>
            </a:r>
          </a:p>
          <a:p>
            <a:pPr>
              <a:buNone/>
            </a:pPr>
            <a:r>
              <a:rPr lang="fa-IR" sz="2400" dirty="0" smtClean="0"/>
              <a:t>    </a:t>
            </a:r>
            <a:r>
              <a:rPr lang="fa-IR" sz="2000" dirty="0" smtClean="0"/>
              <a:t>کنترل های داخلی کنترل هایی است که بطور مستقیم بر قابلیت اتکای مدارک حسابداری و صورت های مالی اثر دارد . برخی از کنترل های داخلی بر صورت های مالی تاثیری ندارد یا تاثیر اندکی دارد و بطور مسقتیم مورد توجه حسابرسان مستقل قرار نمی گیرد . این گونه کنترل ها تحت عنوان کنترل های داخلی اداری نامیده می شود .</a:t>
            </a:r>
            <a:endParaRPr lang="en-US" sz="2000" dirty="0" smtClean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fa-IR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fa-IR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ساختار کنترل داخلی بر سه جزء است :</a:t>
            </a:r>
            <a:r>
              <a:rPr lang="en-US" sz="2800" dirty="0" smtClean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en-US" sz="2800" dirty="0" smtClean="0">
                <a:solidFill>
                  <a:schemeClr val="tx1">
                    <a:lumMod val="75000"/>
                  </a:schemeClr>
                </a:solidFill>
              </a:rPr>
            </a:br>
            <a:endParaRPr lang="fa-IR" sz="28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fa-IR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2800" dirty="0" smtClean="0">
                <a:solidFill>
                  <a:srgbClr val="D60093"/>
                </a:solidFill>
              </a:rPr>
              <a:t>فصل 6</a:t>
            </a:r>
            <a:r>
              <a:rPr lang="en-US" sz="2800" dirty="0" smtClean="0">
                <a:solidFill>
                  <a:srgbClr val="D60093"/>
                </a:solidFill>
              </a:rPr>
              <a:t/>
            </a:r>
            <a:br>
              <a:rPr lang="en-US" sz="2800" dirty="0" smtClean="0">
                <a:solidFill>
                  <a:srgbClr val="D60093"/>
                </a:solidFill>
              </a:rPr>
            </a:br>
            <a:r>
              <a:rPr lang="fa-IR" sz="2800" dirty="0" smtClean="0">
                <a:solidFill>
                  <a:srgbClr val="D60093"/>
                </a:solidFill>
              </a:rPr>
              <a:t> کنترل های داخلی در سیستم های کامپیوتری </a:t>
            </a:r>
            <a:r>
              <a:rPr lang="en-US" sz="2800" dirty="0" smtClean="0">
                <a:solidFill>
                  <a:srgbClr val="D60093"/>
                </a:solidFill>
              </a:rPr>
              <a:t/>
            </a:r>
            <a:br>
              <a:rPr lang="en-US" sz="2800" dirty="0" smtClean="0">
                <a:solidFill>
                  <a:srgbClr val="D60093"/>
                </a:solidFill>
              </a:rPr>
            </a:br>
            <a:endParaRPr lang="fa-IR" sz="2800" dirty="0">
              <a:solidFill>
                <a:srgbClr val="D6009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sz="2400" dirty="0" smtClean="0"/>
              <a:t>کنترل های داخلی مربوط به سیستم های کامپیوتری اغلب به </a:t>
            </a:r>
            <a:r>
              <a:rPr lang="fa-IR" sz="2400" dirty="0" smtClean="0">
                <a:solidFill>
                  <a:srgbClr val="FFFF00"/>
                </a:solidFill>
              </a:rPr>
              <a:t>کنترل های عمومی </a:t>
            </a:r>
            <a:r>
              <a:rPr lang="fa-IR" sz="2400" dirty="0" smtClean="0"/>
              <a:t>یا </a:t>
            </a:r>
            <a:r>
              <a:rPr lang="fa-IR" sz="2400" dirty="0" smtClean="0">
                <a:solidFill>
                  <a:srgbClr val="FFFF00"/>
                </a:solidFill>
              </a:rPr>
              <a:t>کنترل های کاربردی </a:t>
            </a:r>
            <a:r>
              <a:rPr lang="fa-IR" sz="2400" dirty="0" smtClean="0"/>
              <a:t>طبقه بندی شده است .</a:t>
            </a:r>
            <a:endParaRPr lang="en-US" sz="2400" dirty="0" smtClean="0"/>
          </a:p>
          <a:p>
            <a:r>
              <a:rPr lang="fa-IR" sz="2400" dirty="0" smtClean="0"/>
              <a:t>کنترل های عمومی به تمام موارد کاربرد کامپیوتر مربوط می شود اما کنترل های کاربردی به سیستم های کاربردی حسابداری خاصی مانند سیستم حقوق و دستمزد کامپیوتری مربوط می گردد .</a:t>
            </a:r>
            <a:endParaRPr lang="en-US" sz="2400" dirty="0" smtClean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2800" dirty="0" smtClean="0">
                <a:solidFill>
                  <a:srgbClr val="D60093"/>
                </a:solidFill>
              </a:rPr>
              <a:t/>
            </a:r>
            <a:br>
              <a:rPr lang="fa-IR" sz="2800" dirty="0" smtClean="0">
                <a:solidFill>
                  <a:srgbClr val="D60093"/>
                </a:solidFill>
              </a:rPr>
            </a:br>
            <a:r>
              <a:rPr lang="fa-IR" sz="2800" dirty="0" smtClean="0">
                <a:solidFill>
                  <a:srgbClr val="D60093"/>
                </a:solidFill>
              </a:rPr>
              <a:t>فصل 7</a:t>
            </a:r>
            <a:br>
              <a:rPr lang="fa-IR" sz="2800" dirty="0" smtClean="0">
                <a:solidFill>
                  <a:srgbClr val="D60093"/>
                </a:solidFill>
              </a:rPr>
            </a:br>
            <a:r>
              <a:rPr lang="fa-IR" sz="2800" dirty="0" smtClean="0">
                <a:solidFill>
                  <a:srgbClr val="D60093"/>
                </a:solidFill>
              </a:rPr>
              <a:t>شواهد، چه نوع و چه مقدار؟</a:t>
            </a:r>
            <a:r>
              <a:rPr lang="en-US" sz="2800" dirty="0" smtClean="0">
                <a:solidFill>
                  <a:srgbClr val="D60093"/>
                </a:solidFill>
              </a:rPr>
              <a:t/>
            </a:r>
            <a:br>
              <a:rPr lang="en-US" sz="2800" dirty="0" smtClean="0">
                <a:solidFill>
                  <a:srgbClr val="D60093"/>
                </a:solidFill>
              </a:rPr>
            </a:br>
            <a:endParaRPr lang="fa-IR" sz="2800" dirty="0">
              <a:solidFill>
                <a:srgbClr val="D6009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sz="2800" dirty="0" smtClean="0"/>
              <a:t>    </a:t>
            </a:r>
          </a:p>
          <a:p>
            <a:pPr>
              <a:buNone/>
            </a:pPr>
            <a:r>
              <a:rPr lang="fa-IR" sz="2800" dirty="0" smtClean="0"/>
              <a:t>   </a:t>
            </a:r>
            <a:r>
              <a:rPr lang="fa-IR" sz="2400" dirty="0" smtClean="0"/>
              <a:t>شواهد کافی و قابل اطمینان باید از راه </a:t>
            </a:r>
            <a:r>
              <a:rPr lang="fa-IR" sz="2400" dirty="0" smtClean="0">
                <a:solidFill>
                  <a:srgbClr val="FFFF00"/>
                </a:solidFill>
              </a:rPr>
              <a:t>بازرسی</a:t>
            </a:r>
            <a:r>
              <a:rPr lang="fa-IR" sz="2400" dirty="0" smtClean="0"/>
              <a:t>، </a:t>
            </a:r>
            <a:r>
              <a:rPr lang="fa-IR" sz="2400" dirty="0" smtClean="0">
                <a:solidFill>
                  <a:srgbClr val="FFFF00"/>
                </a:solidFill>
              </a:rPr>
              <a:t>مشاهده</a:t>
            </a:r>
            <a:r>
              <a:rPr lang="fa-IR" sz="2400" dirty="0" smtClean="0"/>
              <a:t>، </a:t>
            </a:r>
            <a:r>
              <a:rPr lang="fa-IR" sz="2400" dirty="0" smtClean="0">
                <a:solidFill>
                  <a:srgbClr val="FFFF00"/>
                </a:solidFill>
              </a:rPr>
              <a:t>پرس و جو </a:t>
            </a:r>
            <a:r>
              <a:rPr lang="fa-IR" sz="2400" dirty="0" smtClean="0"/>
              <a:t>و </a:t>
            </a:r>
            <a:r>
              <a:rPr lang="fa-IR" sz="2400" dirty="0" smtClean="0">
                <a:solidFill>
                  <a:srgbClr val="FFFF00"/>
                </a:solidFill>
              </a:rPr>
              <a:t>دریافت تائیدیه</a:t>
            </a:r>
            <a:r>
              <a:rPr lang="fa-IR" sz="2400" dirty="0" smtClean="0"/>
              <a:t> کسب شود تا مبنایی معقول برای اظهارنظر نسبت به صورت های مالی به دست آید .</a:t>
            </a:r>
            <a:endParaRPr lang="en-US" sz="2400" dirty="0" smtClean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sz="3600" dirty="0" smtClean="0">
                <a:solidFill>
                  <a:srgbClr val="FFFF00"/>
                </a:solidFill>
              </a:rPr>
              <a:t/>
            </a:r>
            <a:br>
              <a:rPr lang="fa-IR" sz="3600" dirty="0" smtClean="0">
                <a:solidFill>
                  <a:srgbClr val="FFFF00"/>
                </a:solidFill>
              </a:rPr>
            </a:br>
            <a:r>
              <a:rPr lang="fa-IR" sz="3600" dirty="0" smtClean="0">
                <a:solidFill>
                  <a:srgbClr val="FFFF00"/>
                </a:solidFill>
              </a:rPr>
              <a:t>انواع شواهد حسابرسی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571604" y="1600201"/>
          <a:ext cx="6353196" cy="4114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2800" dirty="0" smtClean="0">
                <a:solidFill>
                  <a:srgbClr val="D60093"/>
                </a:solidFill>
              </a:rPr>
              <a:t>فصل 8</a:t>
            </a:r>
            <a:br>
              <a:rPr lang="fa-IR" sz="2800" dirty="0" smtClean="0">
                <a:solidFill>
                  <a:srgbClr val="D60093"/>
                </a:solidFill>
              </a:rPr>
            </a:br>
            <a:r>
              <a:rPr lang="fa-IR" sz="2800" dirty="0" smtClean="0">
                <a:solidFill>
                  <a:srgbClr val="D60093"/>
                </a:solidFill>
              </a:rPr>
              <a:t>نمونه گیری در حسابرسی</a:t>
            </a:r>
            <a:r>
              <a:rPr lang="en-US" sz="2800" dirty="0" smtClean="0">
                <a:solidFill>
                  <a:srgbClr val="D60093"/>
                </a:solidFill>
              </a:rPr>
              <a:t/>
            </a:r>
            <a:br>
              <a:rPr lang="en-US" sz="2800" dirty="0" smtClean="0">
                <a:solidFill>
                  <a:srgbClr val="D60093"/>
                </a:solidFill>
              </a:rPr>
            </a:br>
            <a:endParaRPr lang="fa-IR" sz="2800" dirty="0">
              <a:solidFill>
                <a:srgbClr val="D6009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sz="2400" dirty="0" smtClean="0">
                <a:solidFill>
                  <a:srgbClr val="FFFF00"/>
                </a:solidFill>
              </a:rPr>
              <a:t>    به چه علت گزارش حسابرسان به عنوان یک اظهار نظر بیان می شود ؟ </a:t>
            </a:r>
            <a:endParaRPr lang="en-US" sz="24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fa-IR" sz="2400" dirty="0" smtClean="0"/>
              <a:t>     </a:t>
            </a:r>
          </a:p>
          <a:p>
            <a:pPr>
              <a:buNone/>
            </a:pPr>
            <a:r>
              <a:rPr lang="fa-IR" sz="2400" dirty="0" smtClean="0"/>
              <a:t>    به این دلیل که حسابرسان به روش های نمونه گیری اتکا می کنند بنابراین نمی توان گزارش حسابرسان را به عنوان گواهی مطلق مطلوبیت ارائه صورت های مالی دانست </a:t>
            </a:r>
            <a:r>
              <a:rPr lang="fa-IR" dirty="0" smtClean="0"/>
              <a:t>. </a:t>
            </a:r>
            <a:endParaRPr lang="en-US" dirty="0" smtClean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2800" dirty="0" smtClean="0">
                <a:solidFill>
                  <a:srgbClr val="D60093"/>
                </a:solidFill>
              </a:rPr>
              <a:t> فصل 9</a:t>
            </a:r>
            <a:br>
              <a:rPr lang="fa-IR" sz="2800" dirty="0" smtClean="0">
                <a:solidFill>
                  <a:srgbClr val="D60093"/>
                </a:solidFill>
              </a:rPr>
            </a:br>
            <a:r>
              <a:rPr lang="fa-IR" sz="2800" dirty="0" smtClean="0">
                <a:solidFill>
                  <a:srgbClr val="D60093"/>
                </a:solidFill>
              </a:rPr>
              <a:t>کاربرگ های حسابرسی</a:t>
            </a:r>
            <a:r>
              <a:rPr lang="en-US" sz="2800" dirty="0" smtClean="0">
                <a:solidFill>
                  <a:srgbClr val="D60093"/>
                </a:solidFill>
              </a:rPr>
              <a:t/>
            </a:r>
            <a:br>
              <a:rPr lang="en-US" sz="2800" dirty="0" smtClean="0">
                <a:solidFill>
                  <a:srgbClr val="D60093"/>
                </a:solidFill>
              </a:rPr>
            </a:br>
            <a:endParaRPr lang="fa-IR" sz="2800" dirty="0">
              <a:solidFill>
                <a:srgbClr val="D6009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400" dirty="0" smtClean="0"/>
              <a:t>   کاربرگ های حسابرسان حلقه ی ارتباطی بین مدارک حسابداری صاحب کار و گزارش حسابرسان است .</a:t>
            </a:r>
          </a:p>
          <a:p>
            <a:pPr>
              <a:buNone/>
            </a:pPr>
            <a:r>
              <a:rPr lang="fa-IR" sz="2400" dirty="0" smtClean="0"/>
              <a:t>  </a:t>
            </a:r>
          </a:p>
          <a:p>
            <a:pPr>
              <a:buNone/>
            </a:pPr>
            <a:endParaRPr lang="fa-IR" sz="24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fa-IR" sz="2400" dirty="0" smtClean="0">
                <a:solidFill>
                  <a:srgbClr val="FFFF00"/>
                </a:solidFill>
              </a:rPr>
              <a:t>    مالکیت کاربرگ های حسابرسی متعلق به حسابرسان است نه صاحبکار . </a:t>
            </a:r>
            <a:endParaRPr lang="en-US" sz="2400" dirty="0" smtClean="0">
              <a:solidFill>
                <a:srgbClr val="FFFF00"/>
              </a:solidFill>
            </a:endParaRPr>
          </a:p>
          <a:p>
            <a:endParaRPr lang="fa-I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sz="2800" dirty="0" smtClean="0">
                <a:solidFill>
                  <a:srgbClr val="FFFF00"/>
                </a:solidFill>
              </a:rPr>
              <a:t/>
            </a:r>
            <a:br>
              <a:rPr lang="fa-IR" sz="2800" dirty="0" smtClean="0">
                <a:solidFill>
                  <a:srgbClr val="FFFF00"/>
                </a:solidFill>
              </a:rPr>
            </a:br>
            <a:r>
              <a:rPr lang="fa-IR" sz="3100" dirty="0" smtClean="0">
                <a:solidFill>
                  <a:srgbClr val="FFFF00"/>
                </a:solidFill>
              </a:rPr>
              <a:t>انواع کاربرگ ها</a:t>
            </a:r>
            <a:r>
              <a:rPr lang="en-US" sz="2800" dirty="0" smtClean="0">
                <a:solidFill>
                  <a:srgbClr val="FFFF00"/>
                </a:solidFill>
              </a:rPr>
              <a:t/>
            </a:r>
            <a:br>
              <a:rPr lang="en-US" sz="2800" dirty="0" smtClean="0">
                <a:solidFill>
                  <a:srgbClr val="FFFF00"/>
                </a:solidFill>
              </a:rPr>
            </a:br>
            <a:endParaRPr lang="fa-IR" sz="28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r>
              <a:rPr lang="fa-IR" sz="2400" dirty="0" smtClean="0"/>
              <a:t>   </a:t>
            </a:r>
          </a:p>
          <a:p>
            <a:pPr lvl="0">
              <a:buNone/>
            </a:pPr>
            <a:r>
              <a:rPr lang="fa-IR" sz="2400" dirty="0" smtClean="0"/>
              <a:t>   1.کاربرگ های عمومی </a:t>
            </a:r>
            <a:endParaRPr lang="en-US" sz="2400" dirty="0" smtClean="0"/>
          </a:p>
          <a:p>
            <a:pPr lvl="0">
              <a:buNone/>
            </a:pPr>
            <a:r>
              <a:rPr lang="fa-IR" sz="2400" dirty="0" smtClean="0"/>
              <a:t>   2.کاربرگ نهایی و کاربرگ های اصلی </a:t>
            </a:r>
            <a:endParaRPr lang="en-US" sz="2400" dirty="0" smtClean="0"/>
          </a:p>
          <a:p>
            <a:pPr lvl="0">
              <a:buNone/>
            </a:pPr>
            <a:r>
              <a:rPr lang="fa-IR" sz="2400" dirty="0" smtClean="0"/>
              <a:t>   3.اصلاحات پیشنهادی و اصلاحات طبقه بندی </a:t>
            </a:r>
            <a:endParaRPr lang="en-US" sz="2400" dirty="0" smtClean="0"/>
          </a:p>
          <a:p>
            <a:pPr lvl="0">
              <a:buNone/>
            </a:pPr>
            <a:r>
              <a:rPr lang="fa-IR" sz="2400" dirty="0" smtClean="0"/>
              <a:t>   4.کاربرگ های تفصیلی , تجزیه و تحلیل ها صورت های مغایرت و کاربرگ های محاسباتی </a:t>
            </a:r>
            <a:endParaRPr lang="en-US" sz="2400" dirty="0" smtClean="0"/>
          </a:p>
          <a:p>
            <a:pPr lvl="0">
              <a:buNone/>
            </a:pPr>
            <a:r>
              <a:rPr lang="fa-IR" sz="2400" dirty="0" smtClean="0"/>
              <a:t>   5.مدارک موید </a:t>
            </a:r>
            <a:endParaRPr lang="en-US" sz="2400" dirty="0" smtClean="0"/>
          </a:p>
          <a:p>
            <a:pPr>
              <a:buNone/>
            </a:pPr>
            <a:endParaRPr lang="fa-I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204</TotalTime>
  <Words>969</Words>
  <Application>Microsoft Office PowerPoint</Application>
  <PresentationFormat>On-screen Show (4:3)</PresentationFormat>
  <Paragraphs>139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Technic</vt:lpstr>
      <vt:lpstr>بنام خدا</vt:lpstr>
      <vt:lpstr>PowerPoint Presentation</vt:lpstr>
      <vt:lpstr> فصل1 نقش حسابرسی در اقتصاد کشور </vt:lpstr>
      <vt:lpstr> تعیین مطلوبیت ارائه صورتهای مالی: </vt:lpstr>
      <vt:lpstr>اعتباردهی</vt:lpstr>
      <vt:lpstr> خصوصیات حسابرس مستقل  </vt:lpstr>
      <vt:lpstr>  انواع حسابرسی:</vt:lpstr>
      <vt:lpstr>انواع حسابرسان:</vt:lpstr>
      <vt:lpstr> انواع حسابرسی مستقل </vt:lpstr>
      <vt:lpstr>PowerPoint Presentation</vt:lpstr>
      <vt:lpstr>  استانداردهای پذیرفته شده حسابرسی  </vt:lpstr>
      <vt:lpstr>گزارش حسابرسان</vt:lpstr>
      <vt:lpstr>   انواع گزارش های حسابرسان: </vt:lpstr>
      <vt:lpstr>فصل 2 آیین رفتار حرفه ای </vt:lpstr>
      <vt:lpstr> فصل 3 مسئوليت قانونی حسابرسان </vt:lpstr>
      <vt:lpstr>PowerPoint Presentation</vt:lpstr>
      <vt:lpstr>PowerPoint Presentation</vt:lpstr>
      <vt:lpstr> فصل 4  حرفه حسابرسی مستقل، برنامه ریزی حسابرسی </vt:lpstr>
      <vt:lpstr>فرایند حسابرسی  </vt:lpstr>
      <vt:lpstr> فصل 5 کنترل های داخلی </vt:lpstr>
      <vt:lpstr> ساختار کنترل داخلی بر سه جزء است : </vt:lpstr>
      <vt:lpstr>فصل 6  کنترل های داخلی در سیستم های کامپیوتری  </vt:lpstr>
      <vt:lpstr> فصل 7 شواهد، چه نوع و چه مقدار؟ </vt:lpstr>
      <vt:lpstr> انواع شواهد حسابرسی </vt:lpstr>
      <vt:lpstr>فصل 8 نمونه گیری در حسابرسی </vt:lpstr>
      <vt:lpstr> فصل 9 کاربرگ های حسابرسی </vt:lpstr>
      <vt:lpstr> انواع کاربرگ ها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</dc:title>
  <dc:creator>7</dc:creator>
  <cp:lastModifiedBy>Windows User</cp:lastModifiedBy>
  <cp:revision>36</cp:revision>
  <dcterms:created xsi:type="dcterms:W3CDTF">2014-03-08T09:01:52Z</dcterms:created>
  <dcterms:modified xsi:type="dcterms:W3CDTF">2020-05-21T02:13:38Z</dcterms:modified>
</cp:coreProperties>
</file>