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79" r:id="rId1"/>
    <p:sldMasterId id="2147483803" r:id="rId2"/>
  </p:sldMasterIdLst>
  <p:notesMasterIdLst>
    <p:notesMasterId r:id="rId22"/>
  </p:notesMasterIdLst>
  <p:handoutMasterIdLst>
    <p:handoutMasterId r:id="rId23"/>
  </p:handoutMasterIdLst>
  <p:sldIdLst>
    <p:sldId id="309" r:id="rId3"/>
    <p:sldId id="272" r:id="rId4"/>
    <p:sldId id="285" r:id="rId5"/>
    <p:sldId id="289" r:id="rId6"/>
    <p:sldId id="286" r:id="rId7"/>
    <p:sldId id="287" r:id="rId8"/>
    <p:sldId id="291" r:id="rId9"/>
    <p:sldId id="292" r:id="rId10"/>
    <p:sldId id="293" r:id="rId11"/>
    <p:sldId id="294" r:id="rId12"/>
    <p:sldId id="295" r:id="rId13"/>
    <p:sldId id="305" r:id="rId14"/>
    <p:sldId id="297" r:id="rId15"/>
    <p:sldId id="298" r:id="rId16"/>
    <p:sldId id="299" r:id="rId17"/>
    <p:sldId id="308" r:id="rId18"/>
    <p:sldId id="300" r:id="rId19"/>
    <p:sldId id="301" r:id="rId20"/>
    <p:sldId id="307" r:id="rId21"/>
  </p:sldIdLst>
  <p:sldSz cx="9906000" cy="6858000" type="A4"/>
  <p:notesSz cx="9144000" cy="6858000"/>
  <p:defaultTextStyle>
    <a:defPPr>
      <a:defRPr lang="en-US"/>
    </a:defPPr>
    <a:lvl1pPr algn="l" rtl="0" fontAlgn="base">
      <a:spcBef>
        <a:spcPct val="0"/>
      </a:spcBef>
      <a:spcAft>
        <a:spcPct val="0"/>
      </a:spcAft>
      <a:defRPr sz="1700" i="1" kern="1200">
        <a:solidFill>
          <a:schemeClr val="tx1"/>
        </a:solidFill>
        <a:latin typeface="_MRT_Win2Farsi_1" pitchFamily="2" charset="0"/>
        <a:ea typeface="+mn-ea"/>
        <a:cs typeface="+mn-cs"/>
      </a:defRPr>
    </a:lvl1pPr>
    <a:lvl2pPr marL="359588" algn="l" rtl="0" fontAlgn="base">
      <a:spcBef>
        <a:spcPct val="0"/>
      </a:spcBef>
      <a:spcAft>
        <a:spcPct val="0"/>
      </a:spcAft>
      <a:defRPr sz="1700" i="1" kern="1200">
        <a:solidFill>
          <a:schemeClr val="tx1"/>
        </a:solidFill>
        <a:latin typeface="_MRT_Win2Farsi_1" pitchFamily="2" charset="0"/>
        <a:ea typeface="+mn-ea"/>
        <a:cs typeface="+mn-cs"/>
      </a:defRPr>
    </a:lvl2pPr>
    <a:lvl3pPr marL="719176" algn="l" rtl="0" fontAlgn="base">
      <a:spcBef>
        <a:spcPct val="0"/>
      </a:spcBef>
      <a:spcAft>
        <a:spcPct val="0"/>
      </a:spcAft>
      <a:defRPr sz="1700" i="1" kern="1200">
        <a:solidFill>
          <a:schemeClr val="tx1"/>
        </a:solidFill>
        <a:latin typeface="_MRT_Win2Farsi_1" pitchFamily="2" charset="0"/>
        <a:ea typeface="+mn-ea"/>
        <a:cs typeface="+mn-cs"/>
      </a:defRPr>
    </a:lvl3pPr>
    <a:lvl4pPr marL="1078763" algn="l" rtl="0" fontAlgn="base">
      <a:spcBef>
        <a:spcPct val="0"/>
      </a:spcBef>
      <a:spcAft>
        <a:spcPct val="0"/>
      </a:spcAft>
      <a:defRPr sz="1700" i="1" kern="1200">
        <a:solidFill>
          <a:schemeClr val="tx1"/>
        </a:solidFill>
        <a:latin typeface="_MRT_Win2Farsi_1" pitchFamily="2" charset="0"/>
        <a:ea typeface="+mn-ea"/>
        <a:cs typeface="+mn-cs"/>
      </a:defRPr>
    </a:lvl4pPr>
    <a:lvl5pPr marL="1438351" algn="l" rtl="0" fontAlgn="base">
      <a:spcBef>
        <a:spcPct val="0"/>
      </a:spcBef>
      <a:spcAft>
        <a:spcPct val="0"/>
      </a:spcAft>
      <a:defRPr sz="1700" i="1" kern="1200">
        <a:solidFill>
          <a:schemeClr val="tx1"/>
        </a:solidFill>
        <a:latin typeface="_MRT_Win2Farsi_1" pitchFamily="2" charset="0"/>
        <a:ea typeface="+mn-ea"/>
        <a:cs typeface="+mn-cs"/>
      </a:defRPr>
    </a:lvl5pPr>
    <a:lvl6pPr marL="1797939" algn="r" defTabSz="719176" rtl="1" eaLnBrk="1" latinLnBrk="0" hangingPunct="1">
      <a:defRPr sz="1700" i="1" kern="1200">
        <a:solidFill>
          <a:schemeClr val="tx1"/>
        </a:solidFill>
        <a:latin typeface="_MRT_Win2Farsi_1" pitchFamily="2" charset="0"/>
        <a:ea typeface="+mn-ea"/>
        <a:cs typeface="+mn-cs"/>
      </a:defRPr>
    </a:lvl6pPr>
    <a:lvl7pPr marL="2157527" algn="r" defTabSz="719176" rtl="1" eaLnBrk="1" latinLnBrk="0" hangingPunct="1">
      <a:defRPr sz="1700" i="1" kern="1200">
        <a:solidFill>
          <a:schemeClr val="tx1"/>
        </a:solidFill>
        <a:latin typeface="_MRT_Win2Farsi_1" pitchFamily="2" charset="0"/>
        <a:ea typeface="+mn-ea"/>
        <a:cs typeface="+mn-cs"/>
      </a:defRPr>
    </a:lvl7pPr>
    <a:lvl8pPr marL="2517115" algn="r" defTabSz="719176" rtl="1" eaLnBrk="1" latinLnBrk="0" hangingPunct="1">
      <a:defRPr sz="1700" i="1" kern="1200">
        <a:solidFill>
          <a:schemeClr val="tx1"/>
        </a:solidFill>
        <a:latin typeface="_MRT_Win2Farsi_1" pitchFamily="2" charset="0"/>
        <a:ea typeface="+mn-ea"/>
        <a:cs typeface="+mn-cs"/>
      </a:defRPr>
    </a:lvl8pPr>
    <a:lvl9pPr marL="2876702" algn="r" defTabSz="719176" rtl="1" eaLnBrk="1" latinLnBrk="0" hangingPunct="1">
      <a:defRPr sz="1700" i="1" kern="1200">
        <a:solidFill>
          <a:schemeClr val="tx1"/>
        </a:solidFill>
        <a:latin typeface="_MRT_Win2Farsi_1"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FF0066"/>
    <a:srgbClr val="000000"/>
    <a:srgbClr val="EA005F"/>
    <a:srgbClr val="FF5050"/>
    <a:srgbClr val="FF99FF"/>
    <a:srgbClr val="FF33CC"/>
    <a:srgbClr val="E84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827" autoAdjust="0"/>
    <p:restoredTop sz="99612" autoAdjust="0"/>
  </p:normalViewPr>
  <p:slideViewPr>
    <p:cSldViewPr snapToObjects="1">
      <p:cViewPr varScale="1">
        <p:scale>
          <a:sx n="74" d="100"/>
          <a:sy n="74" d="100"/>
        </p:scale>
        <p:origin x="-984" y="-90"/>
      </p:cViewPr>
      <p:guideLst>
        <p:guide orient="horz" pos="2160"/>
        <p:guide pos="31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64" d="100"/>
          <a:sy n="64" d="100"/>
        </p:scale>
        <p:origin x="-1050" y="-108"/>
      </p:cViewPr>
      <p:guideLst>
        <p:guide orient="horz" pos="2160"/>
        <p:guide pos="2880"/>
      </p:guideLst>
    </p:cSldViewPr>
  </p:notes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6AF1B6-92FA-4A20-9DFD-A3503B6A38A3}" type="doc">
      <dgm:prSet loTypeId="urn:microsoft.com/office/officeart/2005/8/layout/hierarchy1" loCatId="hierarchy" qsTypeId="urn:microsoft.com/office/officeart/2005/8/quickstyle/3d2" qsCatId="3D" csTypeId="urn:microsoft.com/office/officeart/2005/8/colors/colorful1#1" csCatId="colorful" phldr="1"/>
      <dgm:spPr/>
      <dgm:t>
        <a:bodyPr/>
        <a:lstStyle/>
        <a:p>
          <a:endParaRPr lang="en-US"/>
        </a:p>
      </dgm:t>
    </dgm:pt>
    <dgm:pt modelId="{A5707F77-6A70-4BF5-A485-B0EDA8DB214A}">
      <dgm:prSet phldrT="[Text]"/>
      <dgm:spPr/>
      <dgm:t>
        <a:bodyPr/>
        <a:lstStyle/>
        <a:p>
          <a:r>
            <a:rPr lang="fa-IR" dirty="0" smtClean="0">
              <a:cs typeface="B Titr" pitchFamily="2" charset="-78"/>
            </a:rPr>
            <a:t>در سطح واحد تجاری (اقتصاد)</a:t>
          </a:r>
          <a:endParaRPr lang="en-US" dirty="0">
            <a:cs typeface="B Titr" pitchFamily="2" charset="-78"/>
          </a:endParaRPr>
        </a:p>
      </dgm:t>
    </dgm:pt>
    <dgm:pt modelId="{6FB14C36-4463-4092-AD7D-46E87156AD43}" type="parTrans" cxnId="{7EBADD1F-FFD7-47A2-B704-8BED9912FEA2}">
      <dgm:prSet/>
      <dgm:spPr/>
      <dgm:t>
        <a:bodyPr/>
        <a:lstStyle/>
        <a:p>
          <a:endParaRPr lang="en-US"/>
        </a:p>
      </dgm:t>
    </dgm:pt>
    <dgm:pt modelId="{2B9620A7-CCB0-4879-A8CD-EADF3698F7B8}" type="sibTrans" cxnId="{7EBADD1F-FFD7-47A2-B704-8BED9912FEA2}">
      <dgm:prSet/>
      <dgm:spPr/>
      <dgm:t>
        <a:bodyPr/>
        <a:lstStyle/>
        <a:p>
          <a:endParaRPr lang="en-US"/>
        </a:p>
      </dgm:t>
    </dgm:pt>
    <dgm:pt modelId="{FFD74F30-C869-4B49-8805-A44339501BA1}">
      <dgm:prSet phldrT="[Text]"/>
      <dgm:spPr/>
      <dgm:t>
        <a:bodyPr/>
        <a:lstStyle/>
        <a:p>
          <a:r>
            <a:rPr lang="fa-IR" dirty="0" smtClean="0">
              <a:cs typeface="B Titr" pitchFamily="2" charset="-78"/>
            </a:rPr>
            <a:t>حسابداری محیط زیست</a:t>
          </a:r>
          <a:endParaRPr lang="en-US" dirty="0"/>
        </a:p>
      </dgm:t>
    </dgm:pt>
    <dgm:pt modelId="{6BD2520A-B533-4F0C-9882-781A0179EFAF}" type="parTrans" cxnId="{4F3E10A2-C06E-42F3-BD58-943CB39BCEBC}">
      <dgm:prSet/>
      <dgm:spPr/>
      <dgm:t>
        <a:bodyPr/>
        <a:lstStyle/>
        <a:p>
          <a:endParaRPr lang="en-US"/>
        </a:p>
      </dgm:t>
    </dgm:pt>
    <dgm:pt modelId="{8D8B5146-C4A8-488D-9EE6-FE4ED9B20AA1}" type="sibTrans" cxnId="{4F3E10A2-C06E-42F3-BD58-943CB39BCEBC}">
      <dgm:prSet/>
      <dgm:spPr/>
      <dgm:t>
        <a:bodyPr/>
        <a:lstStyle/>
        <a:p>
          <a:endParaRPr lang="en-US"/>
        </a:p>
      </dgm:t>
    </dgm:pt>
    <dgm:pt modelId="{8D4E0331-8A30-46DD-BA53-537AF58B39B1}">
      <dgm:prSet phldrT="[Text]"/>
      <dgm:spPr/>
      <dgm:t>
        <a:bodyPr/>
        <a:lstStyle/>
        <a:p>
          <a:r>
            <a:rPr lang="fa-IR" dirty="0" smtClean="0">
              <a:cs typeface="B Titr" pitchFamily="2" charset="-78"/>
            </a:rPr>
            <a:t>در سطح ملی (اقتصاد کلان])</a:t>
          </a:r>
          <a:endParaRPr lang="en-US" dirty="0">
            <a:cs typeface="B Titr" pitchFamily="2" charset="-78"/>
          </a:endParaRPr>
        </a:p>
      </dgm:t>
    </dgm:pt>
    <dgm:pt modelId="{94C5D5D2-0379-41C9-8E19-D1B20C334DA6}" type="sibTrans" cxnId="{F1590C26-1E83-458B-A80B-2B43A1A8DC19}">
      <dgm:prSet/>
      <dgm:spPr/>
      <dgm:t>
        <a:bodyPr/>
        <a:lstStyle/>
        <a:p>
          <a:endParaRPr lang="en-US"/>
        </a:p>
      </dgm:t>
    </dgm:pt>
    <dgm:pt modelId="{9434982D-DA59-494A-9895-40FA966BE9DD}" type="parTrans" cxnId="{F1590C26-1E83-458B-A80B-2B43A1A8DC19}">
      <dgm:prSet/>
      <dgm:spPr/>
      <dgm:t>
        <a:bodyPr/>
        <a:lstStyle/>
        <a:p>
          <a:endParaRPr lang="en-US"/>
        </a:p>
      </dgm:t>
    </dgm:pt>
    <dgm:pt modelId="{B0837D1C-99CE-4F4B-A392-D8C8D7F9B4D1}">
      <dgm:prSet/>
      <dgm:spPr/>
      <dgm:t>
        <a:bodyPr/>
        <a:lstStyle/>
        <a:p>
          <a:r>
            <a:rPr lang="fa-IR" dirty="0" smtClean="0">
              <a:cs typeface="B Titr" pitchFamily="2" charset="-78"/>
            </a:rPr>
            <a:t>حسابداری در آمد ملی(برون سازمانی)</a:t>
          </a:r>
          <a:endParaRPr lang="en-US" dirty="0">
            <a:cs typeface="B Titr" pitchFamily="2" charset="-78"/>
          </a:endParaRPr>
        </a:p>
      </dgm:t>
    </dgm:pt>
    <dgm:pt modelId="{B9E6B515-B0DA-4037-9536-CD0AD5B0CF68}" type="parTrans" cxnId="{E5270F4B-851E-4DB8-A3DF-18244C6F11FB}">
      <dgm:prSet/>
      <dgm:spPr/>
      <dgm:t>
        <a:bodyPr/>
        <a:lstStyle/>
        <a:p>
          <a:endParaRPr lang="en-US"/>
        </a:p>
      </dgm:t>
    </dgm:pt>
    <dgm:pt modelId="{BEBB1A97-DD99-4911-AF04-4F32A51BFE63}" type="sibTrans" cxnId="{E5270F4B-851E-4DB8-A3DF-18244C6F11FB}">
      <dgm:prSet/>
      <dgm:spPr/>
      <dgm:t>
        <a:bodyPr/>
        <a:lstStyle/>
        <a:p>
          <a:endParaRPr lang="en-US"/>
        </a:p>
      </dgm:t>
    </dgm:pt>
    <dgm:pt modelId="{73F92F7E-7065-4161-AB08-E8E3878831D4}">
      <dgm:prSet/>
      <dgm:spPr/>
      <dgm:t>
        <a:bodyPr/>
        <a:lstStyle/>
        <a:p>
          <a:r>
            <a:rPr lang="fa-IR" dirty="0" smtClean="0">
              <a:cs typeface="B Titr" pitchFamily="2" charset="-78"/>
            </a:rPr>
            <a:t>حسابداری مدیریت (درون سازمانی)</a:t>
          </a:r>
          <a:endParaRPr lang="en-US" dirty="0"/>
        </a:p>
      </dgm:t>
    </dgm:pt>
    <dgm:pt modelId="{C231D62C-6BEE-485F-9E00-0EDBF0708ED9}" type="parTrans" cxnId="{FC7BBED7-0DFE-4DC9-9941-45D58F85383E}">
      <dgm:prSet/>
      <dgm:spPr/>
      <dgm:t>
        <a:bodyPr/>
        <a:lstStyle/>
        <a:p>
          <a:endParaRPr lang="en-US"/>
        </a:p>
      </dgm:t>
    </dgm:pt>
    <dgm:pt modelId="{1F9459EB-1595-4CFD-B2EE-E94451281D2F}" type="sibTrans" cxnId="{FC7BBED7-0DFE-4DC9-9941-45D58F85383E}">
      <dgm:prSet/>
      <dgm:spPr/>
      <dgm:t>
        <a:bodyPr/>
        <a:lstStyle/>
        <a:p>
          <a:endParaRPr lang="en-US"/>
        </a:p>
      </dgm:t>
    </dgm:pt>
    <dgm:pt modelId="{42B85022-5D25-47FC-8160-2EC09936F2F2}">
      <dgm:prSet/>
      <dgm:spPr/>
      <dgm:t>
        <a:bodyPr/>
        <a:lstStyle/>
        <a:p>
          <a:r>
            <a:rPr lang="fa-IR" dirty="0" smtClean="0">
              <a:cs typeface="B Titr" pitchFamily="2" charset="-78"/>
            </a:rPr>
            <a:t>حسابداری  مالی(برون سازمانی)</a:t>
          </a:r>
          <a:endParaRPr lang="en-US" dirty="0">
            <a:cs typeface="B Titr" pitchFamily="2" charset="-78"/>
          </a:endParaRPr>
        </a:p>
      </dgm:t>
    </dgm:pt>
    <dgm:pt modelId="{84E84E52-31F9-4140-A334-AFB69FF9B480}" type="parTrans" cxnId="{08EC75A4-FE34-4C1F-82E7-BD49E279B393}">
      <dgm:prSet/>
      <dgm:spPr/>
      <dgm:t>
        <a:bodyPr/>
        <a:lstStyle/>
        <a:p>
          <a:endParaRPr lang="en-US"/>
        </a:p>
      </dgm:t>
    </dgm:pt>
    <dgm:pt modelId="{762AADCC-3D56-41A8-96BD-35EDED277876}" type="sibTrans" cxnId="{08EC75A4-FE34-4C1F-82E7-BD49E279B393}">
      <dgm:prSet/>
      <dgm:spPr/>
      <dgm:t>
        <a:bodyPr/>
        <a:lstStyle/>
        <a:p>
          <a:endParaRPr lang="en-US"/>
        </a:p>
      </dgm:t>
    </dgm:pt>
    <dgm:pt modelId="{9B7863AB-87E9-4015-9F54-E03B7FDA4A5E}">
      <dgm:prSet/>
      <dgm:spPr/>
      <dgm:t>
        <a:bodyPr/>
        <a:lstStyle/>
        <a:p>
          <a:r>
            <a:rPr lang="fa-IR" dirty="0" smtClean="0">
              <a:cs typeface="B Titr" pitchFamily="2" charset="-78"/>
            </a:rPr>
            <a:t>حسابداری بهای تمام شده</a:t>
          </a:r>
          <a:endParaRPr lang="en-US" dirty="0"/>
        </a:p>
      </dgm:t>
    </dgm:pt>
    <dgm:pt modelId="{9D1C7011-133B-4201-B1F4-FB418EC03E0C}" type="parTrans" cxnId="{4A3D9363-1BC4-4ADB-9FCD-B8AFC295460B}">
      <dgm:prSet/>
      <dgm:spPr/>
      <dgm:t>
        <a:bodyPr/>
        <a:lstStyle/>
        <a:p>
          <a:endParaRPr lang="en-US"/>
        </a:p>
      </dgm:t>
    </dgm:pt>
    <dgm:pt modelId="{E87E8C0B-7651-4F44-977F-E30CB6AF35B9}" type="sibTrans" cxnId="{4A3D9363-1BC4-4ADB-9FCD-B8AFC295460B}">
      <dgm:prSet/>
      <dgm:spPr/>
      <dgm:t>
        <a:bodyPr/>
        <a:lstStyle/>
        <a:p>
          <a:endParaRPr lang="en-US"/>
        </a:p>
      </dgm:t>
    </dgm:pt>
    <dgm:pt modelId="{878B247C-8C7A-4C11-B5D4-E9DA36E00EEE}">
      <dgm:prSet/>
      <dgm:spPr/>
      <dgm:t>
        <a:bodyPr/>
        <a:lstStyle/>
        <a:p>
          <a:r>
            <a:rPr lang="fa-IR" dirty="0" smtClean="0">
              <a:cs typeface="B Titr" pitchFamily="2" charset="-78"/>
            </a:rPr>
            <a:t>حسابداری مواد اولیه</a:t>
          </a:r>
          <a:endParaRPr lang="en-US" dirty="0"/>
        </a:p>
      </dgm:t>
    </dgm:pt>
    <dgm:pt modelId="{EB68A388-669E-4524-BD1D-26682FBDC81A}" type="parTrans" cxnId="{B9580669-3901-4E27-89F0-01CCAB3845CC}">
      <dgm:prSet/>
      <dgm:spPr/>
      <dgm:t>
        <a:bodyPr/>
        <a:lstStyle/>
        <a:p>
          <a:endParaRPr lang="en-US"/>
        </a:p>
      </dgm:t>
    </dgm:pt>
    <dgm:pt modelId="{89CE5C73-10F6-44E0-BA40-4FE5C8E606DD}" type="sibTrans" cxnId="{B9580669-3901-4E27-89F0-01CCAB3845CC}">
      <dgm:prSet/>
      <dgm:spPr/>
      <dgm:t>
        <a:bodyPr/>
        <a:lstStyle/>
        <a:p>
          <a:endParaRPr lang="en-US"/>
        </a:p>
      </dgm:t>
    </dgm:pt>
    <dgm:pt modelId="{B39D6353-AB6A-422C-9488-1EFB9FC0F180}" type="pres">
      <dgm:prSet presAssocID="{626AF1B6-92FA-4A20-9DFD-A3503B6A38A3}" presName="hierChild1" presStyleCnt="0">
        <dgm:presLayoutVars>
          <dgm:chPref val="1"/>
          <dgm:dir/>
          <dgm:animOne val="branch"/>
          <dgm:animLvl val="lvl"/>
          <dgm:resizeHandles/>
        </dgm:presLayoutVars>
      </dgm:prSet>
      <dgm:spPr/>
      <dgm:t>
        <a:bodyPr/>
        <a:lstStyle/>
        <a:p>
          <a:endParaRPr lang="en-US"/>
        </a:p>
      </dgm:t>
    </dgm:pt>
    <dgm:pt modelId="{8C5CFD9C-DE98-4FE7-96E4-BF7A096304E5}" type="pres">
      <dgm:prSet presAssocID="{FFD74F30-C869-4B49-8805-A44339501BA1}" presName="hierRoot1" presStyleCnt="0"/>
      <dgm:spPr/>
    </dgm:pt>
    <dgm:pt modelId="{C1F84A72-448B-461E-9657-E94C9D81BB98}" type="pres">
      <dgm:prSet presAssocID="{FFD74F30-C869-4B49-8805-A44339501BA1}" presName="composite" presStyleCnt="0"/>
      <dgm:spPr/>
    </dgm:pt>
    <dgm:pt modelId="{730E80E4-8442-45EF-9938-738AD4A23C2F}" type="pres">
      <dgm:prSet presAssocID="{FFD74F30-C869-4B49-8805-A44339501BA1}" presName="background" presStyleLbl="node0" presStyleIdx="0" presStyleCnt="1"/>
      <dgm:spPr/>
    </dgm:pt>
    <dgm:pt modelId="{CA84D85B-F02A-4D51-9EE5-BE75AA145E0F}" type="pres">
      <dgm:prSet presAssocID="{FFD74F30-C869-4B49-8805-A44339501BA1}" presName="text" presStyleLbl="fgAcc0" presStyleIdx="0" presStyleCnt="1" custScaleX="136650" custScaleY="48285" custLinFactY="-78710" custLinFactNeighborX="265" custLinFactNeighborY="-100000">
        <dgm:presLayoutVars>
          <dgm:chPref val="3"/>
        </dgm:presLayoutVars>
      </dgm:prSet>
      <dgm:spPr/>
      <dgm:t>
        <a:bodyPr/>
        <a:lstStyle/>
        <a:p>
          <a:endParaRPr lang="en-US"/>
        </a:p>
      </dgm:t>
    </dgm:pt>
    <dgm:pt modelId="{1C60ECF4-3A56-4468-9244-5201798A03AC}" type="pres">
      <dgm:prSet presAssocID="{FFD74F30-C869-4B49-8805-A44339501BA1}" presName="hierChild2" presStyleCnt="0"/>
      <dgm:spPr/>
    </dgm:pt>
    <dgm:pt modelId="{9C3F9ADC-6241-4E9D-8704-68AB695801A9}" type="pres">
      <dgm:prSet presAssocID="{9434982D-DA59-494A-9895-40FA966BE9DD}" presName="Name10" presStyleLbl="parChTrans1D2" presStyleIdx="0" presStyleCnt="2"/>
      <dgm:spPr/>
      <dgm:t>
        <a:bodyPr/>
        <a:lstStyle/>
        <a:p>
          <a:endParaRPr lang="en-US"/>
        </a:p>
      </dgm:t>
    </dgm:pt>
    <dgm:pt modelId="{CBB14E34-CE29-4494-B52D-6F86DFDB34A5}" type="pres">
      <dgm:prSet presAssocID="{8D4E0331-8A30-46DD-BA53-537AF58B39B1}" presName="hierRoot2" presStyleCnt="0"/>
      <dgm:spPr/>
    </dgm:pt>
    <dgm:pt modelId="{D2B3FAC4-6D15-4FB5-A0BD-5C85B2A7D9B9}" type="pres">
      <dgm:prSet presAssocID="{8D4E0331-8A30-46DD-BA53-537AF58B39B1}" presName="composite2" presStyleCnt="0"/>
      <dgm:spPr/>
    </dgm:pt>
    <dgm:pt modelId="{9FE47B9E-D5B3-488E-9BDD-771D9107F49D}" type="pres">
      <dgm:prSet presAssocID="{8D4E0331-8A30-46DD-BA53-537AF58B39B1}" presName="background2" presStyleLbl="node2" presStyleIdx="0" presStyleCnt="2"/>
      <dgm:spPr/>
    </dgm:pt>
    <dgm:pt modelId="{B8BDB534-465A-4B4D-A242-126B48C0F0F0}" type="pres">
      <dgm:prSet presAssocID="{8D4E0331-8A30-46DD-BA53-537AF58B39B1}" presName="text2" presStyleLbl="fgAcc2" presStyleIdx="0" presStyleCnt="2" custScaleX="164081" custScaleY="43942" custLinFactNeighborX="-4362" custLinFactNeighborY="-32351">
        <dgm:presLayoutVars>
          <dgm:chPref val="3"/>
        </dgm:presLayoutVars>
      </dgm:prSet>
      <dgm:spPr/>
      <dgm:t>
        <a:bodyPr/>
        <a:lstStyle/>
        <a:p>
          <a:endParaRPr lang="en-US"/>
        </a:p>
      </dgm:t>
    </dgm:pt>
    <dgm:pt modelId="{C3BFF9B6-69D9-4393-82DE-4566EB518B52}" type="pres">
      <dgm:prSet presAssocID="{8D4E0331-8A30-46DD-BA53-537AF58B39B1}" presName="hierChild3" presStyleCnt="0"/>
      <dgm:spPr/>
    </dgm:pt>
    <dgm:pt modelId="{123003D7-A563-41F7-9801-EE10D3371A3F}" type="pres">
      <dgm:prSet presAssocID="{B9E6B515-B0DA-4037-9536-CD0AD5B0CF68}" presName="Name17" presStyleLbl="parChTrans1D3" presStyleIdx="0" presStyleCnt="3"/>
      <dgm:spPr/>
      <dgm:t>
        <a:bodyPr/>
        <a:lstStyle/>
        <a:p>
          <a:endParaRPr lang="en-US"/>
        </a:p>
      </dgm:t>
    </dgm:pt>
    <dgm:pt modelId="{1D26BC7A-0E7F-4B3F-8D9A-F65F4DFFD082}" type="pres">
      <dgm:prSet presAssocID="{B0837D1C-99CE-4F4B-A392-D8C8D7F9B4D1}" presName="hierRoot3" presStyleCnt="0"/>
      <dgm:spPr/>
    </dgm:pt>
    <dgm:pt modelId="{9A968DD9-7546-4FCE-B071-8DC2338C09ED}" type="pres">
      <dgm:prSet presAssocID="{B0837D1C-99CE-4F4B-A392-D8C8D7F9B4D1}" presName="composite3" presStyleCnt="0"/>
      <dgm:spPr/>
    </dgm:pt>
    <dgm:pt modelId="{60FE953A-FBFA-4745-B227-2CA39031E956}" type="pres">
      <dgm:prSet presAssocID="{B0837D1C-99CE-4F4B-A392-D8C8D7F9B4D1}" presName="background3" presStyleLbl="node3" presStyleIdx="0" presStyleCnt="3"/>
      <dgm:spPr/>
    </dgm:pt>
    <dgm:pt modelId="{1EAD79FE-3B88-4181-AC11-BAAFA5C86FBD}" type="pres">
      <dgm:prSet presAssocID="{B0837D1C-99CE-4F4B-A392-D8C8D7F9B4D1}" presName="text3" presStyleLbl="fgAcc3" presStyleIdx="0" presStyleCnt="3" custLinFactNeighborX="-4049" custLinFactNeighborY="-6486">
        <dgm:presLayoutVars>
          <dgm:chPref val="3"/>
        </dgm:presLayoutVars>
      </dgm:prSet>
      <dgm:spPr/>
      <dgm:t>
        <a:bodyPr/>
        <a:lstStyle/>
        <a:p>
          <a:endParaRPr lang="en-US"/>
        </a:p>
      </dgm:t>
    </dgm:pt>
    <dgm:pt modelId="{4974D667-B972-44E6-AF7B-C7DF0C6E8EDD}" type="pres">
      <dgm:prSet presAssocID="{B0837D1C-99CE-4F4B-A392-D8C8D7F9B4D1}" presName="hierChild4" presStyleCnt="0"/>
      <dgm:spPr/>
    </dgm:pt>
    <dgm:pt modelId="{FA7253A0-0B67-47CA-9F43-61B020C0D5AD}" type="pres">
      <dgm:prSet presAssocID="{6FB14C36-4463-4092-AD7D-46E87156AD43}" presName="Name10" presStyleLbl="parChTrans1D2" presStyleIdx="1" presStyleCnt="2"/>
      <dgm:spPr/>
      <dgm:t>
        <a:bodyPr/>
        <a:lstStyle/>
        <a:p>
          <a:endParaRPr lang="en-US"/>
        </a:p>
      </dgm:t>
    </dgm:pt>
    <dgm:pt modelId="{578CFFDB-7FB6-49C5-9792-8C7B9C0F9966}" type="pres">
      <dgm:prSet presAssocID="{A5707F77-6A70-4BF5-A485-B0EDA8DB214A}" presName="hierRoot2" presStyleCnt="0"/>
      <dgm:spPr/>
    </dgm:pt>
    <dgm:pt modelId="{415BBFF6-A573-42CF-9220-034D618B9551}" type="pres">
      <dgm:prSet presAssocID="{A5707F77-6A70-4BF5-A485-B0EDA8DB214A}" presName="composite2" presStyleCnt="0"/>
      <dgm:spPr/>
    </dgm:pt>
    <dgm:pt modelId="{644C912D-8160-4135-A8EC-1CB0F1C7C076}" type="pres">
      <dgm:prSet presAssocID="{A5707F77-6A70-4BF5-A485-B0EDA8DB214A}" presName="background2" presStyleLbl="node2" presStyleIdx="1" presStyleCnt="2"/>
      <dgm:spPr/>
    </dgm:pt>
    <dgm:pt modelId="{93AD08FF-3028-4016-A86F-3C1483C096E3}" type="pres">
      <dgm:prSet presAssocID="{A5707F77-6A70-4BF5-A485-B0EDA8DB214A}" presName="text2" presStyleLbl="fgAcc2" presStyleIdx="1" presStyleCnt="2" custScaleX="175017" custScaleY="51272" custLinFactNeighborX="48099" custLinFactNeighborY="-34411">
        <dgm:presLayoutVars>
          <dgm:chPref val="3"/>
        </dgm:presLayoutVars>
      </dgm:prSet>
      <dgm:spPr/>
      <dgm:t>
        <a:bodyPr/>
        <a:lstStyle/>
        <a:p>
          <a:endParaRPr lang="en-US"/>
        </a:p>
      </dgm:t>
    </dgm:pt>
    <dgm:pt modelId="{E136EFF5-8895-4548-A13D-C2E9C5B543ED}" type="pres">
      <dgm:prSet presAssocID="{A5707F77-6A70-4BF5-A485-B0EDA8DB214A}" presName="hierChild3" presStyleCnt="0"/>
      <dgm:spPr/>
    </dgm:pt>
    <dgm:pt modelId="{A68A0B21-8B6E-4AA2-85B4-17EAF1542AD2}" type="pres">
      <dgm:prSet presAssocID="{C231D62C-6BEE-485F-9E00-0EDBF0708ED9}" presName="Name17" presStyleLbl="parChTrans1D3" presStyleIdx="1" presStyleCnt="3"/>
      <dgm:spPr/>
      <dgm:t>
        <a:bodyPr/>
        <a:lstStyle/>
        <a:p>
          <a:endParaRPr lang="en-US"/>
        </a:p>
      </dgm:t>
    </dgm:pt>
    <dgm:pt modelId="{E528C86B-365E-45FB-8570-4B8D3570283B}" type="pres">
      <dgm:prSet presAssocID="{73F92F7E-7065-4161-AB08-E8E3878831D4}" presName="hierRoot3" presStyleCnt="0"/>
      <dgm:spPr/>
    </dgm:pt>
    <dgm:pt modelId="{C4CB74F0-8024-4BFE-AAB9-5D97380DD1C5}" type="pres">
      <dgm:prSet presAssocID="{73F92F7E-7065-4161-AB08-E8E3878831D4}" presName="composite3" presStyleCnt="0"/>
      <dgm:spPr/>
    </dgm:pt>
    <dgm:pt modelId="{01774B90-A254-4A85-B17D-4DF2CC905290}" type="pres">
      <dgm:prSet presAssocID="{73F92F7E-7065-4161-AB08-E8E3878831D4}" presName="background3" presStyleLbl="node3" presStyleIdx="1" presStyleCnt="3"/>
      <dgm:spPr/>
    </dgm:pt>
    <dgm:pt modelId="{E1DF4A30-5AAE-4354-AA1A-AFB24E52725F}" type="pres">
      <dgm:prSet presAssocID="{73F92F7E-7065-4161-AB08-E8E3878831D4}" presName="text3" presStyleLbl="fgAcc3" presStyleIdx="1" presStyleCnt="3" custLinFactNeighborX="29491" custLinFactNeighborY="-5972">
        <dgm:presLayoutVars>
          <dgm:chPref val="3"/>
        </dgm:presLayoutVars>
      </dgm:prSet>
      <dgm:spPr/>
      <dgm:t>
        <a:bodyPr/>
        <a:lstStyle/>
        <a:p>
          <a:endParaRPr lang="en-US"/>
        </a:p>
      </dgm:t>
    </dgm:pt>
    <dgm:pt modelId="{7A45E843-1599-451C-B417-48BDD101D15A}" type="pres">
      <dgm:prSet presAssocID="{73F92F7E-7065-4161-AB08-E8E3878831D4}" presName="hierChild4" presStyleCnt="0"/>
      <dgm:spPr/>
    </dgm:pt>
    <dgm:pt modelId="{6D474BA1-48C9-4976-83A6-76B5523DAF05}" type="pres">
      <dgm:prSet presAssocID="{84E84E52-31F9-4140-A334-AFB69FF9B480}" presName="Name17" presStyleLbl="parChTrans1D3" presStyleIdx="2" presStyleCnt="3"/>
      <dgm:spPr/>
      <dgm:t>
        <a:bodyPr/>
        <a:lstStyle/>
        <a:p>
          <a:endParaRPr lang="en-US"/>
        </a:p>
      </dgm:t>
    </dgm:pt>
    <dgm:pt modelId="{080D8E98-CE2F-48C7-87F7-4BD3CAE0302E}" type="pres">
      <dgm:prSet presAssocID="{42B85022-5D25-47FC-8160-2EC09936F2F2}" presName="hierRoot3" presStyleCnt="0"/>
      <dgm:spPr/>
    </dgm:pt>
    <dgm:pt modelId="{56FB67AD-027B-4808-90DE-07E429BB95D0}" type="pres">
      <dgm:prSet presAssocID="{42B85022-5D25-47FC-8160-2EC09936F2F2}" presName="composite3" presStyleCnt="0"/>
      <dgm:spPr/>
    </dgm:pt>
    <dgm:pt modelId="{75D8E179-AB56-4B14-9707-270ED5A3F8AB}" type="pres">
      <dgm:prSet presAssocID="{42B85022-5D25-47FC-8160-2EC09936F2F2}" presName="background3" presStyleLbl="node3" presStyleIdx="2" presStyleCnt="3"/>
      <dgm:spPr/>
    </dgm:pt>
    <dgm:pt modelId="{E9C8AC2C-D0B4-4794-A4BC-AAC3DC558A22}" type="pres">
      <dgm:prSet presAssocID="{42B85022-5D25-47FC-8160-2EC09936F2F2}" presName="text3" presStyleLbl="fgAcc3" presStyleIdx="2" presStyleCnt="3" custLinFactNeighborX="68353" custLinFactNeighborY="-7075">
        <dgm:presLayoutVars>
          <dgm:chPref val="3"/>
        </dgm:presLayoutVars>
      </dgm:prSet>
      <dgm:spPr/>
      <dgm:t>
        <a:bodyPr/>
        <a:lstStyle/>
        <a:p>
          <a:endParaRPr lang="en-US"/>
        </a:p>
      </dgm:t>
    </dgm:pt>
    <dgm:pt modelId="{4B577591-B051-4573-9361-598CC9D096B3}" type="pres">
      <dgm:prSet presAssocID="{42B85022-5D25-47FC-8160-2EC09936F2F2}" presName="hierChild4" presStyleCnt="0"/>
      <dgm:spPr/>
    </dgm:pt>
    <dgm:pt modelId="{C39D5CBE-6966-42AE-AE0E-9EB8C21CDC00}" type="pres">
      <dgm:prSet presAssocID="{9D1C7011-133B-4201-B1F4-FB418EC03E0C}" presName="Name23" presStyleLbl="parChTrans1D4" presStyleIdx="0" presStyleCnt="2"/>
      <dgm:spPr/>
      <dgm:t>
        <a:bodyPr/>
        <a:lstStyle/>
        <a:p>
          <a:endParaRPr lang="en-US"/>
        </a:p>
      </dgm:t>
    </dgm:pt>
    <dgm:pt modelId="{D858DD46-420F-4190-893D-CB0E5ADADD73}" type="pres">
      <dgm:prSet presAssocID="{9B7863AB-87E9-4015-9F54-E03B7FDA4A5E}" presName="hierRoot4" presStyleCnt="0"/>
      <dgm:spPr/>
    </dgm:pt>
    <dgm:pt modelId="{3502CC2F-5BB7-4147-A13F-04ED0EC925DD}" type="pres">
      <dgm:prSet presAssocID="{9B7863AB-87E9-4015-9F54-E03B7FDA4A5E}" presName="composite4" presStyleCnt="0"/>
      <dgm:spPr/>
    </dgm:pt>
    <dgm:pt modelId="{812EFBAD-3222-46C2-ACD0-CB253679A0AC}" type="pres">
      <dgm:prSet presAssocID="{9B7863AB-87E9-4015-9F54-E03B7FDA4A5E}" presName="background4" presStyleLbl="node4" presStyleIdx="0" presStyleCnt="2"/>
      <dgm:spPr/>
    </dgm:pt>
    <dgm:pt modelId="{43CE1B91-5E41-4D5F-9A6F-CF53C776FB43}" type="pres">
      <dgm:prSet presAssocID="{9B7863AB-87E9-4015-9F54-E03B7FDA4A5E}" presName="text4" presStyleLbl="fgAcc4" presStyleIdx="0" presStyleCnt="2" custLinFactNeighborX="-12180">
        <dgm:presLayoutVars>
          <dgm:chPref val="3"/>
        </dgm:presLayoutVars>
      </dgm:prSet>
      <dgm:spPr/>
      <dgm:t>
        <a:bodyPr/>
        <a:lstStyle/>
        <a:p>
          <a:endParaRPr lang="en-US"/>
        </a:p>
      </dgm:t>
    </dgm:pt>
    <dgm:pt modelId="{936A5D28-666B-4202-BFAC-608ACCCD3AFE}" type="pres">
      <dgm:prSet presAssocID="{9B7863AB-87E9-4015-9F54-E03B7FDA4A5E}" presName="hierChild5" presStyleCnt="0"/>
      <dgm:spPr/>
    </dgm:pt>
    <dgm:pt modelId="{2948532E-B3C7-4506-907A-390FB733248C}" type="pres">
      <dgm:prSet presAssocID="{EB68A388-669E-4524-BD1D-26682FBDC81A}" presName="Name23" presStyleLbl="parChTrans1D4" presStyleIdx="1" presStyleCnt="2"/>
      <dgm:spPr/>
      <dgm:t>
        <a:bodyPr/>
        <a:lstStyle/>
        <a:p>
          <a:endParaRPr lang="en-US"/>
        </a:p>
      </dgm:t>
    </dgm:pt>
    <dgm:pt modelId="{7C51FCBD-FA91-4CE8-AB70-755A50701FBB}" type="pres">
      <dgm:prSet presAssocID="{878B247C-8C7A-4C11-B5D4-E9DA36E00EEE}" presName="hierRoot4" presStyleCnt="0"/>
      <dgm:spPr/>
    </dgm:pt>
    <dgm:pt modelId="{36DB175E-9280-48C9-BB10-B8A6F19D84A8}" type="pres">
      <dgm:prSet presAssocID="{878B247C-8C7A-4C11-B5D4-E9DA36E00EEE}" presName="composite4" presStyleCnt="0"/>
      <dgm:spPr/>
    </dgm:pt>
    <dgm:pt modelId="{3C2B3F53-0B1A-4480-886E-DAE56A8D3C54}" type="pres">
      <dgm:prSet presAssocID="{878B247C-8C7A-4C11-B5D4-E9DA36E00EEE}" presName="background4" presStyleLbl="node4" presStyleIdx="1" presStyleCnt="2"/>
      <dgm:spPr/>
    </dgm:pt>
    <dgm:pt modelId="{BC0D4CE0-1653-4B7C-AF78-8404949B1545}" type="pres">
      <dgm:prSet presAssocID="{878B247C-8C7A-4C11-B5D4-E9DA36E00EEE}" presName="text4" presStyleLbl="fgAcc4" presStyleIdx="1" presStyleCnt="2" custLinFactNeighborX="15802">
        <dgm:presLayoutVars>
          <dgm:chPref val="3"/>
        </dgm:presLayoutVars>
      </dgm:prSet>
      <dgm:spPr/>
      <dgm:t>
        <a:bodyPr/>
        <a:lstStyle/>
        <a:p>
          <a:endParaRPr lang="en-US"/>
        </a:p>
      </dgm:t>
    </dgm:pt>
    <dgm:pt modelId="{4BD9F6D4-B897-4355-A62B-EF01394D6C4E}" type="pres">
      <dgm:prSet presAssocID="{878B247C-8C7A-4C11-B5D4-E9DA36E00EEE}" presName="hierChild5" presStyleCnt="0"/>
      <dgm:spPr/>
    </dgm:pt>
  </dgm:ptLst>
  <dgm:cxnLst>
    <dgm:cxn modelId="{AF44F559-1D1C-4E48-8A7A-E9561FFE1FDC}" type="presOf" srcId="{A5707F77-6A70-4BF5-A485-B0EDA8DB214A}" destId="{93AD08FF-3028-4016-A86F-3C1483C096E3}" srcOrd="0" destOrd="0" presId="urn:microsoft.com/office/officeart/2005/8/layout/hierarchy1"/>
    <dgm:cxn modelId="{1CB2AAFC-AE41-4E70-A239-8C331B98CA37}" type="presOf" srcId="{9D1C7011-133B-4201-B1F4-FB418EC03E0C}" destId="{C39D5CBE-6966-42AE-AE0E-9EB8C21CDC00}" srcOrd="0" destOrd="0" presId="urn:microsoft.com/office/officeart/2005/8/layout/hierarchy1"/>
    <dgm:cxn modelId="{5C197945-DD87-41EF-9027-470B0E229022}" type="presOf" srcId="{878B247C-8C7A-4C11-B5D4-E9DA36E00EEE}" destId="{BC0D4CE0-1653-4B7C-AF78-8404949B1545}" srcOrd="0" destOrd="0" presId="urn:microsoft.com/office/officeart/2005/8/layout/hierarchy1"/>
    <dgm:cxn modelId="{3E21A3AC-A23F-40BD-BDA9-52D67A8E14AD}" type="presOf" srcId="{8D4E0331-8A30-46DD-BA53-537AF58B39B1}" destId="{B8BDB534-465A-4B4D-A242-126B48C0F0F0}" srcOrd="0" destOrd="0" presId="urn:microsoft.com/office/officeart/2005/8/layout/hierarchy1"/>
    <dgm:cxn modelId="{2201C9C1-DC5D-4B58-83B4-71F46477EF82}" type="presOf" srcId="{B0837D1C-99CE-4F4B-A392-D8C8D7F9B4D1}" destId="{1EAD79FE-3B88-4181-AC11-BAAFA5C86FBD}" srcOrd="0" destOrd="0" presId="urn:microsoft.com/office/officeart/2005/8/layout/hierarchy1"/>
    <dgm:cxn modelId="{B9580669-3901-4E27-89F0-01CCAB3845CC}" srcId="{42B85022-5D25-47FC-8160-2EC09936F2F2}" destId="{878B247C-8C7A-4C11-B5D4-E9DA36E00EEE}" srcOrd="1" destOrd="0" parTransId="{EB68A388-669E-4524-BD1D-26682FBDC81A}" sibTransId="{89CE5C73-10F6-44E0-BA40-4FE5C8E606DD}"/>
    <dgm:cxn modelId="{7EBADD1F-FFD7-47A2-B704-8BED9912FEA2}" srcId="{FFD74F30-C869-4B49-8805-A44339501BA1}" destId="{A5707F77-6A70-4BF5-A485-B0EDA8DB214A}" srcOrd="1" destOrd="0" parTransId="{6FB14C36-4463-4092-AD7D-46E87156AD43}" sibTransId="{2B9620A7-CCB0-4879-A8CD-EADF3698F7B8}"/>
    <dgm:cxn modelId="{4F3E10A2-C06E-42F3-BD58-943CB39BCEBC}" srcId="{626AF1B6-92FA-4A20-9DFD-A3503B6A38A3}" destId="{FFD74F30-C869-4B49-8805-A44339501BA1}" srcOrd="0" destOrd="0" parTransId="{6BD2520A-B533-4F0C-9882-781A0179EFAF}" sibTransId="{8D8B5146-C4A8-488D-9EE6-FE4ED9B20AA1}"/>
    <dgm:cxn modelId="{F1590C26-1E83-458B-A80B-2B43A1A8DC19}" srcId="{FFD74F30-C869-4B49-8805-A44339501BA1}" destId="{8D4E0331-8A30-46DD-BA53-537AF58B39B1}" srcOrd="0" destOrd="0" parTransId="{9434982D-DA59-494A-9895-40FA966BE9DD}" sibTransId="{94C5D5D2-0379-41C9-8E19-D1B20C334DA6}"/>
    <dgm:cxn modelId="{08EC75A4-FE34-4C1F-82E7-BD49E279B393}" srcId="{A5707F77-6A70-4BF5-A485-B0EDA8DB214A}" destId="{42B85022-5D25-47FC-8160-2EC09936F2F2}" srcOrd="1" destOrd="0" parTransId="{84E84E52-31F9-4140-A334-AFB69FF9B480}" sibTransId="{762AADCC-3D56-41A8-96BD-35EDED277876}"/>
    <dgm:cxn modelId="{678A15C2-6628-463B-B3C1-C69BC24812CB}" type="presOf" srcId="{FFD74F30-C869-4B49-8805-A44339501BA1}" destId="{CA84D85B-F02A-4D51-9EE5-BE75AA145E0F}" srcOrd="0" destOrd="0" presId="urn:microsoft.com/office/officeart/2005/8/layout/hierarchy1"/>
    <dgm:cxn modelId="{8FEAE1B3-2045-43CE-9B9B-8A7672569998}" type="presOf" srcId="{42B85022-5D25-47FC-8160-2EC09936F2F2}" destId="{E9C8AC2C-D0B4-4794-A4BC-AAC3DC558A22}" srcOrd="0" destOrd="0" presId="urn:microsoft.com/office/officeart/2005/8/layout/hierarchy1"/>
    <dgm:cxn modelId="{F46BCDB7-A41C-4629-B9D2-B49EC298FEE6}" type="presOf" srcId="{9434982D-DA59-494A-9895-40FA966BE9DD}" destId="{9C3F9ADC-6241-4E9D-8704-68AB695801A9}" srcOrd="0" destOrd="0" presId="urn:microsoft.com/office/officeart/2005/8/layout/hierarchy1"/>
    <dgm:cxn modelId="{55C112BB-450A-402C-A687-B3D3489620B2}" type="presOf" srcId="{6FB14C36-4463-4092-AD7D-46E87156AD43}" destId="{FA7253A0-0B67-47CA-9F43-61B020C0D5AD}" srcOrd="0" destOrd="0" presId="urn:microsoft.com/office/officeart/2005/8/layout/hierarchy1"/>
    <dgm:cxn modelId="{B36CD921-71CE-448B-AB80-55B8B342E6F4}" type="presOf" srcId="{C231D62C-6BEE-485F-9E00-0EDBF0708ED9}" destId="{A68A0B21-8B6E-4AA2-85B4-17EAF1542AD2}" srcOrd="0" destOrd="0" presId="urn:microsoft.com/office/officeart/2005/8/layout/hierarchy1"/>
    <dgm:cxn modelId="{5A191C9B-71E0-4F9E-9C98-ADA49A0ABA76}" type="presOf" srcId="{73F92F7E-7065-4161-AB08-E8E3878831D4}" destId="{E1DF4A30-5AAE-4354-AA1A-AFB24E52725F}" srcOrd="0" destOrd="0" presId="urn:microsoft.com/office/officeart/2005/8/layout/hierarchy1"/>
    <dgm:cxn modelId="{8D4B1E2B-5B1C-4939-80F3-3FD7DD3CC4F2}" type="presOf" srcId="{EB68A388-669E-4524-BD1D-26682FBDC81A}" destId="{2948532E-B3C7-4506-907A-390FB733248C}" srcOrd="0" destOrd="0" presId="urn:microsoft.com/office/officeart/2005/8/layout/hierarchy1"/>
    <dgm:cxn modelId="{4A3D9363-1BC4-4ADB-9FCD-B8AFC295460B}" srcId="{42B85022-5D25-47FC-8160-2EC09936F2F2}" destId="{9B7863AB-87E9-4015-9F54-E03B7FDA4A5E}" srcOrd="0" destOrd="0" parTransId="{9D1C7011-133B-4201-B1F4-FB418EC03E0C}" sibTransId="{E87E8C0B-7651-4F44-977F-E30CB6AF35B9}"/>
    <dgm:cxn modelId="{E5270F4B-851E-4DB8-A3DF-18244C6F11FB}" srcId="{8D4E0331-8A30-46DD-BA53-537AF58B39B1}" destId="{B0837D1C-99CE-4F4B-A392-D8C8D7F9B4D1}" srcOrd="0" destOrd="0" parTransId="{B9E6B515-B0DA-4037-9536-CD0AD5B0CF68}" sibTransId="{BEBB1A97-DD99-4911-AF04-4F32A51BFE63}"/>
    <dgm:cxn modelId="{2208D58B-8DA0-4A10-A49B-6DCAE52AB204}" type="presOf" srcId="{B9E6B515-B0DA-4037-9536-CD0AD5B0CF68}" destId="{123003D7-A563-41F7-9801-EE10D3371A3F}" srcOrd="0" destOrd="0" presId="urn:microsoft.com/office/officeart/2005/8/layout/hierarchy1"/>
    <dgm:cxn modelId="{4B103313-2CBB-4B31-B65E-97B998EAB2B1}" type="presOf" srcId="{626AF1B6-92FA-4A20-9DFD-A3503B6A38A3}" destId="{B39D6353-AB6A-422C-9488-1EFB9FC0F180}" srcOrd="0" destOrd="0" presId="urn:microsoft.com/office/officeart/2005/8/layout/hierarchy1"/>
    <dgm:cxn modelId="{44FEC50D-5687-422F-A80C-571C6A140D8A}" type="presOf" srcId="{9B7863AB-87E9-4015-9F54-E03B7FDA4A5E}" destId="{43CE1B91-5E41-4D5F-9A6F-CF53C776FB43}" srcOrd="0" destOrd="0" presId="urn:microsoft.com/office/officeart/2005/8/layout/hierarchy1"/>
    <dgm:cxn modelId="{480C98C7-34A3-4E9D-A513-7D690A507C66}" type="presOf" srcId="{84E84E52-31F9-4140-A334-AFB69FF9B480}" destId="{6D474BA1-48C9-4976-83A6-76B5523DAF05}" srcOrd="0" destOrd="0" presId="urn:microsoft.com/office/officeart/2005/8/layout/hierarchy1"/>
    <dgm:cxn modelId="{FC7BBED7-0DFE-4DC9-9941-45D58F85383E}" srcId="{A5707F77-6A70-4BF5-A485-B0EDA8DB214A}" destId="{73F92F7E-7065-4161-AB08-E8E3878831D4}" srcOrd="0" destOrd="0" parTransId="{C231D62C-6BEE-485F-9E00-0EDBF0708ED9}" sibTransId="{1F9459EB-1595-4CFD-B2EE-E94451281D2F}"/>
    <dgm:cxn modelId="{75A3C283-239E-4B90-B7EC-6F6DC6AE11B1}" type="presParOf" srcId="{B39D6353-AB6A-422C-9488-1EFB9FC0F180}" destId="{8C5CFD9C-DE98-4FE7-96E4-BF7A096304E5}" srcOrd="0" destOrd="0" presId="urn:microsoft.com/office/officeart/2005/8/layout/hierarchy1"/>
    <dgm:cxn modelId="{C340604F-A12D-4A2A-B542-DD4013588499}" type="presParOf" srcId="{8C5CFD9C-DE98-4FE7-96E4-BF7A096304E5}" destId="{C1F84A72-448B-461E-9657-E94C9D81BB98}" srcOrd="0" destOrd="0" presId="urn:microsoft.com/office/officeart/2005/8/layout/hierarchy1"/>
    <dgm:cxn modelId="{AF83A7E2-B265-49E9-A571-D052BF906ACA}" type="presParOf" srcId="{C1F84A72-448B-461E-9657-E94C9D81BB98}" destId="{730E80E4-8442-45EF-9938-738AD4A23C2F}" srcOrd="0" destOrd="0" presId="urn:microsoft.com/office/officeart/2005/8/layout/hierarchy1"/>
    <dgm:cxn modelId="{858739C2-0FA9-4D81-A140-3596FF5CFE0C}" type="presParOf" srcId="{C1F84A72-448B-461E-9657-E94C9D81BB98}" destId="{CA84D85B-F02A-4D51-9EE5-BE75AA145E0F}" srcOrd="1" destOrd="0" presId="urn:microsoft.com/office/officeart/2005/8/layout/hierarchy1"/>
    <dgm:cxn modelId="{C14E72D2-25D7-4C83-A1D9-C97B2D1BE34F}" type="presParOf" srcId="{8C5CFD9C-DE98-4FE7-96E4-BF7A096304E5}" destId="{1C60ECF4-3A56-4468-9244-5201798A03AC}" srcOrd="1" destOrd="0" presId="urn:microsoft.com/office/officeart/2005/8/layout/hierarchy1"/>
    <dgm:cxn modelId="{4714FE45-59D3-40F1-985E-67882B9EBDFE}" type="presParOf" srcId="{1C60ECF4-3A56-4468-9244-5201798A03AC}" destId="{9C3F9ADC-6241-4E9D-8704-68AB695801A9}" srcOrd="0" destOrd="0" presId="urn:microsoft.com/office/officeart/2005/8/layout/hierarchy1"/>
    <dgm:cxn modelId="{B1A8CE45-E029-4FED-BCE7-8FA73F5F6587}" type="presParOf" srcId="{1C60ECF4-3A56-4468-9244-5201798A03AC}" destId="{CBB14E34-CE29-4494-B52D-6F86DFDB34A5}" srcOrd="1" destOrd="0" presId="urn:microsoft.com/office/officeart/2005/8/layout/hierarchy1"/>
    <dgm:cxn modelId="{7D136FB9-9F60-4AD0-82B8-4BDED3715FB1}" type="presParOf" srcId="{CBB14E34-CE29-4494-B52D-6F86DFDB34A5}" destId="{D2B3FAC4-6D15-4FB5-A0BD-5C85B2A7D9B9}" srcOrd="0" destOrd="0" presId="urn:microsoft.com/office/officeart/2005/8/layout/hierarchy1"/>
    <dgm:cxn modelId="{7793CA62-6A59-4E53-8B32-A798A68FA74A}" type="presParOf" srcId="{D2B3FAC4-6D15-4FB5-A0BD-5C85B2A7D9B9}" destId="{9FE47B9E-D5B3-488E-9BDD-771D9107F49D}" srcOrd="0" destOrd="0" presId="urn:microsoft.com/office/officeart/2005/8/layout/hierarchy1"/>
    <dgm:cxn modelId="{50A66ABA-A3D3-4DDB-BEE8-A12F73F72CDC}" type="presParOf" srcId="{D2B3FAC4-6D15-4FB5-A0BD-5C85B2A7D9B9}" destId="{B8BDB534-465A-4B4D-A242-126B48C0F0F0}" srcOrd="1" destOrd="0" presId="urn:microsoft.com/office/officeart/2005/8/layout/hierarchy1"/>
    <dgm:cxn modelId="{BD149DED-F709-46C8-A62F-246D8A13A3F0}" type="presParOf" srcId="{CBB14E34-CE29-4494-B52D-6F86DFDB34A5}" destId="{C3BFF9B6-69D9-4393-82DE-4566EB518B52}" srcOrd="1" destOrd="0" presId="urn:microsoft.com/office/officeart/2005/8/layout/hierarchy1"/>
    <dgm:cxn modelId="{0FB4179D-AB30-4FDF-A0C0-8DDA02D05186}" type="presParOf" srcId="{C3BFF9B6-69D9-4393-82DE-4566EB518B52}" destId="{123003D7-A563-41F7-9801-EE10D3371A3F}" srcOrd="0" destOrd="0" presId="urn:microsoft.com/office/officeart/2005/8/layout/hierarchy1"/>
    <dgm:cxn modelId="{929B0CF2-F802-4A0F-B0ED-304FF119FF80}" type="presParOf" srcId="{C3BFF9B6-69D9-4393-82DE-4566EB518B52}" destId="{1D26BC7A-0E7F-4B3F-8D9A-F65F4DFFD082}" srcOrd="1" destOrd="0" presId="urn:microsoft.com/office/officeart/2005/8/layout/hierarchy1"/>
    <dgm:cxn modelId="{B32C5E18-9CD7-4E64-B769-D5E3AA5020B7}" type="presParOf" srcId="{1D26BC7A-0E7F-4B3F-8D9A-F65F4DFFD082}" destId="{9A968DD9-7546-4FCE-B071-8DC2338C09ED}" srcOrd="0" destOrd="0" presId="urn:microsoft.com/office/officeart/2005/8/layout/hierarchy1"/>
    <dgm:cxn modelId="{B8AFAD6A-AA50-4462-8226-1EA9C21BB0B8}" type="presParOf" srcId="{9A968DD9-7546-4FCE-B071-8DC2338C09ED}" destId="{60FE953A-FBFA-4745-B227-2CA39031E956}" srcOrd="0" destOrd="0" presId="urn:microsoft.com/office/officeart/2005/8/layout/hierarchy1"/>
    <dgm:cxn modelId="{5B85CF5E-D26B-4A7D-A908-A7496CAE8AC4}" type="presParOf" srcId="{9A968DD9-7546-4FCE-B071-8DC2338C09ED}" destId="{1EAD79FE-3B88-4181-AC11-BAAFA5C86FBD}" srcOrd="1" destOrd="0" presId="urn:microsoft.com/office/officeart/2005/8/layout/hierarchy1"/>
    <dgm:cxn modelId="{1E8235D3-ECB4-4627-8C04-BA43473317E5}" type="presParOf" srcId="{1D26BC7A-0E7F-4B3F-8D9A-F65F4DFFD082}" destId="{4974D667-B972-44E6-AF7B-C7DF0C6E8EDD}" srcOrd="1" destOrd="0" presId="urn:microsoft.com/office/officeart/2005/8/layout/hierarchy1"/>
    <dgm:cxn modelId="{22AC49D6-55D6-484A-AA78-6393A9BD22E8}" type="presParOf" srcId="{1C60ECF4-3A56-4468-9244-5201798A03AC}" destId="{FA7253A0-0B67-47CA-9F43-61B020C0D5AD}" srcOrd="2" destOrd="0" presId="urn:microsoft.com/office/officeart/2005/8/layout/hierarchy1"/>
    <dgm:cxn modelId="{C014463C-C9E7-4F9F-B452-FCF0E7FB09FA}" type="presParOf" srcId="{1C60ECF4-3A56-4468-9244-5201798A03AC}" destId="{578CFFDB-7FB6-49C5-9792-8C7B9C0F9966}" srcOrd="3" destOrd="0" presId="urn:microsoft.com/office/officeart/2005/8/layout/hierarchy1"/>
    <dgm:cxn modelId="{2DD72A44-C456-4CD3-9C2C-1498025ABB39}" type="presParOf" srcId="{578CFFDB-7FB6-49C5-9792-8C7B9C0F9966}" destId="{415BBFF6-A573-42CF-9220-034D618B9551}" srcOrd="0" destOrd="0" presId="urn:microsoft.com/office/officeart/2005/8/layout/hierarchy1"/>
    <dgm:cxn modelId="{644E72FF-735E-4667-A8F0-946CA1EAEAED}" type="presParOf" srcId="{415BBFF6-A573-42CF-9220-034D618B9551}" destId="{644C912D-8160-4135-A8EC-1CB0F1C7C076}" srcOrd="0" destOrd="0" presId="urn:microsoft.com/office/officeart/2005/8/layout/hierarchy1"/>
    <dgm:cxn modelId="{02768B32-ADBA-4654-8D8A-77B03D72536B}" type="presParOf" srcId="{415BBFF6-A573-42CF-9220-034D618B9551}" destId="{93AD08FF-3028-4016-A86F-3C1483C096E3}" srcOrd="1" destOrd="0" presId="urn:microsoft.com/office/officeart/2005/8/layout/hierarchy1"/>
    <dgm:cxn modelId="{56B4B47A-AD42-4D63-8F09-B45D2FB739FC}" type="presParOf" srcId="{578CFFDB-7FB6-49C5-9792-8C7B9C0F9966}" destId="{E136EFF5-8895-4548-A13D-C2E9C5B543ED}" srcOrd="1" destOrd="0" presId="urn:microsoft.com/office/officeart/2005/8/layout/hierarchy1"/>
    <dgm:cxn modelId="{85C3BF40-99CD-4118-94BB-00E49AA655D2}" type="presParOf" srcId="{E136EFF5-8895-4548-A13D-C2E9C5B543ED}" destId="{A68A0B21-8B6E-4AA2-85B4-17EAF1542AD2}" srcOrd="0" destOrd="0" presId="urn:microsoft.com/office/officeart/2005/8/layout/hierarchy1"/>
    <dgm:cxn modelId="{9E0EF313-B6A9-4F28-9ADD-C5A77662D874}" type="presParOf" srcId="{E136EFF5-8895-4548-A13D-C2E9C5B543ED}" destId="{E528C86B-365E-45FB-8570-4B8D3570283B}" srcOrd="1" destOrd="0" presId="urn:microsoft.com/office/officeart/2005/8/layout/hierarchy1"/>
    <dgm:cxn modelId="{D06EAF71-4486-4985-B805-D05F8FC0DA46}" type="presParOf" srcId="{E528C86B-365E-45FB-8570-4B8D3570283B}" destId="{C4CB74F0-8024-4BFE-AAB9-5D97380DD1C5}" srcOrd="0" destOrd="0" presId="urn:microsoft.com/office/officeart/2005/8/layout/hierarchy1"/>
    <dgm:cxn modelId="{ED1E2ACD-6725-4DCC-9E6C-A6E9A59ECFF1}" type="presParOf" srcId="{C4CB74F0-8024-4BFE-AAB9-5D97380DD1C5}" destId="{01774B90-A254-4A85-B17D-4DF2CC905290}" srcOrd="0" destOrd="0" presId="urn:microsoft.com/office/officeart/2005/8/layout/hierarchy1"/>
    <dgm:cxn modelId="{C0B45E4D-C465-47BD-BAF6-9C60BB415840}" type="presParOf" srcId="{C4CB74F0-8024-4BFE-AAB9-5D97380DD1C5}" destId="{E1DF4A30-5AAE-4354-AA1A-AFB24E52725F}" srcOrd="1" destOrd="0" presId="urn:microsoft.com/office/officeart/2005/8/layout/hierarchy1"/>
    <dgm:cxn modelId="{C1FBDF01-FAED-4C7B-A639-D1F61B5E19D5}" type="presParOf" srcId="{E528C86B-365E-45FB-8570-4B8D3570283B}" destId="{7A45E843-1599-451C-B417-48BDD101D15A}" srcOrd="1" destOrd="0" presId="urn:microsoft.com/office/officeart/2005/8/layout/hierarchy1"/>
    <dgm:cxn modelId="{75F1EBDF-718E-4868-87BA-CF68E0CD0500}" type="presParOf" srcId="{E136EFF5-8895-4548-A13D-C2E9C5B543ED}" destId="{6D474BA1-48C9-4976-83A6-76B5523DAF05}" srcOrd="2" destOrd="0" presId="urn:microsoft.com/office/officeart/2005/8/layout/hierarchy1"/>
    <dgm:cxn modelId="{4AF95443-B628-451D-84C5-22082EF23D8B}" type="presParOf" srcId="{E136EFF5-8895-4548-A13D-C2E9C5B543ED}" destId="{080D8E98-CE2F-48C7-87F7-4BD3CAE0302E}" srcOrd="3" destOrd="0" presId="urn:microsoft.com/office/officeart/2005/8/layout/hierarchy1"/>
    <dgm:cxn modelId="{0474F258-0DEF-4767-A78E-3ACE400859A7}" type="presParOf" srcId="{080D8E98-CE2F-48C7-87F7-4BD3CAE0302E}" destId="{56FB67AD-027B-4808-90DE-07E429BB95D0}" srcOrd="0" destOrd="0" presId="urn:microsoft.com/office/officeart/2005/8/layout/hierarchy1"/>
    <dgm:cxn modelId="{D3B2BC16-1EE4-45C9-BC49-957F261B6816}" type="presParOf" srcId="{56FB67AD-027B-4808-90DE-07E429BB95D0}" destId="{75D8E179-AB56-4B14-9707-270ED5A3F8AB}" srcOrd="0" destOrd="0" presId="urn:microsoft.com/office/officeart/2005/8/layout/hierarchy1"/>
    <dgm:cxn modelId="{6F955D58-931D-4570-AE80-9850C10369CC}" type="presParOf" srcId="{56FB67AD-027B-4808-90DE-07E429BB95D0}" destId="{E9C8AC2C-D0B4-4794-A4BC-AAC3DC558A22}" srcOrd="1" destOrd="0" presId="urn:microsoft.com/office/officeart/2005/8/layout/hierarchy1"/>
    <dgm:cxn modelId="{7DB00529-F2CB-45B1-9BDB-933469C64727}" type="presParOf" srcId="{080D8E98-CE2F-48C7-87F7-4BD3CAE0302E}" destId="{4B577591-B051-4573-9361-598CC9D096B3}" srcOrd="1" destOrd="0" presId="urn:microsoft.com/office/officeart/2005/8/layout/hierarchy1"/>
    <dgm:cxn modelId="{62E5C3D4-506B-4032-8B89-92044A4B4049}" type="presParOf" srcId="{4B577591-B051-4573-9361-598CC9D096B3}" destId="{C39D5CBE-6966-42AE-AE0E-9EB8C21CDC00}" srcOrd="0" destOrd="0" presId="urn:microsoft.com/office/officeart/2005/8/layout/hierarchy1"/>
    <dgm:cxn modelId="{314B5E43-2238-47EE-8794-6EE56F1465B8}" type="presParOf" srcId="{4B577591-B051-4573-9361-598CC9D096B3}" destId="{D858DD46-420F-4190-893D-CB0E5ADADD73}" srcOrd="1" destOrd="0" presId="urn:microsoft.com/office/officeart/2005/8/layout/hierarchy1"/>
    <dgm:cxn modelId="{5F0C061D-1D04-4B0E-852A-7E72EF838BC4}" type="presParOf" srcId="{D858DD46-420F-4190-893D-CB0E5ADADD73}" destId="{3502CC2F-5BB7-4147-A13F-04ED0EC925DD}" srcOrd="0" destOrd="0" presId="urn:microsoft.com/office/officeart/2005/8/layout/hierarchy1"/>
    <dgm:cxn modelId="{C9528BD7-41D9-4450-9B1C-D8D4F70A9CFC}" type="presParOf" srcId="{3502CC2F-5BB7-4147-A13F-04ED0EC925DD}" destId="{812EFBAD-3222-46C2-ACD0-CB253679A0AC}" srcOrd="0" destOrd="0" presId="urn:microsoft.com/office/officeart/2005/8/layout/hierarchy1"/>
    <dgm:cxn modelId="{3ADDA7DB-38AD-4A01-A4F3-7126F0173134}" type="presParOf" srcId="{3502CC2F-5BB7-4147-A13F-04ED0EC925DD}" destId="{43CE1B91-5E41-4D5F-9A6F-CF53C776FB43}" srcOrd="1" destOrd="0" presId="urn:microsoft.com/office/officeart/2005/8/layout/hierarchy1"/>
    <dgm:cxn modelId="{CDB04B46-084E-44ED-8361-DD65B494E10E}" type="presParOf" srcId="{D858DD46-420F-4190-893D-CB0E5ADADD73}" destId="{936A5D28-666B-4202-BFAC-608ACCCD3AFE}" srcOrd="1" destOrd="0" presId="urn:microsoft.com/office/officeart/2005/8/layout/hierarchy1"/>
    <dgm:cxn modelId="{5D879690-5CFA-4E73-8F5A-DC947DA12050}" type="presParOf" srcId="{4B577591-B051-4573-9361-598CC9D096B3}" destId="{2948532E-B3C7-4506-907A-390FB733248C}" srcOrd="2" destOrd="0" presId="urn:microsoft.com/office/officeart/2005/8/layout/hierarchy1"/>
    <dgm:cxn modelId="{4C065584-B558-4E85-A3D8-55182A723A73}" type="presParOf" srcId="{4B577591-B051-4573-9361-598CC9D096B3}" destId="{7C51FCBD-FA91-4CE8-AB70-755A50701FBB}" srcOrd="3" destOrd="0" presId="urn:microsoft.com/office/officeart/2005/8/layout/hierarchy1"/>
    <dgm:cxn modelId="{E7B7BF64-81AA-404C-8985-B123CBD2FFBB}" type="presParOf" srcId="{7C51FCBD-FA91-4CE8-AB70-755A50701FBB}" destId="{36DB175E-9280-48C9-BB10-B8A6F19D84A8}" srcOrd="0" destOrd="0" presId="urn:microsoft.com/office/officeart/2005/8/layout/hierarchy1"/>
    <dgm:cxn modelId="{9C6517A7-D8BB-4498-B40E-DCD70C0EB288}" type="presParOf" srcId="{36DB175E-9280-48C9-BB10-B8A6F19D84A8}" destId="{3C2B3F53-0B1A-4480-886E-DAE56A8D3C54}" srcOrd="0" destOrd="0" presId="urn:microsoft.com/office/officeart/2005/8/layout/hierarchy1"/>
    <dgm:cxn modelId="{7F6BDE85-6D0D-4B96-9878-B6CB5FEAB749}" type="presParOf" srcId="{36DB175E-9280-48C9-BB10-B8A6F19D84A8}" destId="{BC0D4CE0-1653-4B7C-AF78-8404949B1545}" srcOrd="1" destOrd="0" presId="urn:microsoft.com/office/officeart/2005/8/layout/hierarchy1"/>
    <dgm:cxn modelId="{33F61026-9AC5-4319-B404-8827E640F9ED}" type="presParOf" srcId="{7C51FCBD-FA91-4CE8-AB70-755A50701FBB}" destId="{4BD9F6D4-B897-4355-A62B-EF01394D6C4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hdr" sz="quarter"/>
          </p:nvPr>
        </p:nvSpPr>
        <p:spPr bwMode="auto">
          <a:xfrm>
            <a:off x="0" y="0"/>
            <a:ext cx="3962400" cy="3429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i="0">
                <a:latin typeface="Arial" pitchFamily="34" charset="0"/>
              </a:defRPr>
            </a:lvl1pPr>
          </a:lstStyle>
          <a:p>
            <a:pPr>
              <a:defRPr/>
            </a:pPr>
            <a:endParaRPr lang="en-US"/>
          </a:p>
        </p:txBody>
      </p:sp>
      <p:sp>
        <p:nvSpPr>
          <p:cNvPr id="91139" name="Rectangle 3"/>
          <p:cNvSpPr>
            <a:spLocks noGrp="1" noChangeArrowheads="1"/>
          </p:cNvSpPr>
          <p:nvPr>
            <p:ph type="dt" sz="quarter" idx="1"/>
          </p:nvPr>
        </p:nvSpPr>
        <p:spPr bwMode="auto">
          <a:xfrm>
            <a:off x="5179484" y="0"/>
            <a:ext cx="3962400" cy="3429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i="0">
                <a:latin typeface="Arial" pitchFamily="34" charset="0"/>
              </a:defRPr>
            </a:lvl1pPr>
          </a:lstStyle>
          <a:p>
            <a:pPr>
              <a:defRPr/>
            </a:pPr>
            <a:endParaRPr lang="en-US"/>
          </a:p>
        </p:txBody>
      </p:sp>
      <p:sp>
        <p:nvSpPr>
          <p:cNvPr id="91140" name="Rectangle 4"/>
          <p:cNvSpPr>
            <a:spLocks noGrp="1" noChangeArrowheads="1"/>
          </p:cNvSpPr>
          <p:nvPr>
            <p:ph type="ftr" sz="quarter" idx="2"/>
          </p:nvPr>
        </p:nvSpPr>
        <p:spPr bwMode="auto">
          <a:xfrm>
            <a:off x="0" y="6513910"/>
            <a:ext cx="3962400" cy="3429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i="0">
                <a:latin typeface="Arial" pitchFamily="34" charset="0"/>
              </a:defRPr>
            </a:lvl1pPr>
          </a:lstStyle>
          <a:p>
            <a:pPr>
              <a:defRPr/>
            </a:pPr>
            <a:endParaRPr lang="en-US"/>
          </a:p>
        </p:txBody>
      </p:sp>
      <p:sp>
        <p:nvSpPr>
          <p:cNvPr id="91141" name="Rectangle 5"/>
          <p:cNvSpPr>
            <a:spLocks noGrp="1" noChangeArrowheads="1"/>
          </p:cNvSpPr>
          <p:nvPr>
            <p:ph type="sldNum" sz="quarter" idx="3"/>
          </p:nvPr>
        </p:nvSpPr>
        <p:spPr bwMode="auto">
          <a:xfrm>
            <a:off x="5179484" y="6513910"/>
            <a:ext cx="3962400" cy="3429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i="0">
                <a:latin typeface="Arial" pitchFamily="34" charset="0"/>
              </a:defRPr>
            </a:lvl1pPr>
          </a:lstStyle>
          <a:p>
            <a:pPr>
              <a:defRPr/>
            </a:pPr>
            <a:fld id="{8DA4C116-A54C-4806-9C39-7F39B1EFC7F9}" type="slidenum">
              <a:rPr lang="en-US"/>
              <a:pPr>
                <a:defRPr/>
              </a:pPr>
              <a:t>‹#›</a:t>
            </a:fld>
            <a:endParaRPr lang="en-US"/>
          </a:p>
        </p:txBody>
      </p:sp>
    </p:spTree>
    <p:extLst>
      <p:ext uri="{BB962C8B-B14F-4D97-AF65-F5344CB8AC3E}">
        <p14:creationId xmlns:p14="http://schemas.microsoft.com/office/powerpoint/2010/main" val="32001310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7522" name="Rectangle 2"/>
          <p:cNvSpPr>
            <a:spLocks noGrp="1" noChangeArrowheads="1"/>
          </p:cNvSpPr>
          <p:nvPr>
            <p:ph type="hdr" sz="quarter"/>
          </p:nvPr>
        </p:nvSpPr>
        <p:spPr bwMode="auto">
          <a:xfrm>
            <a:off x="0" y="0"/>
            <a:ext cx="3962400" cy="3429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i="0">
                <a:latin typeface="Arial" pitchFamily="34" charset="0"/>
              </a:defRPr>
            </a:lvl1pPr>
          </a:lstStyle>
          <a:p>
            <a:pPr>
              <a:defRPr/>
            </a:pPr>
            <a:endParaRPr lang="en-US"/>
          </a:p>
        </p:txBody>
      </p:sp>
      <p:sp>
        <p:nvSpPr>
          <p:cNvPr id="107523" name="Rectangle 3"/>
          <p:cNvSpPr>
            <a:spLocks noGrp="1" noChangeArrowheads="1"/>
          </p:cNvSpPr>
          <p:nvPr>
            <p:ph type="dt" idx="1"/>
          </p:nvPr>
        </p:nvSpPr>
        <p:spPr bwMode="auto">
          <a:xfrm>
            <a:off x="5179484" y="0"/>
            <a:ext cx="3962400" cy="3429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i="0">
                <a:latin typeface="Arial" pitchFamily="34" charset="0"/>
              </a:defRPr>
            </a:lvl1pPr>
          </a:lstStyle>
          <a:p>
            <a:pPr>
              <a:defRPr/>
            </a:pPr>
            <a:endParaRPr lang="en-US"/>
          </a:p>
        </p:txBody>
      </p:sp>
      <p:sp>
        <p:nvSpPr>
          <p:cNvPr id="44036" name="Rectangle 4"/>
          <p:cNvSpPr>
            <a:spLocks noGrp="1" noRot="1" noChangeAspect="1" noChangeArrowheads="1" noTextEdit="1"/>
          </p:cNvSpPr>
          <p:nvPr>
            <p:ph type="sldImg" idx="2"/>
          </p:nvPr>
        </p:nvSpPr>
        <p:spPr bwMode="auto">
          <a:xfrm>
            <a:off x="2716213" y="514350"/>
            <a:ext cx="3713162" cy="2571750"/>
          </a:xfrm>
          <a:prstGeom prst="rect">
            <a:avLst/>
          </a:prstGeom>
          <a:noFill/>
          <a:ln w="9525">
            <a:solidFill>
              <a:srgbClr val="000000"/>
            </a:solidFill>
            <a:miter lim="800000"/>
            <a:headEnd/>
            <a:tailEnd/>
          </a:ln>
        </p:spPr>
      </p:sp>
      <p:sp>
        <p:nvSpPr>
          <p:cNvPr id="107525" name="Rectangle 5"/>
          <p:cNvSpPr>
            <a:spLocks noGrp="1" noChangeArrowheads="1"/>
          </p:cNvSpPr>
          <p:nvPr>
            <p:ph type="body" sz="quarter" idx="3"/>
          </p:nvPr>
        </p:nvSpPr>
        <p:spPr bwMode="auto">
          <a:xfrm>
            <a:off x="914400" y="3257550"/>
            <a:ext cx="7315200" cy="30861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7526" name="Rectangle 6"/>
          <p:cNvSpPr>
            <a:spLocks noGrp="1" noChangeArrowheads="1"/>
          </p:cNvSpPr>
          <p:nvPr>
            <p:ph type="ftr" sz="quarter" idx="4"/>
          </p:nvPr>
        </p:nvSpPr>
        <p:spPr bwMode="auto">
          <a:xfrm>
            <a:off x="0" y="6513910"/>
            <a:ext cx="3962400" cy="3429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i="0">
                <a:latin typeface="Arial" pitchFamily="34" charset="0"/>
              </a:defRPr>
            </a:lvl1pPr>
          </a:lstStyle>
          <a:p>
            <a:pPr>
              <a:defRPr/>
            </a:pPr>
            <a:endParaRPr lang="en-US"/>
          </a:p>
        </p:txBody>
      </p:sp>
      <p:sp>
        <p:nvSpPr>
          <p:cNvPr id="107527" name="Rectangle 7"/>
          <p:cNvSpPr>
            <a:spLocks noGrp="1" noChangeArrowheads="1"/>
          </p:cNvSpPr>
          <p:nvPr>
            <p:ph type="sldNum" sz="quarter" idx="5"/>
          </p:nvPr>
        </p:nvSpPr>
        <p:spPr bwMode="auto">
          <a:xfrm>
            <a:off x="5179484" y="6513910"/>
            <a:ext cx="3962400" cy="3429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i="0">
                <a:latin typeface="Arial" pitchFamily="34" charset="0"/>
              </a:defRPr>
            </a:lvl1pPr>
          </a:lstStyle>
          <a:p>
            <a:pPr>
              <a:defRPr/>
            </a:pPr>
            <a:fld id="{3D417DCD-0A8A-4F31-99E5-0A2FAB4A31E4}" type="slidenum">
              <a:rPr lang="en-US"/>
              <a:pPr>
                <a:defRPr/>
              </a:pPr>
              <a:t>‹#›</a:t>
            </a:fld>
            <a:endParaRPr lang="en-US"/>
          </a:p>
        </p:txBody>
      </p:sp>
    </p:spTree>
    <p:extLst>
      <p:ext uri="{BB962C8B-B14F-4D97-AF65-F5344CB8AC3E}">
        <p14:creationId xmlns:p14="http://schemas.microsoft.com/office/powerpoint/2010/main" val="3657325987"/>
      </p:ext>
    </p:extLst>
  </p:cSld>
  <p:clrMap bg1="dk1" tx1="lt1" bg2="dk2" tx2="lt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Arial" pitchFamily="34" charset="0"/>
        <a:ea typeface="+mn-ea"/>
        <a:cs typeface="+mn-cs"/>
      </a:defRPr>
    </a:lvl1pPr>
    <a:lvl2pPr marL="359588" algn="l" rtl="0" eaLnBrk="0" fontAlgn="base" hangingPunct="0">
      <a:spcBef>
        <a:spcPct val="30000"/>
      </a:spcBef>
      <a:spcAft>
        <a:spcPct val="0"/>
      </a:spcAft>
      <a:defRPr sz="900" kern="1200">
        <a:solidFill>
          <a:schemeClr val="tx1"/>
        </a:solidFill>
        <a:latin typeface="Arial" pitchFamily="34" charset="0"/>
        <a:ea typeface="+mn-ea"/>
        <a:cs typeface="+mn-cs"/>
      </a:defRPr>
    </a:lvl2pPr>
    <a:lvl3pPr marL="719176" algn="l" rtl="0" eaLnBrk="0" fontAlgn="base" hangingPunct="0">
      <a:spcBef>
        <a:spcPct val="30000"/>
      </a:spcBef>
      <a:spcAft>
        <a:spcPct val="0"/>
      </a:spcAft>
      <a:defRPr sz="900" kern="1200">
        <a:solidFill>
          <a:schemeClr val="tx1"/>
        </a:solidFill>
        <a:latin typeface="Arial" pitchFamily="34" charset="0"/>
        <a:ea typeface="+mn-ea"/>
        <a:cs typeface="+mn-cs"/>
      </a:defRPr>
    </a:lvl3pPr>
    <a:lvl4pPr marL="1078763" algn="l" rtl="0" eaLnBrk="0" fontAlgn="base" hangingPunct="0">
      <a:spcBef>
        <a:spcPct val="30000"/>
      </a:spcBef>
      <a:spcAft>
        <a:spcPct val="0"/>
      </a:spcAft>
      <a:defRPr sz="900" kern="1200">
        <a:solidFill>
          <a:schemeClr val="tx1"/>
        </a:solidFill>
        <a:latin typeface="Arial" pitchFamily="34" charset="0"/>
        <a:ea typeface="+mn-ea"/>
        <a:cs typeface="+mn-cs"/>
      </a:defRPr>
    </a:lvl4pPr>
    <a:lvl5pPr marL="1438351" algn="l" rtl="0" eaLnBrk="0" fontAlgn="base" hangingPunct="0">
      <a:spcBef>
        <a:spcPct val="30000"/>
      </a:spcBef>
      <a:spcAft>
        <a:spcPct val="0"/>
      </a:spcAft>
      <a:defRPr sz="900" kern="1200">
        <a:solidFill>
          <a:schemeClr val="tx1"/>
        </a:solidFill>
        <a:latin typeface="Arial" pitchFamily="34" charset="0"/>
        <a:ea typeface="+mn-ea"/>
        <a:cs typeface="+mn-cs"/>
      </a:defRPr>
    </a:lvl5pPr>
    <a:lvl6pPr marL="1797939" algn="r" defTabSz="719176" rtl="1" eaLnBrk="1" latinLnBrk="0" hangingPunct="1">
      <a:defRPr sz="900" kern="1200">
        <a:solidFill>
          <a:schemeClr val="tx1"/>
        </a:solidFill>
        <a:latin typeface="+mn-lt"/>
        <a:ea typeface="+mn-ea"/>
        <a:cs typeface="+mn-cs"/>
      </a:defRPr>
    </a:lvl6pPr>
    <a:lvl7pPr marL="2157527" algn="r" defTabSz="719176" rtl="1" eaLnBrk="1" latinLnBrk="0" hangingPunct="1">
      <a:defRPr sz="900" kern="1200">
        <a:solidFill>
          <a:schemeClr val="tx1"/>
        </a:solidFill>
        <a:latin typeface="+mn-lt"/>
        <a:ea typeface="+mn-ea"/>
        <a:cs typeface="+mn-cs"/>
      </a:defRPr>
    </a:lvl7pPr>
    <a:lvl8pPr marL="2517115" algn="r" defTabSz="719176" rtl="1" eaLnBrk="1" latinLnBrk="0" hangingPunct="1">
      <a:defRPr sz="900" kern="1200">
        <a:solidFill>
          <a:schemeClr val="tx1"/>
        </a:solidFill>
        <a:latin typeface="+mn-lt"/>
        <a:ea typeface="+mn-ea"/>
        <a:cs typeface="+mn-cs"/>
      </a:defRPr>
    </a:lvl8pPr>
    <a:lvl9pPr marL="2876702" algn="r" defTabSz="719176" rtl="1"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BC94A2F7-C303-4CC3-90C9-CDD399FE6A9B}" type="slidenum">
              <a:rPr lang="en-US" smtClean="0"/>
              <a:pPr/>
              <a:t>2</a:t>
            </a:fld>
            <a:endParaRPr lang="en-US" smtClean="0"/>
          </a:p>
        </p:txBody>
      </p:sp>
      <p:sp>
        <p:nvSpPr>
          <p:cNvPr id="45059" name="Rectangle 2"/>
          <p:cNvSpPr>
            <a:spLocks noGrp="1" noRot="1" noChangeAspect="1" noChangeArrowheads="1" noTextEdit="1"/>
          </p:cNvSpPr>
          <p:nvPr>
            <p:ph type="sldImg"/>
          </p:nvPr>
        </p:nvSpPr>
        <p:spPr>
          <a:xfrm>
            <a:off x="2716213" y="514350"/>
            <a:ext cx="3713162" cy="2571750"/>
          </a:xfrm>
          <a:ln/>
        </p:spPr>
      </p:sp>
      <p:sp>
        <p:nvSpPr>
          <p:cNvPr id="45060" name="Rectangle 3"/>
          <p:cNvSpPr>
            <a:spLocks noGrp="1" noChangeArrowheads="1"/>
          </p:cNvSpPr>
          <p:nvPr>
            <p:ph type="body" idx="1"/>
          </p:nvPr>
        </p:nvSpPr>
        <p:spPr>
          <a:noFill/>
        </p:spPr>
        <p:txBody>
          <a:bodyPr/>
          <a:lstStyle/>
          <a:p>
            <a:pPr eaLnBrk="1" hangingPunct="1"/>
            <a:endParaRPr lang="fa-I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726" y="2130167"/>
            <a:ext cx="8418550" cy="1470465"/>
          </a:xfrm>
        </p:spPr>
        <p:txBody>
          <a:bodyPr/>
          <a:lstStyle/>
          <a:p>
            <a:r>
              <a:rPr lang="en-US" smtClean="0"/>
              <a:t>Click to edit Master title style</a:t>
            </a:r>
            <a:endParaRPr lang="fa-IR"/>
          </a:p>
        </p:txBody>
      </p:sp>
      <p:sp>
        <p:nvSpPr>
          <p:cNvPr id="3" name="Subtitle 2"/>
          <p:cNvSpPr>
            <a:spLocks noGrp="1"/>
          </p:cNvSpPr>
          <p:nvPr>
            <p:ph type="subTitle" idx="1"/>
          </p:nvPr>
        </p:nvSpPr>
        <p:spPr>
          <a:xfrm>
            <a:off x="1485728" y="3885783"/>
            <a:ext cx="6934544" cy="1752938"/>
          </a:xfrm>
        </p:spPr>
        <p:txBody>
          <a:bodyPr/>
          <a:lstStyle>
            <a:lvl1pPr marL="0" indent="0" algn="ctr">
              <a:buNone/>
              <a:defRPr>
                <a:solidFill>
                  <a:schemeClr val="tx1">
                    <a:tint val="75000"/>
                  </a:schemeClr>
                </a:solidFill>
              </a:defRPr>
            </a:lvl1pPr>
            <a:lvl2pPr marL="359588" indent="0" algn="ctr">
              <a:buNone/>
              <a:defRPr>
                <a:solidFill>
                  <a:schemeClr val="tx1">
                    <a:tint val="75000"/>
                  </a:schemeClr>
                </a:solidFill>
              </a:defRPr>
            </a:lvl2pPr>
            <a:lvl3pPr marL="719176" indent="0" algn="ctr">
              <a:buNone/>
              <a:defRPr>
                <a:solidFill>
                  <a:schemeClr val="tx1">
                    <a:tint val="75000"/>
                  </a:schemeClr>
                </a:solidFill>
              </a:defRPr>
            </a:lvl3pPr>
            <a:lvl4pPr marL="1078763" indent="0" algn="ctr">
              <a:buNone/>
              <a:defRPr>
                <a:solidFill>
                  <a:schemeClr val="tx1">
                    <a:tint val="75000"/>
                  </a:schemeClr>
                </a:solidFill>
              </a:defRPr>
            </a:lvl4pPr>
            <a:lvl5pPr marL="1438351" indent="0" algn="ctr">
              <a:buNone/>
              <a:defRPr>
                <a:solidFill>
                  <a:schemeClr val="tx1">
                    <a:tint val="75000"/>
                  </a:schemeClr>
                </a:solidFill>
              </a:defRPr>
            </a:lvl5pPr>
            <a:lvl6pPr marL="1797939" indent="0" algn="ctr">
              <a:buNone/>
              <a:defRPr>
                <a:solidFill>
                  <a:schemeClr val="tx1">
                    <a:tint val="75000"/>
                  </a:schemeClr>
                </a:solidFill>
              </a:defRPr>
            </a:lvl6pPr>
            <a:lvl7pPr marL="2157527" indent="0" algn="ctr">
              <a:buNone/>
              <a:defRPr>
                <a:solidFill>
                  <a:schemeClr val="tx1">
                    <a:tint val="75000"/>
                  </a:schemeClr>
                </a:solidFill>
              </a:defRPr>
            </a:lvl7pPr>
            <a:lvl8pPr marL="2517115" indent="0" algn="ctr">
              <a:buNone/>
              <a:defRPr>
                <a:solidFill>
                  <a:schemeClr val="tx1">
                    <a:tint val="75000"/>
                  </a:schemeClr>
                </a:solidFill>
              </a:defRPr>
            </a:lvl8pPr>
            <a:lvl9pPr marL="2876702"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3324" y="4406926"/>
            <a:ext cx="8418550" cy="1362304"/>
          </a:xfrm>
        </p:spPr>
        <p:txBody>
          <a:bodyPr anchor="t"/>
          <a:lstStyle>
            <a:lvl1pPr algn="r">
              <a:defRPr sz="3100" b="1" cap="all"/>
            </a:lvl1pPr>
          </a:lstStyle>
          <a:p>
            <a:r>
              <a:rPr lang="en-US" smtClean="0"/>
              <a:t>Click to edit Master title style</a:t>
            </a:r>
            <a:endParaRPr lang="fa-IR"/>
          </a:p>
        </p:txBody>
      </p:sp>
      <p:sp>
        <p:nvSpPr>
          <p:cNvPr id="3" name="Text Placeholder 2"/>
          <p:cNvSpPr>
            <a:spLocks noGrp="1"/>
          </p:cNvSpPr>
          <p:nvPr>
            <p:ph type="body" idx="1"/>
          </p:nvPr>
        </p:nvSpPr>
        <p:spPr>
          <a:xfrm>
            <a:off x="783324" y="2906963"/>
            <a:ext cx="8418550" cy="1499964"/>
          </a:xfrm>
        </p:spPr>
        <p:txBody>
          <a:bodyPr anchor="b"/>
          <a:lstStyle>
            <a:lvl1pPr marL="0" indent="0">
              <a:buNone/>
              <a:defRPr sz="1600">
                <a:solidFill>
                  <a:schemeClr val="tx1">
                    <a:tint val="75000"/>
                  </a:schemeClr>
                </a:solidFill>
              </a:defRPr>
            </a:lvl1pPr>
            <a:lvl2pPr marL="359588" indent="0">
              <a:buNone/>
              <a:defRPr sz="1400">
                <a:solidFill>
                  <a:schemeClr val="tx1">
                    <a:tint val="75000"/>
                  </a:schemeClr>
                </a:solidFill>
              </a:defRPr>
            </a:lvl2pPr>
            <a:lvl3pPr marL="719176" indent="0">
              <a:buNone/>
              <a:defRPr sz="1300">
                <a:solidFill>
                  <a:schemeClr val="tx1">
                    <a:tint val="75000"/>
                  </a:schemeClr>
                </a:solidFill>
              </a:defRPr>
            </a:lvl3pPr>
            <a:lvl4pPr marL="1078763" indent="0">
              <a:buNone/>
              <a:defRPr sz="1100">
                <a:solidFill>
                  <a:schemeClr val="tx1">
                    <a:tint val="75000"/>
                  </a:schemeClr>
                </a:solidFill>
              </a:defRPr>
            </a:lvl4pPr>
            <a:lvl5pPr marL="1438351" indent="0">
              <a:buNone/>
              <a:defRPr sz="1100">
                <a:solidFill>
                  <a:schemeClr val="tx1">
                    <a:tint val="75000"/>
                  </a:schemeClr>
                </a:solidFill>
              </a:defRPr>
            </a:lvl5pPr>
            <a:lvl6pPr marL="1797939" indent="0">
              <a:buNone/>
              <a:defRPr sz="1100">
                <a:solidFill>
                  <a:schemeClr val="tx1">
                    <a:tint val="75000"/>
                  </a:schemeClr>
                </a:solidFill>
              </a:defRPr>
            </a:lvl6pPr>
            <a:lvl7pPr marL="2157527" indent="0">
              <a:buNone/>
              <a:defRPr sz="1100">
                <a:solidFill>
                  <a:schemeClr val="tx1">
                    <a:tint val="75000"/>
                  </a:schemeClr>
                </a:solidFill>
              </a:defRPr>
            </a:lvl7pPr>
            <a:lvl8pPr marL="2517115" indent="0">
              <a:buNone/>
              <a:defRPr sz="1100">
                <a:solidFill>
                  <a:schemeClr val="tx1">
                    <a:tint val="75000"/>
                  </a:schemeClr>
                </a:solidFill>
              </a:defRPr>
            </a:lvl8pPr>
            <a:lvl9pPr marL="2876702" indent="0">
              <a:buNone/>
              <a:defRPr sz="1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95819" y="1600082"/>
            <a:ext cx="4374548" cy="4525815"/>
          </a:xfrm>
        </p:spPr>
        <p:txBody>
          <a:bodyPr/>
          <a:lstStyle>
            <a:lvl1pPr>
              <a:defRPr sz="2200"/>
            </a:lvl1pPr>
            <a:lvl2pPr>
              <a:defRPr sz="19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5035638" y="1600082"/>
            <a:ext cx="4374546" cy="4525815"/>
          </a:xfrm>
        </p:spPr>
        <p:txBody>
          <a:bodyPr/>
          <a:lstStyle>
            <a:lvl1pPr>
              <a:defRPr sz="2200"/>
            </a:lvl1pPr>
            <a:lvl2pPr>
              <a:defRPr sz="19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95821" y="1534827"/>
            <a:ext cx="4376269" cy="640032"/>
          </a:xfrm>
        </p:spPr>
        <p:txBody>
          <a:bodyPr anchor="b"/>
          <a:lstStyle>
            <a:lvl1pPr marL="0" indent="0">
              <a:buNone/>
              <a:defRPr sz="1900" b="1"/>
            </a:lvl1pPr>
            <a:lvl2pPr marL="359588" indent="0">
              <a:buNone/>
              <a:defRPr sz="1600" b="1"/>
            </a:lvl2pPr>
            <a:lvl3pPr marL="719176" indent="0">
              <a:buNone/>
              <a:defRPr sz="1400" b="1"/>
            </a:lvl3pPr>
            <a:lvl4pPr marL="1078763" indent="0">
              <a:buNone/>
              <a:defRPr sz="1300" b="1"/>
            </a:lvl4pPr>
            <a:lvl5pPr marL="1438351" indent="0">
              <a:buNone/>
              <a:defRPr sz="1300" b="1"/>
            </a:lvl5pPr>
            <a:lvl6pPr marL="1797939" indent="0">
              <a:buNone/>
              <a:defRPr sz="1300" b="1"/>
            </a:lvl6pPr>
            <a:lvl7pPr marL="2157527" indent="0">
              <a:buNone/>
              <a:defRPr sz="1300" b="1"/>
            </a:lvl7pPr>
            <a:lvl8pPr marL="2517115" indent="0">
              <a:buNone/>
              <a:defRPr sz="1300" b="1"/>
            </a:lvl8pPr>
            <a:lvl9pPr marL="2876702" indent="0">
              <a:buNone/>
              <a:defRPr sz="1300" b="1"/>
            </a:lvl9pPr>
          </a:lstStyle>
          <a:p>
            <a:pPr lvl="0"/>
            <a:r>
              <a:rPr lang="en-US" smtClean="0"/>
              <a:t>Click to edit Master text styles</a:t>
            </a:r>
          </a:p>
        </p:txBody>
      </p:sp>
      <p:sp>
        <p:nvSpPr>
          <p:cNvPr id="4" name="Content Placeholder 3"/>
          <p:cNvSpPr>
            <a:spLocks noGrp="1"/>
          </p:cNvSpPr>
          <p:nvPr>
            <p:ph sz="half" idx="2"/>
          </p:nvPr>
        </p:nvSpPr>
        <p:spPr>
          <a:xfrm>
            <a:off x="495821" y="2174861"/>
            <a:ext cx="4376269" cy="3951037"/>
          </a:xfrm>
        </p:spPr>
        <p:txBody>
          <a:bodyPr/>
          <a:lstStyle>
            <a:lvl1pPr>
              <a:defRPr sz="1900"/>
            </a:lvl1pPr>
            <a:lvl2pPr>
              <a:defRPr sz="16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5032193" y="1534827"/>
            <a:ext cx="4377990" cy="640032"/>
          </a:xfrm>
        </p:spPr>
        <p:txBody>
          <a:bodyPr anchor="b"/>
          <a:lstStyle>
            <a:lvl1pPr marL="0" indent="0">
              <a:buNone/>
              <a:defRPr sz="1900" b="1"/>
            </a:lvl1pPr>
            <a:lvl2pPr marL="359588" indent="0">
              <a:buNone/>
              <a:defRPr sz="1600" b="1"/>
            </a:lvl2pPr>
            <a:lvl3pPr marL="719176" indent="0">
              <a:buNone/>
              <a:defRPr sz="1400" b="1"/>
            </a:lvl3pPr>
            <a:lvl4pPr marL="1078763" indent="0">
              <a:buNone/>
              <a:defRPr sz="1300" b="1"/>
            </a:lvl4pPr>
            <a:lvl5pPr marL="1438351" indent="0">
              <a:buNone/>
              <a:defRPr sz="1300" b="1"/>
            </a:lvl5pPr>
            <a:lvl6pPr marL="1797939" indent="0">
              <a:buNone/>
              <a:defRPr sz="1300" b="1"/>
            </a:lvl6pPr>
            <a:lvl7pPr marL="2157527" indent="0">
              <a:buNone/>
              <a:defRPr sz="1300" b="1"/>
            </a:lvl7pPr>
            <a:lvl8pPr marL="2517115" indent="0">
              <a:buNone/>
              <a:defRPr sz="1300" b="1"/>
            </a:lvl8pPr>
            <a:lvl9pPr marL="2876702" indent="0">
              <a:buNone/>
              <a:defRPr sz="1300" b="1"/>
            </a:lvl9pPr>
          </a:lstStyle>
          <a:p>
            <a:pPr lvl="0"/>
            <a:r>
              <a:rPr lang="en-US" smtClean="0"/>
              <a:t>Click to edit Master text styles</a:t>
            </a:r>
          </a:p>
        </p:txBody>
      </p:sp>
      <p:sp>
        <p:nvSpPr>
          <p:cNvPr id="6" name="Content Placeholder 5"/>
          <p:cNvSpPr>
            <a:spLocks noGrp="1"/>
          </p:cNvSpPr>
          <p:nvPr>
            <p:ph sz="quarter" idx="4"/>
          </p:nvPr>
        </p:nvSpPr>
        <p:spPr>
          <a:xfrm>
            <a:off x="5032193" y="2174861"/>
            <a:ext cx="4377990" cy="3951037"/>
          </a:xfrm>
        </p:spPr>
        <p:txBody>
          <a:bodyPr/>
          <a:lstStyle>
            <a:lvl1pPr>
              <a:defRPr sz="1900"/>
            </a:lvl1pPr>
            <a:lvl2pPr>
              <a:defRPr sz="1600"/>
            </a:lvl2pPr>
            <a:lvl3pPr>
              <a:defRPr sz="1400"/>
            </a:lvl3pPr>
            <a:lvl4pPr>
              <a:defRPr sz="1300"/>
            </a:lvl4pPr>
            <a:lvl5pPr>
              <a:defRPr sz="1300"/>
            </a:lvl5pPr>
            <a:lvl6pPr>
              <a:defRPr sz="1300"/>
            </a:lvl6pPr>
            <a:lvl7pPr>
              <a:defRPr sz="1300"/>
            </a:lvl7pPr>
            <a:lvl8pPr>
              <a:defRPr sz="1300"/>
            </a:lvl8pPr>
            <a:lvl9pPr>
              <a:defRPr sz="1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816" y="272640"/>
            <a:ext cx="3258961" cy="1162070"/>
          </a:xfrm>
        </p:spPr>
        <p:txBody>
          <a:bodyPr anchor="b"/>
          <a:lstStyle>
            <a:lvl1pPr algn="r">
              <a:defRPr sz="1600" b="1"/>
            </a:lvl1pPr>
          </a:lstStyle>
          <a:p>
            <a:r>
              <a:rPr lang="en-US" smtClean="0"/>
              <a:t>Click to edit Master title style</a:t>
            </a:r>
            <a:endParaRPr lang="fa-IR"/>
          </a:p>
        </p:txBody>
      </p:sp>
      <p:sp>
        <p:nvSpPr>
          <p:cNvPr id="3" name="Content Placeholder 2"/>
          <p:cNvSpPr>
            <a:spLocks noGrp="1"/>
          </p:cNvSpPr>
          <p:nvPr>
            <p:ph idx="1"/>
          </p:nvPr>
        </p:nvSpPr>
        <p:spPr>
          <a:xfrm>
            <a:off x="3873567" y="272642"/>
            <a:ext cx="5536618" cy="5853257"/>
          </a:xfrm>
        </p:spPr>
        <p:txBody>
          <a:bodyPr/>
          <a:lstStyle>
            <a:lvl1pPr>
              <a:defRPr sz="2500"/>
            </a:lvl1pPr>
            <a:lvl2pPr>
              <a:defRPr sz="2200"/>
            </a:lvl2pPr>
            <a:lvl3pPr>
              <a:defRPr sz="19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95816" y="1434710"/>
            <a:ext cx="3258961" cy="4691186"/>
          </a:xfrm>
        </p:spPr>
        <p:txBody>
          <a:bodyPr/>
          <a:lstStyle>
            <a:lvl1pPr marL="0" indent="0">
              <a:buNone/>
              <a:defRPr sz="1100"/>
            </a:lvl1pPr>
            <a:lvl2pPr marL="359588" indent="0">
              <a:buNone/>
              <a:defRPr sz="900"/>
            </a:lvl2pPr>
            <a:lvl3pPr marL="719176" indent="0">
              <a:buNone/>
              <a:defRPr sz="800"/>
            </a:lvl3pPr>
            <a:lvl4pPr marL="1078763" indent="0">
              <a:buNone/>
              <a:defRPr sz="700"/>
            </a:lvl4pPr>
            <a:lvl5pPr marL="1438351" indent="0">
              <a:buNone/>
              <a:defRPr sz="700"/>
            </a:lvl5pPr>
            <a:lvl6pPr marL="1797939" indent="0">
              <a:buNone/>
              <a:defRPr sz="700"/>
            </a:lvl6pPr>
            <a:lvl7pPr marL="2157527" indent="0">
              <a:buNone/>
              <a:defRPr sz="700"/>
            </a:lvl7pPr>
            <a:lvl8pPr marL="2517115" indent="0">
              <a:buNone/>
              <a:defRPr sz="700"/>
            </a:lvl8pPr>
            <a:lvl9pPr marL="2876702" indent="0">
              <a:buNone/>
              <a:defRPr sz="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52" y="4800243"/>
            <a:ext cx="5942911" cy="566733"/>
          </a:xfrm>
        </p:spPr>
        <p:txBody>
          <a:bodyPr anchor="b"/>
          <a:lstStyle>
            <a:lvl1pPr algn="r">
              <a:defRPr sz="1600" b="1"/>
            </a:lvl1pPr>
          </a:lstStyle>
          <a:p>
            <a:r>
              <a:rPr lang="en-US" smtClean="0"/>
              <a:t>Click to edit Master title style</a:t>
            </a:r>
            <a:endParaRPr lang="fa-IR"/>
          </a:p>
        </p:txBody>
      </p:sp>
      <p:sp>
        <p:nvSpPr>
          <p:cNvPr id="3" name="Picture Placeholder 2"/>
          <p:cNvSpPr>
            <a:spLocks noGrp="1"/>
          </p:cNvSpPr>
          <p:nvPr>
            <p:ph type="pic" idx="1"/>
          </p:nvPr>
        </p:nvSpPr>
        <p:spPr>
          <a:xfrm>
            <a:off x="1941952" y="613218"/>
            <a:ext cx="5942911" cy="4114621"/>
          </a:xfrm>
        </p:spPr>
        <p:txBody>
          <a:bodyPr/>
          <a:lstStyle>
            <a:lvl1pPr marL="0" indent="0">
              <a:buNone/>
              <a:defRPr sz="2500"/>
            </a:lvl1pPr>
            <a:lvl2pPr marL="359588" indent="0">
              <a:buNone/>
              <a:defRPr sz="2200"/>
            </a:lvl2pPr>
            <a:lvl3pPr marL="719176" indent="0">
              <a:buNone/>
              <a:defRPr sz="1900"/>
            </a:lvl3pPr>
            <a:lvl4pPr marL="1078763" indent="0">
              <a:buNone/>
              <a:defRPr sz="1600"/>
            </a:lvl4pPr>
            <a:lvl5pPr marL="1438351" indent="0">
              <a:buNone/>
              <a:defRPr sz="1600"/>
            </a:lvl5pPr>
            <a:lvl6pPr marL="1797939" indent="0">
              <a:buNone/>
              <a:defRPr sz="1600"/>
            </a:lvl6pPr>
            <a:lvl7pPr marL="2157527" indent="0">
              <a:buNone/>
              <a:defRPr sz="1600"/>
            </a:lvl7pPr>
            <a:lvl8pPr marL="2517115" indent="0">
              <a:buNone/>
              <a:defRPr sz="1600"/>
            </a:lvl8pPr>
            <a:lvl9pPr marL="2876702" indent="0">
              <a:buNone/>
              <a:defRPr sz="1600"/>
            </a:lvl9pPr>
          </a:lstStyle>
          <a:p>
            <a:endParaRPr lang="fa-IR"/>
          </a:p>
        </p:txBody>
      </p:sp>
      <p:sp>
        <p:nvSpPr>
          <p:cNvPr id="4" name="Text Placeholder 3"/>
          <p:cNvSpPr>
            <a:spLocks noGrp="1"/>
          </p:cNvSpPr>
          <p:nvPr>
            <p:ph type="body" sz="half" idx="2"/>
          </p:nvPr>
        </p:nvSpPr>
        <p:spPr>
          <a:xfrm>
            <a:off x="1941952" y="5366975"/>
            <a:ext cx="5942911" cy="805404"/>
          </a:xfrm>
        </p:spPr>
        <p:txBody>
          <a:bodyPr/>
          <a:lstStyle>
            <a:lvl1pPr marL="0" indent="0">
              <a:buNone/>
              <a:defRPr sz="1100"/>
            </a:lvl1pPr>
            <a:lvl2pPr marL="359588" indent="0">
              <a:buNone/>
              <a:defRPr sz="900"/>
            </a:lvl2pPr>
            <a:lvl3pPr marL="719176" indent="0">
              <a:buNone/>
              <a:defRPr sz="800"/>
            </a:lvl3pPr>
            <a:lvl4pPr marL="1078763" indent="0">
              <a:buNone/>
              <a:defRPr sz="700"/>
            </a:lvl4pPr>
            <a:lvl5pPr marL="1438351" indent="0">
              <a:buNone/>
              <a:defRPr sz="700"/>
            </a:lvl5pPr>
            <a:lvl6pPr marL="1797939" indent="0">
              <a:buNone/>
              <a:defRPr sz="700"/>
            </a:lvl6pPr>
            <a:lvl7pPr marL="2157527" indent="0">
              <a:buNone/>
              <a:defRPr sz="700"/>
            </a:lvl7pPr>
            <a:lvl8pPr marL="2517115" indent="0">
              <a:buNone/>
              <a:defRPr sz="700"/>
            </a:lvl8pPr>
            <a:lvl9pPr marL="2876702" indent="0">
              <a:buNone/>
              <a:defRPr sz="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2457" y="274429"/>
            <a:ext cx="2227731" cy="585146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95817" y="274429"/>
            <a:ext cx="6521363" cy="585146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C315BEB7-5E40-4359-95C7-C7261A063E55}" type="slidenum">
              <a:rPr lang="en-US" smtClean="0"/>
              <a:pPr>
                <a:defRPr/>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77850" y="1371600"/>
            <a:ext cx="8505952"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77850" y="3228536"/>
            <a:ext cx="8509254"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5224F681-3BC9-491D-B7D8-B63F88925EF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74548" y="1316736"/>
            <a:ext cx="84201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74548" y="2704664"/>
            <a:ext cx="84201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154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95300" y="1920085"/>
            <a:ext cx="437515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035550" y="1920085"/>
            <a:ext cx="437515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154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95300" y="1855248"/>
            <a:ext cx="4376870"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5032111" y="1859758"/>
            <a:ext cx="4378590"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95300" y="2514600"/>
            <a:ext cx="4376870"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5032111" y="2514600"/>
            <a:ext cx="4378590"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95300" y="704088"/>
            <a:ext cx="899795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42950" y="514352"/>
            <a:ext cx="29718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742950" y="1676400"/>
            <a:ext cx="29718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872971" y="1676400"/>
            <a:ext cx="5537729"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429566" y="1108077"/>
            <a:ext cx="569595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671145" y="5359769"/>
            <a:ext cx="168402"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60400" y="1176997"/>
            <a:ext cx="2397252"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60400" y="2828785"/>
            <a:ext cx="239395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750300" y="6356351"/>
            <a:ext cx="660400" cy="365125"/>
          </a:xfrm>
        </p:spPr>
        <p:txBody>
          <a:bodyPr/>
          <a:lstStyle/>
          <a:p>
            <a:fld id="{5224F681-3BC9-491D-B7D8-B63F88925EF6}" type="slidenum">
              <a:rPr lang="fa-IR" smtClean="0"/>
              <a:pPr/>
              <a:t>‹#›</a:t>
            </a:fld>
            <a:endParaRPr lang="fa-IR"/>
          </a:p>
        </p:txBody>
      </p:sp>
      <p:sp>
        <p:nvSpPr>
          <p:cNvPr id="3" name="Picture Placeholder 2"/>
          <p:cNvSpPr>
            <a:spLocks noGrp="1"/>
          </p:cNvSpPr>
          <p:nvPr>
            <p:ph type="pic" idx="1"/>
          </p:nvPr>
        </p:nvSpPr>
        <p:spPr>
          <a:xfrm rot="420000">
            <a:off x="3776276" y="1199517"/>
            <a:ext cx="500253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0319" y="5816600"/>
            <a:ext cx="992663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746625" y="6219826"/>
            <a:ext cx="5159375"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914401"/>
            <a:ext cx="222885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95300" y="914401"/>
            <a:ext cx="652145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26AA57-38EB-42A2-8887-0F2C9228848F}" type="datetimeFigureOut">
              <a:rPr lang="fa-IR" smtClean="0"/>
              <a:pPr/>
              <a:t>06/10/1441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224F681-3BC9-491D-B7D8-B63F88925EF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bg2">
                <a:tint val="100000"/>
                <a:shade val="100000"/>
                <a:hueMod val="100000"/>
                <a:satMod val="106000"/>
                <a:lumMod val="100000"/>
              </a:schemeClr>
            </a:gs>
            <a:gs pos="88000">
              <a:schemeClr val="bg2">
                <a:tint val="90000"/>
                <a:shade val="68000"/>
                <a:hueMod val="100000"/>
                <a:satMod val="114000"/>
                <a:lumMod val="74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821" y="274427"/>
            <a:ext cx="8914367" cy="1143298"/>
          </a:xfrm>
          <a:prstGeom prst="rect">
            <a:avLst/>
          </a:prstGeom>
        </p:spPr>
        <p:txBody>
          <a:bodyPr vert="horz" lIns="71918" tIns="35959" rIns="71918" bIns="35959"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95821" y="1600082"/>
            <a:ext cx="8914367" cy="4525815"/>
          </a:xfrm>
          <a:prstGeom prst="rect">
            <a:avLst/>
          </a:prstGeom>
        </p:spPr>
        <p:txBody>
          <a:bodyPr vert="horz" lIns="71918" tIns="35959" rIns="71918" bIns="35959"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7099821" y="6356525"/>
            <a:ext cx="2310367" cy="364711"/>
          </a:xfrm>
          <a:prstGeom prst="rect">
            <a:avLst/>
          </a:prstGeom>
        </p:spPr>
        <p:txBody>
          <a:bodyPr vert="horz" lIns="71918" tIns="35959" rIns="71918" bIns="35959" rtlCol="1" anchor="ctr"/>
          <a:lstStyle>
            <a:lvl1pPr algn="r">
              <a:defRPr sz="900">
                <a:solidFill>
                  <a:schemeClr val="tx1">
                    <a:tint val="75000"/>
                  </a:schemeClr>
                </a:solidFill>
              </a:defRPr>
            </a:lvl1pPr>
          </a:lstStyle>
          <a:p>
            <a:fld id="{A126AA57-38EB-42A2-8887-0F2C9228848F}" type="datetimeFigureOut">
              <a:rPr lang="fa-IR" smtClean="0"/>
              <a:pPr/>
              <a:t>06/10/1441</a:t>
            </a:fld>
            <a:endParaRPr lang="fa-IR"/>
          </a:p>
        </p:txBody>
      </p:sp>
      <p:sp>
        <p:nvSpPr>
          <p:cNvPr id="5" name="Footer Placeholder 4"/>
          <p:cNvSpPr>
            <a:spLocks noGrp="1"/>
          </p:cNvSpPr>
          <p:nvPr>
            <p:ph type="ftr" sz="quarter" idx="3"/>
          </p:nvPr>
        </p:nvSpPr>
        <p:spPr>
          <a:xfrm>
            <a:off x="3384637" y="6356525"/>
            <a:ext cx="3136728" cy="364711"/>
          </a:xfrm>
          <a:prstGeom prst="rect">
            <a:avLst/>
          </a:prstGeom>
        </p:spPr>
        <p:txBody>
          <a:bodyPr vert="horz" lIns="71918" tIns="35959" rIns="71918" bIns="35959" rtlCol="1" anchor="ctr"/>
          <a:lstStyle>
            <a:lvl1pPr algn="ctr">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95821" y="6356525"/>
            <a:ext cx="2310367" cy="364711"/>
          </a:xfrm>
          <a:prstGeom prst="rect">
            <a:avLst/>
          </a:prstGeom>
        </p:spPr>
        <p:txBody>
          <a:bodyPr vert="horz" lIns="71918" tIns="35959" rIns="71918" bIns="35959" rtlCol="1" anchor="ctr"/>
          <a:lstStyle>
            <a:lvl1pPr algn="l">
              <a:defRPr sz="900">
                <a:solidFill>
                  <a:schemeClr val="tx1">
                    <a:tint val="75000"/>
                  </a:schemeClr>
                </a:solidFill>
              </a:defRPr>
            </a:lvl1pPr>
          </a:lstStyle>
          <a:p>
            <a:fld id="{5224F681-3BC9-491D-B7D8-B63F88925EF6}"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78" r:id="rId12"/>
  </p:sldLayoutIdLst>
  <p:txStyles>
    <p:titleStyle>
      <a:lvl1pPr algn="ctr" defTabSz="719176" rtl="1" eaLnBrk="1" latinLnBrk="0" hangingPunct="1">
        <a:spcBef>
          <a:spcPct val="0"/>
        </a:spcBef>
        <a:buNone/>
        <a:defRPr sz="3500" kern="1200">
          <a:solidFill>
            <a:schemeClr val="tx1"/>
          </a:solidFill>
          <a:latin typeface="+mj-lt"/>
          <a:ea typeface="+mj-ea"/>
          <a:cs typeface="+mj-cs"/>
        </a:defRPr>
      </a:lvl1pPr>
    </p:titleStyle>
    <p:bodyStyle>
      <a:lvl1pPr marL="269691" indent="-269691" algn="r" defTabSz="719176" rtl="1" eaLnBrk="1" latinLnBrk="0" hangingPunct="1">
        <a:spcBef>
          <a:spcPct val="20000"/>
        </a:spcBef>
        <a:buFont typeface="Arial" pitchFamily="34" charset="0"/>
        <a:buChar char="•"/>
        <a:defRPr sz="2500" kern="1200">
          <a:solidFill>
            <a:schemeClr val="tx1"/>
          </a:solidFill>
          <a:latin typeface="+mn-lt"/>
          <a:ea typeface="+mn-ea"/>
          <a:cs typeface="+mn-cs"/>
        </a:defRPr>
      </a:lvl1pPr>
      <a:lvl2pPr marL="584330" indent="-224742" algn="r" defTabSz="719176" rtl="1" eaLnBrk="1" latinLnBrk="0" hangingPunct="1">
        <a:spcBef>
          <a:spcPct val="20000"/>
        </a:spcBef>
        <a:buFont typeface="Arial" pitchFamily="34" charset="0"/>
        <a:buChar char="–"/>
        <a:defRPr sz="2200" kern="1200">
          <a:solidFill>
            <a:schemeClr val="tx1"/>
          </a:solidFill>
          <a:latin typeface="+mn-lt"/>
          <a:ea typeface="+mn-ea"/>
          <a:cs typeface="+mn-cs"/>
        </a:defRPr>
      </a:lvl2pPr>
      <a:lvl3pPr marL="898970" indent="-179794" algn="r" defTabSz="719176" rtl="1" eaLnBrk="1" latinLnBrk="0" hangingPunct="1">
        <a:spcBef>
          <a:spcPct val="20000"/>
        </a:spcBef>
        <a:buFont typeface="Arial" pitchFamily="34" charset="0"/>
        <a:buChar char="•"/>
        <a:defRPr sz="1900" kern="1200">
          <a:solidFill>
            <a:schemeClr val="tx1"/>
          </a:solidFill>
          <a:latin typeface="+mn-lt"/>
          <a:ea typeface="+mn-ea"/>
          <a:cs typeface="+mn-cs"/>
        </a:defRPr>
      </a:lvl3pPr>
      <a:lvl4pPr marL="1258557"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4pPr>
      <a:lvl5pPr marL="1618145"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5pPr>
      <a:lvl6pPr marL="1977733"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6pPr>
      <a:lvl7pPr marL="2337321"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7pPr>
      <a:lvl8pPr marL="2696909"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8pPr>
      <a:lvl9pPr marL="3056496" indent="-179794" algn="r" defTabSz="719176" rtl="1" eaLnBrk="1" latinLnBrk="0" hangingPunct="1">
        <a:spcBef>
          <a:spcPct val="20000"/>
        </a:spcBef>
        <a:buFont typeface="Arial" pitchFamily="34" charset="0"/>
        <a:buChar char="•"/>
        <a:defRPr sz="1600" kern="1200">
          <a:solidFill>
            <a:schemeClr val="tx1"/>
          </a:solidFill>
          <a:latin typeface="+mn-lt"/>
          <a:ea typeface="+mn-ea"/>
          <a:cs typeface="+mn-cs"/>
        </a:defRPr>
      </a:lvl9pPr>
    </p:bodyStyle>
    <p:otherStyle>
      <a:defPPr>
        <a:defRPr lang="fa-IR"/>
      </a:defPPr>
      <a:lvl1pPr marL="0" algn="r" defTabSz="719176" rtl="1" eaLnBrk="1" latinLnBrk="0" hangingPunct="1">
        <a:defRPr sz="1400" kern="1200">
          <a:solidFill>
            <a:schemeClr val="tx1"/>
          </a:solidFill>
          <a:latin typeface="+mn-lt"/>
          <a:ea typeface="+mn-ea"/>
          <a:cs typeface="+mn-cs"/>
        </a:defRPr>
      </a:lvl1pPr>
      <a:lvl2pPr marL="359588" algn="r" defTabSz="719176" rtl="1" eaLnBrk="1" latinLnBrk="0" hangingPunct="1">
        <a:defRPr sz="1400" kern="1200">
          <a:solidFill>
            <a:schemeClr val="tx1"/>
          </a:solidFill>
          <a:latin typeface="+mn-lt"/>
          <a:ea typeface="+mn-ea"/>
          <a:cs typeface="+mn-cs"/>
        </a:defRPr>
      </a:lvl2pPr>
      <a:lvl3pPr marL="719176" algn="r" defTabSz="719176" rtl="1" eaLnBrk="1" latinLnBrk="0" hangingPunct="1">
        <a:defRPr sz="1400" kern="1200">
          <a:solidFill>
            <a:schemeClr val="tx1"/>
          </a:solidFill>
          <a:latin typeface="+mn-lt"/>
          <a:ea typeface="+mn-ea"/>
          <a:cs typeface="+mn-cs"/>
        </a:defRPr>
      </a:lvl3pPr>
      <a:lvl4pPr marL="1078763" algn="r" defTabSz="719176" rtl="1" eaLnBrk="1" latinLnBrk="0" hangingPunct="1">
        <a:defRPr sz="1400" kern="1200">
          <a:solidFill>
            <a:schemeClr val="tx1"/>
          </a:solidFill>
          <a:latin typeface="+mn-lt"/>
          <a:ea typeface="+mn-ea"/>
          <a:cs typeface="+mn-cs"/>
        </a:defRPr>
      </a:lvl4pPr>
      <a:lvl5pPr marL="1438351" algn="r" defTabSz="719176" rtl="1" eaLnBrk="1" latinLnBrk="0" hangingPunct="1">
        <a:defRPr sz="1400" kern="1200">
          <a:solidFill>
            <a:schemeClr val="tx1"/>
          </a:solidFill>
          <a:latin typeface="+mn-lt"/>
          <a:ea typeface="+mn-ea"/>
          <a:cs typeface="+mn-cs"/>
        </a:defRPr>
      </a:lvl5pPr>
      <a:lvl6pPr marL="1797939" algn="r" defTabSz="719176" rtl="1" eaLnBrk="1" latinLnBrk="0" hangingPunct="1">
        <a:defRPr sz="1400" kern="1200">
          <a:solidFill>
            <a:schemeClr val="tx1"/>
          </a:solidFill>
          <a:latin typeface="+mn-lt"/>
          <a:ea typeface="+mn-ea"/>
          <a:cs typeface="+mn-cs"/>
        </a:defRPr>
      </a:lvl6pPr>
      <a:lvl7pPr marL="2157527" algn="r" defTabSz="719176" rtl="1" eaLnBrk="1" latinLnBrk="0" hangingPunct="1">
        <a:defRPr sz="1400" kern="1200">
          <a:solidFill>
            <a:schemeClr val="tx1"/>
          </a:solidFill>
          <a:latin typeface="+mn-lt"/>
          <a:ea typeface="+mn-ea"/>
          <a:cs typeface="+mn-cs"/>
        </a:defRPr>
      </a:lvl7pPr>
      <a:lvl8pPr marL="2517115" algn="r" defTabSz="719176" rtl="1" eaLnBrk="1" latinLnBrk="0" hangingPunct="1">
        <a:defRPr sz="1400" kern="1200">
          <a:solidFill>
            <a:schemeClr val="tx1"/>
          </a:solidFill>
          <a:latin typeface="+mn-lt"/>
          <a:ea typeface="+mn-ea"/>
          <a:cs typeface="+mn-cs"/>
        </a:defRPr>
      </a:lvl8pPr>
      <a:lvl9pPr marL="2876702" algn="r" defTabSz="719176" rtl="1" eaLnBrk="1" latinLnBrk="0" hangingPunct="1">
        <a:defRPr sz="1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100000"/>
                <a:shade val="100000"/>
                <a:hueMod val="100000"/>
                <a:satMod val="106000"/>
                <a:lumMod val="100000"/>
              </a:schemeClr>
            </a:gs>
            <a:gs pos="88000">
              <a:schemeClr val="bg2">
                <a:tint val="90000"/>
                <a:shade val="68000"/>
                <a:hueMod val="100000"/>
                <a:satMod val="114000"/>
                <a:lumMod val="74000"/>
              </a:schemeClr>
            </a:gs>
          </a:gsLst>
          <a:lin ang="5400000" scaled="1"/>
          <a:tileRect/>
        </a:grad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10319" y="-7144"/>
            <a:ext cx="9926638"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746625" y="-7143"/>
            <a:ext cx="5159375"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95300" y="704088"/>
            <a:ext cx="89154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95300" y="1935480"/>
            <a:ext cx="89154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95300" y="6356351"/>
            <a:ext cx="2311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126AA57-38EB-42A2-8887-0F2C9228848F}" type="datetimeFigureOut">
              <a:rPr lang="fa-IR" smtClean="0"/>
              <a:pPr/>
              <a:t>06/10/1441</a:t>
            </a:fld>
            <a:endParaRPr lang="fa-IR"/>
          </a:p>
        </p:txBody>
      </p:sp>
      <p:sp>
        <p:nvSpPr>
          <p:cNvPr id="22" name="Footer Placeholder 21"/>
          <p:cNvSpPr>
            <a:spLocks noGrp="1"/>
          </p:cNvSpPr>
          <p:nvPr>
            <p:ph type="ftr" sz="quarter" idx="3"/>
          </p:nvPr>
        </p:nvSpPr>
        <p:spPr>
          <a:xfrm>
            <a:off x="2889250" y="6356351"/>
            <a:ext cx="36322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8585200" y="6356351"/>
            <a:ext cx="8255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224F681-3BC9-491D-B7D8-B63F88925EF6}" type="slidenum">
              <a:rPr lang="fa-IR" smtClean="0"/>
              <a:pPr/>
              <a:t>‹#›</a:t>
            </a:fld>
            <a:endParaRPr lang="fa-IR"/>
          </a:p>
        </p:txBody>
      </p:sp>
      <p:grpSp>
        <p:nvGrpSpPr>
          <p:cNvPr id="2" name="Group 1"/>
          <p:cNvGrpSpPr/>
          <p:nvPr/>
        </p:nvGrpSpPr>
        <p:grpSpPr>
          <a:xfrm>
            <a:off x="-20602" y="202408"/>
            <a:ext cx="9945594"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4.xml"/><Relationship Id="rId1" Type="http://schemas.openxmlformats.org/officeDocument/2006/relationships/themeOverride" Target="../theme/themeOverrid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568322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0533" name="Rectangle 5"/>
          <p:cNvSpPr>
            <a:spLocks noGrp="1" noChangeArrowheads="1"/>
          </p:cNvSpPr>
          <p:nvPr>
            <p:ph idx="1"/>
          </p:nvPr>
        </p:nvSpPr>
        <p:spPr>
          <a:xfrm>
            <a:off x="495300" y="682954"/>
            <a:ext cx="8915400" cy="5603566"/>
          </a:xfrm>
        </p:spPr>
        <p:txBody>
          <a:bodyPr>
            <a:noAutofit/>
          </a:bodyPr>
          <a:lstStyle/>
          <a:p>
            <a:pPr algn="ctr" eaLnBrk="1" hangingPunct="1">
              <a:lnSpc>
                <a:spcPct val="80000"/>
              </a:lnSpc>
              <a:buNone/>
              <a:defRPr/>
            </a:pPr>
            <a:endParaRPr lang="fa-IR" b="1" i="1" dirty="0" smtClean="0">
              <a:solidFill>
                <a:srgbClr val="FF6600"/>
              </a:solidFill>
              <a:cs typeface="2  Davat" pitchFamily="2" charset="-78"/>
            </a:endParaRPr>
          </a:p>
          <a:p>
            <a:pPr eaLnBrk="1" hangingPunct="1">
              <a:lnSpc>
                <a:spcPct val="80000"/>
              </a:lnSpc>
              <a:buNone/>
              <a:defRPr/>
            </a:pPr>
            <a:endParaRPr lang="fa-IR" b="1" i="1" dirty="0" smtClean="0">
              <a:cs typeface="2  Davat" pitchFamily="2" charset="-78"/>
            </a:endParaRPr>
          </a:p>
          <a:p>
            <a:pPr eaLnBrk="1" hangingPunct="1">
              <a:lnSpc>
                <a:spcPct val="80000"/>
              </a:lnSpc>
              <a:buNone/>
              <a:defRPr/>
            </a:pPr>
            <a:endParaRPr lang="fa-IR" sz="800" dirty="0" smtClean="0">
              <a:cs typeface="2  Davat" pitchFamily="2" charset="-78"/>
            </a:endParaRPr>
          </a:p>
          <a:p>
            <a:pPr algn="ctr" eaLnBrk="1" hangingPunct="1">
              <a:lnSpc>
                <a:spcPct val="80000"/>
              </a:lnSpc>
              <a:buNone/>
              <a:defRPr/>
            </a:pPr>
            <a:r>
              <a:rPr lang="fa-IR" sz="3800" b="1" i="1" dirty="0" smtClean="0">
                <a:solidFill>
                  <a:srgbClr val="FF0066"/>
                </a:solidFill>
                <a:cs typeface="2  Titr" pitchFamily="2" charset="-78"/>
              </a:rPr>
              <a:t>حسابداری محیط زیست و اجتماعی</a:t>
            </a:r>
            <a:endParaRPr lang="fa-IR" sz="3800" b="1" dirty="0" smtClean="0">
              <a:cs typeface="2  Titr" pitchFamily="2" charset="-78"/>
            </a:endParaRPr>
          </a:p>
          <a:p>
            <a:pPr algn="r" eaLnBrk="1" hangingPunct="1">
              <a:lnSpc>
                <a:spcPct val="80000"/>
              </a:lnSpc>
              <a:buNone/>
              <a:defRPr/>
            </a:pPr>
            <a:r>
              <a:rPr lang="fa-IR" sz="1900" b="1" dirty="0" smtClean="0">
                <a:solidFill>
                  <a:srgbClr val="E84ACA"/>
                </a:solidFill>
                <a:cs typeface="2  Hamid" pitchFamily="2" charset="-78"/>
              </a:rPr>
              <a:t>                   </a:t>
            </a:r>
          </a:p>
          <a:p>
            <a:pPr algn="r" eaLnBrk="1" hangingPunct="1">
              <a:lnSpc>
                <a:spcPct val="80000"/>
              </a:lnSpc>
              <a:buNone/>
              <a:defRPr/>
            </a:pPr>
            <a:endParaRPr lang="fa-IR" sz="1900" b="1" dirty="0" smtClean="0">
              <a:solidFill>
                <a:srgbClr val="E84ACA"/>
              </a:solidFill>
              <a:cs typeface="2  Hamid" pitchFamily="2" charset="-78"/>
            </a:endParaRPr>
          </a:p>
          <a:p>
            <a:pPr eaLnBrk="1" hangingPunct="1">
              <a:lnSpc>
                <a:spcPct val="80000"/>
              </a:lnSpc>
              <a:buNone/>
              <a:defRPr/>
            </a:pPr>
            <a:endParaRPr lang="fa-IR" sz="2400" b="1" dirty="0" smtClean="0">
              <a:solidFill>
                <a:srgbClr val="3399FF"/>
              </a:solidFill>
              <a:cs typeface="2  Davat" pitchFamily="2" charset="-78"/>
            </a:endParaRPr>
          </a:p>
          <a:p>
            <a:pPr eaLnBrk="1" hangingPunct="1">
              <a:lnSpc>
                <a:spcPct val="80000"/>
              </a:lnSpc>
              <a:buNone/>
              <a:defRPr/>
            </a:pPr>
            <a:endParaRPr lang="fa-IR" sz="2400" b="1" dirty="0" smtClean="0">
              <a:solidFill>
                <a:srgbClr val="3399FF"/>
              </a:solidFill>
              <a:cs typeface="2  Davat" pitchFamily="2" charset="-78"/>
            </a:endParaRPr>
          </a:p>
        </p:txBody>
      </p:sp>
      <p:sp>
        <p:nvSpPr>
          <p:cNvPr id="150550" name="Rectangle 22"/>
          <p:cNvSpPr>
            <a:spLocks noRot="1" noChangeArrowheads="1"/>
          </p:cNvSpPr>
          <p:nvPr/>
        </p:nvSpPr>
        <p:spPr bwMode="auto">
          <a:xfrm>
            <a:off x="7848707" y="266382"/>
            <a:ext cx="2057293" cy="769648"/>
          </a:xfrm>
          <a:prstGeom prst="rect">
            <a:avLst/>
          </a:prstGeom>
          <a:noFill/>
          <a:ln>
            <a:noFill/>
          </a:ln>
          <a:effectLst/>
          <a:extLst/>
        </p:spPr>
        <p:txBody>
          <a:bodyPr lIns="71918" tIns="35959" rIns="71918" bIns="35959" anchor="ctr"/>
          <a:lstStyle/>
          <a:p>
            <a:pPr algn="ctr">
              <a:buSzPct val="120000"/>
              <a:defRPr/>
            </a:pPr>
            <a:endParaRPr lang="en-US" sz="5700" i="0" dirty="0">
              <a:solidFill>
                <a:schemeClr val="folHlink"/>
              </a:solidFill>
              <a:effectLst>
                <a:outerShdw blurRad="38100" dist="38100" dir="2700000" algn="tl">
                  <a:srgbClr val="000000"/>
                </a:outerShdw>
              </a:effectLst>
              <a:latin typeface="Arial" pitchFamily="34" charset="0"/>
            </a:endParaRPr>
          </a:p>
        </p:txBody>
      </p:sp>
    </p:spTree>
  </p:cSld>
  <p:clrMapOvr>
    <a:masterClrMapping/>
  </p:clrMapOvr>
  <p:transition spd="slow">
    <p:plus/>
    <p:sndAc>
      <p:stSnd>
        <p:snd r:embed="rId3"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iterate type="lt">
                                    <p:tmPct val="0"/>
                                  </p:iterate>
                                  <p:childTnLst>
                                    <p:set>
                                      <p:cBhvr>
                                        <p:cTn id="6" dur="1" fill="hold">
                                          <p:stCondLst>
                                            <p:cond delay="0"/>
                                          </p:stCondLst>
                                        </p:cTn>
                                        <p:tgtEl>
                                          <p:spTgt spid="150533"/>
                                        </p:tgtEl>
                                        <p:attrNameLst>
                                          <p:attrName>style.visibility</p:attrName>
                                        </p:attrNameLst>
                                      </p:cBhvr>
                                      <p:to>
                                        <p:strVal val="visible"/>
                                      </p:to>
                                    </p:set>
                                    <p:animEffect transition="in" filter="fade">
                                      <p:cBhvr>
                                        <p:cTn id="7" dur="500"/>
                                        <p:tgtEl>
                                          <p:spTgt spid="150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2"/>
          <p:cNvSpPr txBox="1">
            <a:spLocks/>
          </p:cNvSpPr>
          <p:nvPr/>
        </p:nvSpPr>
        <p:spPr>
          <a:xfrm>
            <a:off x="285720" y="928670"/>
            <a:ext cx="9310750" cy="5715040"/>
          </a:xfrm>
          <a:prstGeom prst="rect">
            <a:avLst/>
          </a:prstGeom>
        </p:spPr>
        <p:txBody>
          <a:bodyPr vert="horz">
            <a:normAutofit/>
          </a:bodyPr>
          <a:lstStyle/>
          <a:p>
            <a:pPr marL="274320" marR="0" lvl="0" indent="-274320" algn="r"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endParaRPr kumimoji="0" lang="en-US" sz="2500" b="0" i="0" u="none" strike="noStrike" kern="1200" cap="none" spc="0" normalizeH="0" baseline="0" noProof="0" dirty="0" smtClean="0">
              <a:ln>
                <a:noFill/>
              </a:ln>
              <a:solidFill>
                <a:schemeClr val="tx1"/>
              </a:solidFill>
              <a:effectLst/>
              <a:uLnTx/>
              <a:uFillTx/>
              <a:latin typeface="+mn-lt"/>
              <a:ea typeface="+mn-ea"/>
              <a:cs typeface="B Nazanin" pitchFamily="2" charset="-78"/>
            </a:endParaRPr>
          </a:p>
        </p:txBody>
      </p:sp>
      <p:sp>
        <p:nvSpPr>
          <p:cNvPr id="10" name="Subtitle 2"/>
          <p:cNvSpPr txBox="1">
            <a:spLocks/>
          </p:cNvSpPr>
          <p:nvPr/>
        </p:nvSpPr>
        <p:spPr>
          <a:xfrm>
            <a:off x="285720" y="500042"/>
            <a:ext cx="9310750" cy="5857916"/>
          </a:xfrm>
          <a:prstGeom prst="rect">
            <a:avLst/>
          </a:prstGeom>
        </p:spPr>
        <p:txBody>
          <a:bodyPr vert="horz">
            <a:normAutofit fontScale="92500"/>
          </a:bodyPr>
          <a:lstStyle/>
          <a:p>
            <a:pPr marL="274320" marR="0" lvl="0" indent="-274320" algn="just" defTabSz="914400" rtl="1" eaLnBrk="1" fontAlgn="auto" latinLnBrk="0" hangingPunct="1">
              <a:lnSpc>
                <a:spcPct val="100000"/>
              </a:lnSpc>
              <a:spcBef>
                <a:spcPct val="20000"/>
              </a:spcBef>
              <a:spcAft>
                <a:spcPts val="0"/>
              </a:spcAft>
              <a:buClr>
                <a:schemeClr val="accent3"/>
              </a:buClr>
              <a:buSzPct val="95000"/>
              <a:tabLst/>
              <a:defRPr/>
            </a:pPr>
            <a:endParaRPr kumimoji="0" lang="fa-IR" sz="2500" b="0" i="0" u="none" strike="noStrike" kern="1200" cap="none" spc="0" normalizeH="0" baseline="0" noProof="0" dirty="0" smtClean="0">
              <a:ln>
                <a:noFill/>
              </a:ln>
              <a:solidFill>
                <a:schemeClr val="tx1"/>
              </a:solidFill>
              <a:effectLst/>
              <a:uLnTx/>
              <a:uFillTx/>
              <a:latin typeface="+mn-lt"/>
              <a:ea typeface="+mn-ea"/>
              <a:cs typeface="B Nazanin" pitchFamily="2" charset="-78"/>
            </a:endParaRPr>
          </a:p>
          <a:p>
            <a:pPr marL="274320" marR="0" lvl="0" indent="-274320" algn="just" defTabSz="914400" rtl="1" eaLnBrk="1" fontAlgn="auto" latinLnBrk="0" hangingPunct="1">
              <a:lnSpc>
                <a:spcPct val="100000"/>
              </a:lnSpc>
              <a:spcBef>
                <a:spcPct val="20000"/>
              </a:spcBef>
              <a:spcAft>
                <a:spcPts val="0"/>
              </a:spcAft>
              <a:buClr>
                <a:schemeClr val="accent3"/>
              </a:buClr>
              <a:buSzPct val="95000"/>
              <a:tabLst/>
              <a:defRPr/>
            </a:pPr>
            <a:endParaRPr kumimoji="0" lang="fa-IR" sz="2500" b="0" i="0" u="none" strike="noStrike" kern="1200" cap="none" spc="0" normalizeH="0" baseline="0" noProof="0" dirty="0" smtClean="0">
              <a:ln>
                <a:noFill/>
              </a:ln>
              <a:solidFill>
                <a:schemeClr val="tx1"/>
              </a:solidFill>
              <a:effectLst/>
              <a:uLnTx/>
              <a:uFillTx/>
              <a:latin typeface="+mn-lt"/>
              <a:ea typeface="+mn-ea"/>
              <a:cs typeface="B Nazanin" pitchFamily="2" charset="-78"/>
            </a:endParaRPr>
          </a:p>
          <a:p>
            <a:pPr marL="274320" marR="0" lvl="0" indent="-274320" algn="just" defTabSz="914400" rtl="1" eaLnBrk="1" fontAlgn="auto" latinLnBrk="0" hangingPunct="1">
              <a:lnSpc>
                <a:spcPct val="160000"/>
              </a:lnSpc>
              <a:spcBef>
                <a:spcPct val="20000"/>
              </a:spcBef>
              <a:spcAft>
                <a:spcPts val="0"/>
              </a:spcAft>
              <a:buClr>
                <a:schemeClr val="accent3"/>
              </a:buClr>
              <a:buSzPct val="95000"/>
              <a:tabLst/>
              <a:defRPr/>
            </a:pPr>
            <a:r>
              <a:rPr kumimoji="0" lang="fa-IR" sz="2500" b="0" i="0" u="none" strike="noStrike" kern="1200" cap="none" spc="0" normalizeH="0" baseline="0" noProof="0" dirty="0" smtClean="0">
                <a:ln>
                  <a:noFill/>
                </a:ln>
                <a:solidFill>
                  <a:schemeClr val="tx1"/>
                </a:solidFill>
                <a:effectLst/>
                <a:uLnTx/>
                <a:uFillTx/>
                <a:latin typeface="+mn-lt"/>
                <a:ea typeface="+mn-ea"/>
                <a:cs typeface="B Nazanin" pitchFamily="2" charset="-78"/>
              </a:rPr>
              <a:t>        </a:t>
            </a:r>
            <a:r>
              <a:rPr kumimoji="0" lang="fa-IR" sz="3400" b="0" i="0" u="none" strike="noStrike" kern="1200" cap="none" spc="0" normalizeH="0" baseline="0" noProof="0" dirty="0" smtClean="0">
                <a:ln>
                  <a:noFill/>
                </a:ln>
                <a:solidFill>
                  <a:schemeClr val="tx1"/>
                </a:solidFill>
                <a:effectLst/>
                <a:uLnTx/>
                <a:uFillTx/>
                <a:latin typeface="+mn-lt"/>
                <a:cs typeface="B Nazanin" pitchFamily="2" charset="-78"/>
              </a:rPr>
              <a:t>در عصر حاضر با توجه به وجود برخی ازمحدودیت های زیست محیطی به ویژه در تجارت جهانی و تنگ شدن عرصه رقابت همگان بر این موضوع توافق دارند که مدیران واحد های تجاری تحت فشارفزاینده ای هستند که نه تنها باید هزینه های عملیاتی را کاهش دهند بلکه باید تاثیرات زیست محیطی حاصل از فعالیت های عملیاتی خود را نیز به حداقل برسانند.این اعمال فشار از طرف گروههایی نظیر سهامداران </a:t>
            </a:r>
            <a:r>
              <a:rPr lang="fa-IR" sz="3400" i="0" dirty="0" smtClean="0">
                <a:latin typeface="+mn-lt"/>
                <a:cs typeface="B Nazanin" pitchFamily="2" charset="-78"/>
              </a:rPr>
              <a:t>،</a:t>
            </a:r>
            <a:r>
              <a:rPr kumimoji="0" lang="fa-IR" sz="3400" b="0" i="0" u="none" strike="noStrike" kern="1200" cap="none" spc="0" normalizeH="0" baseline="0" noProof="0" dirty="0" smtClean="0">
                <a:ln>
                  <a:noFill/>
                </a:ln>
                <a:solidFill>
                  <a:schemeClr val="tx1"/>
                </a:solidFill>
                <a:effectLst/>
                <a:uLnTx/>
                <a:uFillTx/>
                <a:latin typeface="+mn-lt"/>
                <a:cs typeface="B Nazanin" pitchFamily="2" charset="-78"/>
              </a:rPr>
              <a:t>دولت، رسانه های گروهی، مصرف کنندگان، سرمایه گذاران ودیگرسازمان ها اعمال میشود.</a:t>
            </a:r>
          </a:p>
          <a:p>
            <a:pPr marL="274320" marR="0" lvl="0" indent="-274320" algn="just" defTabSz="914400" rtl="1" eaLnBrk="1" fontAlgn="auto" latinLnBrk="0" hangingPunct="1">
              <a:lnSpc>
                <a:spcPct val="170000"/>
              </a:lnSpc>
              <a:spcBef>
                <a:spcPct val="20000"/>
              </a:spcBef>
              <a:spcAft>
                <a:spcPts val="0"/>
              </a:spcAft>
              <a:buClr>
                <a:schemeClr val="accent3"/>
              </a:buClr>
              <a:buSzPct val="95000"/>
              <a:tabLst/>
              <a:defRPr/>
            </a:pPr>
            <a:r>
              <a:rPr lang="fa-IR" sz="2600" i="0" dirty="0" smtClean="0">
                <a:latin typeface="+mn-lt"/>
                <a:cs typeface="B Nazanin" pitchFamily="2" charset="-78"/>
              </a:rPr>
              <a:t>         </a:t>
            </a:r>
            <a:endParaRPr lang="fa-IR" sz="2800" i="0" dirty="0" smtClean="0">
              <a:latin typeface="+mn-lt"/>
              <a:cs typeface="B Nazanin" pitchFamily="2" charset="-78"/>
            </a:endParaRPr>
          </a:p>
        </p:txBody>
      </p:sp>
      <p:sp>
        <p:nvSpPr>
          <p:cNvPr id="11" name="Rectangle 10"/>
          <p:cNvSpPr/>
          <p:nvPr/>
        </p:nvSpPr>
        <p:spPr>
          <a:xfrm>
            <a:off x="8024834" y="625270"/>
            <a:ext cx="1253222" cy="446276"/>
          </a:xfrm>
          <a:prstGeom prst="rect">
            <a:avLst/>
          </a:prstGeom>
        </p:spPr>
        <p:txBody>
          <a:bodyPr wrap="square">
            <a:spAutoFit/>
          </a:bodyPr>
          <a:lstStyle/>
          <a:p>
            <a:pPr algn="r"/>
            <a:r>
              <a:rPr lang="fa-IR" sz="2300" dirty="0" smtClean="0">
                <a:solidFill>
                  <a:prstClr val="black"/>
                </a:solidFill>
                <a:ea typeface="+mj-ea"/>
                <a:cs typeface="B Titr" pitchFamily="2" charset="-78"/>
              </a:rPr>
              <a:t>مقدمه</a:t>
            </a:r>
            <a:endParaRPr lang="en-US"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300" y="928670"/>
            <a:ext cx="8915400" cy="4389120"/>
          </a:xfrm>
          <a:noFill/>
        </p:spPr>
        <p:txBody>
          <a:bodyPr>
            <a:normAutofit/>
          </a:bodyPr>
          <a:lstStyle/>
          <a:p>
            <a:pPr algn="just" rtl="1">
              <a:lnSpc>
                <a:spcPct val="150000"/>
              </a:lnSpc>
              <a:buNone/>
            </a:pPr>
            <a:r>
              <a:rPr lang="fa-IR" sz="2400" dirty="0" smtClean="0">
                <a:cs typeface="B Nazanin" pitchFamily="2" charset="-78"/>
              </a:rPr>
              <a:t>        حسابداری اجتماعی نیز بخشی از دانش حسابداری است که هدف آن اندازه گیری اثرهای اجتماعی ناشی از فعالیت های واحد تجاری است.از آنجاکه هر واحد تجاری عضوی از     جامعه ای هست که در آن فعالیت میکند وبه طور مستمر در تعامل با سایر اعضای جامعه میباشدبا استناد به قراردادهای نانوشته اجتماعی بین اعضای جامعه که برای حفظ منافع تمامی اعضا وضع شده اند ضرورت دارند. واحد تجاری از تعهدات و مسولیت های خود آگاه بوده وآن را محدود به حفاظت منافع سهامداران ندانند؛  بلکه در قبال سایر گروههای اجتماع تعهدات و مسولیت های لازم را پیرامون خود احساس کنند.</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9530" y="1305342"/>
            <a:ext cx="9144064" cy="3785652"/>
          </a:xfrm>
          <a:prstGeom prst="rect">
            <a:avLst/>
          </a:prstGeom>
        </p:spPr>
        <p:txBody>
          <a:bodyPr wrap="square">
            <a:spAutoFit/>
          </a:bodyPr>
          <a:lstStyle/>
          <a:p>
            <a:pPr algn="r" rtl="1"/>
            <a:r>
              <a:rPr lang="fa-IR" sz="2400" i="0" dirty="0" smtClean="0">
                <a:latin typeface="+mn-lt"/>
                <a:cs typeface="B Titr" pitchFamily="2" charset="-78"/>
              </a:rPr>
              <a:t>تاریخچه حسابداری محیط زیست:</a:t>
            </a:r>
            <a:r>
              <a:rPr lang="fa-IR" sz="2400" i="0" dirty="0" smtClean="0">
                <a:latin typeface="+mn-lt"/>
                <a:cs typeface="B Nazanin" pitchFamily="2" charset="-78"/>
              </a:rPr>
              <a:t/>
            </a:r>
            <a:br>
              <a:rPr lang="fa-IR" sz="2400" i="0" dirty="0" smtClean="0">
                <a:latin typeface="+mn-lt"/>
                <a:cs typeface="B Nazanin" pitchFamily="2" charset="-78"/>
              </a:rPr>
            </a:br>
            <a:r>
              <a:rPr lang="fa-IR" sz="2400" i="0" dirty="0" smtClean="0">
                <a:latin typeface="+mn-lt"/>
                <a:cs typeface="B Nazanin" pitchFamily="2" charset="-78"/>
              </a:rPr>
              <a:t>می توان دوره های تکامل وسیر تحول حسابداری محیط زیست رابه شرح زیر توصیف کرد :</a:t>
            </a:r>
            <a:br>
              <a:rPr lang="fa-IR" sz="2400" i="0" dirty="0" smtClean="0">
                <a:latin typeface="+mn-lt"/>
                <a:cs typeface="B Nazanin" pitchFamily="2" charset="-78"/>
              </a:rPr>
            </a:br>
            <a:r>
              <a:rPr lang="fa-IR" sz="2400" i="0" dirty="0" smtClean="0">
                <a:latin typeface="+mn-lt"/>
                <a:cs typeface="B Nazanin" pitchFamily="2" charset="-78"/>
              </a:rPr>
              <a:t>1 – دوره 1970 : در این دوره مباحث نظری وتشریحی از حسابداری محیط زیست ارائه شده</a:t>
            </a:r>
            <a:br>
              <a:rPr lang="fa-IR" sz="2400" i="0" dirty="0" smtClean="0">
                <a:latin typeface="+mn-lt"/>
                <a:cs typeface="B Nazanin" pitchFamily="2" charset="-78"/>
              </a:rPr>
            </a:br>
            <a:r>
              <a:rPr lang="fa-IR" sz="2400" i="0" dirty="0" smtClean="0">
                <a:latin typeface="+mn-lt"/>
                <a:cs typeface="B Nazanin" pitchFamily="2" charset="-78"/>
              </a:rPr>
              <a:t>2 – دوره 1990- 1981 : دراین دوره درخصوص نقش حسابداری محیط زیست در تشریح اطلاعات برای فعالیتهای زیست محیطی مباحثی مطرح شد .</a:t>
            </a:r>
            <a:br>
              <a:rPr lang="fa-IR" sz="2400" i="0" dirty="0" smtClean="0">
                <a:latin typeface="+mn-lt"/>
                <a:cs typeface="B Nazanin" pitchFamily="2" charset="-78"/>
              </a:rPr>
            </a:br>
            <a:r>
              <a:rPr lang="fa-IR" sz="2400" i="0" dirty="0" smtClean="0">
                <a:latin typeface="+mn-lt"/>
                <a:cs typeface="B Nazanin" pitchFamily="2" charset="-78"/>
              </a:rPr>
              <a:t>3 – دوره 1995 – 1991 : تاحدودی تکامل وپرورش حسابداری محیط زیست وارائه گزارشهای زیست محیطی وهمچنین امکان حسابرسی این نوع گزارش ها و</a:t>
            </a:r>
            <a:br>
              <a:rPr lang="fa-IR" sz="2400" i="0" dirty="0" smtClean="0">
                <a:latin typeface="+mn-lt"/>
                <a:cs typeface="B Nazanin" pitchFamily="2" charset="-78"/>
              </a:rPr>
            </a:br>
            <a:r>
              <a:rPr lang="fa-IR" sz="2400" i="0" dirty="0" smtClean="0">
                <a:latin typeface="+mn-lt"/>
                <a:cs typeface="B Nazanin" pitchFamily="2" charset="-78"/>
              </a:rPr>
              <a:t>4 – دوره حاضر : نقش حسابداری محیط زیست به عنوان ارزیابی کننده ی عملکرد زیست محیطی شرکت ها دررابطه با استانداردهای مصوب مراجع رسمی حسابداری . این نقش از ابتدای 1996 مورد توجه قرار گرفت.</a:t>
            </a:r>
            <a:endParaRPr lang="en-US" sz="2400" i="0" dirty="0" smtClean="0">
              <a:latin typeface="+mn-lt"/>
              <a:cs typeface="B Nazanin" pitchFamily="2" charset="-78"/>
            </a:endParaRPr>
          </a:p>
        </p:txBody>
      </p:sp>
    </p:spTree>
    <p:extLst>
      <p:ext uri="{BB962C8B-B14F-4D97-AF65-F5344CB8AC3E}">
        <p14:creationId xmlns:p14="http://schemas.microsoft.com/office/powerpoint/2010/main" val="3938951072"/>
      </p:ext>
    </p:extLst>
  </p:cSld>
  <p:clrMapOvr>
    <a:overrideClrMapping bg1="lt1" tx1="dk1" bg2="lt2" tx2="dk2" accent1="accent1" accent2="accent2" accent3="accent3" accent4="accent4" accent5="accent5" accent6="accent6" hlink="hlink" folHlink="folHlink"/>
  </p:clrMapOvr>
  <p:transition spd="slow">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530" y="1028343"/>
            <a:ext cx="9144064" cy="5247590"/>
          </a:xfrm>
          <a:prstGeom prst="rect">
            <a:avLst/>
          </a:prstGeom>
        </p:spPr>
        <p:txBody>
          <a:bodyPr wrap="square">
            <a:spAutoFit/>
          </a:bodyPr>
          <a:lstStyle/>
          <a:p>
            <a:pPr algn="just" rtl="1">
              <a:buNone/>
            </a:pPr>
            <a:r>
              <a:rPr lang="fa-IR" sz="2300" i="0" dirty="0" smtClean="0">
                <a:latin typeface="+mn-lt"/>
                <a:cs typeface="B Titr" pitchFamily="2" charset="-78"/>
              </a:rPr>
              <a:t>مفهوم حسابداری محیط زیست: </a:t>
            </a:r>
            <a:endParaRPr lang="en-US" sz="2300" i="0" dirty="0" smtClean="0">
              <a:latin typeface="+mn-lt"/>
              <a:cs typeface="B Titr" pitchFamily="2" charset="-78"/>
            </a:endParaRPr>
          </a:p>
          <a:p>
            <a:pPr algn="just" rtl="1">
              <a:buNone/>
            </a:pPr>
            <a:r>
              <a:rPr lang="fa-IR" sz="2400" i="0" dirty="0" smtClean="0">
                <a:latin typeface="+mn-lt"/>
                <a:cs typeface="B Nazanin" pitchFamily="2" charset="-78"/>
              </a:rPr>
              <a:t>حسابداری زیست محیطی شامل مجموعه فعالیتهایی است که موجب افزایش توان سیستم های حسابداری درجهت شناسایی ، ثبت وگزارشگری آثار ناشی از تخریب و آلودگی زیست محیطی می شود .</a:t>
            </a:r>
            <a:endParaRPr lang="en-US" sz="2400" i="0" dirty="0" smtClean="0">
              <a:latin typeface="+mn-lt"/>
              <a:cs typeface="B Nazanin" pitchFamily="2" charset="-78"/>
            </a:endParaRPr>
          </a:p>
          <a:p>
            <a:pPr algn="just" rtl="1">
              <a:buNone/>
            </a:pPr>
            <a:r>
              <a:rPr lang="fa-IR" sz="2400" i="0" dirty="0" smtClean="0">
                <a:latin typeface="+mn-lt"/>
                <a:cs typeface="B Nazanin" pitchFamily="2" charset="-78"/>
              </a:rPr>
              <a:t>حسابداری زیست محیطی مبتنی برتلفیق زیست محیطی به عنوان منبع سرمایه ودر نظر گرفتن هزینه های زیست محیطی به عنوان یکی از هزینه های قابل قبول در</a:t>
            </a:r>
            <a:r>
              <a:rPr lang="en-US" sz="2400" i="0" dirty="0" smtClean="0">
                <a:latin typeface="+mn-lt"/>
                <a:cs typeface="B Nazanin" pitchFamily="2" charset="-78"/>
              </a:rPr>
              <a:t> </a:t>
            </a:r>
            <a:r>
              <a:rPr lang="fa-IR" sz="2400" i="0" dirty="0" smtClean="0">
                <a:latin typeface="+mn-lt"/>
                <a:cs typeface="B Nazanin" pitchFamily="2" charset="-78"/>
              </a:rPr>
              <a:t>فرآیند حسابداری ومحاسباتی است .</a:t>
            </a:r>
          </a:p>
          <a:p>
            <a:pPr algn="just" rtl="1">
              <a:buNone/>
            </a:pPr>
            <a:r>
              <a:rPr lang="fa-IR" sz="2400" i="0" dirty="0" smtClean="0">
                <a:latin typeface="+mn-lt"/>
                <a:cs typeface="B Nazanin" pitchFamily="2" charset="-78"/>
              </a:rPr>
              <a:t> حسابداری زیست محیطی برمفاهیم اقتصادی وزیست محیطی بنا شده وبه دلیل عدم استفاده از روشهای مبتنی بربازار کاربرد آن مستلزم ایجاد تغییر در فرهنگ است . حسابداری زیست محیطی برخی از این تغییرات رادرسازمان ووسیع تر از آن رادرجامعه ارائه می کند وبا ارائه شناخت اساسی بیشتر ومشارکت درفعالیتهای کاری روزانه به تعیین هدف توسعه مستمر به عنوان رویکردی خاص کمک می کند .</a:t>
            </a:r>
            <a:endParaRPr lang="en-US" sz="2400" i="0" dirty="0" smtClean="0">
              <a:latin typeface="+mn-lt"/>
              <a:cs typeface="B Nazanin" pitchFamily="2" charset="-78"/>
            </a:endParaRPr>
          </a:p>
          <a:p>
            <a:pPr algn="just" rtl="1">
              <a:buNone/>
            </a:pPr>
            <a:r>
              <a:rPr lang="fa-IR" sz="2400" i="0" dirty="0" smtClean="0">
                <a:latin typeface="+mn-lt"/>
                <a:cs typeface="B Nazanin" pitchFamily="2" charset="-78"/>
              </a:rPr>
              <a:t>هدف حسابداری زیست محیطی فراهم آوردن اطلاعاتی است که برای ارزیابی عملکرد تصمیم گیری کنترل وگزارشگری به مدیران یاری رساند .</a:t>
            </a:r>
            <a:endParaRPr lang="en-US" sz="2400" i="0" dirty="0" smtClean="0">
              <a:latin typeface="+mn-lt"/>
              <a:cs typeface="B Nazanin" pitchFamily="2" charset="-78"/>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804890"/>
            <a:ext cx="9493250" cy="5981696"/>
          </a:xfrm>
        </p:spPr>
        <p:txBody>
          <a:bodyPr>
            <a:noAutofit/>
          </a:bodyPr>
          <a:lstStyle/>
          <a:p>
            <a:pPr algn="just" rtl="1">
              <a:buFont typeface="Wingdings" pitchFamily="2" charset="2"/>
              <a:buNone/>
            </a:pPr>
            <a:r>
              <a:rPr lang="fa-IR" sz="2100" dirty="0" smtClean="0">
                <a:cs typeface="B Titr"/>
              </a:rPr>
              <a:t>دلایل سودمندی حسابداری محیط زیست:</a:t>
            </a:r>
            <a:endParaRPr lang="en-US" sz="2100" dirty="0" smtClean="0">
              <a:cs typeface="B Titr"/>
            </a:endParaRPr>
          </a:p>
          <a:p>
            <a:pPr algn="just" rtl="1">
              <a:buNone/>
            </a:pPr>
            <a:r>
              <a:rPr lang="fa-IR" sz="2400" dirty="0" smtClean="0"/>
              <a:t>1</a:t>
            </a:r>
            <a:r>
              <a:rPr lang="fa-IR" sz="2400" dirty="0" smtClean="0">
                <a:cs typeface="B Nazanin" pitchFamily="2" charset="-78"/>
              </a:rPr>
              <a:t> – بسیاری ازهزینه های زیست محیطی را می توان بااستفاده از تصمیم گیری های تجارتی بهتر سرمایه گذاری در فناوری سازگارتر بامحیط زیست ( صنایع سبز ) وطراحی دوباره فرآیندها ومحصولات تولیدی به طور قابل ملاحظه ای کاهش داد ویا اصلا آن راحذف کرد . زیرا برخی از این هزینه ها ممکن است هیچ ارزش افزوده برای سیستم ویا محصول ایجاد نکند .</a:t>
            </a:r>
            <a:endParaRPr lang="en-US" sz="2400" dirty="0" smtClean="0">
              <a:cs typeface="B Nazanin" pitchFamily="2" charset="-78"/>
            </a:endParaRPr>
          </a:p>
          <a:p>
            <a:pPr algn="just" rtl="1">
              <a:buNone/>
            </a:pPr>
            <a:r>
              <a:rPr lang="fa-IR" sz="2400" dirty="0" smtClean="0">
                <a:cs typeface="B Nazanin" pitchFamily="2" charset="-78"/>
              </a:rPr>
              <a:t>2 – مدیریت بهتر هزینه های زیست محیطی می تواند عملکرد زیست محیطی شرکت را نیز بهبود بخشیده و از طریق کاهش آلودگی وحفظ سلامت عمومی و مزایای قابل ملاحظه ای را برای جامعه به همراه داشته باشد .</a:t>
            </a:r>
            <a:endParaRPr lang="en-US" sz="2400" dirty="0" smtClean="0">
              <a:cs typeface="B Nazanin" pitchFamily="2" charset="-78"/>
            </a:endParaRPr>
          </a:p>
          <a:p>
            <a:pPr algn="just" rtl="1">
              <a:buNone/>
            </a:pPr>
            <a:r>
              <a:rPr lang="fa-IR" sz="2400" dirty="0" smtClean="0">
                <a:cs typeface="B Nazanin" pitchFamily="2" charset="-78"/>
              </a:rPr>
              <a:t>3 – درک درست هزینه های زیست محیطی واطلاع از عملکرد زیست محیطی فرآیندها و محصولات تولیدی می تواند بهایابی درست وصحیح وهمچنین قیمت گذاری محصولات را بهبود بخشیده وبه شرکت هادر طراحی فرآیندها ومحصولات سازگارتر با زیست محیطی یاری رساند .</a:t>
            </a:r>
            <a:endParaRPr lang="en-US" sz="2400" dirty="0" smtClean="0">
              <a:cs typeface="B Nazanin" pitchFamily="2" charset="-78"/>
            </a:endParaRPr>
          </a:p>
          <a:p>
            <a:pPr algn="just" rtl="1">
              <a:buNone/>
            </a:pPr>
            <a:r>
              <a:rPr lang="fa-IR" sz="2400" dirty="0" smtClean="0">
                <a:cs typeface="B Nazanin" pitchFamily="2" charset="-78"/>
              </a:rPr>
              <a:t>4 – ثابت شده است که باتوجه به فرآیند ها ومحصولات تولیدی منطبق با شرایط زیست محیطی بهتر ومزایای رقابتی برای محصولات شرکت در میان مشتریان ایجاد می کند </a:t>
            </a:r>
            <a:endParaRPr lang="en-US" sz="2400" dirty="0" smtClean="0">
              <a:cs typeface="B Nazanin" pitchFamily="2" charset="-78"/>
            </a:endParaRPr>
          </a:p>
          <a:p>
            <a:pPr algn="just" rtl="1">
              <a:buFont typeface="Wingdings" pitchFamily="2" charset="2"/>
              <a:buNone/>
            </a:pPr>
            <a:endParaRPr lang="fa-IR" sz="2100" dirty="0" smtClean="0">
              <a:cs typeface="B Nazanin" pitchFamily="2" charset="-78"/>
            </a:endParaRPr>
          </a:p>
          <a:p>
            <a:pPr algn="just" rtl="1">
              <a:buFont typeface="Wingdings" pitchFamily="2" charset="2"/>
              <a:buNone/>
            </a:pPr>
            <a:r>
              <a:rPr lang="fa-IR" sz="2100" dirty="0" smtClean="0">
                <a:cs typeface="B Nazanin" pitchFamily="2" charset="-78"/>
              </a:rPr>
              <a:t>    </a:t>
            </a:r>
            <a:endParaRPr lang="en-US" sz="2100" b="1" dirty="0">
              <a:cs typeface="B Nazanin"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662017" y="0"/>
            <a:ext cx="9005891" cy="6715148"/>
          </a:xfrm>
        </p:spPr>
        <p:txBody>
          <a:bodyPr>
            <a:normAutofit/>
          </a:bodyPr>
          <a:lstStyle/>
          <a:p>
            <a:pPr algn="r" rtl="1"/>
            <a:r>
              <a:rPr lang="fa-IR" sz="2400" dirty="0" smtClean="0">
                <a:solidFill>
                  <a:schemeClr val="tx1"/>
                </a:solidFill>
                <a:cs typeface="B Titr" pitchFamily="2" charset="-78"/>
              </a:rPr>
              <a:t>چارچوب حسابداری محیط زیست:</a:t>
            </a:r>
            <a:r>
              <a:rPr lang="en-US" sz="2400" dirty="0" smtClean="0">
                <a:cs typeface="B Titr" pitchFamily="2" charset="-78"/>
              </a:rPr>
              <a:t/>
            </a:r>
            <a:br>
              <a:rPr lang="en-US" sz="2400" dirty="0" smtClean="0">
                <a:cs typeface="B Titr" pitchFamily="2" charset="-78"/>
              </a:rPr>
            </a:br>
            <a:r>
              <a:rPr lang="fa-IR" sz="2300" dirty="0" smtClean="0">
                <a:solidFill>
                  <a:schemeClr val="tx1"/>
                </a:solidFill>
                <a:cs typeface="B Nazanin" pitchFamily="2" charset="-78"/>
              </a:rPr>
              <a:t>حسابداری زیست محیطی ابزار انعطاف پذیری است که می تواند چهارچوب های مختلفی را پوشش دهد ودر مقیاس های مختلف مورد استفاده قرار گیرد مقیاس و درجه حسابداری زیست محیطی به منابع نیازها و اهداف شرکت بستگی دارد . حسابداری زیست محیطی را می توان در مقیاس های مختلف زیر بکار گرفت :</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1 ) فرآیندهای تولیدی جداگانه ویا گروهی</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2 ) سیستم تولیدی</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3 ) محصول ویا خطوط تولید محصول </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4 ) تجهیزات تولیدی</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چهارچوب حسابداری محیط زیست در تعیین استانداردهای گزارشگری مورد توجه می باشد . در ارائه چهارچوب قانون از حسابداری محیط زیست در موارد زیر تاکید می شود .</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1 ) بالا بردن سطح آگاهی در مورد مباحث زیست محیطی</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fa-IR" sz="2300" dirty="0" smtClean="0">
                <a:solidFill>
                  <a:schemeClr val="tx1"/>
                </a:solidFill>
                <a:cs typeface="B Nazanin" pitchFamily="2" charset="-78"/>
              </a:rPr>
              <a:t>2 ) توسعه خط مشی هایی برای کمک به شناسایی مباحث زیست محیطی وارزیابی وگزارش چنین مباحثی</a:t>
            </a:r>
            <a:r>
              <a:rPr lang="en-US" sz="2300" dirty="0" smtClean="0">
                <a:solidFill>
                  <a:schemeClr val="tx1"/>
                </a:solidFill>
                <a:cs typeface="B Nazanin" pitchFamily="2" charset="-78"/>
              </a:rPr>
              <a:t/>
            </a:r>
            <a:br>
              <a:rPr lang="en-US" sz="2300" dirty="0" smtClean="0">
                <a:solidFill>
                  <a:schemeClr val="tx1"/>
                </a:solidFill>
                <a:cs typeface="B Nazanin" pitchFamily="2" charset="-78"/>
              </a:rPr>
            </a:br>
            <a:r>
              <a:rPr lang="en-US" sz="2300" dirty="0" smtClean="0">
                <a:solidFill>
                  <a:schemeClr val="tx1"/>
                </a:solidFill>
                <a:cs typeface="B Nazanin" pitchFamily="2" charset="-78"/>
              </a:rPr>
              <a:t>(3</a:t>
            </a:r>
            <a:r>
              <a:rPr lang="fa-IR" sz="2300" dirty="0" smtClean="0">
                <a:solidFill>
                  <a:schemeClr val="tx1"/>
                </a:solidFill>
                <a:cs typeface="B Nazanin" pitchFamily="2" charset="-78"/>
              </a:rPr>
              <a:t> </a:t>
            </a:r>
            <a:r>
              <a:rPr lang="fa-IR" sz="2400" dirty="0" smtClean="0">
                <a:solidFill>
                  <a:schemeClr val="tx1"/>
                </a:solidFill>
                <a:cs typeface="B Nazanin" pitchFamily="2" charset="-78"/>
              </a:rPr>
              <a:t>تهیه برنامه های آموزشی از طریق رشته هایی که مباحث زیست محیطی و حسابداری آن را مورد توجه قرار میدهد.</a:t>
            </a:r>
            <a:br>
              <a:rPr lang="fa-IR" sz="2400" dirty="0" smtClean="0">
                <a:solidFill>
                  <a:schemeClr val="tx1"/>
                </a:solidFill>
                <a:cs typeface="B Nazanin" pitchFamily="2" charset="-78"/>
              </a:rPr>
            </a:br>
            <a:r>
              <a:rPr lang="fa-IR" sz="2400" dirty="0" smtClean="0">
                <a:solidFill>
                  <a:schemeClr val="tx1"/>
                </a:solidFill>
                <a:cs typeface="B Nazanin" pitchFamily="2" charset="-78"/>
              </a:rPr>
              <a:t>4)توسعه و توجه به حسابداری محیط زیست</a:t>
            </a:r>
            <a:endParaRPr lang="en-US" sz="2300" dirty="0">
              <a:solidFill>
                <a:schemeClr val="tx1"/>
              </a:solidFill>
              <a:latin typeface="B Nazanin"/>
              <a:cs typeface="B Nazanin" pitchFamily="2" charset="-78"/>
            </a:endParaRPr>
          </a:p>
        </p:txBody>
      </p:sp>
    </p:spTree>
    <p:extLst>
      <p:ext uri="{BB962C8B-B14F-4D97-AF65-F5344CB8AC3E}">
        <p14:creationId xmlns:p14="http://schemas.microsoft.com/office/powerpoint/2010/main" val="15012223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552432"/>
          </a:xfrm>
        </p:spPr>
        <p:txBody>
          <a:bodyPr>
            <a:noAutofit/>
          </a:bodyPr>
          <a:lstStyle/>
          <a:p>
            <a:pPr algn="r">
              <a:buFont typeface="Wingdings" pitchFamily="2" charset="2"/>
              <a:buNone/>
            </a:pPr>
            <a:r>
              <a:rPr lang="fa-IR" sz="2100" dirty="0" smtClean="0">
                <a:cs typeface="B Titr" pitchFamily="2" charset="-78"/>
              </a:rPr>
              <a:t>انواع  حسابداری محیط زیست وکاربرد آن :</a:t>
            </a:r>
            <a:endParaRPr lang="en-US" sz="2100" dirty="0" smtClean="0">
              <a:cs typeface="B Titr" pitchFamily="2" charset="-78"/>
            </a:endParaRPr>
          </a:p>
          <a:p>
            <a:pPr algn="r">
              <a:buFont typeface="Wingdings" pitchFamily="2" charset="2"/>
              <a:buNone/>
            </a:pPr>
            <a:endParaRPr lang="fa-IR" sz="2100" dirty="0" smtClean="0">
              <a:cs typeface="B Nazanin" pitchFamily="2" charset="-78"/>
            </a:endParaRPr>
          </a:p>
          <a:p>
            <a:pPr algn="r">
              <a:buFont typeface="Wingdings" pitchFamily="2" charset="2"/>
              <a:buNone/>
            </a:pPr>
            <a:r>
              <a:rPr lang="fa-IR" sz="2100" dirty="0" smtClean="0">
                <a:cs typeface="B Nazanin" pitchFamily="2" charset="-78"/>
              </a:rPr>
              <a:t>    </a:t>
            </a:r>
            <a:endParaRPr lang="en-US" sz="2100" b="1" dirty="0">
              <a:cs typeface="B Nazanin" pitchFamily="2" charset="-78"/>
            </a:endParaRPr>
          </a:p>
        </p:txBody>
      </p:sp>
      <p:graphicFrame>
        <p:nvGraphicFramePr>
          <p:cNvPr id="3" name="Diagram 2"/>
          <p:cNvGraphicFramePr/>
          <p:nvPr/>
        </p:nvGraphicFramePr>
        <p:xfrm>
          <a:off x="851268" y="928670"/>
          <a:ext cx="8745202" cy="5715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6553200"/>
          </a:xfrm>
        </p:spPr>
        <p:txBody>
          <a:bodyPr>
            <a:noAutofit/>
          </a:bodyPr>
          <a:lstStyle/>
          <a:p>
            <a:pPr algn="r" rtl="1">
              <a:buNone/>
            </a:pPr>
            <a:r>
              <a:rPr lang="fa-IR" sz="2000" dirty="0" smtClean="0">
                <a:cs typeface="B Titr" pitchFamily="2" charset="-78"/>
              </a:rPr>
              <a:t> </a:t>
            </a:r>
            <a:r>
              <a:rPr lang="fa-IR" sz="2300" dirty="0" smtClean="0">
                <a:cs typeface="B Nazanin" pitchFamily="2" charset="-78"/>
              </a:rPr>
              <a:t>حسابداری درآمد ملی:</a:t>
            </a:r>
          </a:p>
          <a:p>
            <a:pPr algn="r" rtl="1">
              <a:buNone/>
            </a:pPr>
            <a:r>
              <a:rPr lang="fa-IR" sz="2300" dirty="0" smtClean="0">
                <a:cs typeface="B Nazanin" pitchFamily="2" charset="-78"/>
              </a:rPr>
              <a:t>درسطح اقتصاد کلان از حسابداری محیط زیست به منظور انجام محاسبات مربوط به هزینه های منابع زیرزمینی وجریانهای حاصل از این منابع استفاده می شود .</a:t>
            </a:r>
            <a:endParaRPr lang="en-US" sz="2300" dirty="0" smtClean="0">
              <a:cs typeface="B Nazanin" pitchFamily="2" charset="-78"/>
            </a:endParaRPr>
          </a:p>
          <a:p>
            <a:pPr algn="r" rtl="1">
              <a:buNone/>
            </a:pPr>
            <a:r>
              <a:rPr lang="fa-IR" sz="2300" dirty="0" smtClean="0">
                <a:cs typeface="B Nazanin" pitchFamily="2" charset="-78"/>
              </a:rPr>
              <a:t>حسابداری مالی :</a:t>
            </a:r>
            <a:endParaRPr lang="en-US" sz="2300" dirty="0" smtClean="0">
              <a:cs typeface="B Nazanin" pitchFamily="2" charset="-78"/>
            </a:endParaRPr>
          </a:p>
          <a:p>
            <a:pPr algn="r" rtl="1">
              <a:buNone/>
            </a:pPr>
            <a:r>
              <a:rPr lang="fa-IR" sz="2300" dirty="0" smtClean="0">
                <a:cs typeface="B Nazanin" pitchFamily="2" charset="-78"/>
              </a:rPr>
              <a:t>درسطح اقتصاد خرد یا واحدتجاری ، محیط زیست می تواند در حسابداری مالی مورد توجه قرار گیرد و الزامات را جهت افشای بدهی ها و هزینه های زیست محیطی مقرر کرده است </a:t>
            </a:r>
            <a:endParaRPr lang="en-US" sz="2300" dirty="0" smtClean="0">
              <a:cs typeface="B Nazanin" pitchFamily="2" charset="-78"/>
            </a:endParaRPr>
          </a:p>
          <a:p>
            <a:pPr algn="r" rtl="1">
              <a:buNone/>
            </a:pPr>
            <a:r>
              <a:rPr lang="fa-IR" sz="2300" dirty="0" smtClean="0">
                <a:cs typeface="B Nazanin" pitchFamily="2" charset="-78"/>
              </a:rPr>
              <a:t>حسابداری مدیریت :</a:t>
            </a:r>
            <a:endParaRPr lang="en-US" sz="2300" dirty="0" smtClean="0">
              <a:cs typeface="B Nazanin" pitchFamily="2" charset="-78"/>
            </a:endParaRPr>
          </a:p>
          <a:p>
            <a:pPr algn="r" rtl="1">
              <a:buNone/>
            </a:pPr>
            <a:r>
              <a:rPr lang="fa-IR" sz="2300" dirty="0" smtClean="0">
                <a:cs typeface="B Nazanin" pitchFamily="2" charset="-78"/>
              </a:rPr>
              <a:t>کاربرد حسابداری محیط زیست در حسابداری مدیریت این است که واحد تجاری براساس قواعد حاکم بر آن می توانند بهای مواد و هزینه های زیست محیطی استفاده شده برای انجام عملیات خود را اندازه گیری کنند .</a:t>
            </a:r>
            <a:endParaRPr lang="en-US" sz="2300" dirty="0" smtClean="0">
              <a:cs typeface="B Nazanin" pitchFamily="2" charset="-78"/>
            </a:endParaRPr>
          </a:p>
          <a:p>
            <a:pPr algn="r" rtl="1">
              <a:buNone/>
            </a:pPr>
            <a:r>
              <a:rPr lang="fa-IR" sz="2300" dirty="0" smtClean="0">
                <a:cs typeface="B Nazanin" pitchFamily="2" charset="-78"/>
              </a:rPr>
              <a:t>مدیریت می تواند در برخی از تصمیمات داخلی خود به شرح زیر ، از اطلاعات حاصل از حسابداری زیست محیطی استفاده نماید :</a:t>
            </a:r>
            <a:endParaRPr lang="en-US" sz="2300" dirty="0" smtClean="0">
              <a:cs typeface="B Nazanin" pitchFamily="2" charset="-78"/>
            </a:endParaRPr>
          </a:p>
          <a:p>
            <a:pPr algn="r">
              <a:buNone/>
            </a:pPr>
            <a:r>
              <a:rPr lang="fa-IR" sz="2300" dirty="0" smtClean="0">
                <a:cs typeface="B Nazanin" pitchFamily="2" charset="-78"/>
              </a:rPr>
              <a:t>طراحی محصول وطراحی فرآیند تولید</a:t>
            </a:r>
          </a:p>
          <a:p>
            <a:pPr algn="r" rtl="1">
              <a:buNone/>
            </a:pPr>
            <a:r>
              <a:rPr lang="fa-IR" sz="2300" dirty="0" smtClean="0">
                <a:cs typeface="B Nazanin" pitchFamily="2" charset="-78"/>
              </a:rPr>
              <a:t>ارزیابی عملکرد وکنترل هزینه ها</a:t>
            </a:r>
            <a:endParaRPr lang="en-US" sz="2300" dirty="0" smtClean="0">
              <a:cs typeface="B Nazanin" pitchFamily="2" charset="-78"/>
            </a:endParaRPr>
          </a:p>
          <a:p>
            <a:pPr algn="r" rtl="1">
              <a:buNone/>
            </a:pPr>
            <a:r>
              <a:rPr lang="fa-IR" sz="2300" dirty="0" smtClean="0">
                <a:cs typeface="B Nazanin" pitchFamily="2" charset="-78"/>
              </a:rPr>
              <a:t>سرمایه گذاری دردارایی های ثابت</a:t>
            </a:r>
            <a:endParaRPr lang="en-US" sz="2300" dirty="0" smtClean="0">
              <a:cs typeface="B Nazanin" pitchFamily="2" charset="-78"/>
            </a:endParaRPr>
          </a:p>
          <a:p>
            <a:pPr algn="r" rtl="1">
              <a:buNone/>
            </a:pPr>
            <a:r>
              <a:rPr lang="fa-IR" sz="2300" dirty="0" smtClean="0">
                <a:cs typeface="B Nazanin" pitchFamily="2" charset="-78"/>
              </a:rPr>
              <a:t>مدیریت ضایعات</a:t>
            </a:r>
            <a:endParaRPr lang="en-US" sz="2300" dirty="0" smtClean="0">
              <a:cs typeface="B Nazanin" pitchFamily="2" charset="-78"/>
            </a:endParaRPr>
          </a:p>
          <a:p>
            <a:pPr algn="r">
              <a:buFont typeface="Wingdings" pitchFamily="2" charset="2"/>
              <a:buNone/>
            </a:pPr>
            <a:r>
              <a:rPr lang="fa-IR" sz="1800" dirty="0" smtClean="0">
                <a:cs typeface="B Nazanin" pitchFamily="2" charset="-78"/>
              </a:rPr>
              <a:t>    </a:t>
            </a:r>
            <a:endParaRPr lang="en-US" sz="1800" b="1" dirty="0">
              <a:cs typeface="B Nazanin"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6553200"/>
          </a:xfrm>
        </p:spPr>
        <p:txBody>
          <a:bodyPr>
            <a:noAutofit/>
          </a:bodyPr>
          <a:lstStyle/>
          <a:p>
            <a:pPr algn="r">
              <a:buFont typeface="Wingdings" pitchFamily="2" charset="2"/>
              <a:buNone/>
            </a:pPr>
            <a:r>
              <a:rPr lang="fa-IR" sz="2100" dirty="0" smtClean="0">
                <a:cs typeface="B Titr" pitchFamily="2" charset="-78"/>
              </a:rPr>
              <a:t>هزینه های زیست محیطی:</a:t>
            </a:r>
          </a:p>
          <a:p>
            <a:pPr algn="r">
              <a:buFont typeface="Wingdings" pitchFamily="2" charset="2"/>
              <a:buNone/>
            </a:pPr>
            <a:endParaRPr lang="fa-IR" sz="2100" dirty="0" smtClean="0">
              <a:cs typeface="B Nazanin" pitchFamily="2" charset="-78"/>
            </a:endParaRPr>
          </a:p>
          <a:p>
            <a:pPr algn="just" rtl="1">
              <a:buNone/>
            </a:pPr>
            <a:r>
              <a:rPr lang="fa-IR" sz="2400" dirty="0" smtClean="0">
                <a:cs typeface="B Nazanin" pitchFamily="2" charset="-78"/>
              </a:rPr>
              <a:t>واژه بها یابی زیست محیطی حداقل به 2 جنبه مهم اشاره دارد :</a:t>
            </a:r>
            <a:endParaRPr lang="en-US" sz="2400" dirty="0" smtClean="0">
              <a:cs typeface="B Nazanin" pitchFamily="2" charset="-78"/>
            </a:endParaRPr>
          </a:p>
          <a:p>
            <a:pPr algn="just" rtl="1">
              <a:buNone/>
            </a:pPr>
            <a:r>
              <a:rPr lang="fa-IR" sz="2400" dirty="0" smtClean="0">
                <a:cs typeface="B Nazanin" pitchFamily="2" charset="-78"/>
              </a:rPr>
              <a:t>1 – هزینه هایی که به طور مستقیم فعالیت های مالی شرکت را تحت تاثیر قرار می دهند این هزینه ها هزینه های خصوصی خاص شرکت یا  داخلی نامیده می شوند .</a:t>
            </a:r>
            <a:endParaRPr lang="en-US" sz="2400" dirty="0" smtClean="0">
              <a:cs typeface="B Nazanin" pitchFamily="2" charset="-78"/>
            </a:endParaRPr>
          </a:p>
          <a:p>
            <a:pPr algn="just" rtl="1">
              <a:buNone/>
            </a:pPr>
            <a:r>
              <a:rPr lang="fa-IR" sz="2400" dirty="0" smtClean="0">
                <a:cs typeface="B Nazanin" pitchFamily="2" charset="-78"/>
              </a:rPr>
              <a:t>2 – هزینه های منحصر به فرد زیست محیطی که به شرکت ها مسئول آن ها نیستند وهیچ پیامد اقتصادی مستقیمی برای فعالیتهای مالی شرکت ندارند . این هزینه ها ، هزینه های اجتماعی نامیده می شود .</a:t>
            </a:r>
            <a:endParaRPr lang="en-US" sz="2400" dirty="0" smtClean="0">
              <a:cs typeface="B Nazanin" pitchFamily="2" charset="-78"/>
            </a:endParaRPr>
          </a:p>
          <a:p>
            <a:pPr algn="r">
              <a:buFont typeface="Wingdings" pitchFamily="2" charset="2"/>
              <a:buNone/>
            </a:pPr>
            <a:r>
              <a:rPr lang="fa-IR" sz="2100" dirty="0" smtClean="0">
                <a:cs typeface="B Nazanin" pitchFamily="2" charset="-78"/>
              </a:rPr>
              <a:t>    </a:t>
            </a:r>
            <a:endParaRPr lang="en-US" sz="2100" b="1" dirty="0">
              <a:cs typeface="B Nazanin" pitchFamily="2" charset="-78"/>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71462"/>
            <a:ext cx="9493250" cy="6858000"/>
          </a:xfrm>
        </p:spPr>
        <p:txBody>
          <a:bodyPr>
            <a:noAutofit/>
          </a:bodyPr>
          <a:lstStyle/>
          <a:p>
            <a:pPr algn="r">
              <a:buFont typeface="Wingdings" pitchFamily="2" charset="2"/>
              <a:buNone/>
            </a:pPr>
            <a:r>
              <a:rPr lang="fa-IR" sz="2300" dirty="0" smtClean="0">
                <a:cs typeface="B Titr" pitchFamily="2" charset="-78"/>
              </a:rPr>
              <a:t>هزینه های زیست محیطی مورد توجه مدیریت:</a:t>
            </a:r>
          </a:p>
          <a:p>
            <a:pPr algn="r" rtl="1"/>
            <a:r>
              <a:rPr lang="en-US" sz="2300" dirty="0" smtClean="0">
                <a:cs typeface="B Nazanin" pitchFamily="2" charset="-78"/>
              </a:rPr>
              <a:t>1</a:t>
            </a:r>
            <a:r>
              <a:rPr lang="fa-IR" sz="2300" dirty="0" smtClean="0">
                <a:cs typeface="B Nazanin" pitchFamily="2" charset="-78"/>
              </a:rPr>
              <a:t> - هزینه های زیست محیطی که به طور کلی و عمومی مورد توجه مدیریت قرار می گیرند و اصطلاحا به آن ها هزینه های مستقیم یا عادی گفته می شود .</a:t>
            </a:r>
            <a:endParaRPr lang="en-US" sz="2300" dirty="0" smtClean="0">
              <a:cs typeface="B Nazanin" pitchFamily="2" charset="-78"/>
            </a:endParaRPr>
          </a:p>
          <a:p>
            <a:pPr algn="r" rtl="1"/>
            <a:r>
              <a:rPr lang="fa-IR" sz="2300" dirty="0" smtClean="0">
                <a:cs typeface="B Nazanin" pitchFamily="2" charset="-78"/>
              </a:rPr>
              <a:t>2 - هزینه های زیست محیطی که ممکن است ( به دلیل تلقی آن ها به عنوان هزینه های سربار و یا تحقیق و توسعه مبهم باشند به خاطر تصمیم نادرست آن ها به مراکز هزینه ) بدارائه شوند یا به سادگی چشم پوشی شود به این هزینه ها اصطلاحا هزینه های مخفی احتمالی ، ویا کمتر مشهود گفته می شود .</a:t>
            </a:r>
            <a:endParaRPr lang="en-US" sz="2300" dirty="0" smtClean="0">
              <a:cs typeface="B Nazanin" pitchFamily="2" charset="-78"/>
            </a:endParaRPr>
          </a:p>
          <a:p>
            <a:pPr algn="r" rtl="1"/>
            <a:r>
              <a:rPr lang="fa-IR" sz="2300" dirty="0" smtClean="0">
                <a:cs typeface="B Nazanin" pitchFamily="2" charset="-78"/>
              </a:rPr>
              <a:t>هزینه های مخفی و پنهان از دید مدیریت :</a:t>
            </a:r>
            <a:endParaRPr lang="en-US" sz="2300" dirty="0" smtClean="0">
              <a:cs typeface="B Nazanin" pitchFamily="2" charset="-78"/>
            </a:endParaRPr>
          </a:p>
          <a:p>
            <a:pPr algn="r" rtl="1"/>
            <a:r>
              <a:rPr lang="fa-IR" sz="2300" dirty="0" smtClean="0">
                <a:cs typeface="B Nazanin" pitchFamily="2" charset="-78"/>
              </a:rPr>
              <a:t>1 - هزینه های زیست محیطی اولیه : هزینه هایی هستند که قبل از شروع فرآیند تولید ویابه کارگیری تجهیزات روی می دهند این هزینه ها می توانند شامل هزینه های مربوط به طراحی محصولات وفرآیند های تولیدی که از نظر زیست محیطی بهتر باشند ویا ارزیابی گزینه های مربوط به تجهیزات ، کنترل آلودگی و ... باشد .</a:t>
            </a:r>
            <a:endParaRPr lang="en-US" sz="2300" dirty="0" smtClean="0">
              <a:cs typeface="B Nazanin" pitchFamily="2" charset="-78"/>
            </a:endParaRPr>
          </a:p>
          <a:p>
            <a:pPr algn="r" rtl="1"/>
            <a:r>
              <a:rPr lang="fa-IR" sz="2300" dirty="0" smtClean="0">
                <a:cs typeface="B Nazanin" pitchFamily="2" charset="-78"/>
              </a:rPr>
              <a:t>2 – هزینه های زیست محیطی قانونی : هزینه هایی هستند که به خاطر پذیرفتن قوانین ومقررات دولتی مربوط به زیست محیطی شرکت تحمیل می شوند .</a:t>
            </a:r>
            <a:endParaRPr lang="en-US" sz="2300" dirty="0" smtClean="0">
              <a:cs typeface="B Nazanin" pitchFamily="2" charset="-78"/>
            </a:endParaRPr>
          </a:p>
          <a:p>
            <a:pPr algn="r" rtl="1"/>
            <a:r>
              <a:rPr lang="fa-IR" sz="2300" dirty="0" smtClean="0">
                <a:cs typeface="B Nazanin" pitchFamily="2" charset="-78"/>
              </a:rPr>
              <a:t>3 - هزینه های زیست محیطی اختیاری : هزینه هایی هستند که وقوع آن ها در واحد اقتصادی به خاطر رعایت الزامات قانونی زیست محیطی نیست بلکه خود واحد اقتصادی برای اصلاح زیست محیطی ویا افزایش اعتباری زیست محیطی شرکت در میان مشتریان آن ها را متحمل می شود .</a:t>
            </a:r>
            <a:endParaRPr lang="en-US" sz="2300" dirty="0" smtClean="0">
              <a:cs typeface="B Nazanin" pitchFamily="2" charset="-78"/>
            </a:endParaRPr>
          </a:p>
          <a:p>
            <a:pPr algn="r">
              <a:buFont typeface="Wingdings" pitchFamily="2" charset="2"/>
              <a:buNone/>
            </a:pPr>
            <a:endParaRPr lang="en-US" sz="2300" dirty="0" smtClean="0">
              <a:cs typeface="B Nazanin" pitchFamily="2" charset="-78"/>
            </a:endParaRPr>
          </a:p>
          <a:p>
            <a:pPr algn="r">
              <a:buFont typeface="Wingdings" pitchFamily="2" charset="2"/>
              <a:buNone/>
            </a:pPr>
            <a:endParaRPr lang="fa-IR" sz="2300" dirty="0" smtClean="0">
              <a:cs typeface="B Nazanin" pitchFamily="2" charset="-78"/>
            </a:endParaRPr>
          </a:p>
          <a:p>
            <a:pPr algn="r">
              <a:buFont typeface="Wingdings" pitchFamily="2" charset="2"/>
              <a:buNone/>
            </a:pPr>
            <a:r>
              <a:rPr lang="fa-IR" sz="2300" dirty="0" smtClean="0">
                <a:cs typeface="B Nazanin" pitchFamily="2" charset="-78"/>
              </a:rPr>
              <a:t>    </a:t>
            </a:r>
            <a:endParaRPr lang="en-US" sz="2300" b="1" dirty="0" smtClean="0">
              <a:cs typeface="B Nazanin" pitchFamily="2" charset="-78"/>
            </a:endParaRPr>
          </a:p>
          <a:p>
            <a:pPr algn="r">
              <a:buFont typeface="Wingdings" pitchFamily="2" charset="2"/>
              <a:buNone/>
            </a:pPr>
            <a:endParaRPr lang="en-US" sz="2300" b="1" dirty="0">
              <a:cs typeface="B Nazanin"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6553200"/>
          </a:xfrm>
        </p:spPr>
        <p:txBody>
          <a:bodyPr>
            <a:noAutofit/>
          </a:bodyPr>
          <a:lstStyle/>
          <a:p>
            <a:pPr algn="r">
              <a:buFont typeface="Wingdings" pitchFamily="2" charset="2"/>
              <a:buNone/>
            </a:pPr>
            <a:r>
              <a:rPr lang="fa-IR" sz="2300" dirty="0" smtClean="0">
                <a:cs typeface="B Titr" pitchFamily="2" charset="-78"/>
              </a:rPr>
              <a:t>هزینه های محیط زیست اجتماعی و داخلی:</a:t>
            </a:r>
          </a:p>
          <a:p>
            <a:pPr algn="r">
              <a:buFont typeface="Wingdings" pitchFamily="2" charset="2"/>
              <a:buNone/>
            </a:pPr>
            <a:r>
              <a:rPr lang="fa-IR" sz="2300" dirty="0" smtClean="0">
                <a:cs typeface="B Nazanin" pitchFamily="2" charset="-78"/>
              </a:rPr>
              <a:t>در حسابداری محیط زیست آگاهی از اختلاف بین هزینه های محیط زیست اجتماعی و داخلی لازم و ضروری است.نمایشگر پایین این اختلاف را به خوبی نشان می  دهد:</a:t>
            </a:r>
          </a:p>
          <a:p>
            <a:pPr algn="r">
              <a:buFont typeface="Wingdings" pitchFamily="2" charset="2"/>
              <a:buNone/>
            </a:pPr>
            <a:r>
              <a:rPr lang="fa-IR" sz="2300" dirty="0" smtClean="0">
                <a:cs typeface="B Nazanin" pitchFamily="2" charset="-78"/>
              </a:rPr>
              <a:t>هزینه های سنتی کارخانه در قسمت میانی نمایشگر،هزینه های تجاری هستند که نوعا به طور مناسب به موضوعات هزینه ،مانند هزینه دستمزد و مواد اولیه،ردیابی میشوند بسیاری از هزینه های مزبوردرسیستم حسابداری صنعتی به طور مستقیم به محصولات و فرایندهای تولیدی تخصیص داده میشوند که علت وقوع این هزینه ها هستند ودر ارزیابی مخارج سرمایه ای مد نظر قرار میگیرند.قسمت بزرگ تر نمایشگر هزینه های مخفی هستند که در واحد اقتصادی رخ میدهد و هنگام تصمیم گیری از آنها چشم پوشی میشود.  </a:t>
            </a:r>
          </a:p>
          <a:p>
            <a:pPr algn="r">
              <a:buFont typeface="Wingdings" pitchFamily="2" charset="2"/>
              <a:buNone/>
            </a:pPr>
            <a:r>
              <a:rPr lang="fa-IR" sz="2300" dirty="0" smtClean="0">
                <a:cs typeface="B Nazanin" pitchFamily="2" charset="-78"/>
              </a:rPr>
              <a:t>هزینه های داخلی شرکت آن دسته از هزینه هایی هستند که در واحد تجاری روی میدهندو واحد تجاری مسول آنهاست. هزینه های داخلی به طور مستقیم بر سود و زیان شرکت تأثیر می گذارند.</a:t>
            </a:r>
          </a:p>
          <a:p>
            <a:pPr algn="r">
              <a:buFont typeface="Wingdings" pitchFamily="2" charset="2"/>
              <a:buNone/>
            </a:pPr>
            <a:r>
              <a:rPr lang="fa-IR" sz="2300" dirty="0" smtClean="0">
                <a:cs typeface="B Nazanin" pitchFamily="2" charset="-78"/>
              </a:rPr>
              <a:t>قسمت بیرونی نمایشگر هدینه های زیست محیطی اجتماعی را نشان میدهد این هزینه ها بر محیط و جامعه تأثیر میگذارند واز نظر قانونی واحد تجاری مسؤل جبران این هزینه ها از نظر مالی نیست.هزینه های اجتماعی به طور مستقیم بر سود و زیان شرکت تأثیر نمیگذارندو به صورت کیفی و یا کمی بر حسب مبلغ بیان میشوند.تأثیر هزینه های اجتماعی به صورت زیر است:</a:t>
            </a:r>
          </a:p>
          <a:p>
            <a:pPr algn="r">
              <a:buFont typeface="Wingdings" pitchFamily="2" charset="2"/>
              <a:buNone/>
            </a:pPr>
            <a:r>
              <a:rPr lang="fa-IR" sz="2300" dirty="0" smtClean="0">
                <a:cs typeface="B Nazanin" pitchFamily="2" charset="-78"/>
              </a:rPr>
              <a:t>1-آلودگی زیست محیطی</a:t>
            </a:r>
          </a:p>
          <a:p>
            <a:pPr algn="r">
              <a:buFont typeface="Wingdings" pitchFamily="2" charset="2"/>
              <a:buNone/>
            </a:pPr>
            <a:r>
              <a:rPr lang="fa-IR" sz="2300" dirty="0" smtClean="0">
                <a:cs typeface="B Nazanin" pitchFamily="2" charset="-78"/>
              </a:rPr>
              <a:t>2-تأثیرات زیان بار بر رفاه؛آسایش و سلامتی انسان که از طریق سیستم قانونی هم قابل جبران نیست.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ntitled.jpg"/>
          <p:cNvPicPr>
            <a:picLocks noChangeAspect="1"/>
          </p:cNvPicPr>
          <p:nvPr/>
        </p:nvPicPr>
        <p:blipFill>
          <a:blip r:embed="rId2" cstate="print"/>
          <a:stretch>
            <a:fillRect/>
          </a:stretch>
        </p:blipFill>
        <p:spPr>
          <a:xfrm>
            <a:off x="2012136" y="556369"/>
            <a:ext cx="6113902" cy="5535071"/>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6553200"/>
          </a:xfrm>
        </p:spPr>
        <p:txBody>
          <a:bodyPr>
            <a:noAutofit/>
          </a:bodyPr>
          <a:lstStyle/>
          <a:p>
            <a:pPr algn="r">
              <a:buFont typeface="Wingdings" pitchFamily="2" charset="2"/>
              <a:buNone/>
            </a:pPr>
            <a:r>
              <a:rPr lang="fa-IR" sz="2100" dirty="0" smtClean="0">
                <a:cs typeface="B Titr" pitchFamily="2" charset="-78"/>
              </a:rPr>
              <a:t>نحوه برخورد با هزینه های محیط زیست:</a:t>
            </a:r>
            <a:endParaRPr lang="en-US" sz="2100" dirty="0" smtClean="0">
              <a:cs typeface="B Titr" pitchFamily="2" charset="-78"/>
            </a:endParaRPr>
          </a:p>
          <a:p>
            <a:pPr algn="r">
              <a:buFont typeface="Wingdings" pitchFamily="2" charset="2"/>
              <a:buNone/>
            </a:pPr>
            <a:r>
              <a:rPr lang="fa-IR" sz="2100" dirty="0" smtClean="0">
                <a:cs typeface="B Nazanin" pitchFamily="2" charset="-78"/>
              </a:rPr>
              <a:t>    </a:t>
            </a:r>
            <a:endParaRPr lang="en-US" sz="2100" b="1" dirty="0">
              <a:cs typeface="B Nazanin" pitchFamily="2" charset="-78"/>
            </a:endParaRPr>
          </a:p>
        </p:txBody>
      </p:sp>
      <p:sp>
        <p:nvSpPr>
          <p:cNvPr id="3" name="Rectangle 2"/>
          <p:cNvSpPr/>
          <p:nvPr/>
        </p:nvSpPr>
        <p:spPr>
          <a:xfrm>
            <a:off x="232139" y="714357"/>
            <a:ext cx="9364331" cy="5755422"/>
          </a:xfrm>
          <a:prstGeom prst="rect">
            <a:avLst/>
          </a:prstGeom>
        </p:spPr>
        <p:txBody>
          <a:bodyPr wrap="square">
            <a:spAutoFit/>
          </a:bodyPr>
          <a:lstStyle/>
          <a:p>
            <a:pPr algn="r"/>
            <a:r>
              <a:rPr lang="fa-IR" sz="2300" i="0" dirty="0" smtClean="0">
                <a:cs typeface="B Nazanin" pitchFamily="2" charset="-78"/>
              </a:rPr>
              <a:t>شناخت هزینه های زیست محیطی مرتبط با تولیدات یک شرکت یا سازمان برای تصمیم گیری درست مدیریت بسیار حائز اهمیت می باشد. رسیدن به اهدافی مثل کاهش هزینه های زیست محیطی افزایش درآمد و بهبود عملکرد زیست محیطی مستلزم توجه به هزینه های زیست محیطی جاری ،آتی و بالقوه می باشد. وقتی برای موسسه ای هزینه های زیست محیطی معینی در دوره جاری متحمل می شود این سوال پیش می آید که باید برای کدام </a:t>
            </a:r>
            <a:endParaRPr lang="en-US" sz="2300" i="0" dirty="0" smtClean="0">
              <a:cs typeface="B Nazanin" pitchFamily="2" charset="-78"/>
            </a:endParaRPr>
          </a:p>
          <a:p>
            <a:pPr algn="r"/>
            <a:r>
              <a:rPr lang="fa-IR" sz="2300" i="0" dirty="0" smtClean="0">
                <a:cs typeface="B Nazanin" pitchFamily="2" charset="-78"/>
              </a:rPr>
              <a:t>دوره حسابداری هزینه شود؟ </a:t>
            </a:r>
          </a:p>
          <a:p>
            <a:pPr algn="r"/>
            <a:r>
              <a:rPr lang="fa-IR" sz="2300" i="0" dirty="0" smtClean="0">
                <a:cs typeface="B Nazanin" pitchFamily="2" charset="-78"/>
              </a:rPr>
              <a:t>هزینه زیست محیطی یک دوره معین ممکن است در نتیجه مخارج جاری یا مورد انتظار </a:t>
            </a:r>
          </a:p>
          <a:p>
            <a:pPr algn="r"/>
            <a:r>
              <a:rPr lang="fa-IR" sz="2300" i="0" dirty="0" smtClean="0">
                <a:cs typeface="B Nazanin" pitchFamily="2" charset="-78"/>
              </a:rPr>
              <a:t>آینده یک دارایی یا خدمت ایجاد شده باشد.</a:t>
            </a:r>
          </a:p>
          <a:p>
            <a:pPr algn="r"/>
            <a:r>
              <a:rPr lang="fa-IR" sz="2300" i="0" dirty="0" smtClean="0">
                <a:cs typeface="B Nazanin" pitchFamily="2" charset="-78"/>
              </a:rPr>
              <a:t>هزینه زیست محیطی که در نتیجه مخارج جاری ایجاد شده باشد به وضوح در صورت های مالی شناسایی خواهد شد و هزینه های محیط زیست که در نتیجه مخارج مورد انتظار آینده</a:t>
            </a:r>
          </a:p>
          <a:p>
            <a:pPr algn="r"/>
            <a:r>
              <a:rPr lang="fa-IR" sz="2300" i="0" dirty="0" smtClean="0">
                <a:cs typeface="B Nazanin" pitchFamily="2" charset="-78"/>
              </a:rPr>
              <a:t>محتمل میشود،زمانی در صورت های مالی شناسایی خواهد شد که دارای معیارهای شناسایی بدهی باشد.</a:t>
            </a:r>
          </a:p>
          <a:p>
            <a:pPr algn="r"/>
            <a:r>
              <a:rPr lang="fa-IR" sz="2300" i="0" dirty="0" smtClean="0">
                <a:cs typeface="B Nazanin" pitchFamily="2" charset="-78"/>
              </a:rPr>
              <a:t>در صورتی که هزینه زیست محیطی ناشی از تغییر در برآورد باشد ،مطابق با استانداردهای مربوط به </a:t>
            </a:r>
            <a:endParaRPr lang="en-US" sz="2300" i="0" dirty="0" smtClean="0">
              <a:cs typeface="B Nazanin" pitchFamily="2" charset="-78"/>
            </a:endParaRPr>
          </a:p>
          <a:p>
            <a:pPr algn="r"/>
            <a:r>
              <a:rPr lang="fa-IR" sz="2300" i="0" dirty="0" smtClean="0">
                <a:cs typeface="B Nazanin" pitchFamily="2" charset="-78"/>
              </a:rPr>
              <a:t>تغییر در برآورد با آن برخورد میشود.</a:t>
            </a:r>
          </a:p>
          <a:p>
            <a:pPr algn="r"/>
            <a:r>
              <a:rPr lang="fa-IR" sz="2300" i="0" dirty="0" smtClean="0">
                <a:cs typeface="B Nazanin" pitchFamily="2" charset="-78"/>
              </a:rPr>
              <a:t>   </a:t>
            </a:r>
          </a:p>
          <a:p>
            <a:pPr algn="r"/>
            <a:r>
              <a:rPr lang="fa-IR" sz="2300" i="0" dirty="0" smtClean="0">
                <a:cs typeface="B Nazanin" pitchFamily="2" charset="-78"/>
              </a:rPr>
              <a:t>  </a:t>
            </a:r>
          </a:p>
          <a:p>
            <a:pPr algn="r"/>
            <a:endParaRPr lang="en-US" sz="2300" i="0" dirty="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738158" y="2243142"/>
            <a:ext cx="8505825" cy="1828800"/>
          </a:xfrm>
        </p:spPr>
        <p:txBody>
          <a:bodyPr>
            <a:noAutofit/>
          </a:bodyPr>
          <a:lstStyle/>
          <a:p>
            <a:pPr algn="r"/>
            <a:r>
              <a:rPr lang="fa-IR" sz="2300" dirty="0" smtClean="0">
                <a:solidFill>
                  <a:schemeClr val="tx1"/>
                </a:solidFill>
                <a:cs typeface="B Nazanin" pitchFamily="2" charset="-78"/>
              </a:rPr>
              <a:t>هزینه های محیط زیست که به طور مستقیم یا غیر مستقیم با منافع دوره جاری مرتبط هستند باید در دوره جاری هزینه شوند.به علاوه؛هزینه های محیط زیست که به عنوان هزینه های دوره یا زیان تلقی می شوند؛باید در دوره جاری حدف شوند.بسیاری از هزینه های زیست محیطی را میتوان با استفاده از تصمیم گیری های تجاری بهتر،سرمایه گذاری در فناوری های سازگارتر با محیط زیست(صنایع سبز)وطراحی دوباره فرآیند ها و محصولات تولیدی به طور درخور ملاحظه ای کاهش داده یا به طور کامل حذف کرد.زیرا برخی از این هزینه ها ممکن است هیج ارزش افزروده ای برای سیستم ویا محصول ایجاد نکنند.مدیریت بهتر هزینه های زیست محیطی قادر خواهد بود عملکرد زیست محیطی شرکت را بهبود بخشیده و مزایای در خور اعتنایی را برای جامعه به همراه داشته باشد. </a:t>
            </a:r>
            <a:endParaRPr lang="en-US" sz="2300" dirty="0">
              <a:solidFill>
                <a:schemeClr val="tx1"/>
              </a:solidFill>
              <a:cs typeface="B Nazanin" pitchFamily="2" charset="-78"/>
            </a:endParaRPr>
          </a:p>
        </p:txBody>
      </p:sp>
    </p:spTree>
    <p:extLst>
      <p:ext uri="{BB962C8B-B14F-4D97-AF65-F5344CB8AC3E}">
        <p14:creationId xmlns:p14="http://schemas.microsoft.com/office/powerpoint/2010/main" val="29601727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738158" y="2243142"/>
            <a:ext cx="8505825" cy="1828800"/>
          </a:xfrm>
        </p:spPr>
        <p:txBody>
          <a:bodyPr>
            <a:noAutofit/>
          </a:bodyPr>
          <a:lstStyle/>
          <a:p>
            <a:pPr algn="r" rtl="1"/>
            <a:r>
              <a:rPr lang="fa-IR" sz="2400" dirty="0">
                <a:solidFill>
                  <a:schemeClr val="tx1"/>
                </a:solidFill>
                <a:cs typeface="B Nazanin" pitchFamily="2" charset="-78"/>
              </a:rPr>
              <a:t/>
            </a:r>
            <a:br>
              <a:rPr lang="fa-IR" sz="2400" dirty="0">
                <a:solidFill>
                  <a:schemeClr val="tx1"/>
                </a:solidFill>
                <a:cs typeface="B Nazanin" pitchFamily="2" charset="-78"/>
              </a:rPr>
            </a:br>
            <a:r>
              <a:rPr lang="fa-IR" sz="2400" dirty="0">
                <a:solidFill>
                  <a:schemeClr val="tx1"/>
                </a:solidFill>
                <a:cs typeface="B Nazanin" pitchFamily="2" charset="-78"/>
              </a:rPr>
              <a:t>شناسایی بدهی:</a:t>
            </a:r>
            <a:br>
              <a:rPr lang="fa-IR" sz="2400" dirty="0">
                <a:solidFill>
                  <a:schemeClr val="tx1"/>
                </a:solidFill>
                <a:cs typeface="B Nazanin" pitchFamily="2" charset="-78"/>
              </a:rPr>
            </a:br>
            <a:r>
              <a:rPr lang="fa-IR" sz="2400" dirty="0">
                <a:solidFill>
                  <a:schemeClr val="tx1"/>
                </a:solidFill>
                <a:cs typeface="B Nazanin" pitchFamily="2" charset="-78"/>
              </a:rPr>
              <a:t>بر اساس مفاهیم حسابداری؛شناسایی بدهی زمانی صورت می گیرد که بتوان آن را به طور منطقی برآورد کرد.وقتی محدوده مبالغ برآوردی مخارج آینده محیط زیست که مشمول تعریف بدهی است،تعیین شد،باید مبلغی معوق شود.هنگامی که مخارج آینده محیط زیست محتمل باشد ،مدیریت قادر خواهد بود برای مخارج آینده دامنه مبالغ منطقی آینده را برآورد کند.اما در برخی شرایط ممکن است تععین دامنه برای مبالغ برآوردی میسر نباشد.در این </a:t>
            </a:r>
            <a:r>
              <a:rPr lang="fa-IR" sz="2400">
                <a:solidFill>
                  <a:schemeClr val="tx1"/>
                </a:solidFill>
                <a:cs typeface="B Nazanin" pitchFamily="2" charset="-78"/>
              </a:rPr>
              <a:t>حالت </a:t>
            </a:r>
            <a:r>
              <a:rPr lang="fa-IR" sz="2400" smtClean="0">
                <a:solidFill>
                  <a:schemeClr val="tx1"/>
                </a:solidFill>
                <a:cs typeface="B Nazanin" pitchFamily="2" charset="-78"/>
              </a:rPr>
              <a:t>مخارج آینده </a:t>
            </a:r>
            <a:r>
              <a:rPr lang="fa-IR" sz="2400" dirty="0">
                <a:solidFill>
                  <a:schemeClr val="tx1"/>
                </a:solidFill>
                <a:cs typeface="B Nazanin" pitchFamily="2" charset="-78"/>
              </a:rPr>
              <a:t>شناسایی نشده و تنها ماهیت بدهی افشا خواهد شد.</a:t>
            </a:r>
            <a:br>
              <a:rPr lang="fa-IR" sz="2400" dirty="0">
                <a:solidFill>
                  <a:schemeClr val="tx1"/>
                </a:solidFill>
                <a:cs typeface="B Nazanin" pitchFamily="2" charset="-78"/>
              </a:rPr>
            </a:br>
            <a:endParaRPr lang="en-US" sz="2400" dirty="0">
              <a:solidFill>
                <a:schemeClr val="tx1"/>
              </a:solidFill>
              <a:cs typeface="B Nazanin" pitchFamily="2" charset="-78"/>
            </a:endParaRPr>
          </a:p>
        </p:txBody>
      </p:sp>
    </p:spTree>
    <p:extLst>
      <p:ext uri="{BB962C8B-B14F-4D97-AF65-F5344CB8AC3E}">
        <p14:creationId xmlns:p14="http://schemas.microsoft.com/office/powerpoint/2010/main" val="29601727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38092" y="-24"/>
            <a:ext cx="9667908" cy="6858000"/>
          </a:xfrm>
        </p:spPr>
        <p:txBody>
          <a:bodyPr>
            <a:noAutofit/>
          </a:bodyPr>
          <a:lstStyle/>
          <a:p>
            <a:pPr algn="r">
              <a:buFont typeface="Wingdings" pitchFamily="2" charset="2"/>
              <a:buNone/>
            </a:pPr>
            <a:r>
              <a:rPr lang="fa-IR" sz="2300" dirty="0" smtClean="0">
                <a:cs typeface="B Titr" pitchFamily="2" charset="-78"/>
              </a:rPr>
              <a:t>  نتیجه گیری :</a:t>
            </a:r>
          </a:p>
          <a:p>
            <a:pPr algn="just" rtl="1">
              <a:lnSpc>
                <a:spcPct val="150000"/>
              </a:lnSpc>
              <a:buFont typeface="Wingdings" pitchFamily="2" charset="2"/>
              <a:buNone/>
            </a:pPr>
            <a:r>
              <a:rPr lang="fa-IR" sz="2300" dirty="0" smtClean="0">
                <a:cs typeface="B Nazanin" pitchFamily="2" charset="-78"/>
              </a:rPr>
              <a:t>حسابداری محیط زیست ابزاری جامع و فراگیر برای وارد کردن ملاحظات زیست محیطی درتصمیم گیری های تجاری است.وارد کردن هزینه های زیست محیطی داخلی در سیستم حسابداری به شرکت ها کمک خواهد کرد تا تصمیماتی اتخاذ نمایند که علاوه بر افزایش سودآوری بلند مدت عملکرد محیگ زیست را نیز بهبود بخشیده و با معرفی خود به عنوان صنعت سبز به بازار سرمایه موجبات افزایش ثروت سهامداران را فراهم آورند.</a:t>
            </a:r>
          </a:p>
          <a:p>
            <a:pPr algn="just" rtl="1">
              <a:lnSpc>
                <a:spcPct val="150000"/>
              </a:lnSpc>
              <a:buFont typeface="Wingdings" pitchFamily="2" charset="2"/>
              <a:buNone/>
            </a:pPr>
            <a:r>
              <a:rPr lang="fa-IR" sz="2300" dirty="0" smtClean="0">
                <a:cs typeface="B Nazanin" pitchFamily="2" charset="-78"/>
              </a:rPr>
              <a:t>سیستم مدیریت هزینه های محیط زیست باید روشی برای حسابداری تمام هزینه های محیط زیست داشته باشد و هزینه های زیست محیطی اجتماعی و داخلی رابا هم به منظور تسهیم هزینه ها و طراحی محصولات فرایندهای تولیدی و دیگر تصمیمات آتی شرکت به کار گیرد.</a:t>
            </a:r>
          </a:p>
          <a:p>
            <a:pPr algn="just" rtl="1">
              <a:lnSpc>
                <a:spcPct val="150000"/>
              </a:lnSpc>
              <a:buFont typeface="Wingdings" pitchFamily="2" charset="2"/>
              <a:buNone/>
            </a:pPr>
            <a:r>
              <a:rPr lang="fa-IR" sz="2300" dirty="0" smtClean="0">
                <a:cs typeface="B Nazanin" pitchFamily="2" charset="-78"/>
              </a:rPr>
              <a:t>سیستم حسابداری محیط زیست مبتنی بر اندیشه تحول حسابداری کلاسیک و تکمیل آن است.در این راستا باید هزینه های ناشی از آلودگی ورفع آن به عنوان تابعی از تولید یا خدمات نیز در کنار سود و هزینه حاصل از خوی کالاها وخدمات محاسبه شود.</a:t>
            </a:r>
            <a:endParaRPr lang="en-US" sz="2300" dirty="0" smtClean="0">
              <a:cs typeface="B Nazanin" pitchFamily="2" charset="-78"/>
            </a:endParaRPr>
          </a:p>
          <a:p>
            <a:pPr algn="r">
              <a:buFont typeface="Wingdings" pitchFamily="2" charset="2"/>
              <a:buNone/>
            </a:pPr>
            <a:endParaRPr lang="fa-IR" sz="2300" dirty="0" smtClean="0">
              <a:cs typeface="B Nazanin" pitchFamily="2" charset="-78"/>
            </a:endParaRPr>
          </a:p>
          <a:p>
            <a:pPr algn="r">
              <a:buFont typeface="Wingdings" pitchFamily="2" charset="2"/>
              <a:buNone/>
            </a:pPr>
            <a:r>
              <a:rPr lang="fa-IR" sz="2300" dirty="0" smtClean="0">
                <a:cs typeface="B Nazanin" pitchFamily="2" charset="-78"/>
              </a:rPr>
              <a:t>    </a:t>
            </a:r>
            <a:endParaRPr lang="en-US" sz="2300" b="1" dirty="0">
              <a:cs typeface="B Nazanin" pitchFamily="2" charset="-78"/>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247650" y="304800"/>
            <a:ext cx="9493250" cy="6553200"/>
          </a:xfrm>
        </p:spPr>
        <p:txBody>
          <a:bodyPr>
            <a:noAutofit/>
          </a:bodyPr>
          <a:lstStyle/>
          <a:p>
            <a:pPr algn="r">
              <a:buFont typeface="Wingdings" pitchFamily="2" charset="2"/>
              <a:buNone/>
            </a:pPr>
            <a:r>
              <a:rPr lang="fa-IR" sz="2100" dirty="0" smtClean="0">
                <a:cs typeface="B Titr" pitchFamily="2" charset="-78"/>
              </a:rPr>
              <a:t>منابع:</a:t>
            </a:r>
            <a:endParaRPr lang="en-US" sz="2100" dirty="0" smtClean="0">
              <a:cs typeface="B Titr" pitchFamily="2" charset="-78"/>
            </a:endParaRPr>
          </a:p>
          <a:p>
            <a:pPr algn="r">
              <a:buFont typeface="Wingdings" pitchFamily="2" charset="2"/>
              <a:buNone/>
            </a:pPr>
            <a:endParaRPr lang="fa-IR" sz="2100" dirty="0" smtClean="0">
              <a:cs typeface="B Nazanin" pitchFamily="2" charset="-78"/>
            </a:endParaRPr>
          </a:p>
          <a:p>
            <a:pPr algn="r">
              <a:buFont typeface="Wingdings" pitchFamily="2" charset="2"/>
              <a:buNone/>
            </a:pPr>
            <a:r>
              <a:rPr lang="fa-IR" sz="2100" dirty="0" smtClean="0">
                <a:cs typeface="B Nazanin" pitchFamily="2" charset="-78"/>
              </a:rPr>
              <a:t> دکتر خوش طینت«حسابداری زیست محیطی ابزاری جدید برای فرهنگی پایدار»</a:t>
            </a:r>
          </a:p>
          <a:p>
            <a:pPr algn="r">
              <a:buFont typeface="Wingdings" pitchFamily="2" charset="2"/>
              <a:buNone/>
            </a:pPr>
            <a:r>
              <a:rPr lang="fa-IR" sz="2100" dirty="0" smtClean="0">
                <a:cs typeface="B Nazanin" pitchFamily="2" charset="-78"/>
              </a:rPr>
              <a:t>مجله حسابدار شماره 210 مقاله لیلا پاک گوهر</a:t>
            </a:r>
          </a:p>
          <a:p>
            <a:pPr algn="r">
              <a:buFont typeface="Wingdings" pitchFamily="2" charset="2"/>
              <a:buNone/>
            </a:pPr>
            <a:r>
              <a:rPr lang="fa-IR" sz="2100" dirty="0" smtClean="0">
                <a:cs typeface="B Nazanin" pitchFamily="2" charset="-78"/>
              </a:rPr>
              <a:t> دکتر خوش طینت«حسابداری مسولیت های اجتماعی»</a:t>
            </a:r>
          </a:p>
          <a:p>
            <a:pPr algn="r">
              <a:buFont typeface="Wingdings" pitchFamily="2" charset="2"/>
              <a:buNone/>
            </a:pPr>
            <a:r>
              <a:rPr lang="fa-IR" sz="2100" dirty="0" smtClean="0">
                <a:cs typeface="B Nazanin" pitchFamily="2" charset="-78"/>
              </a:rPr>
              <a:t>دکتر سید حسین سجادی «حسابداری زیست محیطی»</a:t>
            </a:r>
          </a:p>
          <a:p>
            <a:pPr algn="r">
              <a:buFont typeface="Wingdings" pitchFamily="2" charset="2"/>
              <a:buNone/>
            </a:pPr>
            <a:r>
              <a:rPr lang="en-US" sz="2100" dirty="0" smtClean="0">
                <a:cs typeface="B Nazanin" pitchFamily="2" charset="-78"/>
              </a:rPr>
              <a:t>Bavaria ,</a:t>
            </a:r>
            <a:r>
              <a:rPr lang="en-US" sz="2100" dirty="0" err="1" smtClean="0">
                <a:cs typeface="B Nazanin" pitchFamily="2" charset="-78"/>
              </a:rPr>
              <a:t>joan</a:t>
            </a:r>
            <a:r>
              <a:rPr lang="en-US" sz="2100" dirty="0" smtClean="0">
                <a:cs typeface="B Nazanin" pitchFamily="2" charset="-78"/>
              </a:rPr>
              <a:t>. Fiduciary obligation and the importance of an environmental </a:t>
            </a:r>
            <a:r>
              <a:rPr lang="en-US" sz="2100" dirty="0" err="1" smtClean="0">
                <a:cs typeface="B Nazanin" pitchFamily="2" charset="-78"/>
              </a:rPr>
              <a:t>accountingstandard</a:t>
            </a:r>
            <a:endParaRPr lang="en-US" sz="2100" dirty="0" smtClean="0">
              <a:cs typeface="B Nazanin" pitchFamily="2" charset="-78"/>
            </a:endParaRPr>
          </a:p>
          <a:p>
            <a:pPr algn="r">
              <a:buFont typeface="Wingdings" pitchFamily="2" charset="2"/>
              <a:buNone/>
            </a:pPr>
            <a:r>
              <a:rPr lang="fa-IR" sz="2100" dirty="0" smtClean="0">
                <a:cs typeface="B Nazanin" pitchFamily="2" charset="-78"/>
              </a:rPr>
              <a:t>  </a:t>
            </a:r>
            <a:endParaRPr lang="en-US" sz="2100" b="1" dirty="0">
              <a:cs typeface="B Nazanin" pitchFamily="2" charset="-78"/>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
  <TotalTime>2939</TotalTime>
  <Words>1863</Words>
  <Application>Microsoft Office PowerPoint</Application>
  <PresentationFormat>A4 Paper (210x297 mm)</PresentationFormat>
  <Paragraphs>102</Paragraphs>
  <Slides>19</Slides>
  <Notes>1</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Custom Design</vt:lpstr>
      <vt:lpstr>Flow</vt:lpstr>
      <vt:lpstr>بنام خدا</vt:lpstr>
      <vt:lpstr>PowerPoint Presentation</vt:lpstr>
      <vt:lpstr>PowerPoint Presentation</vt:lpstr>
      <vt:lpstr>PowerPoint Presentation</vt:lpstr>
      <vt:lpstr>PowerPoint Presentation</vt:lpstr>
      <vt:lpstr>PowerPoint Presentation</vt:lpstr>
      <vt:lpstr>PowerPoint Presentation</vt:lpstr>
      <vt:lpstr>چارچوب حسابداری محیط زیست: حسابداری زیست محیطی ابزار انعطاف پذیری است که می تواند چهارچوب های مختلفی را پوشش دهد ودر مقیاس های مختلف مورد استفاده قرار گیرد مقیاس و درجه حسابداری زیست محیطی به منابع نیازها و اهداف شرکت بستگی دارد . حسابداری زیست محیطی را می توان در مقیاس های مختلف زیر بکار گرفت : 1 ) فرآیندهای تولیدی جداگانه ویا گروهی 2 ) سیستم تولیدی 3 ) محصول ویا خطوط تولید محصول  4 ) تجهیزات تولیدی چهارچوب حسابداری محیط زیست در تعیین استانداردهای گزارشگری مورد توجه می باشد . در ارائه چهارچوب قانون از حسابداری محیط زیست در موارد زیر تاکید می شود . 1 ) بالا بردن سطح آگاهی در مورد مباحث زیست محیطی 2 ) توسعه خط مشی هایی برای کمک به شناسایی مباحث زیست محیطی وارزیابی وگزارش چنین مباحثی (3 تهیه برنامه های آموزشی از طریق رشته هایی که مباحث زیست محیطی و حسابداری آن را مورد توجه قرار میدهد. 4)توسعه و توجه به حسابداری محیط زیست</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هزینه های محیط زیست که به طور مستقیم یا غیر مستقیم با منافع دوره جاری مرتبط هستند باید در دوره جاری هزینه شوند.به علاوه؛هزینه های محیط زیست که به عنوان هزینه های دوره یا زیان تلقی می شوند؛باید در دوره جاری حدف شوند.بسیاری از هزینه های زیست محیطی را میتوان با استفاده از تصمیم گیری های تجاری بهتر،سرمایه گذاری در فناوری های سازگارتر با محیط زیست(صنایع سبز)وطراحی دوباره فرآیند ها و محصولات تولیدی به طور درخور ملاحظه ای کاهش داده یا به طور کامل حذف کرد.زیرا برخی از این هزینه ها ممکن است هیج ارزش افزروده ای برای سیستم ویا محصول ایجاد نکنند.مدیریت بهتر هزینه های زیست محیطی قادر خواهد بود عملکرد زیست محیطی شرکت را بهبود بخشیده و مزایای در خور اعتنایی را برای جامعه به همراه داشته باشد. </vt:lpstr>
      <vt:lpstr> شناسایی بدهی: بر اساس مفاهیم حسابداری؛شناسایی بدهی زمانی صورت می گیرد که بتوان آن را به طور منطقی برآورد کرد.وقتی محدوده مبالغ برآوردی مخارج آینده محیط زیست که مشمول تعریف بدهی است،تعیین شد،باید مبلغی معوق شود.هنگامی که مخارج آینده محیط زیست محتمل باشد ،مدیریت قادر خواهد بود برای مخارج آینده دامنه مبالغ منطقی آینده را برآورد کند.اما در برخی شرایط ممکن است تععین دامنه برای مبالغ برآوردی میسر نباشد.در این حالت مخارج آینده شناسایی نشده و تنها ماهیت بدهی افشا خواهد شد. </vt:lpstr>
      <vt:lpstr>PowerPoint Presentation</vt:lpstr>
      <vt:lpstr>PowerPoint Presentation</vt:lpstr>
    </vt:vector>
  </TitlesOfParts>
  <Company>jh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نمودار مسیر تنظیم (فرم رسید موقت انبار )وجریان توزیع نسخه های آن</dc:title>
  <dc:creator>tohidy</dc:creator>
  <cp:lastModifiedBy>Windows User</cp:lastModifiedBy>
  <cp:revision>300</cp:revision>
  <dcterms:created xsi:type="dcterms:W3CDTF">2010-05-18T18:09:01Z</dcterms:created>
  <dcterms:modified xsi:type="dcterms:W3CDTF">2020-05-28T07:52:00Z</dcterms:modified>
</cp:coreProperties>
</file>