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custDataLst>
    <p:tags r:id="rId12"/>
  </p:custDataLst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6197-414A-4DCD-B119-8702EDB4C9A9}" type="datetimeFigureOut">
              <a:rPr lang="fa-IR" smtClean="0"/>
              <a:pPr/>
              <a:t>28/08/1441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A1868-2AEE-4A77-B062-E81E6C6252B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6197-414A-4DCD-B119-8702EDB4C9A9}" type="datetimeFigureOut">
              <a:rPr lang="fa-IR" smtClean="0"/>
              <a:pPr/>
              <a:t>28/08/1441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A1868-2AEE-4A77-B062-E81E6C6252B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6197-414A-4DCD-B119-8702EDB4C9A9}" type="datetimeFigureOut">
              <a:rPr lang="fa-IR" smtClean="0"/>
              <a:pPr/>
              <a:t>28/08/1441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A1868-2AEE-4A77-B062-E81E6C6252B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6197-414A-4DCD-B119-8702EDB4C9A9}" type="datetimeFigureOut">
              <a:rPr lang="fa-IR" smtClean="0"/>
              <a:pPr/>
              <a:t>28/08/1441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A1868-2AEE-4A77-B062-E81E6C6252B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6197-414A-4DCD-B119-8702EDB4C9A9}" type="datetimeFigureOut">
              <a:rPr lang="fa-IR" smtClean="0"/>
              <a:pPr/>
              <a:t>28/08/1441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A1868-2AEE-4A77-B062-E81E6C6252B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6197-414A-4DCD-B119-8702EDB4C9A9}" type="datetimeFigureOut">
              <a:rPr lang="fa-IR" smtClean="0"/>
              <a:pPr/>
              <a:t>28/08/1441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A1868-2AEE-4A77-B062-E81E6C6252B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6197-414A-4DCD-B119-8702EDB4C9A9}" type="datetimeFigureOut">
              <a:rPr lang="fa-IR" smtClean="0"/>
              <a:pPr/>
              <a:t>28/08/1441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A1868-2AEE-4A77-B062-E81E6C6252B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6197-414A-4DCD-B119-8702EDB4C9A9}" type="datetimeFigureOut">
              <a:rPr lang="fa-IR" smtClean="0"/>
              <a:pPr/>
              <a:t>28/08/1441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A1868-2AEE-4A77-B062-E81E6C6252B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6197-414A-4DCD-B119-8702EDB4C9A9}" type="datetimeFigureOut">
              <a:rPr lang="fa-IR" smtClean="0"/>
              <a:pPr/>
              <a:t>28/08/1441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A1868-2AEE-4A77-B062-E81E6C6252B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6197-414A-4DCD-B119-8702EDB4C9A9}" type="datetimeFigureOut">
              <a:rPr lang="fa-IR" smtClean="0"/>
              <a:pPr/>
              <a:t>28/08/1441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A1868-2AEE-4A77-B062-E81E6C6252B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6197-414A-4DCD-B119-8702EDB4C9A9}" type="datetimeFigureOut">
              <a:rPr lang="fa-IR" smtClean="0"/>
              <a:pPr/>
              <a:t>28/08/1441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A1868-2AEE-4A77-B062-E81E6C6252B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996197-414A-4DCD-B119-8702EDB4C9A9}" type="datetimeFigureOut">
              <a:rPr lang="fa-IR" smtClean="0"/>
              <a:pPr/>
              <a:t>28/08/1441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EA1868-2AEE-4A77-B062-E81E6C6252BF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J:\frame.cartoon\200810137314595778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027" name="Picture 3" descr="01"/>
          <p:cNvPicPr>
            <a:picLocks noChangeAspect="1" noChangeArrowheads="1"/>
          </p:cNvPicPr>
          <p:nvPr/>
        </p:nvPicPr>
        <p:blipFill>
          <a:blip r:embed="rId3" cstate="print">
            <a:lum bright="-30000" contrast="48000"/>
            <a:grayscl/>
          </a:blip>
          <a:srcRect l="1189" t="1736"/>
          <a:stretch>
            <a:fillRect/>
          </a:stretch>
        </p:blipFill>
        <p:spPr bwMode="auto">
          <a:xfrm>
            <a:off x="1785918" y="1571612"/>
            <a:ext cx="5786478" cy="4168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frame.cartoon\200810137314595778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1285852" y="1428736"/>
            <a:ext cx="664370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7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حجاب وعفاف وامنیت اخلاقی خانواده </a:t>
            </a:r>
          </a:p>
          <a:p>
            <a:pPr marL="0" marR="0" lvl="0" indent="45720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7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واستحکام خانواده ها</a:t>
            </a:r>
            <a:endParaRPr kumimoji="0" lang="fa-IR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frame.cartoon\200810137314595778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5903044" y="1285860"/>
            <a:ext cx="204735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5400" b="1" dirty="0"/>
              <a:t>عفاف</a:t>
            </a:r>
            <a:r>
              <a:rPr lang="fa-IR" sz="5400" dirty="0"/>
              <a:t> : </a:t>
            </a:r>
          </a:p>
        </p:txBody>
      </p:sp>
      <p:sp>
        <p:nvSpPr>
          <p:cNvPr id="4" name="Rectangle 3"/>
          <p:cNvSpPr/>
          <p:nvPr/>
        </p:nvSpPr>
        <p:spPr>
          <a:xfrm>
            <a:off x="1357290" y="2143116"/>
            <a:ext cx="65722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4400" dirty="0"/>
              <a:t>هویت و شخصیت خانواده در گرو پاک دامنی و عفت است . جامعه سالم در دامان مادران پاک دامن و عفیف شکل می گیرد.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frame.cartoon\200810137314595778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928662" y="1142984"/>
            <a:ext cx="721523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4800" dirty="0"/>
              <a:t>عفاف مخصوص زنان نیست. مردان نیز بایستی عفیف باشند ولی چون در جامعه ، مرد به خاطر قدرت جسمانی می تواند به زن ظلم کند و بر خلاف تمایل زن رفتار نماید، روی عفت زن تکیه شده است.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frame.cartoon\200810137314595778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6143636" y="1142984"/>
            <a:ext cx="160847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3200" b="1" dirty="0"/>
              <a:t>حجاب</a:t>
            </a:r>
            <a:r>
              <a:rPr lang="fa-IR" sz="3200" dirty="0"/>
              <a:t> : </a:t>
            </a:r>
          </a:p>
        </p:txBody>
      </p:sp>
      <p:sp>
        <p:nvSpPr>
          <p:cNvPr id="4" name="Rectangle 3"/>
          <p:cNvSpPr/>
          <p:nvPr/>
        </p:nvSpPr>
        <p:spPr>
          <a:xfrm>
            <a:off x="1214414" y="1714488"/>
            <a:ext cx="757242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4000" dirty="0"/>
              <a:t>به دو معنی « پوشیدن » و « پرده و حاجب » می باشد. به حسب معنی اصل لغت ، هر پوشش را حجاب نمی گویند ، تنها آن پوشش که با پشت پرده واقع شدن ایجاد می شود حجاب نام دارد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frame.cartoon\200810137314595778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2828836"/>
            <a:ext cx="878684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3200" dirty="0"/>
              <a:t>لفظ حجاب در قرآن تنها در آیه 54 سوره احزاب به کار رفته که می فرماید : « اگر از آن زمان ، متاع و کالای مورد نیازی مطالبه می کنید از پشت پرده از آنها بخواهید . این آیه را آیه ی حجاب نامیده اند.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20253" y="1571612"/>
            <a:ext cx="1622560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400" b="1" dirty="0" smtClean="0"/>
              <a:t>آیه ی حجاب :</a:t>
            </a:r>
            <a:endParaRPr lang="fa-IR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frame.cartoon\200810137314595778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6143636" y="1000108"/>
            <a:ext cx="22717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600" b="1" dirty="0"/>
              <a:t>امنیت اخلاقی</a:t>
            </a:r>
            <a:r>
              <a:rPr lang="fa-IR" sz="3600" dirty="0"/>
              <a:t> </a:t>
            </a: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1857364"/>
            <a:ext cx="91440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امنیت و آرامش خاطر با حجاب اسلامی بدست می آید. بی حجابی ، غریزه جنسی را تحریک می کند و مردان را به کانون خطر جدی برای زنان بدحجاب مبدل می سازد و امنیت فردی آنها را به مخاطره می اندازد . آمار تجاوز به عنف / نه به علت خودنمایی زنان و دختران ، گویای این خطر است و بیشترین اضطراب را متوجه خود آنان ساخته است . (اسحاقی ، 1387 : 92) </a:t>
            </a:r>
            <a:endParaRPr kumimoji="0" lang="fa-IR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frame.cartoon\200810137314595778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6037059" y="428604"/>
            <a:ext cx="310694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4000" b="1" dirty="0"/>
              <a:t>استحکام خانواده</a:t>
            </a:r>
            <a:r>
              <a:rPr lang="fa-IR" sz="4000" dirty="0"/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1571612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3600" dirty="0"/>
              <a:t>استحکام نظام خانوادگی به عنوان یکی از نتایج حجاب ، تابعی از استواری نظام اجتماعی است  در پهنه ی نظام اجتماعی نگاهی به وضعیت موجود جوامع غربی یا جامعه خودمان در سال های قبل از انقلاب برای اثبات این مدعا کافی است رقابت های جنسی ، حسادت ورزی ، اغفال دختران ، تجاوز به عنف ، سقط جنین ، ویرانی خانواده ها و هرز دادن سرمایه های اقتصادی در مصرف لوازم آرایش از ثمرات زیان بار بی بند و باری در پوشش است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frame.cartoon\200810137314595778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3857628"/>
            <a:ext cx="91440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شهید مطهری در این باره می گوید : کشاندن تمتعات جنسی از محیط خانه به اجتماع ، نیروی کار و فعالیت اجتماعی را تضعیف می کند و علت این که جوانان امروز از ازدواج گریزانند همین است . (اسحاقی ، 1387 : 20 و 19) </a:t>
            </a:r>
            <a:endParaRPr kumimoji="0" lang="fa-IR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1285860"/>
            <a:ext cx="91440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تحکیم خانواده که بر اساس محبت ، صمیمیت ، انس ، وحدت ، همدلی و دلسوزی همسران استوار می شود از مهمترین مسائل خانوادگی به شمار می رود و آنچه بنیان خانواده ها را متزلزل کند از بدترین آفت های آن به حساب می آید .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J:\frame.cartoon\200810137314595778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428728" y="357166"/>
            <a:ext cx="77152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3200" b="1" dirty="0"/>
              <a:t>کسی می تواند گوهر عفاف را داشته باشد که ویژگی های زیر را داشته باشد : </a:t>
            </a:r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 rot="10800000" flipV="1">
            <a:off x="0" y="1498909"/>
            <a:ext cx="9144000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الف ) سنگینی و وقار : زنان عفیف رفتارشان به گونه ای نیست که نامحرمان را به سوی خود جذب نماید. 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ب ) عفت در سخن : از سخنان غیر ضروری خصوصاً با نامحرمان دوری می کند. 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ج ) پرهیز از خودنمایی : خداوند در قرآن می فرماید : « زنان عفیف زینت خود را در برابر نامحرمان آشکار نمی سازند» 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د)  پوشش مناسب : زنان عفیف از انتخاب لباس هایی که موجب جذب ، نامحرمان به سوی آنها می شود اجتناب می ورزند. </a:t>
            </a:r>
            <a:endParaRPr kumimoji="0" lang="fa-IR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a76b1d9517aff5b668ab5147a9f61f5533136a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534</Words>
  <Application>Microsoft Office PowerPoint</Application>
  <PresentationFormat>On-screen Show (4:3)</PresentationFormat>
  <Paragraphs>20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Jordan-Soft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Jordan-Soft</dc:creator>
  <cp:lastModifiedBy>Windows User</cp:lastModifiedBy>
  <cp:revision>4</cp:revision>
  <dcterms:created xsi:type="dcterms:W3CDTF">2013-01-03T18:40:09Z</dcterms:created>
  <dcterms:modified xsi:type="dcterms:W3CDTF">2020-04-21T15:26:23Z</dcterms:modified>
</cp:coreProperties>
</file>