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1F365-2AEF-410F-BEDA-B85D83DFEC5B}" type="datetimeFigureOut">
              <a:rPr lang="fa-IR" smtClean="0"/>
              <a:pPr/>
              <a:t>28/08/1441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F5A28-EF2E-430B-8A95-22388CBBD40B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56215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biLevel thresh="50000"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a-I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rdiya" pitchFamily="2" charset="-78"/>
              </a:rPr>
              <a:t>چگونه پاورپوینت بسازیم؟</a:t>
            </a:r>
            <a:endParaRPr lang="fa-I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Bardiya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 b="1" dirty="0" smtClean="0">
              <a:solidFill>
                <a:srgbClr val="FF0000"/>
              </a:solidFill>
              <a:cs typeface="2  Farnaz" pitchFamily="2" charset="-78"/>
            </a:endParaRPr>
          </a:p>
          <a:p>
            <a:r>
              <a:rPr lang="fa-IR" b="1" dirty="0" smtClean="0">
                <a:solidFill>
                  <a:srgbClr val="FF0000"/>
                </a:solidFill>
                <a:cs typeface="2  Farnaz" pitchFamily="2" charset="-78"/>
              </a:rPr>
              <a:t>     شماره:1(برای تازه کارا!)</a:t>
            </a:r>
            <a:endParaRPr lang="fa-IR" b="1" dirty="0">
              <a:solidFill>
                <a:srgbClr val="FF0000"/>
              </a:solidFill>
              <a:cs typeface="2  Farnaz" pitchFamily="2" charset="-78"/>
            </a:endParaRPr>
          </a:p>
        </p:txBody>
      </p:sp>
    </p:spTree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rdiya" pitchFamily="2" charset="-78"/>
              </a:rPr>
              <a:t/>
            </a:r>
            <a:b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rdiya" pitchFamily="2" charset="-78"/>
              </a:rPr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2  Bardiya" pitchFamily="2" charset="-78"/>
              </a:rPr>
              <a:t>اول از همه ممنون از این که این پاور رو دانلود کردی!</a:t>
            </a:r>
          </a:p>
          <a:p>
            <a:pPr>
              <a:buNone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2  Bardiya" pitchFamily="2" charset="-78"/>
              </a:rPr>
              <a:t>اینجا من سعی کردم از سطح  </a:t>
            </a:r>
            <a:r>
              <a:rPr lang="fa-IR" b="1" smtClean="0">
                <a:solidFill>
                  <a:schemeClr val="tx1">
                    <a:lumMod val="95000"/>
                    <a:lumOff val="5000"/>
                  </a:schemeClr>
                </a:solidFill>
                <a:cs typeface="2  Bardiya" pitchFamily="2" charset="-78"/>
              </a:rPr>
              <a:t>خییییییییلی پایین شروع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2  Bardiya" pitchFamily="2" charset="-78"/>
              </a:rPr>
              <a:t>کنم.</a:t>
            </a:r>
          </a:p>
          <a:p>
            <a:pPr>
              <a:buNone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2  Bardiya" pitchFamily="2" charset="-78"/>
              </a:rPr>
              <a:t>نسخه های بعدی هم دارن اماده میشن .اگه دیدم استفاده میکنین  اونا رو هم میزارم. فقط یادتون نره برای گرفتن نسخه ی بعدی کامنت بزارین!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rdiya" pitchFamily="2" charset="-78"/>
              </a:rPr>
              <a:t>            ممنون</a:t>
            </a:r>
          </a:p>
          <a:p>
            <a:pPr algn="l">
              <a:buNone/>
            </a:pPr>
            <a:endParaRPr lang="fa-I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Bardiya" pitchFamily="2" charset="-78"/>
            </a:endParaRPr>
          </a:p>
          <a:p>
            <a:pPr algn="ctr">
              <a:buNone/>
            </a:pPr>
            <a:r>
              <a:rPr lang="fa-IR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rdiya" pitchFamily="2" charset="-78"/>
              </a:rPr>
              <a:t> </a:t>
            </a:r>
          </a:p>
          <a:p>
            <a:pPr algn="l">
              <a:buNone/>
            </a:pPr>
            <a:endParaRPr lang="fa-IR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Bardiya" pitchFamily="2" charset="-78"/>
            </a:endParaRPr>
          </a:p>
        </p:txBody>
      </p:sp>
      <p:sp>
        <p:nvSpPr>
          <p:cNvPr id="4" name="Smiley Face 3"/>
          <p:cNvSpPr/>
          <p:nvPr/>
        </p:nvSpPr>
        <p:spPr>
          <a:xfrm rot="12159030">
            <a:off x="2545622" y="4688770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Smiley Face 4"/>
          <p:cNvSpPr/>
          <p:nvPr/>
        </p:nvSpPr>
        <p:spPr>
          <a:xfrm rot="20747306">
            <a:off x="4857752" y="4714884"/>
            <a:ext cx="914400" cy="914400"/>
          </a:xfrm>
          <a:prstGeom prst="smileyFace">
            <a:avLst>
              <a:gd name="adj" fmla="val 3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Smiley Face 5"/>
          <p:cNvSpPr/>
          <p:nvPr/>
        </p:nvSpPr>
        <p:spPr>
          <a:xfrm rot="10800000">
            <a:off x="1357290" y="4643446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Smiley Face 6"/>
          <p:cNvSpPr/>
          <p:nvPr/>
        </p:nvSpPr>
        <p:spPr>
          <a:xfrm rot="16200000">
            <a:off x="3643306" y="4714884"/>
            <a:ext cx="914400" cy="914400"/>
          </a:xfrm>
          <a:prstGeom prst="smileyFace">
            <a:avLst>
              <a:gd name="adj" fmla="val -12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Smiley Face 7"/>
          <p:cNvSpPr/>
          <p:nvPr/>
        </p:nvSpPr>
        <p:spPr>
          <a:xfrm>
            <a:off x="6000760" y="471488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ransition>
    <p:wipe dir="d"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/>
          <a:lstStyle/>
          <a:p>
            <a:pPr algn="ctr">
              <a:buNone/>
            </a:pPr>
            <a:r>
              <a:rPr lang="fa-I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اموزش قدم به قدم</a:t>
            </a:r>
          </a:p>
          <a:p>
            <a:pPr>
              <a:buNone/>
            </a:pPr>
            <a:endParaRPr lang="fa-IR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fa-IR" b="1" dirty="0" smtClean="0">
                <a:cs typeface="2  Bardiya" pitchFamily="2" charset="-78"/>
              </a:rPr>
              <a:t>اول از همه برای باز کردن محیط این برنامه وارد منوی </a:t>
            </a:r>
          </a:p>
          <a:p>
            <a:pPr>
              <a:buNone/>
            </a:pPr>
            <a:r>
              <a:rPr lang="en-US" b="1" dirty="0" smtClean="0">
                <a:cs typeface="2  Bardiya" pitchFamily="2" charset="-78"/>
              </a:rPr>
              <a:t>Start </a:t>
            </a:r>
            <a:r>
              <a:rPr lang="fa-IR" b="1" dirty="0" smtClean="0">
                <a:cs typeface="2  Bardiya" pitchFamily="2" charset="-78"/>
              </a:rPr>
              <a:t>میشین/تو قسمت </a:t>
            </a:r>
            <a:r>
              <a:rPr lang="en-US" b="1" dirty="0" smtClean="0">
                <a:cs typeface="2  Bardiya" pitchFamily="2" charset="-78"/>
              </a:rPr>
              <a:t>all programs</a:t>
            </a:r>
            <a:r>
              <a:rPr lang="fa-IR" b="1" dirty="0" smtClean="0">
                <a:cs typeface="2  Bardiya" pitchFamily="2" charset="-78"/>
              </a:rPr>
              <a:t> /گزینه ی </a:t>
            </a:r>
            <a:r>
              <a:rPr lang="en-US" b="1" dirty="0" smtClean="0">
                <a:cs typeface="2  Bardiya" pitchFamily="2" charset="-78"/>
              </a:rPr>
              <a:t>            </a:t>
            </a:r>
          </a:p>
          <a:p>
            <a:pPr>
              <a:buNone/>
            </a:pPr>
            <a:r>
              <a:rPr lang="en-US" b="1" dirty="0" err="1" smtClean="0">
                <a:cs typeface="2  Bardiya" pitchFamily="2" charset="-78"/>
              </a:rPr>
              <a:t>microsoft</a:t>
            </a:r>
            <a:r>
              <a:rPr lang="en-US" b="1" dirty="0" smtClean="0">
                <a:cs typeface="2  Bardiya" pitchFamily="2" charset="-78"/>
              </a:rPr>
              <a:t> office </a:t>
            </a:r>
            <a:r>
              <a:rPr lang="fa-IR" b="1" dirty="0" smtClean="0">
                <a:cs typeface="2  Bardiya" pitchFamily="2" charset="-78"/>
              </a:rPr>
              <a:t>انتخاب میکنین/بعد هم </a:t>
            </a:r>
            <a:r>
              <a:rPr lang="en-US" b="1" dirty="0" err="1" smtClean="0">
                <a:cs typeface="2  Bardiya" pitchFamily="2" charset="-78"/>
              </a:rPr>
              <a:t>powerpoint</a:t>
            </a:r>
            <a:r>
              <a:rPr lang="fa-IR" b="1" dirty="0" smtClean="0">
                <a:cs typeface="2  Bardiya" pitchFamily="2" charset="-78"/>
              </a:rPr>
              <a:t> </a:t>
            </a:r>
          </a:p>
          <a:p>
            <a:pPr>
              <a:buNone/>
            </a:pPr>
            <a:r>
              <a:rPr lang="fa-IR" b="1" dirty="0" smtClean="0">
                <a:cs typeface="2  Bardiya" pitchFamily="2" charset="-78"/>
              </a:rPr>
              <a:t>رو انتخاب میکنین(حالا وارد برنامه پاورپوینت شدین)</a:t>
            </a:r>
          </a:p>
          <a:p>
            <a:pPr>
              <a:buNone/>
            </a:pPr>
            <a:endParaRPr lang="fa-IR" b="1" dirty="0">
              <a:cs typeface="2  Bardiya" pitchFamily="2" charset="-78"/>
            </a:endParaRPr>
          </a:p>
          <a:p>
            <a:pPr>
              <a:buNone/>
            </a:pPr>
            <a:endParaRPr lang="fa-IR" b="1" dirty="0" smtClean="0">
              <a:cs typeface="2  Bardiya" pitchFamily="2" charset="-78"/>
            </a:endParaRPr>
          </a:p>
          <a:p>
            <a:pPr>
              <a:buNone/>
            </a:pPr>
            <a:endParaRPr lang="fa-IR" b="1" dirty="0">
              <a:cs typeface="2  Bardiya" pitchFamily="2" charset="-78"/>
            </a:endParaRPr>
          </a:p>
        </p:txBody>
      </p:sp>
      <p:pic>
        <p:nvPicPr>
          <p:cNvPr id="4" name="Picture 3" descr="(782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500438"/>
            <a:ext cx="762005" cy="500066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Jadid" pitchFamily="2" charset="-78"/>
              </a:rPr>
              <a:t>ادامه</a:t>
            </a:r>
            <a:endParaRPr lang="fa-I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b="1" dirty="0" smtClean="0">
                <a:cs typeface="2  Bardiya" pitchFamily="2" charset="-78"/>
              </a:rPr>
              <a:t>خوب حالا متناتونو بنویسید.  (برای اوردن صفحه ی دیگه از قسمت </a:t>
            </a:r>
            <a:r>
              <a:rPr lang="en-US" b="1" dirty="0" smtClean="0">
                <a:cs typeface="2  Bardiya" pitchFamily="2" charset="-78"/>
              </a:rPr>
              <a:t>HOME </a:t>
            </a:r>
            <a:r>
              <a:rPr lang="fa-IR" b="1" dirty="0" smtClean="0">
                <a:cs typeface="2  Bardiya" pitchFamily="2" charset="-78"/>
              </a:rPr>
              <a:t>گزینه ی </a:t>
            </a:r>
            <a:r>
              <a:rPr lang="en-US" b="1" dirty="0" smtClean="0">
                <a:cs typeface="2  Bardiya" pitchFamily="2" charset="-78"/>
              </a:rPr>
              <a:t>new slide </a:t>
            </a:r>
            <a:r>
              <a:rPr lang="fa-IR" b="1" dirty="0" smtClean="0">
                <a:cs typeface="2  Bardiya" pitchFamily="2" charset="-78"/>
              </a:rPr>
              <a:t>رو انتخاب کنین.)</a:t>
            </a:r>
          </a:p>
          <a:p>
            <a:pPr>
              <a:buNone/>
            </a:pPr>
            <a:endParaRPr lang="fa-IR" dirty="0" smtClean="0">
              <a:cs typeface="2  Bardiya" pitchFamily="2" charset="-78"/>
            </a:endParaRPr>
          </a:p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  <a:cs typeface="2  Bardiya" pitchFamily="2" charset="-78"/>
              </a:rPr>
              <a:t>برای تغییر رنگ و اندازه و مدل خط و یا ویرایش متن از گزینه های داخل </a:t>
            </a:r>
            <a:r>
              <a:rPr lang="en-US" b="1" dirty="0" smtClean="0">
                <a:solidFill>
                  <a:srgbClr val="FF0000"/>
                </a:solidFill>
                <a:cs typeface="2  Bardiya" pitchFamily="2" charset="-78"/>
              </a:rPr>
              <a:t> Home </a:t>
            </a:r>
            <a:r>
              <a:rPr lang="fa-IR" b="1" dirty="0" smtClean="0">
                <a:solidFill>
                  <a:srgbClr val="FF0000"/>
                </a:solidFill>
                <a:cs typeface="2  Bardiya" pitchFamily="2" charset="-78"/>
              </a:rPr>
              <a:t>استفاده کن.</a:t>
            </a:r>
          </a:p>
          <a:p>
            <a:pPr>
              <a:buNone/>
            </a:pPr>
            <a:endParaRPr lang="fa-IR" b="1" dirty="0">
              <a:solidFill>
                <a:srgbClr val="FF0000"/>
              </a:solidFill>
              <a:cs typeface="2  Bardiy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0000"/>
                </a:solidFill>
                <a:cs typeface="B Jadid" pitchFamily="2" charset="-78"/>
              </a:rPr>
              <a:t>چگونه عکس بگزاریم؟</a:t>
            </a:r>
            <a:endParaRPr lang="fa-IR" dirty="0">
              <a:solidFill>
                <a:srgbClr val="FF0000"/>
              </a:solidFill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b="1" dirty="0" smtClean="0"/>
              <a:t>از قسمت </a:t>
            </a:r>
            <a:r>
              <a:rPr lang="en-US" b="1" dirty="0" smtClean="0"/>
              <a:t>Insert </a:t>
            </a:r>
            <a:r>
              <a:rPr lang="fa-IR" b="1" dirty="0" smtClean="0"/>
              <a:t>/ </a:t>
            </a:r>
            <a:r>
              <a:rPr lang="en-US" b="1" dirty="0" smtClean="0"/>
              <a:t>Picture </a:t>
            </a:r>
            <a:r>
              <a:rPr lang="fa-IR" b="1" dirty="0" smtClean="0"/>
              <a:t> رو انتخاب کن.</a:t>
            </a:r>
          </a:p>
          <a:p>
            <a:pPr>
              <a:buNone/>
            </a:pPr>
            <a:endParaRPr lang="fa-IR" b="1" dirty="0"/>
          </a:p>
          <a:p>
            <a:pPr>
              <a:buNone/>
            </a:pPr>
            <a:r>
              <a:rPr lang="fa-IR" b="1" dirty="0" smtClean="0"/>
              <a:t>حالا عکس رو انتخاب کن.(به همین اسونی!)</a:t>
            </a:r>
            <a:endParaRPr lang="fa-IR" b="1" dirty="0"/>
          </a:p>
        </p:txBody>
      </p:sp>
      <p:pic>
        <p:nvPicPr>
          <p:cNvPr id="4" name="Picture 3" descr="(1803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4429132"/>
            <a:ext cx="1785948" cy="9239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Jadid" pitchFamily="2" charset="-78"/>
              </a:rPr>
              <a:t>چگونه(مثل همین صفحه) عکس دلخواهمون رو پشت زمینه بزاریم؟</a:t>
            </a:r>
            <a:endParaRPr lang="fa-I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روی صفحه(خارج از متن ها) کلیک راست کنین.</a:t>
            </a:r>
          </a:p>
          <a:p>
            <a:pPr>
              <a:buNone/>
            </a:pP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گزینه ی /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 back ground</a:t>
            </a: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رو انتخاب کن.</a:t>
            </a:r>
          </a:p>
          <a:p>
            <a:pPr>
              <a:buNone/>
            </a:pP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در صفحه ی کوچول موچول جدید گزینه ی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Picture or texture fill</a:t>
            </a: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رو انتخاب کن.</a:t>
            </a:r>
          </a:p>
          <a:p>
            <a:pPr>
              <a:buNone/>
            </a:pP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بعد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File </a:t>
            </a: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رو انتخاب کن.عکس دلخواهتو انتخاب کن.</a:t>
            </a:r>
            <a:endParaRPr lang="fa-I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 descr="30upn9j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4000504"/>
            <a:ext cx="571502" cy="5715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چگونه نمودار یا چارت بگزاریم؟</a:t>
            </a:r>
            <a:endParaRPr lang="fa-I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>
                <a:cs typeface="B Jadid" pitchFamily="2" charset="-78"/>
              </a:rPr>
              <a:t>گزینه ی/</a:t>
            </a:r>
            <a:r>
              <a:rPr lang="en-US" dirty="0" smtClean="0">
                <a:cs typeface="B Jadid" pitchFamily="2" charset="-78"/>
              </a:rPr>
              <a:t>Insert </a:t>
            </a:r>
            <a:r>
              <a:rPr lang="fa-IR" dirty="0" smtClean="0">
                <a:cs typeface="B Jadid" pitchFamily="2" charset="-78"/>
              </a:rPr>
              <a:t>/ رو انتخاب کن.</a:t>
            </a:r>
          </a:p>
          <a:p>
            <a:pPr>
              <a:buNone/>
            </a:pPr>
            <a:endParaRPr lang="fa-IR" dirty="0">
              <a:cs typeface="B Jadid" pitchFamily="2" charset="-78"/>
            </a:endParaRPr>
          </a:p>
          <a:p>
            <a:pPr>
              <a:buNone/>
            </a:pPr>
            <a:r>
              <a:rPr lang="fa-IR" dirty="0" smtClean="0">
                <a:cs typeface="B Jadid" pitchFamily="2" charset="-78"/>
              </a:rPr>
              <a:t>اونجا مینونی اون شکل هارو ببینی.</a:t>
            </a:r>
            <a:endParaRPr lang="fa-IR" dirty="0">
              <a:cs typeface="B Jadid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Jadid" pitchFamily="2" charset="-78"/>
              </a:rPr>
              <a:t>چگونه اهنگ بگزاریم</a:t>
            </a:r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؟</a:t>
            </a:r>
            <a:endParaRPr lang="fa-I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>
                <a:cs typeface="B Jadid" pitchFamily="2" charset="-78"/>
              </a:rPr>
              <a:t>روی/</a:t>
            </a:r>
            <a:r>
              <a:rPr lang="en-US" dirty="0" smtClean="0">
                <a:cs typeface="B Jadid" pitchFamily="2" charset="-78"/>
              </a:rPr>
              <a:t>Insert </a:t>
            </a:r>
            <a:r>
              <a:rPr lang="fa-IR" dirty="0" smtClean="0">
                <a:cs typeface="B Jadid" pitchFamily="2" charset="-78"/>
              </a:rPr>
              <a:t>/ کلیک کنین.</a:t>
            </a:r>
          </a:p>
          <a:p>
            <a:pPr>
              <a:buNone/>
            </a:pPr>
            <a:r>
              <a:rPr lang="fa-IR" dirty="0" smtClean="0">
                <a:cs typeface="B Jadid" pitchFamily="2" charset="-78"/>
              </a:rPr>
              <a:t>بعد این عکس</a:t>
            </a:r>
          </a:p>
          <a:p>
            <a:pPr>
              <a:buNone/>
            </a:pPr>
            <a:r>
              <a:rPr lang="fa-IR" dirty="0" smtClean="0">
                <a:cs typeface="B Jadid" pitchFamily="2" charset="-78"/>
              </a:rPr>
              <a:t>رو میتونی ببینی!</a:t>
            </a:r>
          </a:p>
          <a:p>
            <a:pPr>
              <a:buNone/>
            </a:pPr>
            <a:r>
              <a:rPr lang="fa-IR" dirty="0" smtClean="0">
                <a:cs typeface="B Jadid" pitchFamily="2" charset="-78"/>
              </a:rPr>
              <a:t>روش کلیک کن و اهنگ خودتو انتخاب کن.</a:t>
            </a:r>
            <a:endParaRPr lang="fa-IR" dirty="0"/>
          </a:p>
        </p:txBody>
      </p:sp>
      <p:pic>
        <p:nvPicPr>
          <p:cNvPr id="4" name="Picture 3" descr="Picture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2428868"/>
            <a:ext cx="466686" cy="466686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 rot="5400000">
            <a:off x="5676144" y="211054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  <a:cs typeface="2  Bardiya" pitchFamily="2" charset="-78"/>
              </a:rPr>
              <a:t>برای رسم جدول میتونین از گزینه ی </a:t>
            </a:r>
            <a:r>
              <a:rPr lang="en-US" b="1" dirty="0" smtClean="0">
                <a:solidFill>
                  <a:srgbClr val="FF0000"/>
                </a:solidFill>
                <a:cs typeface="2  Bardiya" pitchFamily="2" charset="-78"/>
              </a:rPr>
              <a:t>insert </a:t>
            </a:r>
            <a:r>
              <a:rPr lang="en-US" b="1" dirty="0">
                <a:solidFill>
                  <a:srgbClr val="FF0000"/>
                </a:solidFill>
                <a:cs typeface="2  Bardiya" pitchFamily="2" charset="-78"/>
              </a:rPr>
              <a:t> </a:t>
            </a:r>
            <a:r>
              <a:rPr lang="fa-IR" b="1" dirty="0" smtClean="0">
                <a:solidFill>
                  <a:srgbClr val="FF0000"/>
                </a:solidFill>
                <a:cs typeface="2  Bardiya" pitchFamily="2" charset="-78"/>
              </a:rPr>
              <a:t>استفاده کنی!</a:t>
            </a:r>
          </a:p>
          <a:p>
            <a:pPr>
              <a:buNone/>
            </a:pPr>
            <a:endParaRPr lang="fa-IR" b="1" dirty="0" smtClean="0">
              <a:solidFill>
                <a:srgbClr val="FF0000"/>
              </a:solidFill>
              <a:cs typeface="2  Bardiya" pitchFamily="2" charset="-78"/>
            </a:endParaRPr>
          </a:p>
          <a:p>
            <a:pPr>
              <a:buNone/>
            </a:pPr>
            <a:endParaRPr lang="fa-IR" b="1" dirty="0" smtClean="0">
              <a:solidFill>
                <a:srgbClr val="FF0000"/>
              </a:solidFill>
              <a:cs typeface="2  Bardiya" pitchFamily="2" charset="-78"/>
            </a:endParaRPr>
          </a:p>
          <a:p>
            <a:pPr>
              <a:buNone/>
            </a:pPr>
            <a:r>
              <a:rPr lang="fa-IR" b="1" dirty="0" smtClean="0">
                <a:solidFill>
                  <a:srgbClr val="FF0000"/>
                </a:solidFill>
                <a:cs typeface="2  Bardiya" pitchFamily="2" charset="-78"/>
              </a:rPr>
              <a:t>برای دیدن پاورتون از قسمت </a:t>
            </a:r>
            <a:r>
              <a:rPr lang="en-US" b="1" dirty="0" smtClean="0">
                <a:solidFill>
                  <a:srgbClr val="FF0000"/>
                </a:solidFill>
                <a:cs typeface="2  Bardiya" pitchFamily="2" charset="-78"/>
              </a:rPr>
              <a:t>slide show</a:t>
            </a:r>
            <a:r>
              <a:rPr lang="fa-IR" b="1" dirty="0" smtClean="0">
                <a:solidFill>
                  <a:srgbClr val="FF0000"/>
                </a:solidFill>
                <a:cs typeface="2  Bardiya" pitchFamily="2" charset="-78"/>
              </a:rPr>
              <a:t> استفاده کن.</a:t>
            </a:r>
          </a:p>
          <a:p>
            <a:pPr>
              <a:buNone/>
            </a:pPr>
            <a:endParaRPr lang="fa-IR" b="1" dirty="0" smtClean="0">
              <a:solidFill>
                <a:srgbClr val="FF0000"/>
              </a:solidFill>
              <a:cs typeface="2  Bardiya" pitchFamily="2" charset="-78"/>
            </a:endParaRPr>
          </a:p>
          <a:p>
            <a:pPr>
              <a:buNone/>
            </a:pPr>
            <a:endParaRPr lang="fa-IR" b="1" dirty="0" smtClean="0">
              <a:solidFill>
                <a:srgbClr val="FF0000"/>
              </a:solidFill>
              <a:cs typeface="2  Bardiya" pitchFamily="2" charset="-78"/>
            </a:endParaRPr>
          </a:p>
          <a:p>
            <a:pPr>
              <a:buNone/>
            </a:pPr>
            <a:endParaRPr lang="fa-IR" b="1" dirty="0" smtClean="0">
              <a:solidFill>
                <a:srgbClr val="FF0000"/>
              </a:solidFill>
              <a:cs typeface="2  Bardiya" pitchFamily="2" charset="-78"/>
            </a:endParaRPr>
          </a:p>
          <a:p>
            <a:pPr>
              <a:buNone/>
            </a:pPr>
            <a:endParaRPr lang="fa-IR" b="1" dirty="0" smtClean="0">
              <a:solidFill>
                <a:srgbClr val="FF0000"/>
              </a:solidFill>
              <a:cs typeface="2  Bardiya" pitchFamily="2" charset="-78"/>
            </a:endParaRPr>
          </a:p>
          <a:p>
            <a:pPr>
              <a:buNone/>
            </a:pPr>
            <a:endParaRPr lang="fa-I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fa-IR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fa-I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fa-I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Minus 7"/>
          <p:cNvSpPr/>
          <p:nvPr/>
        </p:nvSpPr>
        <p:spPr>
          <a:xfrm>
            <a:off x="-142908" y="2214554"/>
            <a:ext cx="9929850" cy="914400"/>
          </a:xfrm>
          <a:prstGeom prst="mathMinus">
            <a:avLst>
              <a:gd name="adj1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Wave 8"/>
          <p:cNvSpPr/>
          <p:nvPr/>
        </p:nvSpPr>
        <p:spPr>
          <a:xfrm>
            <a:off x="7215206" y="5286388"/>
            <a:ext cx="914400" cy="91440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cs typeface="2  Farnaz" pitchFamily="2" charset="-78"/>
              </a:rPr>
              <a:t>ادامه....</a:t>
            </a:r>
            <a:endParaRPr lang="fa-IR" b="1" dirty="0">
              <a:solidFill>
                <a:srgbClr val="FF0000"/>
              </a:solidFill>
              <a:cs typeface="2  Farnaz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297</Words>
  <Application>Microsoft Office PowerPoint</Application>
  <PresentationFormat>On-screen Show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بنام خدا</vt:lpstr>
      <vt:lpstr>چگونه پاورپوینت بسازیم؟</vt:lpstr>
      <vt:lpstr> </vt:lpstr>
      <vt:lpstr>PowerPoint Presentation</vt:lpstr>
      <vt:lpstr>ادامه</vt:lpstr>
      <vt:lpstr>چگونه عکس بگزاریم؟</vt:lpstr>
      <vt:lpstr>چگونه(مثل همین صفحه) عکس دلخواهمون رو پشت زمینه بزاریم؟</vt:lpstr>
      <vt:lpstr>چگونه نمودار یا چارت بگزاریم؟</vt:lpstr>
      <vt:lpstr>چگونه اهنگ بگزاریم؟</vt:lpstr>
      <vt:lpstr>PowerPoint Presentation</vt:lpstr>
    </vt:vector>
  </TitlesOfParts>
  <Company>Office07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چگونه پاورپوینت بسازیم؟</dc:title>
  <dc:creator>User</dc:creator>
  <cp:lastModifiedBy>Windows User</cp:lastModifiedBy>
  <cp:revision>13</cp:revision>
  <dcterms:created xsi:type="dcterms:W3CDTF">2012-02-08T18:20:52Z</dcterms:created>
  <dcterms:modified xsi:type="dcterms:W3CDTF">2020-04-20T19:32:46Z</dcterms:modified>
</cp:coreProperties>
</file>