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47"/>
  </p:notesMasterIdLst>
  <p:sldIdLst>
    <p:sldId id="257" r:id="rId2"/>
    <p:sldId id="300" r:id="rId3"/>
    <p:sldId id="262" r:id="rId4"/>
    <p:sldId id="258" r:id="rId5"/>
    <p:sldId id="263" r:id="rId6"/>
    <p:sldId id="267" r:id="rId7"/>
    <p:sldId id="266" r:id="rId8"/>
    <p:sldId id="265" r:id="rId9"/>
    <p:sldId id="264" r:id="rId10"/>
    <p:sldId id="261" r:id="rId11"/>
    <p:sldId id="301" r:id="rId12"/>
    <p:sldId id="259" r:id="rId13"/>
    <p:sldId id="260"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502" y="4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57311E-41F8-461A-A5EA-D009C1BE3006}" type="doc">
      <dgm:prSet loTypeId="urn:microsoft.com/office/officeart/2005/8/layout/hierarchy1" loCatId="hierarchy" qsTypeId="urn:microsoft.com/office/officeart/2005/8/quickstyle/simple3" qsCatId="simple" csTypeId="urn:microsoft.com/office/officeart/2005/8/colors/accent4_3" csCatId="accent4" phldr="1"/>
      <dgm:spPr/>
      <dgm:t>
        <a:bodyPr/>
        <a:lstStyle/>
        <a:p>
          <a:endParaRPr lang="en-US"/>
        </a:p>
      </dgm:t>
    </dgm:pt>
    <dgm:pt modelId="{8C0BCB83-87A0-4876-9CEC-CDF3B62C2710}">
      <dgm:prSet custT="1">
        <dgm:style>
          <a:lnRef idx="2">
            <a:schemeClr val="accent3">
              <a:shade val="50000"/>
            </a:schemeClr>
          </a:lnRef>
          <a:fillRef idx="1">
            <a:schemeClr val="accent3"/>
          </a:fillRef>
          <a:effectRef idx="0">
            <a:schemeClr val="accent3"/>
          </a:effectRef>
          <a:fontRef idx="minor">
            <a:schemeClr val="lt1"/>
          </a:fontRef>
        </dgm:style>
      </dgm:prSet>
      <dgm:spPr/>
      <dgm:t>
        <a:bodyPr/>
        <a:lstStyle/>
        <a:p>
          <a:pPr rtl="1"/>
          <a:r>
            <a:rPr lang="fa-IR" sz="1600" b="1" dirty="0"/>
            <a:t>تصميم گيرندگان</a:t>
          </a:r>
        </a:p>
      </dgm:t>
    </dgm:pt>
    <dgm:pt modelId="{4019807A-C702-4CDC-B164-E5BEB0B95CAF}" type="parTrans" cxnId="{DC0C1DAC-C26B-43D7-BA9F-80A499AAF87A}">
      <dgm:prSet/>
      <dgm:spPr/>
      <dgm:t>
        <a:bodyPr/>
        <a:lstStyle/>
        <a:p>
          <a:pPr rtl="1"/>
          <a:endParaRPr lang="fa-IR">
            <a:solidFill>
              <a:schemeClr val="tx1"/>
            </a:solidFill>
          </a:endParaRPr>
        </a:p>
      </dgm:t>
    </dgm:pt>
    <dgm:pt modelId="{8636A22E-AED6-40EE-9D2A-11B37753ED4B}" type="sibTrans" cxnId="{DC0C1DAC-C26B-43D7-BA9F-80A499AAF87A}">
      <dgm:prSet/>
      <dgm:spPr/>
      <dgm:t>
        <a:bodyPr/>
        <a:lstStyle/>
        <a:p>
          <a:pPr rtl="1"/>
          <a:endParaRPr lang="fa-IR">
            <a:solidFill>
              <a:schemeClr val="tx1"/>
            </a:solidFill>
          </a:endParaRPr>
        </a:p>
      </dgm:t>
    </dgm:pt>
    <dgm:pt modelId="{8B144925-E7C3-449D-BDBC-B542FEA7105F}">
      <dgm:prSet custT="1">
        <dgm:style>
          <a:lnRef idx="0">
            <a:schemeClr val="accent3"/>
          </a:lnRef>
          <a:fillRef idx="3">
            <a:schemeClr val="accent3"/>
          </a:fillRef>
          <a:effectRef idx="3">
            <a:schemeClr val="accent3"/>
          </a:effectRef>
          <a:fontRef idx="minor">
            <a:schemeClr val="lt1"/>
          </a:fontRef>
        </dgm:style>
      </dgm:prSet>
      <dgm:spPr/>
      <dgm:t>
        <a:bodyPr/>
        <a:lstStyle/>
        <a:p>
          <a:pPr rtl="1"/>
          <a:r>
            <a:rPr lang="fa-IR" sz="1600" b="1" dirty="0"/>
            <a:t>منافع    &gt;  بهاي تمام شده   </a:t>
          </a:r>
        </a:p>
      </dgm:t>
    </dgm:pt>
    <dgm:pt modelId="{80ACD166-7271-4A35-96FC-67825760317A}" type="parTrans" cxnId="{2A6D5F09-C2CA-4DE8-812E-37642CD00340}">
      <dgm:prSet>
        <dgm:style>
          <a:lnRef idx="2">
            <a:schemeClr val="accent3"/>
          </a:lnRef>
          <a:fillRef idx="0">
            <a:schemeClr val="accent3"/>
          </a:fillRef>
          <a:effectRef idx="1">
            <a:schemeClr val="accent3"/>
          </a:effectRef>
          <a:fontRef idx="minor">
            <a:schemeClr val="tx1"/>
          </a:fontRef>
        </dgm:style>
      </dgm:prSet>
      <dgm:spPr>
        <a:ln>
          <a:solidFill>
            <a:schemeClr val="bg2">
              <a:lumMod val="60000"/>
              <a:lumOff val="40000"/>
            </a:schemeClr>
          </a:solidFill>
        </a:ln>
      </dgm:spPr>
      <dgm:t>
        <a:bodyPr/>
        <a:lstStyle/>
        <a:p>
          <a:pPr rtl="1"/>
          <a:endParaRPr lang="fa-IR">
            <a:solidFill>
              <a:schemeClr val="tx1"/>
            </a:solidFill>
          </a:endParaRPr>
        </a:p>
      </dgm:t>
    </dgm:pt>
    <dgm:pt modelId="{28033092-42BE-4CD1-9A0A-8B349628F4A9}" type="sibTrans" cxnId="{2A6D5F09-C2CA-4DE8-812E-37642CD00340}">
      <dgm:prSet/>
      <dgm:spPr/>
      <dgm:t>
        <a:bodyPr/>
        <a:lstStyle/>
        <a:p>
          <a:pPr rtl="1"/>
          <a:endParaRPr lang="fa-IR">
            <a:solidFill>
              <a:schemeClr val="tx1"/>
            </a:solidFill>
          </a:endParaRPr>
        </a:p>
      </dgm:t>
    </dgm:pt>
    <dgm:pt modelId="{297B620C-7E4B-4329-8031-FB3FB69C02E0}">
      <dgm:prSet custT="1"/>
      <dgm:spPr/>
      <dgm:t>
        <a:bodyPr/>
        <a:lstStyle/>
        <a:p>
          <a:pPr rtl="1"/>
          <a:r>
            <a:rPr lang="fa-IR" sz="1600" b="1" dirty="0"/>
            <a:t>قابل فهم بودن</a:t>
          </a:r>
        </a:p>
      </dgm:t>
    </dgm:pt>
    <dgm:pt modelId="{909AFA47-366F-4141-A897-2681F4B7B1AC}" type="parTrans" cxnId="{9BB7D927-327C-43E3-8C18-B17D67741E22}">
      <dgm:prSet/>
      <dgm:spPr/>
      <dgm:t>
        <a:bodyPr/>
        <a:lstStyle/>
        <a:p>
          <a:pPr rtl="1"/>
          <a:endParaRPr lang="fa-IR">
            <a:solidFill>
              <a:schemeClr val="tx1"/>
            </a:solidFill>
          </a:endParaRPr>
        </a:p>
      </dgm:t>
    </dgm:pt>
    <dgm:pt modelId="{844D2C17-5174-44BF-87DE-C22421BE94F9}" type="sibTrans" cxnId="{9BB7D927-327C-43E3-8C18-B17D67741E22}">
      <dgm:prSet/>
      <dgm:spPr/>
      <dgm:t>
        <a:bodyPr/>
        <a:lstStyle/>
        <a:p>
          <a:pPr rtl="1"/>
          <a:endParaRPr lang="fa-IR">
            <a:solidFill>
              <a:schemeClr val="tx1"/>
            </a:solidFill>
          </a:endParaRPr>
        </a:p>
      </dgm:t>
    </dgm:pt>
    <dgm:pt modelId="{C4E59F35-7FD1-49E5-9463-E08114821B2B}">
      <dgm:prSet custT="1"/>
      <dgm:spPr/>
      <dgm:t>
        <a:bodyPr/>
        <a:lstStyle/>
        <a:p>
          <a:pPr rtl="1"/>
          <a:r>
            <a:rPr lang="fa-IR" sz="1600" b="1" dirty="0"/>
            <a:t>سودمندي در تصميم</a:t>
          </a:r>
        </a:p>
      </dgm:t>
    </dgm:pt>
    <dgm:pt modelId="{91B7BB59-41E8-405F-BB58-22018E96E8E0}" type="parTrans" cxnId="{355ACA3C-24FC-406C-A310-676066EAD7AB}">
      <dgm:prSet/>
      <dgm:spPr/>
      <dgm:t>
        <a:bodyPr/>
        <a:lstStyle/>
        <a:p>
          <a:pPr rtl="1"/>
          <a:endParaRPr lang="fa-IR">
            <a:solidFill>
              <a:schemeClr val="tx1"/>
            </a:solidFill>
          </a:endParaRPr>
        </a:p>
      </dgm:t>
    </dgm:pt>
    <dgm:pt modelId="{A82EF95C-36E0-4D5F-AF72-2A93FE4C735D}" type="sibTrans" cxnId="{355ACA3C-24FC-406C-A310-676066EAD7AB}">
      <dgm:prSet/>
      <dgm:spPr/>
      <dgm:t>
        <a:bodyPr/>
        <a:lstStyle/>
        <a:p>
          <a:pPr rtl="1"/>
          <a:endParaRPr lang="fa-IR">
            <a:solidFill>
              <a:schemeClr val="tx1"/>
            </a:solidFill>
          </a:endParaRPr>
        </a:p>
      </dgm:t>
    </dgm:pt>
    <dgm:pt modelId="{279F0519-3706-4587-9E74-AD800EC35F41}">
      <dgm:prSet custT="1"/>
      <dgm:spPr/>
      <dgm:t>
        <a:bodyPr/>
        <a:lstStyle/>
        <a:p>
          <a:pPr rtl="1"/>
          <a:r>
            <a:rPr lang="fa-IR" sz="1600" b="1" dirty="0"/>
            <a:t>قابل اتكا بودن</a:t>
          </a:r>
        </a:p>
      </dgm:t>
    </dgm:pt>
    <dgm:pt modelId="{5B0E9D83-99B8-44EB-A886-03EED430B307}" type="parTrans" cxnId="{92CA8D4C-8ED7-4C3C-B509-821BCE6CFD4A}">
      <dgm:prSet/>
      <dgm:spPr/>
      <dgm:t>
        <a:bodyPr/>
        <a:lstStyle/>
        <a:p>
          <a:pPr rtl="1"/>
          <a:endParaRPr lang="fa-IR">
            <a:solidFill>
              <a:schemeClr val="tx1"/>
            </a:solidFill>
          </a:endParaRPr>
        </a:p>
      </dgm:t>
    </dgm:pt>
    <dgm:pt modelId="{73C41BC5-4F6C-47FD-9BE1-5BF55F77E2BE}" type="sibTrans" cxnId="{92CA8D4C-8ED7-4C3C-B509-821BCE6CFD4A}">
      <dgm:prSet/>
      <dgm:spPr/>
      <dgm:t>
        <a:bodyPr/>
        <a:lstStyle/>
        <a:p>
          <a:pPr rtl="1"/>
          <a:endParaRPr lang="fa-IR">
            <a:solidFill>
              <a:schemeClr val="tx1"/>
            </a:solidFill>
          </a:endParaRPr>
        </a:p>
      </dgm:t>
    </dgm:pt>
    <dgm:pt modelId="{2CCDC9BF-50A3-4C22-8365-FDA154AF3BE5}">
      <dgm:prSet custT="1"/>
      <dgm:spPr/>
      <dgm:t>
        <a:bodyPr/>
        <a:lstStyle/>
        <a:p>
          <a:pPr rtl="1"/>
          <a:r>
            <a:rPr lang="fa-IR" sz="1600" b="1" dirty="0"/>
            <a:t>مربوط بودن</a:t>
          </a:r>
        </a:p>
      </dgm:t>
    </dgm:pt>
    <dgm:pt modelId="{EF76A552-3145-44C7-8104-17E0E03D3915}" type="parTrans" cxnId="{FC6C2B9C-47DE-4B29-A074-DC9E9B1A9B4C}">
      <dgm:prSet/>
      <dgm:spPr/>
      <dgm:t>
        <a:bodyPr/>
        <a:lstStyle/>
        <a:p>
          <a:pPr rtl="1"/>
          <a:endParaRPr lang="fa-IR">
            <a:solidFill>
              <a:schemeClr val="tx1"/>
            </a:solidFill>
          </a:endParaRPr>
        </a:p>
      </dgm:t>
    </dgm:pt>
    <dgm:pt modelId="{ADB58175-3CB4-485E-830D-E7EDD18CD093}" type="sibTrans" cxnId="{FC6C2B9C-47DE-4B29-A074-DC9E9B1A9B4C}">
      <dgm:prSet/>
      <dgm:spPr/>
      <dgm:t>
        <a:bodyPr/>
        <a:lstStyle/>
        <a:p>
          <a:pPr rtl="1"/>
          <a:endParaRPr lang="fa-IR">
            <a:solidFill>
              <a:schemeClr val="tx1"/>
            </a:solidFill>
          </a:endParaRPr>
        </a:p>
      </dgm:t>
    </dgm:pt>
    <dgm:pt modelId="{6642D1A7-EB5A-4453-B8F8-05F972393D7F}">
      <dgm:prSet custT="1"/>
      <dgm:spPr/>
      <dgm:t>
        <a:bodyPr/>
        <a:lstStyle/>
        <a:p>
          <a:pPr rtl="1"/>
          <a:r>
            <a:rPr lang="fa-IR" sz="1600" b="1" dirty="0"/>
            <a:t>صداقت در ارائه</a:t>
          </a:r>
        </a:p>
      </dgm:t>
    </dgm:pt>
    <dgm:pt modelId="{7411F0EF-CB72-41B2-B521-8A03734CD65F}" type="parTrans" cxnId="{B3D64AE3-E3C1-4EA0-9337-3AD81F2F62CF}">
      <dgm:prSet/>
      <dgm:spPr/>
      <dgm:t>
        <a:bodyPr/>
        <a:lstStyle/>
        <a:p>
          <a:pPr rtl="1"/>
          <a:endParaRPr lang="fa-IR">
            <a:solidFill>
              <a:schemeClr val="tx1"/>
            </a:solidFill>
          </a:endParaRPr>
        </a:p>
      </dgm:t>
    </dgm:pt>
    <dgm:pt modelId="{60135485-ADE3-4235-8B3D-E356CF23C5CD}" type="sibTrans" cxnId="{B3D64AE3-E3C1-4EA0-9337-3AD81F2F62CF}">
      <dgm:prSet/>
      <dgm:spPr/>
      <dgm:t>
        <a:bodyPr/>
        <a:lstStyle/>
        <a:p>
          <a:pPr rtl="1"/>
          <a:endParaRPr lang="fa-IR">
            <a:solidFill>
              <a:schemeClr val="tx1"/>
            </a:solidFill>
          </a:endParaRPr>
        </a:p>
      </dgm:t>
    </dgm:pt>
    <dgm:pt modelId="{D77763E8-F670-464C-92C8-C62AC153C030}">
      <dgm:prSet custT="1"/>
      <dgm:spPr/>
      <dgm:t>
        <a:bodyPr/>
        <a:lstStyle/>
        <a:p>
          <a:pPr rtl="1"/>
          <a:r>
            <a:rPr lang="fa-IR" sz="1600" b="1" dirty="0"/>
            <a:t>قابل رسيدگي</a:t>
          </a:r>
        </a:p>
      </dgm:t>
    </dgm:pt>
    <dgm:pt modelId="{8E904DDA-E058-42F8-BF7C-0FAF9A983F27}" type="parTrans" cxnId="{FCAF0FA4-8D5F-44FD-A172-B34FD030A394}">
      <dgm:prSet/>
      <dgm:spPr/>
      <dgm:t>
        <a:bodyPr/>
        <a:lstStyle/>
        <a:p>
          <a:pPr rtl="1"/>
          <a:endParaRPr lang="fa-IR">
            <a:solidFill>
              <a:schemeClr val="tx1"/>
            </a:solidFill>
          </a:endParaRPr>
        </a:p>
      </dgm:t>
    </dgm:pt>
    <dgm:pt modelId="{41B5817A-7E8A-42AB-BCD0-835BCC7D6ADD}" type="sibTrans" cxnId="{FCAF0FA4-8D5F-44FD-A172-B34FD030A394}">
      <dgm:prSet/>
      <dgm:spPr/>
      <dgm:t>
        <a:bodyPr/>
        <a:lstStyle/>
        <a:p>
          <a:pPr rtl="1"/>
          <a:endParaRPr lang="fa-IR">
            <a:solidFill>
              <a:schemeClr val="tx1"/>
            </a:solidFill>
          </a:endParaRPr>
        </a:p>
      </dgm:t>
    </dgm:pt>
    <dgm:pt modelId="{48A07B99-BA6C-460B-BF35-DAB0BA847835}">
      <dgm:prSet custT="1"/>
      <dgm:spPr/>
      <dgm:t>
        <a:bodyPr/>
        <a:lstStyle/>
        <a:p>
          <a:pPr rtl="1"/>
          <a:r>
            <a:rPr lang="fa-IR" sz="1600" b="1" dirty="0"/>
            <a:t>بي طرفي</a:t>
          </a:r>
        </a:p>
      </dgm:t>
    </dgm:pt>
    <dgm:pt modelId="{9880904C-8C87-49E8-9C3E-287E3EEDE64A}" type="parTrans" cxnId="{E0728F8F-EFF0-4697-A1D9-164433EA5711}">
      <dgm:prSet/>
      <dgm:spPr/>
      <dgm:t>
        <a:bodyPr/>
        <a:lstStyle/>
        <a:p>
          <a:pPr rtl="1"/>
          <a:endParaRPr lang="fa-IR">
            <a:solidFill>
              <a:schemeClr val="tx1"/>
            </a:solidFill>
          </a:endParaRPr>
        </a:p>
      </dgm:t>
    </dgm:pt>
    <dgm:pt modelId="{588F48FF-C59D-4E6F-AF9B-2172D87916DD}" type="sibTrans" cxnId="{E0728F8F-EFF0-4697-A1D9-164433EA5711}">
      <dgm:prSet/>
      <dgm:spPr/>
      <dgm:t>
        <a:bodyPr/>
        <a:lstStyle/>
        <a:p>
          <a:pPr rtl="1"/>
          <a:endParaRPr lang="fa-IR">
            <a:solidFill>
              <a:schemeClr val="tx1"/>
            </a:solidFill>
          </a:endParaRPr>
        </a:p>
      </dgm:t>
    </dgm:pt>
    <dgm:pt modelId="{B90EED77-A0C8-45E9-ACB0-4115601B3038}">
      <dgm:prSet custT="1"/>
      <dgm:spPr/>
      <dgm:t>
        <a:bodyPr/>
        <a:lstStyle/>
        <a:p>
          <a:pPr rtl="1"/>
          <a:r>
            <a:rPr lang="fa-IR" sz="1600" b="1" dirty="0"/>
            <a:t>به موقع بودن</a:t>
          </a:r>
        </a:p>
      </dgm:t>
    </dgm:pt>
    <dgm:pt modelId="{C39C31A6-BF3E-488C-BA95-145DFA9E9F50}" type="parTrans" cxnId="{BBBD5D99-9824-4153-9C35-4D14A4964841}">
      <dgm:prSet/>
      <dgm:spPr/>
      <dgm:t>
        <a:bodyPr/>
        <a:lstStyle/>
        <a:p>
          <a:pPr rtl="1"/>
          <a:endParaRPr lang="fa-IR">
            <a:solidFill>
              <a:schemeClr val="tx1"/>
            </a:solidFill>
          </a:endParaRPr>
        </a:p>
      </dgm:t>
    </dgm:pt>
    <dgm:pt modelId="{E34C4832-ACE9-4FF1-8296-40428C5A1F3E}" type="sibTrans" cxnId="{BBBD5D99-9824-4153-9C35-4D14A4964841}">
      <dgm:prSet/>
      <dgm:spPr/>
      <dgm:t>
        <a:bodyPr/>
        <a:lstStyle/>
        <a:p>
          <a:pPr rtl="1"/>
          <a:endParaRPr lang="fa-IR">
            <a:solidFill>
              <a:schemeClr val="tx1"/>
            </a:solidFill>
          </a:endParaRPr>
        </a:p>
      </dgm:t>
    </dgm:pt>
    <dgm:pt modelId="{94841DB4-D4CB-4EAA-ABE8-BBE7305447A2}">
      <dgm:prSet custT="1"/>
      <dgm:spPr/>
      <dgm:t>
        <a:bodyPr/>
        <a:lstStyle/>
        <a:p>
          <a:pPr rtl="1"/>
          <a:r>
            <a:rPr lang="fa-IR" sz="1600" b="1" dirty="0"/>
            <a:t>ارزش بازخورد</a:t>
          </a:r>
        </a:p>
      </dgm:t>
    </dgm:pt>
    <dgm:pt modelId="{2BD47A52-3BB0-4699-9FF4-BF86C3B7B5B6}" type="parTrans" cxnId="{46185FB0-1FE9-449A-B9A5-684B81EFDB8A}">
      <dgm:prSet/>
      <dgm:spPr/>
      <dgm:t>
        <a:bodyPr/>
        <a:lstStyle/>
        <a:p>
          <a:pPr rtl="1"/>
          <a:endParaRPr lang="fa-IR">
            <a:solidFill>
              <a:schemeClr val="tx1"/>
            </a:solidFill>
          </a:endParaRPr>
        </a:p>
      </dgm:t>
    </dgm:pt>
    <dgm:pt modelId="{303DEE28-1EA7-44D8-919F-23EE4E41A1DD}" type="sibTrans" cxnId="{46185FB0-1FE9-449A-B9A5-684B81EFDB8A}">
      <dgm:prSet/>
      <dgm:spPr/>
      <dgm:t>
        <a:bodyPr/>
        <a:lstStyle/>
        <a:p>
          <a:pPr rtl="1"/>
          <a:endParaRPr lang="fa-IR">
            <a:solidFill>
              <a:schemeClr val="tx1"/>
            </a:solidFill>
          </a:endParaRPr>
        </a:p>
      </dgm:t>
    </dgm:pt>
    <dgm:pt modelId="{30A7464E-1DA2-49ED-AFC3-2363BFD4DB74}">
      <dgm:prSet custT="1"/>
      <dgm:spPr/>
      <dgm:t>
        <a:bodyPr/>
        <a:lstStyle/>
        <a:p>
          <a:pPr rtl="1"/>
          <a:r>
            <a:rPr lang="fa-IR" sz="1600" b="1" dirty="0"/>
            <a:t>ارزش پيش بيني</a:t>
          </a:r>
        </a:p>
      </dgm:t>
    </dgm:pt>
    <dgm:pt modelId="{EED6543F-9210-4F82-924C-A5EE3B2CA602}" type="parTrans" cxnId="{936A8CDF-60A6-4471-B82C-6F7FBCB48981}">
      <dgm:prSet/>
      <dgm:spPr/>
      <dgm:t>
        <a:bodyPr/>
        <a:lstStyle/>
        <a:p>
          <a:pPr rtl="1"/>
          <a:endParaRPr lang="fa-IR">
            <a:solidFill>
              <a:schemeClr val="tx1"/>
            </a:solidFill>
          </a:endParaRPr>
        </a:p>
      </dgm:t>
    </dgm:pt>
    <dgm:pt modelId="{E8B246D7-863D-4B38-B5CB-B9E5F9400C4F}" type="sibTrans" cxnId="{936A8CDF-60A6-4471-B82C-6F7FBCB48981}">
      <dgm:prSet/>
      <dgm:spPr/>
      <dgm:t>
        <a:bodyPr/>
        <a:lstStyle/>
        <a:p>
          <a:pPr rtl="1"/>
          <a:endParaRPr lang="fa-IR">
            <a:solidFill>
              <a:schemeClr val="tx1"/>
            </a:solidFill>
          </a:endParaRPr>
        </a:p>
      </dgm:t>
    </dgm:pt>
    <dgm:pt modelId="{8101C838-7B09-47DA-A417-CD31CC7C46ED}">
      <dgm:prSet custT="1"/>
      <dgm:spPr/>
      <dgm:t>
        <a:bodyPr/>
        <a:lstStyle/>
        <a:p>
          <a:pPr rtl="1"/>
          <a:r>
            <a:rPr lang="fa-IR" sz="1600" b="1" dirty="0"/>
            <a:t>قابل مقايسه بودن</a:t>
          </a:r>
        </a:p>
      </dgm:t>
    </dgm:pt>
    <dgm:pt modelId="{A0FD7DDB-12EC-4E44-8422-21A18B91614F}" type="parTrans" cxnId="{1EF8B55C-BAB1-4604-B964-8906DAA39C8E}">
      <dgm:prSet/>
      <dgm:spPr/>
      <dgm:t>
        <a:bodyPr/>
        <a:lstStyle/>
        <a:p>
          <a:pPr rtl="1"/>
          <a:endParaRPr lang="fa-IR">
            <a:solidFill>
              <a:schemeClr val="tx1"/>
            </a:solidFill>
          </a:endParaRPr>
        </a:p>
      </dgm:t>
    </dgm:pt>
    <dgm:pt modelId="{AF8018E8-6B8E-4C2B-82AF-FB4CF44948BD}" type="sibTrans" cxnId="{1EF8B55C-BAB1-4604-B964-8906DAA39C8E}">
      <dgm:prSet/>
      <dgm:spPr/>
      <dgm:t>
        <a:bodyPr/>
        <a:lstStyle/>
        <a:p>
          <a:pPr rtl="1"/>
          <a:endParaRPr lang="fa-IR">
            <a:solidFill>
              <a:schemeClr val="tx1"/>
            </a:solidFill>
          </a:endParaRPr>
        </a:p>
      </dgm:t>
    </dgm:pt>
    <dgm:pt modelId="{6835AD55-608E-4774-918A-12077F9DD6E7}">
      <dgm:prSet custT="1">
        <dgm:style>
          <a:lnRef idx="1">
            <a:schemeClr val="accent3"/>
          </a:lnRef>
          <a:fillRef idx="3">
            <a:schemeClr val="accent3"/>
          </a:fillRef>
          <a:effectRef idx="2">
            <a:schemeClr val="accent3"/>
          </a:effectRef>
          <a:fontRef idx="minor">
            <a:schemeClr val="lt1"/>
          </a:fontRef>
        </dgm:style>
      </dgm:prSet>
      <dgm:spPr/>
      <dgm:t>
        <a:bodyPr/>
        <a:lstStyle/>
        <a:p>
          <a:pPr rtl="1"/>
          <a:r>
            <a:rPr lang="fa-IR" sz="1600" b="1" dirty="0"/>
            <a:t>اهميت</a:t>
          </a:r>
        </a:p>
      </dgm:t>
    </dgm:pt>
    <dgm:pt modelId="{E42B5489-85D7-458C-8E99-C68447D89A6F}" type="parTrans" cxnId="{201FE906-43B7-4B67-BA54-363311CE911A}">
      <dgm:prSet/>
      <dgm:spPr/>
      <dgm:t>
        <a:bodyPr/>
        <a:lstStyle/>
        <a:p>
          <a:pPr rtl="1"/>
          <a:endParaRPr lang="fa-IR">
            <a:solidFill>
              <a:schemeClr val="tx1"/>
            </a:solidFill>
          </a:endParaRPr>
        </a:p>
      </dgm:t>
    </dgm:pt>
    <dgm:pt modelId="{C5A61079-1C78-4FD7-B990-5A267477842C}" type="sibTrans" cxnId="{201FE906-43B7-4B67-BA54-363311CE911A}">
      <dgm:prSet/>
      <dgm:spPr/>
      <dgm:t>
        <a:bodyPr/>
        <a:lstStyle/>
        <a:p>
          <a:pPr rtl="1"/>
          <a:endParaRPr lang="fa-IR">
            <a:solidFill>
              <a:schemeClr val="tx1"/>
            </a:solidFill>
          </a:endParaRPr>
        </a:p>
      </dgm:t>
    </dgm:pt>
    <dgm:pt modelId="{B2C867AE-43BD-488E-B828-20B7BD380902}" type="pres">
      <dgm:prSet presAssocID="{4757311E-41F8-461A-A5EA-D009C1BE3006}" presName="hierChild1" presStyleCnt="0">
        <dgm:presLayoutVars>
          <dgm:chPref val="1"/>
          <dgm:dir/>
          <dgm:animOne val="branch"/>
          <dgm:animLvl val="lvl"/>
          <dgm:resizeHandles/>
        </dgm:presLayoutVars>
      </dgm:prSet>
      <dgm:spPr/>
    </dgm:pt>
    <dgm:pt modelId="{1F880FEE-7DFB-418A-9AAC-38B43DA0A029}" type="pres">
      <dgm:prSet presAssocID="{8C0BCB83-87A0-4876-9CEC-CDF3B62C2710}" presName="hierRoot1" presStyleCnt="0"/>
      <dgm:spPr/>
    </dgm:pt>
    <dgm:pt modelId="{9AA459BF-8D13-4851-AAEF-023E43A1413F}" type="pres">
      <dgm:prSet presAssocID="{8C0BCB83-87A0-4876-9CEC-CDF3B62C2710}" presName="composite" presStyleCnt="0"/>
      <dgm:spPr/>
    </dgm:pt>
    <dgm:pt modelId="{4E8E4E4B-CBB1-4562-BB0C-7C8DB8F88843}" type="pres">
      <dgm:prSet presAssocID="{8C0BCB83-87A0-4876-9CEC-CDF3B62C2710}" presName="background" presStyleLbl="node0" presStyleIdx="0" presStyleCnt="1"/>
      <dgm:spPr>
        <a:solidFill>
          <a:srgbClr val="92D050"/>
        </a:solidFill>
      </dgm:spPr>
    </dgm:pt>
    <dgm:pt modelId="{07726A75-73FD-4C28-ABED-B6F98D018736}" type="pres">
      <dgm:prSet presAssocID="{8C0BCB83-87A0-4876-9CEC-CDF3B62C2710}" presName="text" presStyleLbl="fgAcc0" presStyleIdx="0" presStyleCnt="1" custScaleX="245437" custScaleY="151623" custLinFactNeighborX="3729" custLinFactNeighborY="-47013">
        <dgm:presLayoutVars>
          <dgm:chPref val="3"/>
        </dgm:presLayoutVars>
      </dgm:prSet>
      <dgm:spPr/>
    </dgm:pt>
    <dgm:pt modelId="{877AB710-FA74-4185-AAA4-B10E62421C4E}" type="pres">
      <dgm:prSet presAssocID="{8C0BCB83-87A0-4876-9CEC-CDF3B62C2710}" presName="hierChild2" presStyleCnt="0"/>
      <dgm:spPr/>
    </dgm:pt>
    <dgm:pt modelId="{3599437A-DBF8-457D-BDED-99E5D87AE649}" type="pres">
      <dgm:prSet presAssocID="{80ACD166-7271-4A35-96FC-67825760317A}" presName="Name10" presStyleLbl="parChTrans1D2" presStyleIdx="0" presStyleCnt="1"/>
      <dgm:spPr/>
    </dgm:pt>
    <dgm:pt modelId="{B9682C0C-D1A5-4B77-9ED0-BDB9E4E3447C}" type="pres">
      <dgm:prSet presAssocID="{8B144925-E7C3-449D-BDBC-B542FEA7105F}" presName="hierRoot2" presStyleCnt="0"/>
      <dgm:spPr/>
    </dgm:pt>
    <dgm:pt modelId="{E31FBA59-00E6-4681-A3A1-99D4C051361D}" type="pres">
      <dgm:prSet presAssocID="{8B144925-E7C3-449D-BDBC-B542FEA7105F}" presName="composite2" presStyleCnt="0"/>
      <dgm:spPr/>
    </dgm:pt>
    <dgm:pt modelId="{BD02470D-B7AE-44F5-AC24-AA7B9C697DED}" type="pres">
      <dgm:prSet presAssocID="{8B144925-E7C3-449D-BDBC-B542FEA7105F}" presName="background2" presStyleLbl="node2" presStyleIdx="0" presStyleCnt="1"/>
      <dgm:spPr>
        <a:solidFill>
          <a:srgbClr val="92D050"/>
        </a:solidFill>
      </dgm:spPr>
    </dgm:pt>
    <dgm:pt modelId="{5C3F18C5-1342-481B-BE53-45D8A5191128}" type="pres">
      <dgm:prSet presAssocID="{8B144925-E7C3-449D-BDBC-B542FEA7105F}" presName="text2" presStyleLbl="fgAcc2" presStyleIdx="0" presStyleCnt="1" custScaleX="456627">
        <dgm:presLayoutVars>
          <dgm:chPref val="3"/>
        </dgm:presLayoutVars>
      </dgm:prSet>
      <dgm:spPr/>
    </dgm:pt>
    <dgm:pt modelId="{AB4D2E5B-698F-450C-96E0-6C20455AB277}" type="pres">
      <dgm:prSet presAssocID="{8B144925-E7C3-449D-BDBC-B542FEA7105F}" presName="hierChild3" presStyleCnt="0"/>
      <dgm:spPr/>
    </dgm:pt>
    <dgm:pt modelId="{701ABEFF-B154-4392-B945-F1900F3FC8E9}" type="pres">
      <dgm:prSet presAssocID="{909AFA47-366F-4141-A897-2681F4B7B1AC}" presName="Name17" presStyleLbl="parChTrans1D3" presStyleIdx="0" presStyleCnt="1"/>
      <dgm:spPr/>
    </dgm:pt>
    <dgm:pt modelId="{8D574FB6-3027-4D15-8A39-F160E4E933D2}" type="pres">
      <dgm:prSet presAssocID="{297B620C-7E4B-4329-8031-FB3FB69C02E0}" presName="hierRoot3" presStyleCnt="0"/>
      <dgm:spPr/>
    </dgm:pt>
    <dgm:pt modelId="{A21608AB-F51D-497F-9AA2-4245EF48A49B}" type="pres">
      <dgm:prSet presAssocID="{297B620C-7E4B-4329-8031-FB3FB69C02E0}" presName="composite3" presStyleCnt="0"/>
      <dgm:spPr/>
    </dgm:pt>
    <dgm:pt modelId="{ABB0179E-EDDA-417F-8D5A-C8BCB7D5D3B7}" type="pres">
      <dgm:prSet presAssocID="{297B620C-7E4B-4329-8031-FB3FB69C02E0}" presName="background3" presStyleLbl="node3" presStyleIdx="0" presStyleCnt="1"/>
      <dgm:spPr>
        <a:solidFill>
          <a:srgbClr val="92D050"/>
        </a:solidFill>
      </dgm:spPr>
    </dgm:pt>
    <dgm:pt modelId="{223538C1-8B89-40FD-8B25-16B2398D5C24}" type="pres">
      <dgm:prSet presAssocID="{297B620C-7E4B-4329-8031-FB3FB69C02E0}" presName="text3" presStyleLbl="fgAcc3" presStyleIdx="0" presStyleCnt="1" custScaleX="256037" custLinFactNeighborX="-2082" custLinFactNeighborY="-13869">
        <dgm:presLayoutVars>
          <dgm:chPref val="3"/>
        </dgm:presLayoutVars>
      </dgm:prSet>
      <dgm:spPr/>
    </dgm:pt>
    <dgm:pt modelId="{5DBB0B30-FCE7-489D-BB2B-70320E0ACBE0}" type="pres">
      <dgm:prSet presAssocID="{297B620C-7E4B-4329-8031-FB3FB69C02E0}" presName="hierChild4" presStyleCnt="0"/>
      <dgm:spPr/>
    </dgm:pt>
    <dgm:pt modelId="{333695F7-85FE-4E4B-9C5D-BE7E9F9E88AD}" type="pres">
      <dgm:prSet presAssocID="{91B7BB59-41E8-405F-BB58-22018E96E8E0}" presName="Name23" presStyleLbl="parChTrans1D4" presStyleIdx="0" presStyleCnt="11"/>
      <dgm:spPr/>
    </dgm:pt>
    <dgm:pt modelId="{28E0EE4A-4355-4BD6-B01C-CD099C9412CE}" type="pres">
      <dgm:prSet presAssocID="{C4E59F35-7FD1-49E5-9463-E08114821B2B}" presName="hierRoot4" presStyleCnt="0"/>
      <dgm:spPr/>
    </dgm:pt>
    <dgm:pt modelId="{AE65DCC8-9A7E-402E-BEA0-91F8AEF75A17}" type="pres">
      <dgm:prSet presAssocID="{C4E59F35-7FD1-49E5-9463-E08114821B2B}" presName="composite4" presStyleCnt="0"/>
      <dgm:spPr/>
    </dgm:pt>
    <dgm:pt modelId="{7054ABC3-6202-4211-A9DF-324D6AE974A6}" type="pres">
      <dgm:prSet presAssocID="{C4E59F35-7FD1-49E5-9463-E08114821B2B}" presName="background4" presStyleLbl="node4" presStyleIdx="0" presStyleCnt="11"/>
      <dgm:spPr>
        <a:solidFill>
          <a:srgbClr val="92D050"/>
        </a:solidFill>
      </dgm:spPr>
    </dgm:pt>
    <dgm:pt modelId="{E64A255D-A85F-4CF5-8AD6-3010854E17A1}" type="pres">
      <dgm:prSet presAssocID="{C4E59F35-7FD1-49E5-9463-E08114821B2B}" presName="text4" presStyleLbl="fgAcc4" presStyleIdx="0" presStyleCnt="11" custScaleX="235978">
        <dgm:presLayoutVars>
          <dgm:chPref val="3"/>
        </dgm:presLayoutVars>
      </dgm:prSet>
      <dgm:spPr/>
    </dgm:pt>
    <dgm:pt modelId="{09F9F1C0-46F9-4071-B389-789ACDD71B52}" type="pres">
      <dgm:prSet presAssocID="{C4E59F35-7FD1-49E5-9463-E08114821B2B}" presName="hierChild5" presStyleCnt="0"/>
      <dgm:spPr/>
    </dgm:pt>
    <dgm:pt modelId="{7B00CEAD-5DF5-4817-93C0-000DD4124F36}" type="pres">
      <dgm:prSet presAssocID="{5B0E9D83-99B8-44EB-A886-03EED430B307}" presName="Name23" presStyleLbl="parChTrans1D4" presStyleIdx="1" presStyleCnt="11"/>
      <dgm:spPr/>
    </dgm:pt>
    <dgm:pt modelId="{A3B62BAE-1B7E-4E3C-B1EA-630D60F1EEE0}" type="pres">
      <dgm:prSet presAssocID="{279F0519-3706-4587-9E74-AD800EC35F41}" presName="hierRoot4" presStyleCnt="0"/>
      <dgm:spPr/>
    </dgm:pt>
    <dgm:pt modelId="{B906378B-2042-4A7D-A7D2-44B2623F4A98}" type="pres">
      <dgm:prSet presAssocID="{279F0519-3706-4587-9E74-AD800EC35F41}" presName="composite4" presStyleCnt="0"/>
      <dgm:spPr/>
    </dgm:pt>
    <dgm:pt modelId="{0AFC4A9A-216F-4EA4-9568-FE6AC7448FBD}" type="pres">
      <dgm:prSet presAssocID="{279F0519-3706-4587-9E74-AD800EC35F41}" presName="background4" presStyleLbl="node4" presStyleIdx="1" presStyleCnt="11"/>
      <dgm:spPr>
        <a:solidFill>
          <a:srgbClr val="92D050"/>
        </a:solidFill>
      </dgm:spPr>
    </dgm:pt>
    <dgm:pt modelId="{F9EDD34C-30F4-4D8F-9D38-4F9A3A8CD210}" type="pres">
      <dgm:prSet presAssocID="{279F0519-3706-4587-9E74-AD800EC35F41}" presName="text4" presStyleLbl="fgAcc4" presStyleIdx="1" presStyleCnt="11" custLinFactNeighborX="-3368" custLinFactNeighborY="53468">
        <dgm:presLayoutVars>
          <dgm:chPref val="3"/>
        </dgm:presLayoutVars>
      </dgm:prSet>
      <dgm:spPr/>
    </dgm:pt>
    <dgm:pt modelId="{743D1CEF-AFF6-4FE1-B76E-F1F4B779BC81}" type="pres">
      <dgm:prSet presAssocID="{279F0519-3706-4587-9E74-AD800EC35F41}" presName="hierChild5" presStyleCnt="0"/>
      <dgm:spPr/>
    </dgm:pt>
    <dgm:pt modelId="{83B39628-A1DF-4D69-A586-A1635E0FB7A4}" type="pres">
      <dgm:prSet presAssocID="{7411F0EF-CB72-41B2-B521-8A03734CD65F}" presName="Name23" presStyleLbl="parChTrans1D4" presStyleIdx="2" presStyleCnt="11"/>
      <dgm:spPr/>
    </dgm:pt>
    <dgm:pt modelId="{32057453-5CE7-4FA3-9D39-A8339EB6E690}" type="pres">
      <dgm:prSet presAssocID="{6642D1A7-EB5A-4453-B8F8-05F972393D7F}" presName="hierRoot4" presStyleCnt="0"/>
      <dgm:spPr/>
    </dgm:pt>
    <dgm:pt modelId="{0BB15931-8C4C-4009-8334-EE50BA5D3882}" type="pres">
      <dgm:prSet presAssocID="{6642D1A7-EB5A-4453-B8F8-05F972393D7F}" presName="composite4" presStyleCnt="0"/>
      <dgm:spPr/>
    </dgm:pt>
    <dgm:pt modelId="{F4284E0A-B0DD-4951-BD74-E94C578D276E}" type="pres">
      <dgm:prSet presAssocID="{6642D1A7-EB5A-4453-B8F8-05F972393D7F}" presName="background4" presStyleLbl="node4" presStyleIdx="2" presStyleCnt="11"/>
      <dgm:spPr>
        <a:solidFill>
          <a:srgbClr val="92D050"/>
        </a:solidFill>
      </dgm:spPr>
    </dgm:pt>
    <dgm:pt modelId="{7515773D-4633-40EA-AE0B-C70D20510F57}" type="pres">
      <dgm:prSet presAssocID="{6642D1A7-EB5A-4453-B8F8-05F972393D7F}" presName="text4" presStyleLbl="fgAcc4" presStyleIdx="2" presStyleCnt="11" custLinFactNeighborX="18510" custLinFactNeighborY="62797">
        <dgm:presLayoutVars>
          <dgm:chPref val="3"/>
        </dgm:presLayoutVars>
      </dgm:prSet>
      <dgm:spPr/>
    </dgm:pt>
    <dgm:pt modelId="{D938958D-37F4-415C-9C9D-FCC285AF1486}" type="pres">
      <dgm:prSet presAssocID="{6642D1A7-EB5A-4453-B8F8-05F972393D7F}" presName="hierChild5" presStyleCnt="0"/>
      <dgm:spPr/>
    </dgm:pt>
    <dgm:pt modelId="{4289AB76-D8FE-41EE-8938-2855754B91ED}" type="pres">
      <dgm:prSet presAssocID="{8E904DDA-E058-42F8-BF7C-0FAF9A983F27}" presName="Name23" presStyleLbl="parChTrans1D4" presStyleIdx="3" presStyleCnt="11"/>
      <dgm:spPr/>
    </dgm:pt>
    <dgm:pt modelId="{CFCB832F-D0C4-4F67-82A2-AB7BFA5C055A}" type="pres">
      <dgm:prSet presAssocID="{D77763E8-F670-464C-92C8-C62AC153C030}" presName="hierRoot4" presStyleCnt="0"/>
      <dgm:spPr/>
    </dgm:pt>
    <dgm:pt modelId="{65EDF364-FBB2-40B0-98B9-44AB03C7C6CC}" type="pres">
      <dgm:prSet presAssocID="{D77763E8-F670-464C-92C8-C62AC153C030}" presName="composite4" presStyleCnt="0"/>
      <dgm:spPr/>
    </dgm:pt>
    <dgm:pt modelId="{98780116-AE2B-4BE5-9231-97044551BA8B}" type="pres">
      <dgm:prSet presAssocID="{D77763E8-F670-464C-92C8-C62AC153C030}" presName="background4" presStyleLbl="node4" presStyleIdx="3" presStyleCnt="11"/>
      <dgm:spPr>
        <a:solidFill>
          <a:srgbClr val="92D050"/>
        </a:solidFill>
      </dgm:spPr>
    </dgm:pt>
    <dgm:pt modelId="{4DA54AB4-2CE9-4727-A3FC-7D5C20DD4D17}" type="pres">
      <dgm:prSet presAssocID="{D77763E8-F670-464C-92C8-C62AC153C030}" presName="text4" presStyleLbl="fgAcc4" presStyleIdx="3" presStyleCnt="11" custLinFactX="5695" custLinFactNeighborX="100000" custLinFactNeighborY="63806">
        <dgm:presLayoutVars>
          <dgm:chPref val="3"/>
        </dgm:presLayoutVars>
      </dgm:prSet>
      <dgm:spPr/>
    </dgm:pt>
    <dgm:pt modelId="{9E2E7E2F-D2E3-4E58-9164-9AB7E756BEB5}" type="pres">
      <dgm:prSet presAssocID="{D77763E8-F670-464C-92C8-C62AC153C030}" presName="hierChild5" presStyleCnt="0"/>
      <dgm:spPr/>
    </dgm:pt>
    <dgm:pt modelId="{964936E0-A907-43D3-B3FD-87A97BBECCF8}" type="pres">
      <dgm:prSet presAssocID="{9880904C-8C87-49E8-9C3E-287E3EEDE64A}" presName="Name23" presStyleLbl="parChTrans1D4" presStyleIdx="4" presStyleCnt="11"/>
      <dgm:spPr/>
    </dgm:pt>
    <dgm:pt modelId="{9104FE7D-50F0-4792-9FD5-42B90B41EB4E}" type="pres">
      <dgm:prSet presAssocID="{48A07B99-BA6C-460B-BF35-DAB0BA847835}" presName="hierRoot4" presStyleCnt="0"/>
      <dgm:spPr/>
    </dgm:pt>
    <dgm:pt modelId="{2D0D9EC3-80B4-4666-8423-DF3089A7C7DE}" type="pres">
      <dgm:prSet presAssocID="{48A07B99-BA6C-460B-BF35-DAB0BA847835}" presName="composite4" presStyleCnt="0"/>
      <dgm:spPr/>
    </dgm:pt>
    <dgm:pt modelId="{1A053830-F89E-41BF-91B8-695893A03880}" type="pres">
      <dgm:prSet presAssocID="{48A07B99-BA6C-460B-BF35-DAB0BA847835}" presName="background4" presStyleLbl="node4" presStyleIdx="4" presStyleCnt="11"/>
      <dgm:spPr>
        <a:solidFill>
          <a:srgbClr val="92D050"/>
        </a:solidFill>
      </dgm:spPr>
    </dgm:pt>
    <dgm:pt modelId="{02A5AFA9-5C23-41AA-9CFF-1BF940B26D8C}" type="pres">
      <dgm:prSet presAssocID="{48A07B99-BA6C-460B-BF35-DAB0BA847835}" presName="text4" presStyleLbl="fgAcc4" presStyleIdx="4" presStyleCnt="11" custLinFactX="-26786" custLinFactY="100000" custLinFactNeighborX="-100000" custLinFactNeighborY="103322">
        <dgm:presLayoutVars>
          <dgm:chPref val="3"/>
        </dgm:presLayoutVars>
      </dgm:prSet>
      <dgm:spPr/>
    </dgm:pt>
    <dgm:pt modelId="{A8A88821-B6CF-45D3-993A-3C50265B7E9F}" type="pres">
      <dgm:prSet presAssocID="{48A07B99-BA6C-460B-BF35-DAB0BA847835}" presName="hierChild5" presStyleCnt="0"/>
      <dgm:spPr/>
    </dgm:pt>
    <dgm:pt modelId="{5E4A7BE2-F00C-41B9-97CD-2D104744D60F}" type="pres">
      <dgm:prSet presAssocID="{EF76A552-3145-44C7-8104-17E0E03D3915}" presName="Name23" presStyleLbl="parChTrans1D4" presStyleIdx="5" presStyleCnt="11"/>
      <dgm:spPr/>
    </dgm:pt>
    <dgm:pt modelId="{9A3AF142-97E0-4993-95CC-C725D19AC360}" type="pres">
      <dgm:prSet presAssocID="{2CCDC9BF-50A3-4C22-8365-FDA154AF3BE5}" presName="hierRoot4" presStyleCnt="0"/>
      <dgm:spPr/>
    </dgm:pt>
    <dgm:pt modelId="{B4F1ACA6-F2B3-4C40-BC6D-003A6E9360AA}" type="pres">
      <dgm:prSet presAssocID="{2CCDC9BF-50A3-4C22-8365-FDA154AF3BE5}" presName="composite4" presStyleCnt="0"/>
      <dgm:spPr/>
    </dgm:pt>
    <dgm:pt modelId="{3CABA9DE-15DF-40D8-93CD-7CED0807DD17}" type="pres">
      <dgm:prSet presAssocID="{2CCDC9BF-50A3-4C22-8365-FDA154AF3BE5}" presName="background4" presStyleLbl="node4" presStyleIdx="5" presStyleCnt="11"/>
      <dgm:spPr>
        <a:solidFill>
          <a:srgbClr val="92D050"/>
        </a:solidFill>
      </dgm:spPr>
    </dgm:pt>
    <dgm:pt modelId="{746EDC66-B591-4E1A-BDCA-69B2E994ADE2}" type="pres">
      <dgm:prSet presAssocID="{2CCDC9BF-50A3-4C22-8365-FDA154AF3BE5}" presName="text4" presStyleLbl="fgAcc4" presStyleIdx="5" presStyleCnt="11" custLinFactX="100000" custLinFactNeighborX="173231" custLinFactNeighborY="53468">
        <dgm:presLayoutVars>
          <dgm:chPref val="3"/>
        </dgm:presLayoutVars>
      </dgm:prSet>
      <dgm:spPr/>
    </dgm:pt>
    <dgm:pt modelId="{351AF37A-B9CF-4669-B24F-3876373BA35C}" type="pres">
      <dgm:prSet presAssocID="{2CCDC9BF-50A3-4C22-8365-FDA154AF3BE5}" presName="hierChild5" presStyleCnt="0"/>
      <dgm:spPr/>
    </dgm:pt>
    <dgm:pt modelId="{29F0C07C-191F-45A7-B800-B91446D5C33D}" type="pres">
      <dgm:prSet presAssocID="{C39C31A6-BF3E-488C-BA95-145DFA9E9F50}" presName="Name23" presStyleLbl="parChTrans1D4" presStyleIdx="6" presStyleCnt="11"/>
      <dgm:spPr/>
    </dgm:pt>
    <dgm:pt modelId="{BC296638-905B-429A-B1F1-66B81622BC41}" type="pres">
      <dgm:prSet presAssocID="{B90EED77-A0C8-45E9-ACB0-4115601B3038}" presName="hierRoot4" presStyleCnt="0"/>
      <dgm:spPr/>
    </dgm:pt>
    <dgm:pt modelId="{A2E5B5ED-0143-4A46-AA84-ACA4A41635EF}" type="pres">
      <dgm:prSet presAssocID="{B90EED77-A0C8-45E9-ACB0-4115601B3038}" presName="composite4" presStyleCnt="0"/>
      <dgm:spPr/>
    </dgm:pt>
    <dgm:pt modelId="{A9DA90D0-3819-408E-AE88-53D3F279F7CF}" type="pres">
      <dgm:prSet presAssocID="{B90EED77-A0C8-45E9-ACB0-4115601B3038}" presName="background4" presStyleLbl="node4" presStyleIdx="6" presStyleCnt="11"/>
      <dgm:spPr>
        <a:solidFill>
          <a:srgbClr val="92D050"/>
        </a:solidFill>
      </dgm:spPr>
    </dgm:pt>
    <dgm:pt modelId="{F54BBEC0-E793-4592-93D0-2C5345437067}" type="pres">
      <dgm:prSet presAssocID="{B90EED77-A0C8-45E9-ACB0-4115601B3038}" presName="text4" presStyleLbl="fgAcc4" presStyleIdx="6" presStyleCnt="11" custLinFactX="200000" custLinFactY="100000" custLinFactNeighborX="269446" custLinFactNeighborY="113098">
        <dgm:presLayoutVars>
          <dgm:chPref val="3"/>
        </dgm:presLayoutVars>
      </dgm:prSet>
      <dgm:spPr/>
    </dgm:pt>
    <dgm:pt modelId="{F62AE2A4-9206-4DE7-AA51-CA62D80EE635}" type="pres">
      <dgm:prSet presAssocID="{B90EED77-A0C8-45E9-ACB0-4115601B3038}" presName="hierChild5" presStyleCnt="0"/>
      <dgm:spPr/>
    </dgm:pt>
    <dgm:pt modelId="{7BD7C54E-9F43-402A-8240-C3E8463A7F6C}" type="pres">
      <dgm:prSet presAssocID="{2BD47A52-3BB0-4699-9FF4-BF86C3B7B5B6}" presName="Name23" presStyleLbl="parChTrans1D4" presStyleIdx="7" presStyleCnt="11"/>
      <dgm:spPr/>
    </dgm:pt>
    <dgm:pt modelId="{03658CD6-671F-40D8-A43D-3F1D7A6D79AF}" type="pres">
      <dgm:prSet presAssocID="{94841DB4-D4CB-4EAA-ABE8-BBE7305447A2}" presName="hierRoot4" presStyleCnt="0"/>
      <dgm:spPr/>
    </dgm:pt>
    <dgm:pt modelId="{77BE5C2A-6E2C-4209-A91E-6DC2A339EF91}" type="pres">
      <dgm:prSet presAssocID="{94841DB4-D4CB-4EAA-ABE8-BBE7305447A2}" presName="composite4" presStyleCnt="0"/>
      <dgm:spPr/>
    </dgm:pt>
    <dgm:pt modelId="{EF570001-ADB5-4448-8F3B-35278E6C2862}" type="pres">
      <dgm:prSet presAssocID="{94841DB4-D4CB-4EAA-ABE8-BBE7305447A2}" presName="background4" presStyleLbl="node4" presStyleIdx="7" presStyleCnt="11"/>
      <dgm:spPr>
        <a:solidFill>
          <a:srgbClr val="92D050"/>
        </a:solidFill>
      </dgm:spPr>
    </dgm:pt>
    <dgm:pt modelId="{80A580DC-5909-4AE8-9C38-0C3937474E60}" type="pres">
      <dgm:prSet presAssocID="{94841DB4-D4CB-4EAA-ABE8-BBE7305447A2}" presName="text4" presStyleLbl="fgAcc4" presStyleIdx="7" presStyleCnt="11" custLinFactX="100000" custLinFactNeighborX="127726" custLinFactNeighborY="59129">
        <dgm:presLayoutVars>
          <dgm:chPref val="3"/>
        </dgm:presLayoutVars>
      </dgm:prSet>
      <dgm:spPr/>
    </dgm:pt>
    <dgm:pt modelId="{1E41EEDE-495D-4595-8FA8-2D2C7F7F1F89}" type="pres">
      <dgm:prSet presAssocID="{94841DB4-D4CB-4EAA-ABE8-BBE7305447A2}" presName="hierChild5" presStyleCnt="0"/>
      <dgm:spPr/>
    </dgm:pt>
    <dgm:pt modelId="{5B93FEC3-3BF4-4EA3-B405-AB5551C44EE4}" type="pres">
      <dgm:prSet presAssocID="{EED6543F-9210-4F82-924C-A5EE3B2CA602}" presName="Name23" presStyleLbl="parChTrans1D4" presStyleIdx="8" presStyleCnt="11"/>
      <dgm:spPr/>
    </dgm:pt>
    <dgm:pt modelId="{8C0ADB0B-1D51-4A2B-9F11-EBB9DD1C8B07}" type="pres">
      <dgm:prSet presAssocID="{30A7464E-1DA2-49ED-AFC3-2363BFD4DB74}" presName="hierRoot4" presStyleCnt="0"/>
      <dgm:spPr/>
    </dgm:pt>
    <dgm:pt modelId="{069602DD-8F83-49A4-B5B9-E5B9EBA251EC}" type="pres">
      <dgm:prSet presAssocID="{30A7464E-1DA2-49ED-AFC3-2363BFD4DB74}" presName="composite4" presStyleCnt="0"/>
      <dgm:spPr/>
    </dgm:pt>
    <dgm:pt modelId="{6728940E-BF76-4F29-90B2-6509A9F6A4BA}" type="pres">
      <dgm:prSet presAssocID="{30A7464E-1DA2-49ED-AFC3-2363BFD4DB74}" presName="background4" presStyleLbl="node4" presStyleIdx="8" presStyleCnt="11"/>
      <dgm:spPr>
        <a:solidFill>
          <a:srgbClr val="92D050"/>
        </a:solidFill>
      </dgm:spPr>
    </dgm:pt>
    <dgm:pt modelId="{4D9DAE57-A9AB-42B5-A381-B0123733E18D}" type="pres">
      <dgm:prSet presAssocID="{30A7464E-1DA2-49ED-AFC3-2363BFD4DB74}" presName="text4" presStyleLbl="fgAcc4" presStyleIdx="8" presStyleCnt="11" custScaleX="122223" custLinFactX="100000" custLinFactNeighborX="146728" custLinFactNeighborY="59129">
        <dgm:presLayoutVars>
          <dgm:chPref val="3"/>
        </dgm:presLayoutVars>
      </dgm:prSet>
      <dgm:spPr/>
    </dgm:pt>
    <dgm:pt modelId="{3242D75E-A9DB-4AE4-BE9A-BF3CBF237F90}" type="pres">
      <dgm:prSet presAssocID="{30A7464E-1DA2-49ED-AFC3-2363BFD4DB74}" presName="hierChild5" presStyleCnt="0"/>
      <dgm:spPr/>
    </dgm:pt>
    <dgm:pt modelId="{01F0E6E8-3076-47CE-A0CB-5FA92ACD41C1}" type="pres">
      <dgm:prSet presAssocID="{A0FD7DDB-12EC-4E44-8422-21A18B91614F}" presName="Name23" presStyleLbl="parChTrans1D4" presStyleIdx="9" presStyleCnt="11"/>
      <dgm:spPr/>
    </dgm:pt>
    <dgm:pt modelId="{D126C654-D043-48A4-8254-C9C4415B58AF}" type="pres">
      <dgm:prSet presAssocID="{8101C838-7B09-47DA-A417-CD31CC7C46ED}" presName="hierRoot4" presStyleCnt="0"/>
      <dgm:spPr/>
    </dgm:pt>
    <dgm:pt modelId="{7B7E47C9-5ECB-44E1-A76A-251D7FF8C490}" type="pres">
      <dgm:prSet presAssocID="{8101C838-7B09-47DA-A417-CD31CC7C46ED}" presName="composite4" presStyleCnt="0"/>
      <dgm:spPr/>
    </dgm:pt>
    <dgm:pt modelId="{ABBC4854-4BAE-4244-A378-AFA35F50067D}" type="pres">
      <dgm:prSet presAssocID="{8101C838-7B09-47DA-A417-CD31CC7C46ED}" presName="background4" presStyleLbl="node4" presStyleIdx="9" presStyleCnt="11"/>
      <dgm:spPr>
        <a:solidFill>
          <a:srgbClr val="92D050"/>
        </a:solidFill>
      </dgm:spPr>
    </dgm:pt>
    <dgm:pt modelId="{C44B5AA4-5D9B-42E9-839C-1565E9941A36}" type="pres">
      <dgm:prSet presAssocID="{8101C838-7B09-47DA-A417-CD31CC7C46ED}" presName="text4" presStyleLbl="fgAcc4" presStyleIdx="9" presStyleCnt="11" custScaleX="187775" custLinFactX="-140423" custLinFactY="100000" custLinFactNeighborX="-200000" custLinFactNeighborY="104930">
        <dgm:presLayoutVars>
          <dgm:chPref val="3"/>
        </dgm:presLayoutVars>
      </dgm:prSet>
      <dgm:spPr/>
    </dgm:pt>
    <dgm:pt modelId="{9464EA81-B5FF-40D7-9EAB-CFDE7796CADB}" type="pres">
      <dgm:prSet presAssocID="{8101C838-7B09-47DA-A417-CD31CC7C46ED}" presName="hierChild5" presStyleCnt="0"/>
      <dgm:spPr/>
    </dgm:pt>
    <dgm:pt modelId="{95809E13-FC2A-4486-8D18-00AEB3AD5417}" type="pres">
      <dgm:prSet presAssocID="{E42B5489-85D7-458C-8E99-C68447D89A6F}" presName="Name23" presStyleLbl="parChTrans1D4" presStyleIdx="10" presStyleCnt="11"/>
      <dgm:spPr/>
    </dgm:pt>
    <dgm:pt modelId="{82DB6BCC-DB84-4972-A84D-28F971B09163}" type="pres">
      <dgm:prSet presAssocID="{6835AD55-608E-4774-918A-12077F9DD6E7}" presName="hierRoot4" presStyleCnt="0"/>
      <dgm:spPr/>
    </dgm:pt>
    <dgm:pt modelId="{7BBDCEB5-91C8-4B81-B150-1E2FB904127F}" type="pres">
      <dgm:prSet presAssocID="{6835AD55-608E-4774-918A-12077F9DD6E7}" presName="composite4" presStyleCnt="0"/>
      <dgm:spPr/>
    </dgm:pt>
    <dgm:pt modelId="{1B776354-B2DA-4F81-BCF9-C37A942C104F}" type="pres">
      <dgm:prSet presAssocID="{6835AD55-608E-4774-918A-12077F9DD6E7}" presName="background4" presStyleLbl="node4" presStyleIdx="10" presStyleCnt="11"/>
      <dgm:spPr>
        <a:solidFill>
          <a:srgbClr val="92D050"/>
        </a:solidFill>
      </dgm:spPr>
    </dgm:pt>
    <dgm:pt modelId="{D66A958D-4D09-48A6-8180-A372FB5EBB48}" type="pres">
      <dgm:prSet presAssocID="{6835AD55-608E-4774-918A-12077F9DD6E7}" presName="text4" presStyleLbl="fgAcc4" presStyleIdx="10" presStyleCnt="11" custScaleX="269298" custLinFactX="-143115" custLinFactY="100000" custLinFactNeighborX="-200000" custLinFactNeighborY="147314">
        <dgm:presLayoutVars>
          <dgm:chPref val="3"/>
        </dgm:presLayoutVars>
      </dgm:prSet>
      <dgm:spPr/>
    </dgm:pt>
    <dgm:pt modelId="{2FFCAD8A-4B25-4607-BD6B-1713A3ADF6C0}" type="pres">
      <dgm:prSet presAssocID="{6835AD55-608E-4774-918A-12077F9DD6E7}" presName="hierChild5" presStyleCnt="0"/>
      <dgm:spPr/>
    </dgm:pt>
  </dgm:ptLst>
  <dgm:cxnLst>
    <dgm:cxn modelId="{201FE906-43B7-4B67-BA54-363311CE911A}" srcId="{8101C838-7B09-47DA-A417-CD31CC7C46ED}" destId="{6835AD55-608E-4774-918A-12077F9DD6E7}" srcOrd="0" destOrd="0" parTransId="{E42B5489-85D7-458C-8E99-C68447D89A6F}" sibTransId="{C5A61079-1C78-4FD7-B990-5A267477842C}"/>
    <dgm:cxn modelId="{2A6D5F09-C2CA-4DE8-812E-37642CD00340}" srcId="{8C0BCB83-87A0-4876-9CEC-CDF3B62C2710}" destId="{8B144925-E7C3-449D-BDBC-B542FEA7105F}" srcOrd="0" destOrd="0" parTransId="{80ACD166-7271-4A35-96FC-67825760317A}" sibTransId="{28033092-42BE-4CD1-9A0A-8B349628F4A9}"/>
    <dgm:cxn modelId="{AD80670D-AD20-4609-87DE-A05510309C14}" type="presOf" srcId="{94841DB4-D4CB-4EAA-ABE8-BBE7305447A2}" destId="{80A580DC-5909-4AE8-9C38-0C3937474E60}" srcOrd="0" destOrd="0" presId="urn:microsoft.com/office/officeart/2005/8/layout/hierarchy1"/>
    <dgm:cxn modelId="{5286210E-85DC-4947-B307-0A32F92523DC}" type="presOf" srcId="{279F0519-3706-4587-9E74-AD800EC35F41}" destId="{F9EDD34C-30F4-4D8F-9D38-4F9A3A8CD210}" srcOrd="0" destOrd="0" presId="urn:microsoft.com/office/officeart/2005/8/layout/hierarchy1"/>
    <dgm:cxn modelId="{A0ED4F19-A23D-4F6A-9D03-9F9BCC0E85D6}" type="presOf" srcId="{8C0BCB83-87A0-4876-9CEC-CDF3B62C2710}" destId="{07726A75-73FD-4C28-ABED-B6F98D018736}" srcOrd="0" destOrd="0" presId="urn:microsoft.com/office/officeart/2005/8/layout/hierarchy1"/>
    <dgm:cxn modelId="{A321B31F-BC79-400B-85F7-476D900ED543}" type="presOf" srcId="{909AFA47-366F-4141-A897-2681F4B7B1AC}" destId="{701ABEFF-B154-4392-B945-F1900F3FC8E9}" srcOrd="0" destOrd="0" presId="urn:microsoft.com/office/officeart/2005/8/layout/hierarchy1"/>
    <dgm:cxn modelId="{9BB7D927-327C-43E3-8C18-B17D67741E22}" srcId="{8B144925-E7C3-449D-BDBC-B542FEA7105F}" destId="{297B620C-7E4B-4329-8031-FB3FB69C02E0}" srcOrd="0" destOrd="0" parTransId="{909AFA47-366F-4141-A897-2681F4B7B1AC}" sibTransId="{844D2C17-5174-44BF-87DE-C22421BE94F9}"/>
    <dgm:cxn modelId="{F35D8A2E-7939-4280-ADFA-F065328CCA27}" type="presOf" srcId="{D77763E8-F670-464C-92C8-C62AC153C030}" destId="{4DA54AB4-2CE9-4727-A3FC-7D5C20DD4D17}" srcOrd="0" destOrd="0" presId="urn:microsoft.com/office/officeart/2005/8/layout/hierarchy1"/>
    <dgm:cxn modelId="{202D4D2F-A1BF-4DA9-AD13-48AE4A10F3CB}" type="presOf" srcId="{EF76A552-3145-44C7-8104-17E0E03D3915}" destId="{5E4A7BE2-F00C-41B9-97CD-2D104744D60F}" srcOrd="0" destOrd="0" presId="urn:microsoft.com/office/officeart/2005/8/layout/hierarchy1"/>
    <dgm:cxn modelId="{D9610F32-89CC-4B53-A1D4-1DE905E18E4C}" type="presOf" srcId="{B90EED77-A0C8-45E9-ACB0-4115601B3038}" destId="{F54BBEC0-E793-4592-93D0-2C5345437067}" srcOrd="0" destOrd="0" presId="urn:microsoft.com/office/officeart/2005/8/layout/hierarchy1"/>
    <dgm:cxn modelId="{355ACA3C-24FC-406C-A310-676066EAD7AB}" srcId="{297B620C-7E4B-4329-8031-FB3FB69C02E0}" destId="{C4E59F35-7FD1-49E5-9463-E08114821B2B}" srcOrd="0" destOrd="0" parTransId="{91B7BB59-41E8-405F-BB58-22018E96E8E0}" sibTransId="{A82EF95C-36E0-4D5F-AF72-2A93FE4C735D}"/>
    <dgm:cxn modelId="{1EF8B55C-BAB1-4604-B964-8906DAA39C8E}" srcId="{C4E59F35-7FD1-49E5-9463-E08114821B2B}" destId="{8101C838-7B09-47DA-A417-CD31CC7C46ED}" srcOrd="2" destOrd="0" parTransId="{A0FD7DDB-12EC-4E44-8422-21A18B91614F}" sibTransId="{AF8018E8-6B8E-4C2B-82AF-FB4CF44948BD}"/>
    <dgm:cxn modelId="{8EDE1741-C9D5-4907-B314-C1974DB43980}" type="presOf" srcId="{91B7BB59-41E8-405F-BB58-22018E96E8E0}" destId="{333695F7-85FE-4E4B-9C5D-BE7E9F9E88AD}" srcOrd="0" destOrd="0" presId="urn:microsoft.com/office/officeart/2005/8/layout/hierarchy1"/>
    <dgm:cxn modelId="{3279C94A-F1CF-48A0-B935-18861FD2A4D3}" type="presOf" srcId="{6642D1A7-EB5A-4453-B8F8-05F972393D7F}" destId="{7515773D-4633-40EA-AE0B-C70D20510F57}" srcOrd="0" destOrd="0" presId="urn:microsoft.com/office/officeart/2005/8/layout/hierarchy1"/>
    <dgm:cxn modelId="{92CA8D4C-8ED7-4C3C-B509-821BCE6CFD4A}" srcId="{C4E59F35-7FD1-49E5-9463-E08114821B2B}" destId="{279F0519-3706-4587-9E74-AD800EC35F41}" srcOrd="0" destOrd="0" parTransId="{5B0E9D83-99B8-44EB-A886-03EED430B307}" sibTransId="{73C41BC5-4F6C-47FD-9BE1-5BF55F77E2BE}"/>
    <dgm:cxn modelId="{FADF6476-87C4-4147-A60F-50EAEC12279F}" type="presOf" srcId="{297B620C-7E4B-4329-8031-FB3FB69C02E0}" destId="{223538C1-8B89-40FD-8B25-16B2398D5C24}" srcOrd="0" destOrd="0" presId="urn:microsoft.com/office/officeart/2005/8/layout/hierarchy1"/>
    <dgm:cxn modelId="{20367682-52AB-46AC-A014-45355A28B2BF}" type="presOf" srcId="{9880904C-8C87-49E8-9C3E-287E3EEDE64A}" destId="{964936E0-A907-43D3-B3FD-87A97BBECCF8}" srcOrd="0" destOrd="0" presId="urn:microsoft.com/office/officeart/2005/8/layout/hierarchy1"/>
    <dgm:cxn modelId="{BB19C58B-5F0A-4836-90FF-BB7F8C3B3C03}" type="presOf" srcId="{A0FD7DDB-12EC-4E44-8422-21A18B91614F}" destId="{01F0E6E8-3076-47CE-A0CB-5FA92ACD41C1}" srcOrd="0" destOrd="0" presId="urn:microsoft.com/office/officeart/2005/8/layout/hierarchy1"/>
    <dgm:cxn modelId="{E0728F8F-EFF0-4697-A1D9-164433EA5711}" srcId="{279F0519-3706-4587-9E74-AD800EC35F41}" destId="{48A07B99-BA6C-460B-BF35-DAB0BA847835}" srcOrd="2" destOrd="0" parTransId="{9880904C-8C87-49E8-9C3E-287E3EEDE64A}" sibTransId="{588F48FF-C59D-4E6F-AF9B-2172D87916DD}"/>
    <dgm:cxn modelId="{4231AC8F-BB9C-4656-BB32-05BED361362D}" type="presOf" srcId="{2BD47A52-3BB0-4699-9FF4-BF86C3B7B5B6}" destId="{7BD7C54E-9F43-402A-8240-C3E8463A7F6C}" srcOrd="0" destOrd="0" presId="urn:microsoft.com/office/officeart/2005/8/layout/hierarchy1"/>
    <dgm:cxn modelId="{5B313096-F36B-4D39-8D07-118F8D1A9A53}" type="presOf" srcId="{7411F0EF-CB72-41B2-B521-8A03734CD65F}" destId="{83B39628-A1DF-4D69-A586-A1635E0FB7A4}" srcOrd="0" destOrd="0" presId="urn:microsoft.com/office/officeart/2005/8/layout/hierarchy1"/>
    <dgm:cxn modelId="{99213896-77FD-4473-B297-F1BAC917F513}" type="presOf" srcId="{80ACD166-7271-4A35-96FC-67825760317A}" destId="{3599437A-DBF8-457D-BDED-99E5D87AE649}" srcOrd="0" destOrd="0" presId="urn:microsoft.com/office/officeart/2005/8/layout/hierarchy1"/>
    <dgm:cxn modelId="{BBBD5D99-9824-4153-9C35-4D14A4964841}" srcId="{2CCDC9BF-50A3-4C22-8365-FDA154AF3BE5}" destId="{B90EED77-A0C8-45E9-ACB0-4115601B3038}" srcOrd="0" destOrd="0" parTransId="{C39C31A6-BF3E-488C-BA95-145DFA9E9F50}" sibTransId="{E34C4832-ACE9-4FF1-8296-40428C5A1F3E}"/>
    <dgm:cxn modelId="{FC6C2B9C-47DE-4B29-A074-DC9E9B1A9B4C}" srcId="{C4E59F35-7FD1-49E5-9463-E08114821B2B}" destId="{2CCDC9BF-50A3-4C22-8365-FDA154AF3BE5}" srcOrd="1" destOrd="0" parTransId="{EF76A552-3145-44C7-8104-17E0E03D3915}" sibTransId="{ADB58175-3CB4-485E-830D-E7EDD18CD093}"/>
    <dgm:cxn modelId="{FCAF0FA4-8D5F-44FD-A172-B34FD030A394}" srcId="{279F0519-3706-4587-9E74-AD800EC35F41}" destId="{D77763E8-F670-464C-92C8-C62AC153C030}" srcOrd="1" destOrd="0" parTransId="{8E904DDA-E058-42F8-BF7C-0FAF9A983F27}" sibTransId="{41B5817A-7E8A-42AB-BCD0-835BCC7D6ADD}"/>
    <dgm:cxn modelId="{E5C799A8-D528-4257-A4CB-AEC800D8D862}" type="presOf" srcId="{E42B5489-85D7-458C-8E99-C68447D89A6F}" destId="{95809E13-FC2A-4486-8D18-00AEB3AD5417}" srcOrd="0" destOrd="0" presId="urn:microsoft.com/office/officeart/2005/8/layout/hierarchy1"/>
    <dgm:cxn modelId="{DC0C1DAC-C26B-43D7-BA9F-80A499AAF87A}" srcId="{4757311E-41F8-461A-A5EA-D009C1BE3006}" destId="{8C0BCB83-87A0-4876-9CEC-CDF3B62C2710}" srcOrd="0" destOrd="0" parTransId="{4019807A-C702-4CDC-B164-E5BEB0B95CAF}" sibTransId="{8636A22E-AED6-40EE-9D2A-11B37753ED4B}"/>
    <dgm:cxn modelId="{AD35F8AD-2998-4019-9616-CEB50D783322}" type="presOf" srcId="{6835AD55-608E-4774-918A-12077F9DD6E7}" destId="{D66A958D-4D09-48A6-8180-A372FB5EBB48}" srcOrd="0" destOrd="0" presId="urn:microsoft.com/office/officeart/2005/8/layout/hierarchy1"/>
    <dgm:cxn modelId="{CE2088AF-B891-4824-9578-32314C3F2138}" type="presOf" srcId="{5B0E9D83-99B8-44EB-A886-03EED430B307}" destId="{7B00CEAD-5DF5-4817-93C0-000DD4124F36}" srcOrd="0" destOrd="0" presId="urn:microsoft.com/office/officeart/2005/8/layout/hierarchy1"/>
    <dgm:cxn modelId="{46185FB0-1FE9-449A-B9A5-684B81EFDB8A}" srcId="{2CCDC9BF-50A3-4C22-8365-FDA154AF3BE5}" destId="{94841DB4-D4CB-4EAA-ABE8-BBE7305447A2}" srcOrd="1" destOrd="0" parTransId="{2BD47A52-3BB0-4699-9FF4-BF86C3B7B5B6}" sibTransId="{303DEE28-1EA7-44D8-919F-23EE4E41A1DD}"/>
    <dgm:cxn modelId="{BC8B00B7-C1DF-4700-80E0-1122ED33B10A}" type="presOf" srcId="{48A07B99-BA6C-460B-BF35-DAB0BA847835}" destId="{02A5AFA9-5C23-41AA-9CFF-1BF940B26D8C}" srcOrd="0" destOrd="0" presId="urn:microsoft.com/office/officeart/2005/8/layout/hierarchy1"/>
    <dgm:cxn modelId="{05A318BB-59CA-424B-8751-92951F4742B7}" type="presOf" srcId="{4757311E-41F8-461A-A5EA-D009C1BE3006}" destId="{B2C867AE-43BD-488E-B828-20B7BD380902}" srcOrd="0" destOrd="0" presId="urn:microsoft.com/office/officeart/2005/8/layout/hierarchy1"/>
    <dgm:cxn modelId="{6702F6BD-B1C9-4D0F-9D69-7153D7E3D669}" type="presOf" srcId="{8101C838-7B09-47DA-A417-CD31CC7C46ED}" destId="{C44B5AA4-5D9B-42E9-839C-1565E9941A36}" srcOrd="0" destOrd="0" presId="urn:microsoft.com/office/officeart/2005/8/layout/hierarchy1"/>
    <dgm:cxn modelId="{0AE670C8-05A9-4147-8448-0E19ACD0EE4F}" type="presOf" srcId="{30A7464E-1DA2-49ED-AFC3-2363BFD4DB74}" destId="{4D9DAE57-A9AB-42B5-A381-B0123733E18D}" srcOrd="0" destOrd="0" presId="urn:microsoft.com/office/officeart/2005/8/layout/hierarchy1"/>
    <dgm:cxn modelId="{F5C2E0C9-123A-4228-BC80-480F936DE1EE}" type="presOf" srcId="{C4E59F35-7FD1-49E5-9463-E08114821B2B}" destId="{E64A255D-A85F-4CF5-8AD6-3010854E17A1}" srcOrd="0" destOrd="0" presId="urn:microsoft.com/office/officeart/2005/8/layout/hierarchy1"/>
    <dgm:cxn modelId="{B1F124CB-B6AF-4C0A-BFFB-830460AE6CCC}" type="presOf" srcId="{C39C31A6-BF3E-488C-BA95-145DFA9E9F50}" destId="{29F0C07C-191F-45A7-B800-B91446D5C33D}" srcOrd="0" destOrd="0" presId="urn:microsoft.com/office/officeart/2005/8/layout/hierarchy1"/>
    <dgm:cxn modelId="{9A0DA2CB-2796-41CA-8F1A-70C93B9D1BB0}" type="presOf" srcId="{8B144925-E7C3-449D-BDBC-B542FEA7105F}" destId="{5C3F18C5-1342-481B-BE53-45D8A5191128}" srcOrd="0" destOrd="0" presId="urn:microsoft.com/office/officeart/2005/8/layout/hierarchy1"/>
    <dgm:cxn modelId="{8BD651D0-B806-4ADC-95E8-0CD433AFDE9D}" type="presOf" srcId="{EED6543F-9210-4F82-924C-A5EE3B2CA602}" destId="{5B93FEC3-3BF4-4EA3-B405-AB5551C44EE4}" srcOrd="0" destOrd="0" presId="urn:microsoft.com/office/officeart/2005/8/layout/hierarchy1"/>
    <dgm:cxn modelId="{DEDB9DD5-3590-4F09-A5DD-A84594F24EF2}" type="presOf" srcId="{2CCDC9BF-50A3-4C22-8365-FDA154AF3BE5}" destId="{746EDC66-B591-4E1A-BDCA-69B2E994ADE2}" srcOrd="0" destOrd="0" presId="urn:microsoft.com/office/officeart/2005/8/layout/hierarchy1"/>
    <dgm:cxn modelId="{936A8CDF-60A6-4471-B82C-6F7FBCB48981}" srcId="{2CCDC9BF-50A3-4C22-8365-FDA154AF3BE5}" destId="{30A7464E-1DA2-49ED-AFC3-2363BFD4DB74}" srcOrd="2" destOrd="0" parTransId="{EED6543F-9210-4F82-924C-A5EE3B2CA602}" sibTransId="{E8B246D7-863D-4B38-B5CB-B9E5F9400C4F}"/>
    <dgm:cxn modelId="{56DCA9E2-89DA-4CA7-9FED-904B6610C9C2}" type="presOf" srcId="{8E904DDA-E058-42F8-BF7C-0FAF9A983F27}" destId="{4289AB76-D8FE-41EE-8938-2855754B91ED}" srcOrd="0" destOrd="0" presId="urn:microsoft.com/office/officeart/2005/8/layout/hierarchy1"/>
    <dgm:cxn modelId="{B3D64AE3-E3C1-4EA0-9337-3AD81F2F62CF}" srcId="{279F0519-3706-4587-9E74-AD800EC35F41}" destId="{6642D1A7-EB5A-4453-B8F8-05F972393D7F}" srcOrd="0" destOrd="0" parTransId="{7411F0EF-CB72-41B2-B521-8A03734CD65F}" sibTransId="{60135485-ADE3-4235-8B3D-E356CF23C5CD}"/>
    <dgm:cxn modelId="{B8B63254-EB6D-494A-B134-E35B46E2CA16}" type="presParOf" srcId="{B2C867AE-43BD-488E-B828-20B7BD380902}" destId="{1F880FEE-7DFB-418A-9AAC-38B43DA0A029}" srcOrd="0" destOrd="0" presId="urn:microsoft.com/office/officeart/2005/8/layout/hierarchy1"/>
    <dgm:cxn modelId="{5FF046D8-5156-40D7-B9C8-403AB32CAA87}" type="presParOf" srcId="{1F880FEE-7DFB-418A-9AAC-38B43DA0A029}" destId="{9AA459BF-8D13-4851-AAEF-023E43A1413F}" srcOrd="0" destOrd="0" presId="urn:microsoft.com/office/officeart/2005/8/layout/hierarchy1"/>
    <dgm:cxn modelId="{956A5EFB-9BA8-49F8-A080-9842AEAA0894}" type="presParOf" srcId="{9AA459BF-8D13-4851-AAEF-023E43A1413F}" destId="{4E8E4E4B-CBB1-4562-BB0C-7C8DB8F88843}" srcOrd="0" destOrd="0" presId="urn:microsoft.com/office/officeart/2005/8/layout/hierarchy1"/>
    <dgm:cxn modelId="{6C0B93A8-6C6C-46C7-8B5F-F967E8262F84}" type="presParOf" srcId="{9AA459BF-8D13-4851-AAEF-023E43A1413F}" destId="{07726A75-73FD-4C28-ABED-B6F98D018736}" srcOrd="1" destOrd="0" presId="urn:microsoft.com/office/officeart/2005/8/layout/hierarchy1"/>
    <dgm:cxn modelId="{8C9C167F-C6F2-498B-842B-CC5347B630C0}" type="presParOf" srcId="{1F880FEE-7DFB-418A-9AAC-38B43DA0A029}" destId="{877AB710-FA74-4185-AAA4-B10E62421C4E}" srcOrd="1" destOrd="0" presId="urn:microsoft.com/office/officeart/2005/8/layout/hierarchy1"/>
    <dgm:cxn modelId="{ADF6F032-CF43-4C46-A25E-01EBC7221D80}" type="presParOf" srcId="{877AB710-FA74-4185-AAA4-B10E62421C4E}" destId="{3599437A-DBF8-457D-BDED-99E5D87AE649}" srcOrd="0" destOrd="0" presId="urn:microsoft.com/office/officeart/2005/8/layout/hierarchy1"/>
    <dgm:cxn modelId="{97E20AF9-22A2-4FD6-83B6-DC9B4910F1A2}" type="presParOf" srcId="{877AB710-FA74-4185-AAA4-B10E62421C4E}" destId="{B9682C0C-D1A5-4B77-9ED0-BDB9E4E3447C}" srcOrd="1" destOrd="0" presId="urn:microsoft.com/office/officeart/2005/8/layout/hierarchy1"/>
    <dgm:cxn modelId="{BA9AE6FE-CA33-46DD-9F9C-2E8471515D5A}" type="presParOf" srcId="{B9682C0C-D1A5-4B77-9ED0-BDB9E4E3447C}" destId="{E31FBA59-00E6-4681-A3A1-99D4C051361D}" srcOrd="0" destOrd="0" presId="urn:microsoft.com/office/officeart/2005/8/layout/hierarchy1"/>
    <dgm:cxn modelId="{EF3FA546-E336-4E7C-A3E7-749D0CDF50DE}" type="presParOf" srcId="{E31FBA59-00E6-4681-A3A1-99D4C051361D}" destId="{BD02470D-B7AE-44F5-AC24-AA7B9C697DED}" srcOrd="0" destOrd="0" presId="urn:microsoft.com/office/officeart/2005/8/layout/hierarchy1"/>
    <dgm:cxn modelId="{61D08550-05D1-4785-8FAE-88D67DBFF1D5}" type="presParOf" srcId="{E31FBA59-00E6-4681-A3A1-99D4C051361D}" destId="{5C3F18C5-1342-481B-BE53-45D8A5191128}" srcOrd="1" destOrd="0" presId="urn:microsoft.com/office/officeart/2005/8/layout/hierarchy1"/>
    <dgm:cxn modelId="{3D82B9F3-4746-47B6-8690-B6BEC6CAF349}" type="presParOf" srcId="{B9682C0C-D1A5-4B77-9ED0-BDB9E4E3447C}" destId="{AB4D2E5B-698F-450C-96E0-6C20455AB277}" srcOrd="1" destOrd="0" presId="urn:microsoft.com/office/officeart/2005/8/layout/hierarchy1"/>
    <dgm:cxn modelId="{F18E9BE7-4D25-405E-B3C2-6A78C748C361}" type="presParOf" srcId="{AB4D2E5B-698F-450C-96E0-6C20455AB277}" destId="{701ABEFF-B154-4392-B945-F1900F3FC8E9}" srcOrd="0" destOrd="0" presId="urn:microsoft.com/office/officeart/2005/8/layout/hierarchy1"/>
    <dgm:cxn modelId="{AE7C223A-73FA-4F67-A232-F145243E0981}" type="presParOf" srcId="{AB4D2E5B-698F-450C-96E0-6C20455AB277}" destId="{8D574FB6-3027-4D15-8A39-F160E4E933D2}" srcOrd="1" destOrd="0" presId="urn:microsoft.com/office/officeart/2005/8/layout/hierarchy1"/>
    <dgm:cxn modelId="{BDC90F6B-725F-40F0-B55B-7C1F8574B586}" type="presParOf" srcId="{8D574FB6-3027-4D15-8A39-F160E4E933D2}" destId="{A21608AB-F51D-497F-9AA2-4245EF48A49B}" srcOrd="0" destOrd="0" presId="urn:microsoft.com/office/officeart/2005/8/layout/hierarchy1"/>
    <dgm:cxn modelId="{A52AD167-0AF9-49A2-A104-5C675E72EB06}" type="presParOf" srcId="{A21608AB-F51D-497F-9AA2-4245EF48A49B}" destId="{ABB0179E-EDDA-417F-8D5A-C8BCB7D5D3B7}" srcOrd="0" destOrd="0" presId="urn:microsoft.com/office/officeart/2005/8/layout/hierarchy1"/>
    <dgm:cxn modelId="{8D89C38B-A891-4C3E-A1ED-E7AE1C187CC6}" type="presParOf" srcId="{A21608AB-F51D-497F-9AA2-4245EF48A49B}" destId="{223538C1-8B89-40FD-8B25-16B2398D5C24}" srcOrd="1" destOrd="0" presId="urn:microsoft.com/office/officeart/2005/8/layout/hierarchy1"/>
    <dgm:cxn modelId="{2958DFBA-E765-4D08-804D-40CEE92C1A03}" type="presParOf" srcId="{8D574FB6-3027-4D15-8A39-F160E4E933D2}" destId="{5DBB0B30-FCE7-489D-BB2B-70320E0ACBE0}" srcOrd="1" destOrd="0" presId="urn:microsoft.com/office/officeart/2005/8/layout/hierarchy1"/>
    <dgm:cxn modelId="{3AB95E7A-08C2-4974-8C69-D9F05C5AB822}" type="presParOf" srcId="{5DBB0B30-FCE7-489D-BB2B-70320E0ACBE0}" destId="{333695F7-85FE-4E4B-9C5D-BE7E9F9E88AD}" srcOrd="0" destOrd="0" presId="urn:microsoft.com/office/officeart/2005/8/layout/hierarchy1"/>
    <dgm:cxn modelId="{BB35D126-4540-44AA-AD2A-24204EDF83A6}" type="presParOf" srcId="{5DBB0B30-FCE7-489D-BB2B-70320E0ACBE0}" destId="{28E0EE4A-4355-4BD6-B01C-CD099C9412CE}" srcOrd="1" destOrd="0" presId="urn:microsoft.com/office/officeart/2005/8/layout/hierarchy1"/>
    <dgm:cxn modelId="{E3420AAB-D539-4550-B0F6-BC6E3C14BA34}" type="presParOf" srcId="{28E0EE4A-4355-4BD6-B01C-CD099C9412CE}" destId="{AE65DCC8-9A7E-402E-BEA0-91F8AEF75A17}" srcOrd="0" destOrd="0" presId="urn:microsoft.com/office/officeart/2005/8/layout/hierarchy1"/>
    <dgm:cxn modelId="{F7B2FD1C-3C86-4B03-BD8C-657CBA819997}" type="presParOf" srcId="{AE65DCC8-9A7E-402E-BEA0-91F8AEF75A17}" destId="{7054ABC3-6202-4211-A9DF-324D6AE974A6}" srcOrd="0" destOrd="0" presId="urn:microsoft.com/office/officeart/2005/8/layout/hierarchy1"/>
    <dgm:cxn modelId="{40EE5FE8-C508-4D47-AC29-9BD45FD4BEF3}" type="presParOf" srcId="{AE65DCC8-9A7E-402E-BEA0-91F8AEF75A17}" destId="{E64A255D-A85F-4CF5-8AD6-3010854E17A1}" srcOrd="1" destOrd="0" presId="urn:microsoft.com/office/officeart/2005/8/layout/hierarchy1"/>
    <dgm:cxn modelId="{3FBD490C-0D2A-4454-94A6-92DA1D211CB0}" type="presParOf" srcId="{28E0EE4A-4355-4BD6-B01C-CD099C9412CE}" destId="{09F9F1C0-46F9-4071-B389-789ACDD71B52}" srcOrd="1" destOrd="0" presId="urn:microsoft.com/office/officeart/2005/8/layout/hierarchy1"/>
    <dgm:cxn modelId="{6CA6B431-D21C-40E5-8672-E3A21689DBB2}" type="presParOf" srcId="{09F9F1C0-46F9-4071-B389-789ACDD71B52}" destId="{7B00CEAD-5DF5-4817-93C0-000DD4124F36}" srcOrd="0" destOrd="0" presId="urn:microsoft.com/office/officeart/2005/8/layout/hierarchy1"/>
    <dgm:cxn modelId="{06E540EA-440D-4F2E-99C1-F119147517A9}" type="presParOf" srcId="{09F9F1C0-46F9-4071-B389-789ACDD71B52}" destId="{A3B62BAE-1B7E-4E3C-B1EA-630D60F1EEE0}" srcOrd="1" destOrd="0" presId="urn:microsoft.com/office/officeart/2005/8/layout/hierarchy1"/>
    <dgm:cxn modelId="{BC53A38D-9B81-494F-BC5D-300ED933D001}" type="presParOf" srcId="{A3B62BAE-1B7E-4E3C-B1EA-630D60F1EEE0}" destId="{B906378B-2042-4A7D-A7D2-44B2623F4A98}" srcOrd="0" destOrd="0" presId="urn:microsoft.com/office/officeart/2005/8/layout/hierarchy1"/>
    <dgm:cxn modelId="{EE54BBB7-8AE1-483B-9FBD-93E20509BA89}" type="presParOf" srcId="{B906378B-2042-4A7D-A7D2-44B2623F4A98}" destId="{0AFC4A9A-216F-4EA4-9568-FE6AC7448FBD}" srcOrd="0" destOrd="0" presId="urn:microsoft.com/office/officeart/2005/8/layout/hierarchy1"/>
    <dgm:cxn modelId="{3DAC5A76-833D-48A8-A7C3-0E63951EE6A6}" type="presParOf" srcId="{B906378B-2042-4A7D-A7D2-44B2623F4A98}" destId="{F9EDD34C-30F4-4D8F-9D38-4F9A3A8CD210}" srcOrd="1" destOrd="0" presId="urn:microsoft.com/office/officeart/2005/8/layout/hierarchy1"/>
    <dgm:cxn modelId="{523DDC2D-594B-482A-BD04-517103BA41A2}" type="presParOf" srcId="{A3B62BAE-1B7E-4E3C-B1EA-630D60F1EEE0}" destId="{743D1CEF-AFF6-4FE1-B76E-F1F4B779BC81}" srcOrd="1" destOrd="0" presId="urn:microsoft.com/office/officeart/2005/8/layout/hierarchy1"/>
    <dgm:cxn modelId="{F0B7A917-6813-4937-B402-695CD8DBD76E}" type="presParOf" srcId="{743D1CEF-AFF6-4FE1-B76E-F1F4B779BC81}" destId="{83B39628-A1DF-4D69-A586-A1635E0FB7A4}" srcOrd="0" destOrd="0" presId="urn:microsoft.com/office/officeart/2005/8/layout/hierarchy1"/>
    <dgm:cxn modelId="{7C86ED61-000C-4FE5-A812-272AD8905B33}" type="presParOf" srcId="{743D1CEF-AFF6-4FE1-B76E-F1F4B779BC81}" destId="{32057453-5CE7-4FA3-9D39-A8339EB6E690}" srcOrd="1" destOrd="0" presId="urn:microsoft.com/office/officeart/2005/8/layout/hierarchy1"/>
    <dgm:cxn modelId="{5A00A8D2-2714-431D-ACB1-544AF3495CCE}" type="presParOf" srcId="{32057453-5CE7-4FA3-9D39-A8339EB6E690}" destId="{0BB15931-8C4C-4009-8334-EE50BA5D3882}" srcOrd="0" destOrd="0" presId="urn:microsoft.com/office/officeart/2005/8/layout/hierarchy1"/>
    <dgm:cxn modelId="{B5201809-66C1-41CE-86FE-17C2911DF221}" type="presParOf" srcId="{0BB15931-8C4C-4009-8334-EE50BA5D3882}" destId="{F4284E0A-B0DD-4951-BD74-E94C578D276E}" srcOrd="0" destOrd="0" presId="urn:microsoft.com/office/officeart/2005/8/layout/hierarchy1"/>
    <dgm:cxn modelId="{81FB7D90-FD69-4C60-A153-09A3BD8AE3E3}" type="presParOf" srcId="{0BB15931-8C4C-4009-8334-EE50BA5D3882}" destId="{7515773D-4633-40EA-AE0B-C70D20510F57}" srcOrd="1" destOrd="0" presId="urn:microsoft.com/office/officeart/2005/8/layout/hierarchy1"/>
    <dgm:cxn modelId="{E32520CB-5AB6-42A9-BBB4-4BED86883840}" type="presParOf" srcId="{32057453-5CE7-4FA3-9D39-A8339EB6E690}" destId="{D938958D-37F4-415C-9C9D-FCC285AF1486}" srcOrd="1" destOrd="0" presId="urn:microsoft.com/office/officeart/2005/8/layout/hierarchy1"/>
    <dgm:cxn modelId="{05BF620C-08A1-4AC0-B463-B160E0C3B1CC}" type="presParOf" srcId="{743D1CEF-AFF6-4FE1-B76E-F1F4B779BC81}" destId="{4289AB76-D8FE-41EE-8938-2855754B91ED}" srcOrd="2" destOrd="0" presId="urn:microsoft.com/office/officeart/2005/8/layout/hierarchy1"/>
    <dgm:cxn modelId="{2E0613B4-83F6-46FE-B545-89ECF40982C3}" type="presParOf" srcId="{743D1CEF-AFF6-4FE1-B76E-F1F4B779BC81}" destId="{CFCB832F-D0C4-4F67-82A2-AB7BFA5C055A}" srcOrd="3" destOrd="0" presId="urn:microsoft.com/office/officeart/2005/8/layout/hierarchy1"/>
    <dgm:cxn modelId="{73860A3A-7D8F-4E28-8606-9FE7BDBBA4DC}" type="presParOf" srcId="{CFCB832F-D0C4-4F67-82A2-AB7BFA5C055A}" destId="{65EDF364-FBB2-40B0-98B9-44AB03C7C6CC}" srcOrd="0" destOrd="0" presId="urn:microsoft.com/office/officeart/2005/8/layout/hierarchy1"/>
    <dgm:cxn modelId="{E99D2FDA-E868-4758-A063-1A4FE29A19E0}" type="presParOf" srcId="{65EDF364-FBB2-40B0-98B9-44AB03C7C6CC}" destId="{98780116-AE2B-4BE5-9231-97044551BA8B}" srcOrd="0" destOrd="0" presId="urn:microsoft.com/office/officeart/2005/8/layout/hierarchy1"/>
    <dgm:cxn modelId="{D01B1E66-CD83-4EFB-85AD-E0532DAC024C}" type="presParOf" srcId="{65EDF364-FBB2-40B0-98B9-44AB03C7C6CC}" destId="{4DA54AB4-2CE9-4727-A3FC-7D5C20DD4D17}" srcOrd="1" destOrd="0" presId="urn:microsoft.com/office/officeart/2005/8/layout/hierarchy1"/>
    <dgm:cxn modelId="{7A44D55B-D25C-4C95-83A3-009B98707CA9}" type="presParOf" srcId="{CFCB832F-D0C4-4F67-82A2-AB7BFA5C055A}" destId="{9E2E7E2F-D2E3-4E58-9164-9AB7E756BEB5}" srcOrd="1" destOrd="0" presId="urn:microsoft.com/office/officeart/2005/8/layout/hierarchy1"/>
    <dgm:cxn modelId="{103E5A54-DE11-48B9-A870-4490CF5BBCE6}" type="presParOf" srcId="{743D1CEF-AFF6-4FE1-B76E-F1F4B779BC81}" destId="{964936E0-A907-43D3-B3FD-87A97BBECCF8}" srcOrd="4" destOrd="0" presId="urn:microsoft.com/office/officeart/2005/8/layout/hierarchy1"/>
    <dgm:cxn modelId="{B91E87BE-CA4F-400F-9826-654C70E19BDD}" type="presParOf" srcId="{743D1CEF-AFF6-4FE1-B76E-F1F4B779BC81}" destId="{9104FE7D-50F0-4792-9FD5-42B90B41EB4E}" srcOrd="5" destOrd="0" presId="urn:microsoft.com/office/officeart/2005/8/layout/hierarchy1"/>
    <dgm:cxn modelId="{95C5110A-E0BB-4C78-B96F-B03F1D72AEDA}" type="presParOf" srcId="{9104FE7D-50F0-4792-9FD5-42B90B41EB4E}" destId="{2D0D9EC3-80B4-4666-8423-DF3089A7C7DE}" srcOrd="0" destOrd="0" presId="urn:microsoft.com/office/officeart/2005/8/layout/hierarchy1"/>
    <dgm:cxn modelId="{F1841748-122A-4B60-8139-7A8F0C686AE3}" type="presParOf" srcId="{2D0D9EC3-80B4-4666-8423-DF3089A7C7DE}" destId="{1A053830-F89E-41BF-91B8-695893A03880}" srcOrd="0" destOrd="0" presId="urn:microsoft.com/office/officeart/2005/8/layout/hierarchy1"/>
    <dgm:cxn modelId="{39160B5F-25C6-4A3C-8B00-643E2664DB77}" type="presParOf" srcId="{2D0D9EC3-80B4-4666-8423-DF3089A7C7DE}" destId="{02A5AFA9-5C23-41AA-9CFF-1BF940B26D8C}" srcOrd="1" destOrd="0" presId="urn:microsoft.com/office/officeart/2005/8/layout/hierarchy1"/>
    <dgm:cxn modelId="{A6AC8F88-EECF-4E1E-B3CB-37A50FB1E632}" type="presParOf" srcId="{9104FE7D-50F0-4792-9FD5-42B90B41EB4E}" destId="{A8A88821-B6CF-45D3-993A-3C50265B7E9F}" srcOrd="1" destOrd="0" presId="urn:microsoft.com/office/officeart/2005/8/layout/hierarchy1"/>
    <dgm:cxn modelId="{E032A058-491E-4B0A-BA26-E42C2B95DC6D}" type="presParOf" srcId="{09F9F1C0-46F9-4071-B389-789ACDD71B52}" destId="{5E4A7BE2-F00C-41B9-97CD-2D104744D60F}" srcOrd="2" destOrd="0" presId="urn:microsoft.com/office/officeart/2005/8/layout/hierarchy1"/>
    <dgm:cxn modelId="{111B00EF-D7D8-4C71-A7C2-4123DAF18FA4}" type="presParOf" srcId="{09F9F1C0-46F9-4071-B389-789ACDD71B52}" destId="{9A3AF142-97E0-4993-95CC-C725D19AC360}" srcOrd="3" destOrd="0" presId="urn:microsoft.com/office/officeart/2005/8/layout/hierarchy1"/>
    <dgm:cxn modelId="{A4F32522-A8AF-4F48-9508-40D0844AAFB5}" type="presParOf" srcId="{9A3AF142-97E0-4993-95CC-C725D19AC360}" destId="{B4F1ACA6-F2B3-4C40-BC6D-003A6E9360AA}" srcOrd="0" destOrd="0" presId="urn:microsoft.com/office/officeart/2005/8/layout/hierarchy1"/>
    <dgm:cxn modelId="{01617E24-541F-4255-BEE4-8E55277513CB}" type="presParOf" srcId="{B4F1ACA6-F2B3-4C40-BC6D-003A6E9360AA}" destId="{3CABA9DE-15DF-40D8-93CD-7CED0807DD17}" srcOrd="0" destOrd="0" presId="urn:microsoft.com/office/officeart/2005/8/layout/hierarchy1"/>
    <dgm:cxn modelId="{DEEDC4CB-3718-40AA-A30C-6FFDDEB6F90A}" type="presParOf" srcId="{B4F1ACA6-F2B3-4C40-BC6D-003A6E9360AA}" destId="{746EDC66-B591-4E1A-BDCA-69B2E994ADE2}" srcOrd="1" destOrd="0" presId="urn:microsoft.com/office/officeart/2005/8/layout/hierarchy1"/>
    <dgm:cxn modelId="{61C7E15B-14BE-480D-9EDE-799A0C8C17D9}" type="presParOf" srcId="{9A3AF142-97E0-4993-95CC-C725D19AC360}" destId="{351AF37A-B9CF-4669-B24F-3876373BA35C}" srcOrd="1" destOrd="0" presId="urn:microsoft.com/office/officeart/2005/8/layout/hierarchy1"/>
    <dgm:cxn modelId="{22A4D4EB-1059-4B99-95DB-B0C9D6BE99BA}" type="presParOf" srcId="{351AF37A-B9CF-4669-B24F-3876373BA35C}" destId="{29F0C07C-191F-45A7-B800-B91446D5C33D}" srcOrd="0" destOrd="0" presId="urn:microsoft.com/office/officeart/2005/8/layout/hierarchy1"/>
    <dgm:cxn modelId="{5B33BD05-6D75-4F7C-A2C6-A2C72B8DD20F}" type="presParOf" srcId="{351AF37A-B9CF-4669-B24F-3876373BA35C}" destId="{BC296638-905B-429A-B1F1-66B81622BC41}" srcOrd="1" destOrd="0" presId="urn:microsoft.com/office/officeart/2005/8/layout/hierarchy1"/>
    <dgm:cxn modelId="{D35B1360-EFBF-4019-A10F-A2A5CB1FD756}" type="presParOf" srcId="{BC296638-905B-429A-B1F1-66B81622BC41}" destId="{A2E5B5ED-0143-4A46-AA84-ACA4A41635EF}" srcOrd="0" destOrd="0" presId="urn:microsoft.com/office/officeart/2005/8/layout/hierarchy1"/>
    <dgm:cxn modelId="{F61A00E5-70AD-48A3-9E20-71CA4F285DD7}" type="presParOf" srcId="{A2E5B5ED-0143-4A46-AA84-ACA4A41635EF}" destId="{A9DA90D0-3819-408E-AE88-53D3F279F7CF}" srcOrd="0" destOrd="0" presId="urn:microsoft.com/office/officeart/2005/8/layout/hierarchy1"/>
    <dgm:cxn modelId="{0FEA768B-7BAE-444A-BC3E-291784C4793D}" type="presParOf" srcId="{A2E5B5ED-0143-4A46-AA84-ACA4A41635EF}" destId="{F54BBEC0-E793-4592-93D0-2C5345437067}" srcOrd="1" destOrd="0" presId="urn:microsoft.com/office/officeart/2005/8/layout/hierarchy1"/>
    <dgm:cxn modelId="{5ED099B2-207F-4802-B4B2-2EBF807392BB}" type="presParOf" srcId="{BC296638-905B-429A-B1F1-66B81622BC41}" destId="{F62AE2A4-9206-4DE7-AA51-CA62D80EE635}" srcOrd="1" destOrd="0" presId="urn:microsoft.com/office/officeart/2005/8/layout/hierarchy1"/>
    <dgm:cxn modelId="{4605E5A7-87E6-48E8-B875-57266640FD02}" type="presParOf" srcId="{351AF37A-B9CF-4669-B24F-3876373BA35C}" destId="{7BD7C54E-9F43-402A-8240-C3E8463A7F6C}" srcOrd="2" destOrd="0" presId="urn:microsoft.com/office/officeart/2005/8/layout/hierarchy1"/>
    <dgm:cxn modelId="{E572BF15-9435-4C6B-B8EB-B29CC330C8BE}" type="presParOf" srcId="{351AF37A-B9CF-4669-B24F-3876373BA35C}" destId="{03658CD6-671F-40D8-A43D-3F1D7A6D79AF}" srcOrd="3" destOrd="0" presId="urn:microsoft.com/office/officeart/2005/8/layout/hierarchy1"/>
    <dgm:cxn modelId="{FE4C4796-CB73-44AA-8948-3372220D28DE}" type="presParOf" srcId="{03658CD6-671F-40D8-A43D-3F1D7A6D79AF}" destId="{77BE5C2A-6E2C-4209-A91E-6DC2A339EF91}" srcOrd="0" destOrd="0" presId="urn:microsoft.com/office/officeart/2005/8/layout/hierarchy1"/>
    <dgm:cxn modelId="{41278A34-E98A-49AD-AE77-8EE8001D7184}" type="presParOf" srcId="{77BE5C2A-6E2C-4209-A91E-6DC2A339EF91}" destId="{EF570001-ADB5-4448-8F3B-35278E6C2862}" srcOrd="0" destOrd="0" presId="urn:microsoft.com/office/officeart/2005/8/layout/hierarchy1"/>
    <dgm:cxn modelId="{F0B7B11E-CA4C-4FBA-97CD-B9F78021EF4C}" type="presParOf" srcId="{77BE5C2A-6E2C-4209-A91E-6DC2A339EF91}" destId="{80A580DC-5909-4AE8-9C38-0C3937474E60}" srcOrd="1" destOrd="0" presId="urn:microsoft.com/office/officeart/2005/8/layout/hierarchy1"/>
    <dgm:cxn modelId="{72C9B33C-D542-46ED-BF96-4256A2C81449}" type="presParOf" srcId="{03658CD6-671F-40D8-A43D-3F1D7A6D79AF}" destId="{1E41EEDE-495D-4595-8FA8-2D2C7F7F1F89}" srcOrd="1" destOrd="0" presId="urn:microsoft.com/office/officeart/2005/8/layout/hierarchy1"/>
    <dgm:cxn modelId="{4F8B8B5C-A6BC-4C15-B627-B162D48F3786}" type="presParOf" srcId="{351AF37A-B9CF-4669-B24F-3876373BA35C}" destId="{5B93FEC3-3BF4-4EA3-B405-AB5551C44EE4}" srcOrd="4" destOrd="0" presId="urn:microsoft.com/office/officeart/2005/8/layout/hierarchy1"/>
    <dgm:cxn modelId="{DD04EB10-5660-431F-A6AE-11D1B6C2E0B1}" type="presParOf" srcId="{351AF37A-B9CF-4669-B24F-3876373BA35C}" destId="{8C0ADB0B-1D51-4A2B-9F11-EBB9DD1C8B07}" srcOrd="5" destOrd="0" presId="urn:microsoft.com/office/officeart/2005/8/layout/hierarchy1"/>
    <dgm:cxn modelId="{2D87F266-66F8-4E1A-8D66-A9D0C44F4CA7}" type="presParOf" srcId="{8C0ADB0B-1D51-4A2B-9F11-EBB9DD1C8B07}" destId="{069602DD-8F83-49A4-B5B9-E5B9EBA251EC}" srcOrd="0" destOrd="0" presId="urn:microsoft.com/office/officeart/2005/8/layout/hierarchy1"/>
    <dgm:cxn modelId="{545A4EA4-E336-4128-9147-3AFA50179D72}" type="presParOf" srcId="{069602DD-8F83-49A4-B5B9-E5B9EBA251EC}" destId="{6728940E-BF76-4F29-90B2-6509A9F6A4BA}" srcOrd="0" destOrd="0" presId="urn:microsoft.com/office/officeart/2005/8/layout/hierarchy1"/>
    <dgm:cxn modelId="{C003B8F5-E5A4-4677-AA22-DD5C12626BDE}" type="presParOf" srcId="{069602DD-8F83-49A4-B5B9-E5B9EBA251EC}" destId="{4D9DAE57-A9AB-42B5-A381-B0123733E18D}" srcOrd="1" destOrd="0" presId="urn:microsoft.com/office/officeart/2005/8/layout/hierarchy1"/>
    <dgm:cxn modelId="{8CDEFA01-14E4-49AC-8C69-740720CCACCE}" type="presParOf" srcId="{8C0ADB0B-1D51-4A2B-9F11-EBB9DD1C8B07}" destId="{3242D75E-A9DB-4AE4-BE9A-BF3CBF237F90}" srcOrd="1" destOrd="0" presId="urn:microsoft.com/office/officeart/2005/8/layout/hierarchy1"/>
    <dgm:cxn modelId="{C6EC2BC5-43D7-479F-A0B6-6B0866B6C9B2}" type="presParOf" srcId="{09F9F1C0-46F9-4071-B389-789ACDD71B52}" destId="{01F0E6E8-3076-47CE-A0CB-5FA92ACD41C1}" srcOrd="4" destOrd="0" presId="urn:microsoft.com/office/officeart/2005/8/layout/hierarchy1"/>
    <dgm:cxn modelId="{7E9935B9-90E0-4BE9-8ACA-851650C49025}" type="presParOf" srcId="{09F9F1C0-46F9-4071-B389-789ACDD71B52}" destId="{D126C654-D043-48A4-8254-C9C4415B58AF}" srcOrd="5" destOrd="0" presId="urn:microsoft.com/office/officeart/2005/8/layout/hierarchy1"/>
    <dgm:cxn modelId="{146FFEAB-40B5-4E31-8061-544F279233E1}" type="presParOf" srcId="{D126C654-D043-48A4-8254-C9C4415B58AF}" destId="{7B7E47C9-5ECB-44E1-A76A-251D7FF8C490}" srcOrd="0" destOrd="0" presId="urn:microsoft.com/office/officeart/2005/8/layout/hierarchy1"/>
    <dgm:cxn modelId="{E69CCD28-11AF-4657-B2C9-66674466FE85}" type="presParOf" srcId="{7B7E47C9-5ECB-44E1-A76A-251D7FF8C490}" destId="{ABBC4854-4BAE-4244-A378-AFA35F50067D}" srcOrd="0" destOrd="0" presId="urn:microsoft.com/office/officeart/2005/8/layout/hierarchy1"/>
    <dgm:cxn modelId="{2F67B606-1188-45EE-8840-F6F8F46D876B}" type="presParOf" srcId="{7B7E47C9-5ECB-44E1-A76A-251D7FF8C490}" destId="{C44B5AA4-5D9B-42E9-839C-1565E9941A36}" srcOrd="1" destOrd="0" presId="urn:microsoft.com/office/officeart/2005/8/layout/hierarchy1"/>
    <dgm:cxn modelId="{BC02E0E1-08B1-4670-A703-988B8EA63C2F}" type="presParOf" srcId="{D126C654-D043-48A4-8254-C9C4415B58AF}" destId="{9464EA81-B5FF-40D7-9EAB-CFDE7796CADB}" srcOrd="1" destOrd="0" presId="urn:microsoft.com/office/officeart/2005/8/layout/hierarchy1"/>
    <dgm:cxn modelId="{83423F5A-37BC-4B85-8C90-CBB441C7D495}" type="presParOf" srcId="{9464EA81-B5FF-40D7-9EAB-CFDE7796CADB}" destId="{95809E13-FC2A-4486-8D18-00AEB3AD5417}" srcOrd="0" destOrd="0" presId="urn:microsoft.com/office/officeart/2005/8/layout/hierarchy1"/>
    <dgm:cxn modelId="{287290BC-B096-47AE-BCFE-B1191C541758}" type="presParOf" srcId="{9464EA81-B5FF-40D7-9EAB-CFDE7796CADB}" destId="{82DB6BCC-DB84-4972-A84D-28F971B09163}" srcOrd="1" destOrd="0" presId="urn:microsoft.com/office/officeart/2005/8/layout/hierarchy1"/>
    <dgm:cxn modelId="{88C76069-2187-478E-BF92-B63A0999FA05}" type="presParOf" srcId="{82DB6BCC-DB84-4972-A84D-28F971B09163}" destId="{7BBDCEB5-91C8-4B81-B150-1E2FB904127F}" srcOrd="0" destOrd="0" presId="urn:microsoft.com/office/officeart/2005/8/layout/hierarchy1"/>
    <dgm:cxn modelId="{3E42D806-EC37-4194-BA44-50595AF016E7}" type="presParOf" srcId="{7BBDCEB5-91C8-4B81-B150-1E2FB904127F}" destId="{1B776354-B2DA-4F81-BCF9-C37A942C104F}" srcOrd="0" destOrd="0" presId="urn:microsoft.com/office/officeart/2005/8/layout/hierarchy1"/>
    <dgm:cxn modelId="{16886A51-F05B-494D-AD50-3A4D4FE0D192}" type="presParOf" srcId="{7BBDCEB5-91C8-4B81-B150-1E2FB904127F}" destId="{D66A958D-4D09-48A6-8180-A372FB5EBB48}" srcOrd="1" destOrd="0" presId="urn:microsoft.com/office/officeart/2005/8/layout/hierarchy1"/>
    <dgm:cxn modelId="{8132C394-052F-4AA1-B8D7-FBFEA1F2DCB0}" type="presParOf" srcId="{82DB6BCC-DB84-4972-A84D-28F971B09163}" destId="{2FFCAD8A-4B25-4607-BD6B-1713A3ADF6C0}" srcOrd="1" destOrd="0" presId="urn:microsoft.com/office/officeart/2005/8/layout/hierarchy1"/>
  </dgm:cxnLst>
  <dgm:bg>
    <a:noFill/>
    <a:effect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09E13-FC2A-4486-8D18-00AEB3AD5417}">
      <dsp:nvSpPr>
        <dsp:cNvPr id="0" name=""/>
        <dsp:cNvSpPr/>
      </dsp:nvSpPr>
      <dsp:spPr>
        <a:xfrm>
          <a:off x="3794364" y="5540366"/>
          <a:ext cx="91440" cy="392786"/>
        </a:xfrm>
        <a:custGeom>
          <a:avLst/>
          <a:gdLst/>
          <a:ahLst/>
          <a:cxnLst/>
          <a:rect l="0" t="0" r="0" b="0"/>
          <a:pathLst>
            <a:path>
              <a:moveTo>
                <a:pt x="64602" y="0"/>
              </a:moveTo>
              <a:lnTo>
                <a:pt x="64602" y="327805"/>
              </a:lnTo>
              <a:lnTo>
                <a:pt x="45720" y="327805"/>
              </a:lnTo>
              <a:lnTo>
                <a:pt x="45720" y="39278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F0E6E8-3076-47CE-A0CB-5FA92ACD41C1}">
      <dsp:nvSpPr>
        <dsp:cNvPr id="0" name=""/>
        <dsp:cNvSpPr/>
      </dsp:nvSpPr>
      <dsp:spPr>
        <a:xfrm>
          <a:off x="3813247" y="3978163"/>
          <a:ext cx="91440" cy="1116789"/>
        </a:xfrm>
        <a:custGeom>
          <a:avLst/>
          <a:gdLst/>
          <a:ahLst/>
          <a:cxnLst/>
          <a:rect l="0" t="0" r="0" b="0"/>
          <a:pathLst>
            <a:path>
              <a:moveTo>
                <a:pt x="69394" y="0"/>
              </a:moveTo>
              <a:lnTo>
                <a:pt x="69394" y="1051809"/>
              </a:lnTo>
              <a:lnTo>
                <a:pt x="45720" y="1051809"/>
              </a:lnTo>
              <a:lnTo>
                <a:pt x="45720" y="1116789"/>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93FEC3-3BF4-4EA3-B405-AB5551C44EE4}">
      <dsp:nvSpPr>
        <dsp:cNvPr id="0" name=""/>
        <dsp:cNvSpPr/>
      </dsp:nvSpPr>
      <dsp:spPr>
        <a:xfrm>
          <a:off x="5777047" y="4865733"/>
          <a:ext cx="671412" cy="229216"/>
        </a:xfrm>
        <a:custGeom>
          <a:avLst/>
          <a:gdLst/>
          <a:ahLst/>
          <a:cxnLst/>
          <a:rect l="0" t="0" r="0" b="0"/>
          <a:pathLst>
            <a:path>
              <a:moveTo>
                <a:pt x="0" y="0"/>
              </a:moveTo>
              <a:lnTo>
                <a:pt x="0" y="164236"/>
              </a:lnTo>
              <a:lnTo>
                <a:pt x="671412" y="164236"/>
              </a:lnTo>
              <a:lnTo>
                <a:pt x="671412" y="2292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D7C54E-9F43-402A-8240-C3E8463A7F6C}">
      <dsp:nvSpPr>
        <dsp:cNvPr id="0" name=""/>
        <dsp:cNvSpPr/>
      </dsp:nvSpPr>
      <dsp:spPr>
        <a:xfrm>
          <a:off x="5379917" y="4865733"/>
          <a:ext cx="397130" cy="229216"/>
        </a:xfrm>
        <a:custGeom>
          <a:avLst/>
          <a:gdLst/>
          <a:ahLst/>
          <a:cxnLst/>
          <a:rect l="0" t="0" r="0" b="0"/>
          <a:pathLst>
            <a:path>
              <a:moveTo>
                <a:pt x="397130" y="0"/>
              </a:moveTo>
              <a:lnTo>
                <a:pt x="397130" y="164236"/>
              </a:lnTo>
              <a:lnTo>
                <a:pt x="0" y="164236"/>
              </a:lnTo>
              <a:lnTo>
                <a:pt x="0" y="2292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F0C07C-191F-45A7-B800-B91446D5C33D}">
      <dsp:nvSpPr>
        <dsp:cNvPr id="0" name=""/>
        <dsp:cNvSpPr/>
      </dsp:nvSpPr>
      <dsp:spPr>
        <a:xfrm>
          <a:off x="5777047" y="4865733"/>
          <a:ext cx="441074" cy="915016"/>
        </a:xfrm>
        <a:custGeom>
          <a:avLst/>
          <a:gdLst/>
          <a:ahLst/>
          <a:cxnLst/>
          <a:rect l="0" t="0" r="0" b="0"/>
          <a:pathLst>
            <a:path>
              <a:moveTo>
                <a:pt x="0" y="0"/>
              </a:moveTo>
              <a:lnTo>
                <a:pt x="0" y="850036"/>
              </a:lnTo>
              <a:lnTo>
                <a:pt x="441074" y="850036"/>
              </a:lnTo>
              <a:lnTo>
                <a:pt x="441074" y="91501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4A7BE2-F00C-41B9-97CD-2D104744D60F}">
      <dsp:nvSpPr>
        <dsp:cNvPr id="0" name=""/>
        <dsp:cNvSpPr/>
      </dsp:nvSpPr>
      <dsp:spPr>
        <a:xfrm>
          <a:off x="3882642" y="3978163"/>
          <a:ext cx="1894405" cy="442156"/>
        </a:xfrm>
        <a:custGeom>
          <a:avLst/>
          <a:gdLst/>
          <a:ahLst/>
          <a:cxnLst/>
          <a:rect l="0" t="0" r="0" b="0"/>
          <a:pathLst>
            <a:path>
              <a:moveTo>
                <a:pt x="0" y="0"/>
              </a:moveTo>
              <a:lnTo>
                <a:pt x="0" y="377175"/>
              </a:lnTo>
              <a:lnTo>
                <a:pt x="1894405" y="377175"/>
              </a:lnTo>
              <a:lnTo>
                <a:pt x="1894405" y="44215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4936E0-A907-43D3-B3FD-87A97BBECCF8}">
      <dsp:nvSpPr>
        <dsp:cNvPr id="0" name=""/>
        <dsp:cNvSpPr/>
      </dsp:nvSpPr>
      <dsp:spPr>
        <a:xfrm>
          <a:off x="1132877" y="4865733"/>
          <a:ext cx="91440" cy="871473"/>
        </a:xfrm>
        <a:custGeom>
          <a:avLst/>
          <a:gdLst/>
          <a:ahLst/>
          <a:cxnLst/>
          <a:rect l="0" t="0" r="0" b="0"/>
          <a:pathLst>
            <a:path>
              <a:moveTo>
                <a:pt x="54107" y="0"/>
              </a:moveTo>
              <a:lnTo>
                <a:pt x="54107" y="806492"/>
              </a:lnTo>
              <a:lnTo>
                <a:pt x="45720" y="806492"/>
              </a:lnTo>
              <a:lnTo>
                <a:pt x="45720" y="871473"/>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89AB76-D8FE-41EE-8938-2855754B91ED}">
      <dsp:nvSpPr>
        <dsp:cNvPr id="0" name=""/>
        <dsp:cNvSpPr/>
      </dsp:nvSpPr>
      <dsp:spPr>
        <a:xfrm>
          <a:off x="1186985" y="4865733"/>
          <a:ext cx="765011" cy="250049"/>
        </a:xfrm>
        <a:custGeom>
          <a:avLst/>
          <a:gdLst/>
          <a:ahLst/>
          <a:cxnLst/>
          <a:rect l="0" t="0" r="0" b="0"/>
          <a:pathLst>
            <a:path>
              <a:moveTo>
                <a:pt x="0" y="0"/>
              </a:moveTo>
              <a:lnTo>
                <a:pt x="0" y="185068"/>
              </a:lnTo>
              <a:lnTo>
                <a:pt x="765011" y="185068"/>
              </a:lnTo>
              <a:lnTo>
                <a:pt x="765011" y="250049"/>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B39628-A1DF-4D69-A586-A1635E0FB7A4}">
      <dsp:nvSpPr>
        <dsp:cNvPr id="0" name=""/>
        <dsp:cNvSpPr/>
      </dsp:nvSpPr>
      <dsp:spPr>
        <a:xfrm>
          <a:off x="483131" y="4865733"/>
          <a:ext cx="703854" cy="245554"/>
        </a:xfrm>
        <a:custGeom>
          <a:avLst/>
          <a:gdLst/>
          <a:ahLst/>
          <a:cxnLst/>
          <a:rect l="0" t="0" r="0" b="0"/>
          <a:pathLst>
            <a:path>
              <a:moveTo>
                <a:pt x="703854" y="0"/>
              </a:moveTo>
              <a:lnTo>
                <a:pt x="703854" y="180574"/>
              </a:lnTo>
              <a:lnTo>
                <a:pt x="0" y="180574"/>
              </a:lnTo>
              <a:lnTo>
                <a:pt x="0" y="245554"/>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00CEAD-5DF5-4817-93C0-000DD4124F36}">
      <dsp:nvSpPr>
        <dsp:cNvPr id="0" name=""/>
        <dsp:cNvSpPr/>
      </dsp:nvSpPr>
      <dsp:spPr>
        <a:xfrm>
          <a:off x="1186985" y="3978163"/>
          <a:ext cx="2695656" cy="442156"/>
        </a:xfrm>
        <a:custGeom>
          <a:avLst/>
          <a:gdLst/>
          <a:ahLst/>
          <a:cxnLst/>
          <a:rect l="0" t="0" r="0" b="0"/>
          <a:pathLst>
            <a:path>
              <a:moveTo>
                <a:pt x="2695656" y="0"/>
              </a:moveTo>
              <a:lnTo>
                <a:pt x="2695656" y="377175"/>
              </a:lnTo>
              <a:lnTo>
                <a:pt x="0" y="377175"/>
              </a:lnTo>
              <a:lnTo>
                <a:pt x="0" y="44215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3695F7-85FE-4E4B-9C5D-BE7E9F9E88AD}">
      <dsp:nvSpPr>
        <dsp:cNvPr id="0" name=""/>
        <dsp:cNvSpPr/>
      </dsp:nvSpPr>
      <dsp:spPr>
        <a:xfrm>
          <a:off x="3822318" y="3266972"/>
          <a:ext cx="91440" cy="265776"/>
        </a:xfrm>
        <a:custGeom>
          <a:avLst/>
          <a:gdLst/>
          <a:ahLst/>
          <a:cxnLst/>
          <a:rect l="0" t="0" r="0" b="0"/>
          <a:pathLst>
            <a:path>
              <a:moveTo>
                <a:pt x="45720" y="0"/>
              </a:moveTo>
              <a:lnTo>
                <a:pt x="45720" y="200795"/>
              </a:lnTo>
              <a:lnTo>
                <a:pt x="60323" y="200795"/>
              </a:lnTo>
              <a:lnTo>
                <a:pt x="60323" y="265776"/>
              </a:lnTo>
            </a:path>
          </a:pathLst>
        </a:custGeom>
        <a:noFill/>
        <a:ln w="25400" cap="flat" cmpd="sng" algn="ctr">
          <a:solidFill>
            <a:schemeClr val="accent4">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1ABEFF-B154-4392-B945-F1900F3FC8E9}">
      <dsp:nvSpPr>
        <dsp:cNvPr id="0" name=""/>
        <dsp:cNvSpPr/>
      </dsp:nvSpPr>
      <dsp:spPr>
        <a:xfrm>
          <a:off x="3822318" y="2679330"/>
          <a:ext cx="91440" cy="142227"/>
        </a:xfrm>
        <a:custGeom>
          <a:avLst/>
          <a:gdLst/>
          <a:ahLst/>
          <a:cxnLst/>
          <a:rect l="0" t="0" r="0" b="0"/>
          <a:pathLst>
            <a:path>
              <a:moveTo>
                <a:pt x="60323" y="0"/>
              </a:moveTo>
              <a:lnTo>
                <a:pt x="60323" y="77246"/>
              </a:lnTo>
              <a:lnTo>
                <a:pt x="45720" y="77246"/>
              </a:lnTo>
              <a:lnTo>
                <a:pt x="45720" y="142227"/>
              </a:lnTo>
            </a:path>
          </a:pathLst>
        </a:custGeom>
        <a:noFill/>
        <a:ln w="25400" cap="flat" cmpd="sng" algn="ctr">
          <a:solidFill>
            <a:schemeClr val="accent4">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99437A-DBF8-457D-BDED-99E5D87AE649}">
      <dsp:nvSpPr>
        <dsp:cNvPr id="0" name=""/>
        <dsp:cNvSpPr/>
      </dsp:nvSpPr>
      <dsp:spPr>
        <a:xfrm>
          <a:off x="3836922" y="1820511"/>
          <a:ext cx="91440" cy="413404"/>
        </a:xfrm>
        <a:custGeom>
          <a:avLst/>
          <a:gdLst/>
          <a:ahLst/>
          <a:cxnLst/>
          <a:rect l="0" t="0" r="0" b="0"/>
          <a:pathLst>
            <a:path>
              <a:moveTo>
                <a:pt x="71876" y="0"/>
              </a:moveTo>
              <a:lnTo>
                <a:pt x="71876" y="348424"/>
              </a:lnTo>
              <a:lnTo>
                <a:pt x="45720" y="348424"/>
              </a:lnTo>
              <a:lnTo>
                <a:pt x="45720" y="413404"/>
              </a:lnTo>
            </a:path>
          </a:pathLst>
        </a:custGeom>
        <a:noFill/>
        <a:ln w="25400" cap="flat" cmpd="sng" algn="ctr">
          <a:solidFill>
            <a:schemeClr val="bg2">
              <a:lumMod val="60000"/>
              <a:lumOff val="40000"/>
            </a:schemeClr>
          </a:solidFill>
          <a:prstDash val="solid"/>
        </a:ln>
        <a:effectLst>
          <a:outerShdw blurRad="40000" dist="20000" dir="5400000" rotWithShape="0">
            <a:srgbClr val="000000">
              <a:alpha val="38000"/>
            </a:srgbClr>
          </a:outerShdw>
        </a:effectLst>
      </dsp:spPr>
      <dsp:style>
        <a:lnRef idx="2">
          <a:schemeClr val="accent3"/>
        </a:lnRef>
        <a:fillRef idx="0">
          <a:schemeClr val="accent3"/>
        </a:fillRef>
        <a:effectRef idx="1">
          <a:schemeClr val="accent3"/>
        </a:effectRef>
        <a:fontRef idx="minor">
          <a:schemeClr val="tx1"/>
        </a:fontRef>
      </dsp:style>
    </dsp:sp>
    <dsp:sp modelId="{4E8E4E4B-CBB1-4562-BB0C-7C8DB8F88843}">
      <dsp:nvSpPr>
        <dsp:cNvPr id="0" name=""/>
        <dsp:cNvSpPr/>
      </dsp:nvSpPr>
      <dsp:spPr>
        <a:xfrm>
          <a:off x="3048002" y="1145160"/>
          <a:ext cx="1721592" cy="675350"/>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7726A75-73FD-4C28-ABED-B6F98D018736}">
      <dsp:nvSpPr>
        <dsp:cNvPr id="0" name=""/>
        <dsp:cNvSpPr/>
      </dsp:nvSpPr>
      <dsp:spPr>
        <a:xfrm>
          <a:off x="3125940" y="1219201"/>
          <a:ext cx="1721592" cy="675350"/>
        </a:xfrm>
        <a:prstGeom prst="roundRect">
          <a:avLst>
            <a:gd name="adj" fmla="val 10000"/>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تصميم گيرندگان</a:t>
          </a:r>
        </a:p>
      </dsp:txBody>
      <dsp:txXfrm>
        <a:off x="3145720" y="1238981"/>
        <a:ext cx="1682032" cy="635790"/>
      </dsp:txXfrm>
    </dsp:sp>
    <dsp:sp modelId="{BD02470D-B7AE-44F5-AC24-AA7B9C697DED}">
      <dsp:nvSpPr>
        <dsp:cNvPr id="0" name=""/>
        <dsp:cNvSpPr/>
      </dsp:nvSpPr>
      <dsp:spPr>
        <a:xfrm>
          <a:off x="2281160" y="2233915"/>
          <a:ext cx="320296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C3F18C5-1342-481B-BE53-45D8A5191128}">
      <dsp:nvSpPr>
        <dsp:cNvPr id="0" name=""/>
        <dsp:cNvSpPr/>
      </dsp:nvSpPr>
      <dsp:spPr>
        <a:xfrm>
          <a:off x="2359097" y="2307956"/>
          <a:ext cx="3202963" cy="445414"/>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3"/>
        </a:lnRef>
        <a:fillRef idx="3">
          <a:schemeClr val="accent3"/>
        </a:fillRef>
        <a:effectRef idx="3">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منافع    &gt;  بهاي تمام شده   </a:t>
          </a:r>
        </a:p>
      </dsp:txBody>
      <dsp:txXfrm>
        <a:off x="2372143" y="2321002"/>
        <a:ext cx="3176871" cy="419322"/>
      </dsp:txXfrm>
    </dsp:sp>
    <dsp:sp modelId="{ABB0179E-EDDA-417F-8D5A-C8BCB7D5D3B7}">
      <dsp:nvSpPr>
        <dsp:cNvPr id="0" name=""/>
        <dsp:cNvSpPr/>
      </dsp:nvSpPr>
      <dsp:spPr>
        <a:xfrm>
          <a:off x="2970065" y="2821557"/>
          <a:ext cx="1795945"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23538C1-8B89-40FD-8B25-16B2398D5C24}">
      <dsp:nvSpPr>
        <dsp:cNvPr id="0" name=""/>
        <dsp:cNvSpPr/>
      </dsp:nvSpPr>
      <dsp:spPr>
        <a:xfrm>
          <a:off x="3048003" y="2895598"/>
          <a:ext cx="1795945"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فهم بودن</a:t>
          </a:r>
        </a:p>
      </dsp:txBody>
      <dsp:txXfrm>
        <a:off x="3061049" y="2908644"/>
        <a:ext cx="1769853" cy="419322"/>
      </dsp:txXfrm>
    </dsp:sp>
    <dsp:sp modelId="{7054ABC3-6202-4211-A9DF-324D6AE974A6}">
      <dsp:nvSpPr>
        <dsp:cNvPr id="0" name=""/>
        <dsp:cNvSpPr/>
      </dsp:nvSpPr>
      <dsp:spPr>
        <a:xfrm>
          <a:off x="3055020" y="3532748"/>
          <a:ext cx="165524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64A255D-A85F-4CF5-8AD6-3010854E17A1}">
      <dsp:nvSpPr>
        <dsp:cNvPr id="0" name=""/>
        <dsp:cNvSpPr/>
      </dsp:nvSpPr>
      <dsp:spPr>
        <a:xfrm>
          <a:off x="3132957" y="3606789"/>
          <a:ext cx="1655243"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سودمندي در تصميم</a:t>
          </a:r>
        </a:p>
      </dsp:txBody>
      <dsp:txXfrm>
        <a:off x="3146003" y="3619835"/>
        <a:ext cx="1629151" cy="419322"/>
      </dsp:txXfrm>
    </dsp:sp>
    <dsp:sp modelId="{0AFC4A9A-216F-4EA4-9568-FE6AC7448FBD}">
      <dsp:nvSpPr>
        <dsp:cNvPr id="0" name=""/>
        <dsp:cNvSpPr/>
      </dsp:nvSpPr>
      <dsp:spPr>
        <a:xfrm>
          <a:off x="836265" y="4420319"/>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9EDD34C-30F4-4D8F-9D38-4F9A3A8CD210}">
      <dsp:nvSpPr>
        <dsp:cNvPr id="0" name=""/>
        <dsp:cNvSpPr/>
      </dsp:nvSpPr>
      <dsp:spPr>
        <a:xfrm>
          <a:off x="914203" y="4494360"/>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اتكا بودن</a:t>
          </a:r>
        </a:p>
      </dsp:txBody>
      <dsp:txXfrm>
        <a:off x="927249" y="4507406"/>
        <a:ext cx="675347" cy="419322"/>
      </dsp:txXfrm>
    </dsp:sp>
    <dsp:sp modelId="{F4284E0A-B0DD-4951-BD74-E94C578D276E}">
      <dsp:nvSpPr>
        <dsp:cNvPr id="0" name=""/>
        <dsp:cNvSpPr/>
      </dsp:nvSpPr>
      <dsp:spPr>
        <a:xfrm>
          <a:off x="132411" y="5111288"/>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515773D-4633-40EA-AE0B-C70D20510F57}">
      <dsp:nvSpPr>
        <dsp:cNvPr id="0" name=""/>
        <dsp:cNvSpPr/>
      </dsp:nvSpPr>
      <dsp:spPr>
        <a:xfrm>
          <a:off x="210349" y="5185329"/>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صداقت در ارائه</a:t>
          </a:r>
        </a:p>
      </dsp:txBody>
      <dsp:txXfrm>
        <a:off x="223395" y="5198375"/>
        <a:ext cx="675347" cy="419322"/>
      </dsp:txXfrm>
    </dsp:sp>
    <dsp:sp modelId="{98780116-AE2B-4BE5-9231-97044551BA8B}">
      <dsp:nvSpPr>
        <dsp:cNvPr id="0" name=""/>
        <dsp:cNvSpPr/>
      </dsp:nvSpPr>
      <dsp:spPr>
        <a:xfrm>
          <a:off x="1601276" y="5115782"/>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DA54AB4-2CE9-4727-A3FC-7D5C20DD4D17}">
      <dsp:nvSpPr>
        <dsp:cNvPr id="0" name=""/>
        <dsp:cNvSpPr/>
      </dsp:nvSpPr>
      <dsp:spPr>
        <a:xfrm>
          <a:off x="1679214" y="5189823"/>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رسيدگي</a:t>
          </a:r>
        </a:p>
      </dsp:txBody>
      <dsp:txXfrm>
        <a:off x="1692260" y="5202869"/>
        <a:ext cx="675347" cy="419322"/>
      </dsp:txXfrm>
    </dsp:sp>
    <dsp:sp modelId="{1A053830-F89E-41BF-91B8-695893A03880}">
      <dsp:nvSpPr>
        <dsp:cNvPr id="0" name=""/>
        <dsp:cNvSpPr/>
      </dsp:nvSpPr>
      <dsp:spPr>
        <a:xfrm>
          <a:off x="827877" y="5737206"/>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2A5AFA9-5C23-41AA-9CFF-1BF940B26D8C}">
      <dsp:nvSpPr>
        <dsp:cNvPr id="0" name=""/>
        <dsp:cNvSpPr/>
      </dsp:nvSpPr>
      <dsp:spPr>
        <a:xfrm>
          <a:off x="905815" y="5811247"/>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بي طرفي</a:t>
          </a:r>
        </a:p>
      </dsp:txBody>
      <dsp:txXfrm>
        <a:off x="918861" y="5824293"/>
        <a:ext cx="675347" cy="419322"/>
      </dsp:txXfrm>
    </dsp:sp>
    <dsp:sp modelId="{3CABA9DE-15DF-40D8-93CD-7CED0807DD17}">
      <dsp:nvSpPr>
        <dsp:cNvPr id="0" name=""/>
        <dsp:cNvSpPr/>
      </dsp:nvSpPr>
      <dsp:spPr>
        <a:xfrm>
          <a:off x="5426327" y="4420319"/>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46EDC66-B591-4E1A-BDCA-69B2E994ADE2}">
      <dsp:nvSpPr>
        <dsp:cNvPr id="0" name=""/>
        <dsp:cNvSpPr/>
      </dsp:nvSpPr>
      <dsp:spPr>
        <a:xfrm>
          <a:off x="5504265" y="4494360"/>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مربوط بودن</a:t>
          </a:r>
        </a:p>
      </dsp:txBody>
      <dsp:txXfrm>
        <a:off x="5517311" y="4507406"/>
        <a:ext cx="675347" cy="419322"/>
      </dsp:txXfrm>
    </dsp:sp>
    <dsp:sp modelId="{A9DA90D0-3819-408E-AE88-53D3F279F7CF}">
      <dsp:nvSpPr>
        <dsp:cNvPr id="0" name=""/>
        <dsp:cNvSpPr/>
      </dsp:nvSpPr>
      <dsp:spPr>
        <a:xfrm>
          <a:off x="5867402" y="5780750"/>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54BBEC0-E793-4592-93D0-2C5345437067}">
      <dsp:nvSpPr>
        <dsp:cNvPr id="0" name=""/>
        <dsp:cNvSpPr/>
      </dsp:nvSpPr>
      <dsp:spPr>
        <a:xfrm>
          <a:off x="5945339" y="5854791"/>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به موقع بودن</a:t>
          </a:r>
        </a:p>
      </dsp:txBody>
      <dsp:txXfrm>
        <a:off x="5958385" y="5867837"/>
        <a:ext cx="675347" cy="419322"/>
      </dsp:txXfrm>
    </dsp:sp>
    <dsp:sp modelId="{EF570001-ADB5-4448-8F3B-35278E6C2862}">
      <dsp:nvSpPr>
        <dsp:cNvPr id="0" name=""/>
        <dsp:cNvSpPr/>
      </dsp:nvSpPr>
      <dsp:spPr>
        <a:xfrm>
          <a:off x="5029197" y="5094950"/>
          <a:ext cx="701439"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80A580DC-5909-4AE8-9C38-0C3937474E60}">
      <dsp:nvSpPr>
        <dsp:cNvPr id="0" name=""/>
        <dsp:cNvSpPr/>
      </dsp:nvSpPr>
      <dsp:spPr>
        <a:xfrm>
          <a:off x="5107134" y="5168991"/>
          <a:ext cx="701439"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ارزش بازخورد</a:t>
          </a:r>
        </a:p>
      </dsp:txBody>
      <dsp:txXfrm>
        <a:off x="5120180" y="5182037"/>
        <a:ext cx="675347" cy="419322"/>
      </dsp:txXfrm>
    </dsp:sp>
    <dsp:sp modelId="{6728940E-BF76-4F29-90B2-6509A9F6A4BA}">
      <dsp:nvSpPr>
        <dsp:cNvPr id="0" name=""/>
        <dsp:cNvSpPr/>
      </dsp:nvSpPr>
      <dsp:spPr>
        <a:xfrm>
          <a:off x="6019800" y="5094950"/>
          <a:ext cx="857320"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4D9DAE57-A9AB-42B5-A381-B0123733E18D}">
      <dsp:nvSpPr>
        <dsp:cNvPr id="0" name=""/>
        <dsp:cNvSpPr/>
      </dsp:nvSpPr>
      <dsp:spPr>
        <a:xfrm>
          <a:off x="6097737" y="5168991"/>
          <a:ext cx="857320"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ارزش پيش بيني</a:t>
          </a:r>
        </a:p>
      </dsp:txBody>
      <dsp:txXfrm>
        <a:off x="6110783" y="5182037"/>
        <a:ext cx="831228" cy="419322"/>
      </dsp:txXfrm>
    </dsp:sp>
    <dsp:sp modelId="{ABBC4854-4BAE-4244-A378-AFA35F50067D}">
      <dsp:nvSpPr>
        <dsp:cNvPr id="0" name=""/>
        <dsp:cNvSpPr/>
      </dsp:nvSpPr>
      <dsp:spPr>
        <a:xfrm>
          <a:off x="3200402" y="5094952"/>
          <a:ext cx="1317128"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C44B5AA4-5D9B-42E9-839C-1565E9941A36}">
      <dsp:nvSpPr>
        <dsp:cNvPr id="0" name=""/>
        <dsp:cNvSpPr/>
      </dsp:nvSpPr>
      <dsp:spPr>
        <a:xfrm>
          <a:off x="3278340" y="5168993"/>
          <a:ext cx="1317128" cy="445414"/>
        </a:xfrm>
        <a:prstGeom prst="roundRect">
          <a:avLst>
            <a:gd name="adj" fmla="val 10000"/>
          </a:avLst>
        </a:prstGeom>
        <a:solidFill>
          <a:schemeClr val="lt1">
            <a:alpha val="90000"/>
            <a:hueOff val="0"/>
            <a:satOff val="0"/>
            <a:lumOff val="0"/>
            <a:alphaOff val="0"/>
          </a:schemeClr>
        </a:solidFill>
        <a:ln w="9525" cap="flat" cmpd="sng" algn="ctr">
          <a:solidFill>
            <a:schemeClr val="accent4">
              <a:tint val="7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قابل مقايسه بودن</a:t>
          </a:r>
        </a:p>
      </dsp:txBody>
      <dsp:txXfrm>
        <a:off x="3291386" y="5182039"/>
        <a:ext cx="1291036" cy="419322"/>
      </dsp:txXfrm>
    </dsp:sp>
    <dsp:sp modelId="{1B776354-B2DA-4F81-BCF9-C37A942C104F}">
      <dsp:nvSpPr>
        <dsp:cNvPr id="0" name=""/>
        <dsp:cNvSpPr/>
      </dsp:nvSpPr>
      <dsp:spPr>
        <a:xfrm>
          <a:off x="2895602" y="5933153"/>
          <a:ext cx="1888963" cy="445414"/>
        </a:xfrm>
        <a:prstGeom prst="roundRect">
          <a:avLst>
            <a:gd name="adj" fmla="val 1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D66A958D-4D09-48A6-8180-A372FB5EBB48}">
      <dsp:nvSpPr>
        <dsp:cNvPr id="0" name=""/>
        <dsp:cNvSpPr/>
      </dsp:nvSpPr>
      <dsp:spPr>
        <a:xfrm>
          <a:off x="2973540" y="6007194"/>
          <a:ext cx="1888963" cy="445414"/>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fa-IR" sz="1600" b="1" kern="1200" dirty="0"/>
            <a:t>اهميت</a:t>
          </a:r>
        </a:p>
      </dsp:txBody>
      <dsp:txXfrm>
        <a:off x="2986586" y="6020240"/>
        <a:ext cx="1862871" cy="4193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6A14E92-BE45-424D-9E2E-8ABD873EA0EE}" type="datetimeFigureOut">
              <a:rPr lang="fa-IR" smtClean="0"/>
              <a:pPr/>
              <a:t>26/11/1444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FA134C2-3FFA-4309-A2E0-9D5A218C82E1}" type="slidenum">
              <a:rPr lang="fa-IR" smtClean="0"/>
              <a:pPr/>
              <a:t>‹#›</a:t>
            </a:fld>
            <a:endParaRPr lang="fa-IR"/>
          </a:p>
        </p:txBody>
      </p:sp>
    </p:spTree>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fa-IR"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fa-I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owerpointstyles.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Text Box 34"/>
          <p:cNvSpPr txBox="1">
            <a:spLocks noChangeArrowheads="1"/>
          </p:cNvSpPr>
          <p:nvPr/>
        </p:nvSpPr>
        <p:spPr bwMode="auto">
          <a:xfrm>
            <a:off x="3348038" y="6237288"/>
            <a:ext cx="2990850" cy="366712"/>
          </a:xfrm>
          <a:prstGeom prst="rect">
            <a:avLst/>
          </a:prstGeom>
          <a:noFill/>
          <a:ln w="9525">
            <a:noFill/>
            <a:miter lim="800000"/>
            <a:headEnd/>
            <a:tailEnd/>
          </a:ln>
          <a:effectLst/>
        </p:spPr>
        <p:txBody>
          <a:bodyPr wrap="none">
            <a:spAutoFit/>
          </a:bodyPr>
          <a:lstStyle/>
          <a:p>
            <a:r>
              <a:rPr lang="fr-FR">
                <a:hlinkClick r:id="rId13"/>
              </a:rPr>
              <a:t>Free Powerpoint Templates</a:t>
            </a:r>
            <a:endParaRPr lang="fr-FR"/>
          </a:p>
        </p:txBody>
      </p:sp>
      <p:pic>
        <p:nvPicPr>
          <p:cNvPr id="1027" name="Picture 39" descr="h rtrae gd jrt ujrt"/>
          <p:cNvPicPr>
            <a:picLocks noChangeAspect="1" noChangeArrowheads="1"/>
          </p:cNvPicPr>
          <p:nvPr/>
        </p:nvPicPr>
        <p:blipFill>
          <a:blip r:embed="rId14"/>
          <a:srcRect/>
          <a:stretch>
            <a:fillRect/>
          </a:stretch>
        </p:blipFill>
        <p:spPr bwMode="auto">
          <a:xfrm>
            <a:off x="0" y="0"/>
            <a:ext cx="9144000" cy="6858000"/>
          </a:xfrm>
          <a:prstGeom prst="rect">
            <a:avLst/>
          </a:prstGeom>
          <a:noFill/>
          <a:ln w="9525">
            <a:noFill/>
            <a:miter lim="800000"/>
            <a:headEnd/>
            <a:tailEnd/>
          </a:ln>
        </p:spPr>
      </p:pic>
      <p:sp>
        <p:nvSpPr>
          <p:cNvPr id="1028" name="Text Box 8"/>
          <p:cNvSpPr txBox="1">
            <a:spLocks noChangeArrowheads="1"/>
          </p:cNvSpPr>
          <p:nvPr/>
        </p:nvSpPr>
        <p:spPr bwMode="auto">
          <a:xfrm>
            <a:off x="8035925" y="6237288"/>
            <a:ext cx="1073150" cy="366712"/>
          </a:xfrm>
          <a:prstGeom prst="rect">
            <a:avLst/>
          </a:prstGeom>
          <a:noFill/>
          <a:ln w="9525">
            <a:noFill/>
            <a:miter lim="800000"/>
            <a:headEnd/>
            <a:tailEnd/>
          </a:ln>
          <a:effectLst/>
        </p:spPr>
        <p:txBody>
          <a:bodyPr wrap="none">
            <a:spAutoFit/>
          </a:bodyPr>
          <a:lstStyle/>
          <a:p>
            <a:r>
              <a:rPr lang="fr-FR" b="1">
                <a:solidFill>
                  <a:srgbClr val="4A9337"/>
                </a:solidFill>
              </a:rPr>
              <a:t>Page </a:t>
            </a:r>
            <a:fld id="{50BD2526-F3A5-4F04-9A4E-84A75187FDF4}" type="slidenum">
              <a:rPr lang="fr-FR" b="1">
                <a:solidFill>
                  <a:srgbClr val="4A9337"/>
                </a:solidFill>
              </a:rPr>
              <a:pPr/>
              <a:t>‹#›</a:t>
            </a:fld>
            <a:endParaRPr lang="fr-FR" b="1">
              <a:solidFill>
                <a:srgbClr val="4A9337"/>
              </a:solidFill>
            </a:endParaRP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Arial" pitchFamily="34" charset="0"/>
          <a:cs typeface="Arial" pitchFamily="34" charset="0"/>
        </a:defRPr>
      </a:lvl2pPr>
      <a:lvl3pPr algn="ctr" rtl="1" eaLnBrk="1" fontAlgn="base" hangingPunct="1">
        <a:spcBef>
          <a:spcPct val="0"/>
        </a:spcBef>
        <a:spcAft>
          <a:spcPct val="0"/>
        </a:spcAft>
        <a:defRPr sz="4400">
          <a:solidFill>
            <a:schemeClr val="tx2"/>
          </a:solidFill>
          <a:latin typeface="Arial" pitchFamily="34" charset="0"/>
          <a:cs typeface="Arial" pitchFamily="34" charset="0"/>
        </a:defRPr>
      </a:lvl3pPr>
      <a:lvl4pPr algn="ctr" rtl="1" eaLnBrk="1" fontAlgn="base" hangingPunct="1">
        <a:spcBef>
          <a:spcPct val="0"/>
        </a:spcBef>
        <a:spcAft>
          <a:spcPct val="0"/>
        </a:spcAft>
        <a:defRPr sz="4400">
          <a:solidFill>
            <a:schemeClr val="tx2"/>
          </a:solidFill>
          <a:latin typeface="Arial" pitchFamily="34" charset="0"/>
          <a:cs typeface="Arial" pitchFamily="34" charset="0"/>
        </a:defRPr>
      </a:lvl4pPr>
      <a:lvl5pPr algn="ctr" rtl="1"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1"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1"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1"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1"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66800" y="1828800"/>
            <a:ext cx="7162800" cy="3046988"/>
          </a:xfrm>
          <a:prstGeom prst="rect">
            <a:avLst/>
          </a:prstGeom>
          <a:noFill/>
        </p:spPr>
        <p:txBody>
          <a:bodyPr wrap="square" lIns="91440" tIns="45720" rIns="91440" bIns="45720">
            <a:spAutoFit/>
          </a:bodyPr>
          <a:lstStyle/>
          <a:p>
            <a:pPr algn="ctr"/>
            <a:r>
              <a:rPr lang="fa-IR" sz="9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بسم الله الرحمن الرحیم </a:t>
            </a:r>
            <a:endParaRPr lang="en-US" sz="9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p:cNvSpPr txBox="1">
            <a:spLocks/>
          </p:cNvSpPr>
          <p:nvPr/>
        </p:nvSpPr>
        <p:spPr>
          <a:xfrm>
            <a:off x="457200" y="838200"/>
            <a:ext cx="8458200" cy="29718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0" i="0" u="none" strike="noStrike" kern="0" cap="none" spc="0" normalizeH="0" baseline="0" noProof="0" dirty="0">
                <a:ln>
                  <a:noFill/>
                </a:ln>
                <a:solidFill>
                  <a:schemeClr val="tx1"/>
                </a:solidFill>
                <a:effectLst/>
                <a:uLnTx/>
                <a:uFillTx/>
                <a:latin typeface="+mn-lt"/>
                <a:ea typeface="+mn-ea"/>
                <a:cs typeface="+mn-cs"/>
              </a:rPr>
              <a:t>       </a:t>
            </a:r>
            <a:endParaRPr kumimoji="0" lang="fa-IR" sz="6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1" i="0" u="none" strike="noStrike" kern="0" cap="none" spc="0" normalizeH="0" baseline="0" noProof="0" dirty="0">
                <a:ln>
                  <a:noFill/>
                </a:ln>
                <a:solidFill>
                  <a:schemeClr val="tx1"/>
                </a:solidFill>
                <a:effectLst/>
                <a:uLnTx/>
                <a:uFillTx/>
                <a:latin typeface="+mn-lt"/>
                <a:ea typeface="+mn-ea"/>
                <a:cs typeface="+mn-cs"/>
              </a:rPr>
              <a:t>             چارچوب نظری</a:t>
            </a: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6000" b="1" i="0" u="none" strike="noStrike" kern="0" cap="none" spc="0" normalizeH="0" baseline="0" noProof="0" dirty="0">
                <a:ln>
                  <a:noFill/>
                </a:ln>
                <a:solidFill>
                  <a:schemeClr val="tx1"/>
                </a:solidFill>
                <a:effectLst/>
                <a:uLnTx/>
                <a:uFillTx/>
                <a:latin typeface="+mn-lt"/>
                <a:ea typeface="+mn-ea"/>
                <a:cs typeface="+mn-cs"/>
              </a:rPr>
              <a:t>                </a:t>
            </a:r>
            <a:r>
              <a:rPr kumimoji="0" lang="en-US" sz="6000" b="1" i="0" u="none" strike="noStrike" kern="0" cap="none" spc="0" normalizeH="0" baseline="0" noProof="0" dirty="0">
                <a:ln>
                  <a:noFill/>
                </a:ln>
                <a:solidFill>
                  <a:schemeClr val="tx1"/>
                </a:solidFill>
                <a:effectLst/>
                <a:uLnTx/>
                <a:uFillTx/>
                <a:latin typeface="+mn-lt"/>
                <a:ea typeface="+mn-ea"/>
                <a:cs typeface="+mn-cs"/>
              </a:rPr>
              <a:t>FASB</a:t>
            </a:r>
            <a:endParaRPr kumimoji="0" lang="fa-IR" sz="6000" b="1" i="0" u="none" strike="noStrike" kern="0" cap="none" spc="0" normalizeH="0" baseline="0" noProof="0" dirty="0">
              <a:ln>
                <a:noFill/>
              </a:ln>
              <a:solidFill>
                <a:schemeClr val="tx1"/>
              </a:solidFill>
              <a:effectLst/>
              <a:uLnTx/>
              <a:uFillTx/>
              <a:latin typeface="+mn-lt"/>
              <a:ea typeface="+mn-ea"/>
              <a:cs typeface="+mn-cs"/>
            </a:endParaRPr>
          </a:p>
        </p:txBody>
      </p:sp>
      <p:sp>
        <p:nvSpPr>
          <p:cNvPr id="3" name="Title 1"/>
          <p:cNvSpPr txBox="1">
            <a:spLocks/>
          </p:cNvSpPr>
          <p:nvPr/>
        </p:nvSpPr>
        <p:spPr>
          <a:xfrm>
            <a:off x="1905000" y="4648200"/>
            <a:ext cx="6781800" cy="1524000"/>
          </a:xfrm>
          <a:prstGeom prst="rect">
            <a:avLst/>
          </a:prstGeom>
        </p:spPr>
        <p:txBody>
          <a:bodyPr anchor="t">
            <a:noAutofit/>
          </a:bodyP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Arabic Transparent" pitchFamily="2" charset="-78"/>
              </a:rPr>
              <a:t>The conceptual framework</a:t>
            </a:r>
            <a:r>
              <a:rPr kumimoji="0" lang="fa-IR"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mj-cs"/>
              </a:rPr>
              <a:t> </a:t>
            </a:r>
            <a:br>
              <a:rPr kumimoji="0" lang="fa-IR" sz="4400" b="1" i="0" u="none" strike="noStrike" kern="0" cap="all" spc="0" normalizeH="0" baseline="0" noProof="0" dirty="0">
                <a:ln>
                  <a:noFill/>
                </a:ln>
                <a:solidFill>
                  <a:schemeClr val="tx2"/>
                </a:solidFill>
                <a:effectLst>
                  <a:reflection blurRad="6350" stA="55000" endA="300" endPos="45500" dir="5400000" sy="-100000" algn="bl" rotWithShape="0"/>
                </a:effectLst>
                <a:uLnTx/>
                <a:uFillTx/>
                <a:latin typeface="+mj-lt"/>
                <a:ea typeface="+mj-ea"/>
                <a:cs typeface="+mj-cs"/>
              </a:rPr>
            </a:br>
            <a:endParaRPr kumimoji="0" lang="fa-IR" sz="4400" b="1" i="0" u="none" strike="noStrike" kern="0" cap="all" spc="0" normalizeH="0" baseline="0" noProof="0" dirty="0">
              <a:ln>
                <a:noFill/>
              </a:ln>
              <a:solidFill>
                <a:schemeClr val="tx2"/>
              </a:solidFill>
              <a:effectLst/>
              <a:uLnTx/>
              <a:uFillTx/>
              <a:latin typeface="+mj-lt"/>
              <a:ea typeface="+mj-ea"/>
              <a:cs typeface="+mj-cs"/>
            </a:endParaRPr>
          </a:p>
        </p:txBody>
      </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438400" y="1143000"/>
            <a:ext cx="5943600" cy="5181600"/>
          </a:xfrm>
        </p:spPr>
        <p:txBody>
          <a:bodyPr/>
          <a:lstStyle/>
          <a:p>
            <a:pPr algn="just"/>
            <a:r>
              <a:rPr lang="fa-IR" sz="2800" b="1" dirty="0"/>
              <a:t>سند اول </a:t>
            </a:r>
            <a:r>
              <a:rPr lang="en-US" sz="2400" b="1" dirty="0"/>
              <a:t>ASOBAT</a:t>
            </a:r>
            <a:r>
              <a:rPr lang="fa-IR" sz="2800" b="1" dirty="0"/>
              <a:t> وسند ششم</a:t>
            </a:r>
            <a:r>
              <a:rPr lang="en-US" sz="2800" b="1" dirty="0"/>
              <a:t> </a:t>
            </a:r>
            <a:r>
              <a:rPr lang="en-US" sz="2400" b="1" dirty="0"/>
              <a:t>SATTA</a:t>
            </a:r>
            <a:r>
              <a:rPr lang="en-US" sz="2800" b="1" dirty="0"/>
              <a:t> </a:t>
            </a:r>
            <a:r>
              <a:rPr lang="fa-IR" sz="2800" b="1" dirty="0"/>
              <a:t>پیش از انتشار پروژه چارچوب نظری منتشر شدند و در تدوین چارچوب نظری نقش مهمی داشتند. </a:t>
            </a:r>
            <a:br>
              <a:rPr lang="fa-IR" sz="2800" b="1" dirty="0"/>
            </a:br>
            <a:br>
              <a:rPr lang="fa-IR" sz="2800" b="1" dirty="0"/>
            </a:br>
            <a:r>
              <a:rPr lang="fa-IR" sz="2800" b="1" dirty="0"/>
              <a:t> چارچوب نظری                </a:t>
            </a:r>
            <a:r>
              <a:rPr lang="fa-IR" sz="2400" b="1" dirty="0"/>
              <a:t> سندی تکامل یافته</a:t>
            </a:r>
            <a:br>
              <a:rPr lang="fa-IR" sz="2400" b="1" dirty="0"/>
            </a:br>
            <a:br>
              <a:rPr lang="fa-IR" sz="2400" b="1" dirty="0"/>
            </a:br>
            <a:br>
              <a:rPr lang="fa-IR" sz="2400" b="1" dirty="0"/>
            </a:br>
            <a:r>
              <a:rPr lang="fa-IR" sz="2400" b="1" dirty="0"/>
              <a:t>                                          توانایی بهبود یافتن</a:t>
            </a:r>
            <a:br>
              <a:rPr lang="fa-IR" sz="2400" b="1" dirty="0"/>
            </a:br>
            <a:br>
              <a:rPr lang="fa-IR" sz="2400" b="1" dirty="0"/>
            </a:br>
            <a:br>
              <a:rPr lang="fa-IR" sz="2400" b="1" dirty="0"/>
            </a:br>
            <a:r>
              <a:rPr lang="fa-IR" sz="2400" b="1" dirty="0"/>
              <a:t>چارچوب نظری شامل هفت بخش است و به هر یک از این بخش ها یک « بیانیه مفاهیم حسابداری مالی» (</a:t>
            </a:r>
            <a:r>
              <a:rPr lang="en-US" sz="2400" b="1" dirty="0"/>
              <a:t>SFAC </a:t>
            </a:r>
            <a:r>
              <a:rPr lang="fa-IR" sz="2400" b="1" dirty="0"/>
              <a:t> ) میگویند.</a:t>
            </a:r>
          </a:p>
        </p:txBody>
      </p:sp>
      <p:sp>
        <p:nvSpPr>
          <p:cNvPr id="5" name="Title 1"/>
          <p:cNvSpPr txBox="1">
            <a:spLocks/>
          </p:cNvSpPr>
          <p:nvPr/>
        </p:nvSpPr>
        <p:spPr>
          <a:xfrm>
            <a:off x="5638800" y="304800"/>
            <a:ext cx="3276600" cy="1066800"/>
          </a:xfrm>
          <a:prstGeom prst="rect">
            <a:avLst/>
          </a:prstGeom>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dirty="0">
                <a:ln>
                  <a:noFill/>
                </a:ln>
                <a:solidFill>
                  <a:schemeClr val="tx2"/>
                </a:solidFill>
                <a:effectLst/>
                <a:uLnTx/>
                <a:uFillTx/>
                <a:latin typeface="+mj-lt"/>
                <a:ea typeface="+mj-ea"/>
                <a:cs typeface="+mj-cs"/>
              </a:rPr>
              <a:t>مقدمه : </a:t>
            </a:r>
          </a:p>
        </p:txBody>
      </p:sp>
      <p:cxnSp>
        <p:nvCxnSpPr>
          <p:cNvPr id="8" name="Straight Arrow Connector 7"/>
          <p:cNvCxnSpPr/>
          <p:nvPr/>
        </p:nvCxnSpPr>
        <p:spPr>
          <a:xfrm rot="10800000">
            <a:off x="4800600" y="3124200"/>
            <a:ext cx="13716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rot="10800000" flipV="1">
            <a:off x="4876800" y="3276600"/>
            <a:ext cx="12954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transition>
    <p:zoom dir="in"/>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304800"/>
            <a:ext cx="6324600" cy="6096000"/>
          </a:xfrm>
          <a:prstGeom prst="rect">
            <a:avLst/>
          </a:prstGeom>
        </p:spPr>
        <p:txBody>
          <a:bodyPr tIns="36000" bIns="36000">
            <a:normAutofit/>
          </a:bodyPr>
          <a:lstStyle/>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3200" b="1" i="0" u="none" strike="noStrike" kern="0" cap="none" spc="0" normalizeH="0" baseline="0" noProof="0" dirty="0">
                <a:ln>
                  <a:noFill/>
                </a:ln>
                <a:solidFill>
                  <a:schemeClr val="tx1"/>
                </a:solidFill>
                <a:effectLst/>
                <a:uLnTx/>
                <a:uFillTx/>
                <a:latin typeface="+mn-lt"/>
                <a:ea typeface="+mn-ea"/>
                <a:cs typeface="+mn-cs"/>
              </a:rPr>
              <a:t>بیانیه</a:t>
            </a:r>
            <a:r>
              <a:rPr kumimoji="0" lang="fa-IR" sz="3200" b="1" i="0" u="none" strike="noStrike" kern="0" cap="none" spc="0" normalizeH="0" noProof="0" dirty="0">
                <a:ln>
                  <a:noFill/>
                </a:ln>
                <a:solidFill>
                  <a:schemeClr val="tx1"/>
                </a:solidFill>
                <a:effectLst/>
                <a:uLnTx/>
                <a:uFillTx/>
                <a:latin typeface="+mn-lt"/>
                <a:ea typeface="+mn-ea"/>
                <a:cs typeface="+mn-cs"/>
              </a:rPr>
              <a:t> های </a:t>
            </a:r>
            <a:r>
              <a:rPr kumimoji="0" lang="fa-IR" sz="3200" b="1" i="0" u="none" strike="noStrike" kern="0" cap="none" spc="0" normalizeH="0" baseline="0" noProof="0" dirty="0">
                <a:ln>
                  <a:noFill/>
                </a:ln>
                <a:solidFill>
                  <a:schemeClr val="tx1"/>
                </a:solidFill>
                <a:effectLst/>
                <a:uLnTx/>
                <a:uFillTx/>
                <a:latin typeface="+mn-lt"/>
                <a:ea typeface="+mn-ea"/>
                <a:cs typeface="+mn-cs"/>
              </a:rPr>
              <a:t>چارچوب نظری </a:t>
            </a:r>
            <a:r>
              <a:rPr kumimoji="0" lang="en-US" sz="3200" b="1" i="0" u="none" strike="noStrike" kern="0" cap="none" spc="0" normalizeH="0" baseline="0" noProof="0" dirty="0">
                <a:ln>
                  <a:noFill/>
                </a:ln>
                <a:solidFill>
                  <a:schemeClr val="tx1"/>
                </a:solidFill>
                <a:effectLst/>
                <a:uLnTx/>
                <a:uFillTx/>
                <a:latin typeface="+mn-lt"/>
                <a:ea typeface="+mn-ea"/>
                <a:cs typeface="+mn-cs"/>
              </a:rPr>
              <a:t>FASB</a:t>
            </a:r>
            <a:r>
              <a:rPr kumimoji="0" lang="en-US" sz="3200" b="1" i="0" u="none" strike="noStrike" kern="0" cap="none" spc="0" normalizeH="0" noProof="0" dirty="0">
                <a:ln>
                  <a:noFill/>
                </a:ln>
                <a:solidFill>
                  <a:schemeClr val="tx1"/>
                </a:solidFill>
                <a:effectLst/>
                <a:uLnTx/>
                <a:uFillTx/>
                <a:latin typeface="+mn-lt"/>
                <a:ea typeface="+mn-ea"/>
                <a:cs typeface="+mn-cs"/>
              </a:rPr>
              <a:t> </a:t>
            </a:r>
            <a:r>
              <a:rPr kumimoji="0" lang="fa-IR" sz="3200" b="1" i="0" u="none" strike="noStrike" kern="0" cap="none" spc="0" normalizeH="0" noProof="0" dirty="0">
                <a:ln>
                  <a:noFill/>
                </a:ln>
                <a:solidFill>
                  <a:schemeClr val="tx1"/>
                </a:solidFill>
                <a:effectLst/>
                <a:uLnTx/>
                <a:uFillTx/>
                <a:latin typeface="+mn-lt"/>
                <a:ea typeface="+mn-ea"/>
                <a:cs typeface="+mn-cs"/>
              </a:rPr>
              <a:t> :</a:t>
            </a:r>
            <a:endParaRPr kumimoji="0" lang="fa-IR" sz="32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20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1.  اهداف گزارشگری مالی توسط واحدهای انتفاعی                 1987</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2.  ویژگیهای کیفی اطلاعات حسابداری                                1980</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3.  عناصر صورتهای مالی واحدهای تجاری                           1980</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4.  اهداف گزارشگری مالی توسط سازمانهای غیر انتفاعی         1980</a:t>
            </a:r>
          </a:p>
          <a:p>
            <a:pPr marL="457200" marR="0" lvl="0" indent="-457200" algn="r" defTabSz="914400" rtl="1" eaLnBrk="1" fontAlgn="base" latinLnBrk="0" hangingPunct="1">
              <a:lnSpc>
                <a:spcPct val="170000"/>
              </a:lnSpc>
              <a:spcBef>
                <a:spcPct val="20000"/>
              </a:spcBef>
              <a:spcAft>
                <a:spcPct val="0"/>
              </a:spcAft>
              <a:buClrTx/>
              <a:buSzTx/>
              <a:buFontTx/>
              <a:buAutoNum type="arabicPeriod" startAt="5"/>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شناسایی و اندازه گیری در صورتهای مالی واحدهای</a:t>
            </a:r>
          </a:p>
          <a:p>
            <a:pPr marL="457200" lvl="0" indent="-457200" algn="r" rtl="1" fontAlgn="base">
              <a:lnSpc>
                <a:spcPct val="50000"/>
              </a:lnSpc>
              <a:spcBef>
                <a:spcPct val="20000"/>
              </a:spcBef>
              <a:spcAft>
                <a:spcPct val="0"/>
              </a:spcAft>
            </a:pPr>
            <a:r>
              <a:rPr lang="fa-IR" sz="2000" b="1" kern="0" dirty="0"/>
              <a:t>      تجاری                                                                 1984</a:t>
            </a:r>
            <a:endParaRPr kumimoji="0" lang="fa-IR" sz="2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6.  عناصر صورتهای مالی                                              1985</a:t>
            </a:r>
          </a:p>
          <a:p>
            <a:pPr marL="342900" marR="0" lvl="0" indent="-342900" algn="r" defTabSz="914400" rtl="1" eaLnBrk="1" fontAlgn="base" latinLnBrk="0" hangingPunct="1">
              <a:lnSpc>
                <a:spcPct val="170000"/>
              </a:lnSpc>
              <a:spcBef>
                <a:spcPct val="20000"/>
              </a:spcBef>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7.  استفاده از اطلاعات جریانهای نقدی و ارزش فعلی در </a:t>
            </a:r>
          </a:p>
          <a:p>
            <a:pPr marL="342900" marR="0" lvl="0" indent="-342900" algn="r" defTabSz="914400" rtl="1" eaLnBrk="1" fontAlgn="base" latinLnBrk="0" hangingPunct="1">
              <a:lnSpc>
                <a:spcPct val="60000"/>
              </a:lnSpc>
              <a:spcAft>
                <a:spcPct val="0"/>
              </a:spcAft>
              <a:buClrTx/>
              <a:buSzTx/>
              <a:buFontTx/>
              <a:buNone/>
              <a:tabLst/>
              <a:defRPr/>
            </a:pPr>
            <a:r>
              <a:rPr kumimoji="0" lang="fa-IR" sz="2000" b="1" i="0" u="none" strike="noStrike" kern="0" cap="none" spc="0" normalizeH="0" baseline="0" noProof="0" dirty="0">
                <a:ln>
                  <a:noFill/>
                </a:ln>
                <a:solidFill>
                  <a:schemeClr val="tx1"/>
                </a:solidFill>
                <a:effectLst/>
                <a:uLnTx/>
                <a:uFillTx/>
                <a:latin typeface="+mn-lt"/>
                <a:ea typeface="+mn-ea"/>
                <a:cs typeface="+mn-cs"/>
              </a:rPr>
              <a:t>     اندازه گیری حسابداری                                              2000</a:t>
            </a:r>
          </a:p>
        </p:txBody>
      </p:sp>
    </p:spTree>
  </p:cSld>
  <p:clrMapOvr>
    <a:masterClrMapping/>
  </p:clrMapOvr>
  <p:transition>
    <p:zo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p:cNvSpPr txBox="1">
            <a:spLocks/>
          </p:cNvSpPr>
          <p:nvPr/>
        </p:nvSpPr>
        <p:spPr>
          <a:xfrm>
            <a:off x="1828800" y="304800"/>
            <a:ext cx="6629400" cy="3505200"/>
          </a:xfrm>
          <a:prstGeom prst="rect">
            <a:avLst/>
          </a:prstGeom>
        </p:spPr>
        <p:txBody>
          <a:bodyPr/>
          <a:lstStyle/>
          <a:p>
            <a:pPr marL="342900" marR="0" lvl="0" indent="-342900" algn="justLow" defTabSz="914400" rtl="1" eaLnBrk="1" fontAlgn="base" latinLnBrk="0" hangingPunct="1">
              <a:lnSpc>
                <a:spcPct val="100000"/>
              </a:lnSpc>
              <a:spcBef>
                <a:spcPct val="20000"/>
              </a:spcBef>
              <a:spcAft>
                <a:spcPct val="0"/>
              </a:spcAft>
              <a:buClrTx/>
              <a:buSzTx/>
              <a:tabLst/>
              <a:defRPr/>
            </a:pPr>
            <a:r>
              <a:rPr kumimoji="0" lang="fa-IR" sz="2800" b="0" i="0" u="none" strike="noStrike" kern="0" cap="none" spc="0" normalizeH="0" baseline="0" noProof="0" dirty="0">
                <a:ln>
                  <a:noFill/>
                </a:ln>
                <a:solidFill>
                  <a:schemeClr val="tx1"/>
                </a:solidFill>
                <a:effectLst/>
                <a:uLnTx/>
                <a:uFillTx/>
                <a:latin typeface="+mn-lt"/>
                <a:ea typeface="+mn-ea"/>
                <a:cs typeface="+mn-cs"/>
              </a:rPr>
              <a:t> </a:t>
            </a:r>
            <a:r>
              <a:rPr kumimoji="0" lang="fa-IR" sz="2800" b="1" i="0" u="none" strike="noStrike" kern="0" cap="none" spc="0" normalizeH="0" baseline="0" noProof="0" dirty="0">
                <a:ln>
                  <a:noFill/>
                </a:ln>
                <a:solidFill>
                  <a:schemeClr val="tx1"/>
                </a:solidFill>
                <a:effectLst/>
                <a:uLnTx/>
                <a:uFillTx/>
                <a:latin typeface="+mn-lt"/>
                <a:ea typeface="+mn-ea"/>
                <a:cs typeface="+mn-cs"/>
              </a:rPr>
              <a:t>تعریف چارچوب نظری</a:t>
            </a:r>
          </a:p>
          <a:p>
            <a:pPr marL="342900" marR="0" lvl="0" indent="-342900" algn="just" defTabSz="914400" rtl="1" eaLnBrk="1" fontAlgn="base" latinLnBrk="0" hangingPunct="1">
              <a:lnSpc>
                <a:spcPct val="100000"/>
              </a:lnSpc>
              <a:spcBef>
                <a:spcPct val="20000"/>
              </a:spcBef>
              <a:spcAft>
                <a:spcPct val="0"/>
              </a:spcAft>
              <a:buClrTx/>
              <a:buSzTx/>
              <a:tabLst/>
              <a:defRPr/>
            </a:pPr>
            <a:r>
              <a:rPr lang="fa-IR" sz="2400" b="1" kern="0" dirty="0"/>
              <a:t>    سيستمي به هم پيوسته از اهداف و مباني مرتبط </a:t>
            </a:r>
            <a:r>
              <a:rPr kumimoji="0" lang="fa-IR" sz="2400" b="1" i="0" u="none" strike="noStrike" kern="0" cap="none" spc="0" normalizeH="0" baseline="0" noProof="0" dirty="0">
                <a:ln>
                  <a:noFill/>
                </a:ln>
                <a:solidFill>
                  <a:schemeClr val="tx1"/>
                </a:solidFill>
                <a:effectLst/>
                <a:uLnTx/>
                <a:uFillTx/>
                <a:latin typeface="+mn-lt"/>
                <a:ea typeface="+mn-ea"/>
                <a:cs typeface="+mn-cs"/>
              </a:rPr>
              <a:t>به</a:t>
            </a:r>
            <a:r>
              <a:rPr kumimoji="0" lang="fa-IR" sz="2400" b="1" i="0" u="none" strike="noStrike" kern="0" cap="none" spc="0" normalizeH="0" noProof="0" dirty="0">
                <a:ln>
                  <a:noFill/>
                </a:ln>
                <a:solidFill>
                  <a:schemeClr val="tx1"/>
                </a:solidFill>
                <a:effectLst/>
                <a:uLnTx/>
                <a:uFillTx/>
                <a:latin typeface="+mn-lt"/>
                <a:ea typeface="+mn-ea"/>
                <a:cs typeface="+mn-cs"/>
              </a:rPr>
              <a:t> هم كه ميتواند منجر به استاندارهاي يكنواخت شده و ماهيت ، كاركرد و محدوديت هاي حسابداري مالي و صورت هاي مالي راتجويز كند.</a:t>
            </a:r>
          </a:p>
          <a:p>
            <a:pPr marL="342900" lvl="0" indent="-342900" algn="just" rtl="1" fontAlgn="base">
              <a:spcBef>
                <a:spcPct val="20000"/>
              </a:spcBef>
              <a:spcAft>
                <a:spcPct val="0"/>
              </a:spcAft>
              <a:defRPr/>
            </a:pPr>
            <a:r>
              <a:rPr lang="fa-IR" sz="2400" b="1" kern="0" dirty="0"/>
              <a:t>    مزيت                           </a:t>
            </a:r>
            <a:r>
              <a:rPr lang="fa-IR" sz="2000" b="1" kern="0" dirty="0"/>
              <a:t>تدوین استانداردهای حسابداری                                            </a:t>
            </a:r>
          </a:p>
          <a:p>
            <a:pPr marL="342900" lvl="0" indent="-342900" algn="just" rtl="1" fontAlgn="base">
              <a:spcBef>
                <a:spcPct val="20000"/>
              </a:spcBef>
              <a:spcAft>
                <a:spcPct val="0"/>
              </a:spcAft>
              <a:defRPr/>
            </a:pPr>
            <a:r>
              <a:rPr lang="fa-IR" sz="2000" b="1" kern="0" dirty="0"/>
              <a:t>                                             محدود کردن رویه های حسابداری به </a:t>
            </a:r>
          </a:p>
          <a:p>
            <a:pPr marL="342900" lvl="0" indent="-342900" algn="just" rtl="1" fontAlgn="base">
              <a:spcBef>
                <a:spcPct val="20000"/>
              </a:spcBef>
              <a:spcAft>
                <a:spcPct val="0"/>
              </a:spcAft>
              <a:defRPr/>
            </a:pPr>
            <a:r>
              <a:rPr lang="fa-IR" sz="2000" b="1" kern="0" dirty="0"/>
              <a:t>                                              منظورافزایش قابل مقایسه بودن</a:t>
            </a: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Low" defTabSz="914400" rtl="1" eaLnBrk="1" fontAlgn="base" latinLnBrk="0" hangingPunct="1">
              <a:lnSpc>
                <a:spcPct val="100000"/>
              </a:lnSpc>
              <a:spcBef>
                <a:spcPct val="20000"/>
              </a:spcBef>
              <a:spcAft>
                <a:spcPct val="0"/>
              </a:spcAft>
              <a:buClrTx/>
              <a:buSzTx/>
              <a:buFontTx/>
              <a:buChar char="•"/>
              <a:tabLst/>
              <a:defRPr/>
            </a:pPr>
            <a:endParaRPr kumimoji="0" lang="fa-IR" sz="2800" b="0" i="0" u="none" strike="noStrike" kern="0" cap="none" spc="0" normalizeH="0" baseline="0" noProof="0" dirty="0">
              <a:ln>
                <a:noFill/>
              </a:ln>
              <a:solidFill>
                <a:schemeClr val="tx1"/>
              </a:solidFill>
              <a:effectLst/>
              <a:uLnTx/>
              <a:uFillTx/>
              <a:latin typeface="+mn-lt"/>
              <a:ea typeface="+mn-ea"/>
              <a:cs typeface="+mn-cs"/>
            </a:endParaRPr>
          </a:p>
        </p:txBody>
      </p:sp>
      <p:sp>
        <p:nvSpPr>
          <p:cNvPr id="3" name="Text Placeholder 3"/>
          <p:cNvSpPr txBox="1">
            <a:spLocks/>
          </p:cNvSpPr>
          <p:nvPr/>
        </p:nvSpPr>
        <p:spPr>
          <a:xfrm>
            <a:off x="1828800" y="3505200"/>
            <a:ext cx="6477000" cy="25908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tabLst/>
              <a:defRPr/>
            </a:pPr>
            <a:r>
              <a:rPr kumimoji="0" lang="fa-IR" sz="3600" b="1" i="0" u="none" strike="noStrike" kern="0" cap="none" spc="0" normalizeH="0" baseline="0" noProof="0" dirty="0">
                <a:ln>
                  <a:noFill/>
                </a:ln>
                <a:solidFill>
                  <a:schemeClr val="tx1"/>
                </a:solidFill>
                <a:effectLst/>
                <a:uLnTx/>
                <a:uFillTx/>
                <a:latin typeface="+mn-lt"/>
                <a:ea typeface="+mn-ea"/>
                <a:cs typeface="+mn-cs"/>
              </a:rPr>
              <a:t> </a:t>
            </a:r>
            <a:r>
              <a:rPr kumimoji="0" lang="fa-IR" sz="3000" b="1" i="0" u="none" strike="noStrike" kern="0" cap="none" spc="0" normalizeH="0" baseline="0" noProof="0" dirty="0">
                <a:ln>
                  <a:noFill/>
                </a:ln>
                <a:solidFill>
                  <a:schemeClr val="tx1"/>
                </a:solidFill>
                <a:effectLst/>
                <a:uLnTx/>
                <a:uFillTx/>
                <a:latin typeface="+mn-lt"/>
                <a:ea typeface="+mn-ea"/>
                <a:cs typeface="+mn-cs"/>
              </a:rPr>
              <a:t>یادد</a:t>
            </a:r>
            <a:r>
              <a:rPr kumimoji="0" lang="fa-IR" sz="2800" b="1" i="0" u="none" strike="noStrike" kern="0" cap="none" spc="0" normalizeH="0" baseline="0" noProof="0" dirty="0">
                <a:ln>
                  <a:noFill/>
                </a:ln>
                <a:solidFill>
                  <a:schemeClr val="tx1"/>
                </a:solidFill>
                <a:effectLst/>
                <a:uLnTx/>
                <a:uFillTx/>
                <a:latin typeface="+mn-lt"/>
                <a:ea typeface="+mn-ea"/>
                <a:cs typeface="+mn-cs"/>
              </a:rPr>
              <a:t>اشت نظرخواهی</a:t>
            </a: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يادداشت نظرخواهي ،محصول نهايي نظر خواهي </a:t>
            </a:r>
            <a:r>
              <a:rPr lang="en-US" sz="2400" b="1" kern="0" noProof="0" dirty="0"/>
              <a:t>FASB</a:t>
            </a:r>
            <a:r>
              <a:rPr lang="fa-IR" sz="2400" b="1" kern="0" noProof="0" dirty="0"/>
              <a:t> نيست.</a:t>
            </a:r>
            <a:endParaRPr kumimoji="0" lang="fa-IR" sz="2400" b="1" i="0" u="none" strike="noStrike" kern="0" cap="none" spc="0" normalizeH="0" baseline="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400" b="1" i="0" u="none" strike="noStrike" kern="0" cap="none" spc="0" normalizeH="0" baseline="0" dirty="0">
                <a:ln>
                  <a:noFill/>
                </a:ln>
                <a:solidFill>
                  <a:schemeClr val="tx1"/>
                </a:solidFill>
                <a:effectLst/>
                <a:uLnTx/>
                <a:uFillTx/>
                <a:latin typeface="+mn-lt"/>
                <a:ea typeface="+mn-ea"/>
                <a:cs typeface="+mn-cs"/>
              </a:rPr>
              <a:t>بحث</a:t>
            </a:r>
            <a:r>
              <a:rPr kumimoji="0" lang="fa-IR" sz="2400" b="1" i="0" u="none" strike="noStrike" kern="0" cap="none" spc="0" normalizeH="0" dirty="0">
                <a:ln>
                  <a:noFill/>
                </a:ln>
                <a:solidFill>
                  <a:schemeClr val="tx1"/>
                </a:solidFill>
                <a:effectLst/>
                <a:uLnTx/>
                <a:uFillTx/>
                <a:latin typeface="+mn-lt"/>
                <a:ea typeface="+mn-ea"/>
                <a:cs typeface="+mn-cs"/>
              </a:rPr>
              <a:t> در مورد              </a:t>
            </a:r>
            <a:r>
              <a:rPr kumimoji="0" lang="fa-IR" sz="2000" b="1" i="0" u="none" strike="noStrike" kern="0" cap="none" spc="0" normalizeH="0" dirty="0">
                <a:ln>
                  <a:noFill/>
                </a:ln>
                <a:solidFill>
                  <a:schemeClr val="tx1"/>
                </a:solidFill>
                <a:effectLst/>
                <a:uLnTx/>
                <a:uFillTx/>
                <a:latin typeface="+mn-lt"/>
                <a:ea typeface="+mn-ea"/>
                <a:cs typeface="+mn-cs"/>
              </a:rPr>
              <a:t>ديدگاه هاي مختلف پيرامون صورتهاي مالي</a:t>
            </a:r>
          </a:p>
          <a:p>
            <a:pPr marL="342900" marR="0" lvl="0" indent="-342900" algn="r" defTabSz="914400" rtl="1" eaLnBrk="1" fontAlgn="base" latinLnBrk="0" hangingPunct="1">
              <a:lnSpc>
                <a:spcPct val="100000"/>
              </a:lnSpc>
              <a:spcBef>
                <a:spcPct val="20000"/>
              </a:spcBef>
              <a:spcAft>
                <a:spcPct val="0"/>
              </a:spcAft>
              <a:buClrTx/>
              <a:buSzTx/>
              <a:tabLst/>
              <a:defRPr/>
            </a:pPr>
            <a:endParaRPr lang="fa-IR" sz="2000" b="1" kern="0" baseline="0" noProof="0" dirty="0"/>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2000" b="1" i="0" u="none" strike="noStrike" kern="0" cap="none" spc="0" normalizeH="0" dirty="0">
                <a:ln>
                  <a:noFill/>
                </a:ln>
                <a:solidFill>
                  <a:schemeClr val="tx1"/>
                </a:solidFill>
                <a:effectLst/>
                <a:uLnTx/>
                <a:uFillTx/>
                <a:latin typeface="+mn-lt"/>
                <a:ea typeface="+mn-ea"/>
                <a:cs typeface="+mn-cs"/>
              </a:rPr>
              <a:t>                                    رويكرد هاي مختلف درمورد حفظ سرمايه</a:t>
            </a:r>
            <a:endParaRPr kumimoji="0" lang="fa-IR" sz="20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tabLst/>
              <a:defRPr/>
            </a:pPr>
            <a:r>
              <a:rPr kumimoji="0" lang="fa-IR" sz="3600" b="1" i="0" u="none" strike="noStrike" kern="0" cap="none" spc="0" normalizeH="0" baseline="0" noProof="0" dirty="0">
                <a:ln>
                  <a:noFill/>
                </a:ln>
                <a:solidFill>
                  <a:schemeClr val="tx1"/>
                </a:solidFill>
                <a:effectLst/>
                <a:uLnTx/>
                <a:uFillTx/>
                <a:latin typeface="+mn-lt"/>
                <a:ea typeface="+mn-ea"/>
                <a:cs typeface="+mn-cs"/>
              </a:rPr>
              <a:t> </a:t>
            </a:r>
          </a:p>
        </p:txBody>
      </p:sp>
      <p:cxnSp>
        <p:nvCxnSpPr>
          <p:cNvPr id="5" name="Straight Arrow Connector 4"/>
          <p:cNvCxnSpPr/>
          <p:nvPr/>
        </p:nvCxnSpPr>
        <p:spPr>
          <a:xfrm flipH="1">
            <a:off x="5715000" y="2590800"/>
            <a:ext cx="14478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a:off x="5562600" y="2743200"/>
            <a:ext cx="1524000" cy="533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flipH="1">
            <a:off x="5715000" y="5257800"/>
            <a:ext cx="9144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flipH="1">
            <a:off x="5715000" y="5410200"/>
            <a:ext cx="914400" cy="6858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cSld>
  <p:clrMapOvr>
    <a:masterClrMapping/>
  </p:clrMapOvr>
  <p:transition>
    <p:zoom dir="in"/>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2133600" y="533400"/>
            <a:ext cx="6172200" cy="6629400"/>
          </a:xfrm>
        </p:spPr>
        <p:txBody>
          <a:bodyPr/>
          <a:lstStyle/>
          <a:p>
            <a:pPr>
              <a:buFont typeface="Wingdings" pitchFamily="2" charset="2"/>
              <a:buChar char="q"/>
            </a:pPr>
            <a:r>
              <a:rPr lang="en-US" sz="2800" b="1" dirty="0"/>
              <a:t>SFAC </a:t>
            </a:r>
            <a:r>
              <a:rPr lang="fa-IR" sz="2800" b="1" dirty="0"/>
              <a:t> شماره 1:</a:t>
            </a:r>
            <a:r>
              <a:rPr lang="fa-IR" sz="3600" b="1" dirty="0"/>
              <a:t>  </a:t>
            </a:r>
            <a:r>
              <a:rPr lang="fa-IR" sz="2800" b="1" dirty="0"/>
              <a:t>اهداف گزارشگری مالی</a:t>
            </a:r>
          </a:p>
          <a:p>
            <a:pPr>
              <a:buFont typeface="Wingdings" pitchFamily="2" charset="2"/>
              <a:buChar char="q"/>
            </a:pPr>
            <a:endParaRPr lang="fa-IR" sz="2800" b="1" dirty="0"/>
          </a:p>
          <a:p>
            <a:pPr algn="r">
              <a:buFontTx/>
              <a:buChar char="-"/>
            </a:pPr>
            <a:r>
              <a:rPr lang="fa-IR" sz="2400" b="1" dirty="0"/>
              <a:t> نسخه تکامل یافته گزارش تروبلاد</a:t>
            </a:r>
          </a:p>
          <a:p>
            <a:pPr algn="r">
              <a:buFontTx/>
              <a:buChar char="-"/>
            </a:pPr>
            <a:r>
              <a:rPr lang="fa-IR" sz="2400" b="1" dirty="0"/>
              <a:t> استفاد ه کننده مدار</a:t>
            </a:r>
          </a:p>
          <a:p>
            <a:pPr>
              <a:buFontTx/>
              <a:buChar char="-"/>
            </a:pPr>
            <a:r>
              <a:rPr lang="fa-IR" sz="2400" b="1" dirty="0"/>
              <a:t> تاکید بر اهداف عام صورت های مالی </a:t>
            </a:r>
          </a:p>
          <a:p>
            <a:pPr algn="r">
              <a:buFontTx/>
              <a:buChar char="-"/>
            </a:pPr>
            <a:r>
              <a:rPr lang="fa-IR" sz="2400" b="1" dirty="0"/>
              <a:t> توجه به نقش مباشرتی مدیریت</a:t>
            </a:r>
          </a:p>
          <a:p>
            <a:pPr algn="r">
              <a:buFontTx/>
              <a:buChar char="-"/>
            </a:pPr>
            <a:r>
              <a:rPr lang="fa-IR" sz="2400" b="1" dirty="0"/>
              <a:t> وجود قضاوت های ارزشی متعدد در سراسر گزارش</a:t>
            </a:r>
          </a:p>
          <a:p>
            <a:pPr algn="r"/>
            <a:endParaRPr lang="fa-IR" sz="2200" b="1" dirty="0"/>
          </a:p>
          <a:p>
            <a:pPr algn="r">
              <a:buFont typeface="Wingdings" pitchFamily="2" charset="2"/>
              <a:buChar char="§"/>
            </a:pPr>
            <a:r>
              <a:rPr lang="fa-IR" sz="2400" b="1" dirty="0"/>
              <a:t> هدف : ارائه اطلاعاتی برای اتخاذ تصمیمات تجاری و اقتصادی مفید. </a:t>
            </a:r>
          </a:p>
          <a:p>
            <a:pPr algn="r">
              <a:buFont typeface="Wingdings" pitchFamily="2" charset="2"/>
              <a:buChar char="§"/>
            </a:pPr>
            <a:endParaRPr lang="fa-IR" sz="2400" b="1" dirty="0"/>
          </a:p>
          <a:p>
            <a:pPr algn="r">
              <a:buFont typeface="Wingdings" pitchFamily="2" charset="2"/>
              <a:buChar char="§"/>
            </a:pPr>
            <a:r>
              <a:rPr lang="fa-IR" sz="2400" b="1" dirty="0"/>
              <a:t> عیب : مشخص نکردن صورت مالی مورد استفاده و عدم اشاره به شکل صورت های مالی </a:t>
            </a:r>
          </a:p>
          <a:p>
            <a:pPr algn="r"/>
            <a:endParaRPr lang="fa-IR" sz="2400" b="1" dirty="0"/>
          </a:p>
          <a:p>
            <a:pPr algn="r"/>
            <a:endParaRPr lang="fa-IR" sz="2400" b="1" dirty="0"/>
          </a:p>
          <a:p>
            <a:pPr algn="r"/>
            <a:endParaRPr lang="fa-IR" sz="2400" b="1"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p:cNvSpPr txBox="1">
            <a:spLocks/>
          </p:cNvSpPr>
          <p:nvPr/>
        </p:nvSpPr>
        <p:spPr>
          <a:xfrm>
            <a:off x="1981200" y="609600"/>
            <a:ext cx="6553200" cy="5105400"/>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q"/>
              <a:tabLst/>
              <a:defRPr/>
            </a:pPr>
            <a:r>
              <a:rPr kumimoji="0" lang="fa-IR" sz="2800" b="0" i="0" u="none" strike="noStrike" kern="0" cap="none" spc="0" normalizeH="0" baseline="0" noProof="0" dirty="0">
                <a:ln>
                  <a:noFill/>
                </a:ln>
                <a:solidFill>
                  <a:schemeClr val="tx1"/>
                </a:solidFill>
                <a:effectLst/>
                <a:uLnTx/>
                <a:uFillTx/>
                <a:latin typeface="+mn-lt"/>
                <a:ea typeface="+mn-ea"/>
                <a:cs typeface="+mn-cs"/>
              </a:rPr>
              <a:t> </a:t>
            </a:r>
            <a:r>
              <a:rPr kumimoji="0" lang="en-US" sz="2800" b="1" i="0" u="none" strike="noStrike" kern="0" cap="none" spc="0" normalizeH="0" baseline="0" noProof="0" dirty="0">
                <a:ln>
                  <a:noFill/>
                </a:ln>
                <a:solidFill>
                  <a:schemeClr val="tx1"/>
                </a:solidFill>
                <a:effectLst/>
                <a:uLnTx/>
                <a:uFillTx/>
                <a:latin typeface="+mn-lt"/>
                <a:ea typeface="+mn-ea"/>
                <a:cs typeface="+mn-cs"/>
              </a:rPr>
              <a:t>SFAC </a:t>
            </a:r>
            <a:r>
              <a:rPr kumimoji="0" lang="fa-IR" sz="2800" b="1" i="0" u="none" strike="noStrike" kern="0" cap="none" spc="0" normalizeH="0" baseline="0" noProof="0" dirty="0">
                <a:ln>
                  <a:noFill/>
                </a:ln>
                <a:solidFill>
                  <a:schemeClr val="tx1"/>
                </a:solidFill>
                <a:effectLst/>
                <a:uLnTx/>
                <a:uFillTx/>
                <a:latin typeface="+mn-lt"/>
                <a:ea typeface="+mn-ea"/>
                <a:cs typeface="+mn-cs"/>
              </a:rPr>
              <a:t> شماره 2:    ويژگي كيفي اطلاعات</a:t>
            </a:r>
          </a:p>
          <a:p>
            <a:pPr marL="342900" marR="0" lvl="0" indent="-342900" algn="r" defTabSz="914400" rtl="1" eaLnBrk="1" fontAlgn="base" latinLnBrk="0" hangingPunct="1">
              <a:lnSpc>
                <a:spcPct val="100000"/>
              </a:lnSpc>
              <a:spcBef>
                <a:spcPct val="20000"/>
              </a:spcBef>
              <a:spcAft>
                <a:spcPct val="0"/>
              </a:spcAft>
              <a:buClrTx/>
              <a:buSzTx/>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كيفي اطلاعات حسابداري به آن دسته از ويژگي هاي اطلاعات اطلاق ميشود كه باعث سودمندي در تصميم ميشود.</a:t>
            </a:r>
          </a:p>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Ø"/>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مرتبط با محتواي اطلاعات</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مربوط بودن</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قابل اتكاء بودن</a:t>
            </a:r>
          </a:p>
          <a:p>
            <a:pPr marL="342900" marR="0" lvl="0" indent="-342900" algn="r" defTabSz="914400" rtl="1" eaLnBrk="1" fontAlgn="base" latinLnBrk="0" hangingPunct="1">
              <a:lnSpc>
                <a:spcPct val="100000"/>
              </a:lnSpc>
              <a:spcBef>
                <a:spcPct val="20000"/>
              </a:spcBef>
              <a:spcAft>
                <a:spcPct val="0"/>
              </a:spcAft>
              <a:buClrTx/>
              <a:buSzTx/>
              <a:buFont typeface="Wingdings" pitchFamily="2" charset="2"/>
              <a:buChar char="Ø"/>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ويژگي هاي مرتبط با ارائه اطلاعات</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قابل مقايسه بودن</a:t>
            </a:r>
          </a:p>
          <a:p>
            <a:pPr marL="342900" marR="0" lvl="0" indent="-342900" algn="r" defTabSz="914400" rtl="1" eaLnBrk="1" fontAlgn="base" latinLnBrk="0" hangingPunct="1">
              <a:lnSpc>
                <a:spcPct val="100000"/>
              </a:lnSpc>
              <a:spcBef>
                <a:spcPct val="20000"/>
              </a:spcBef>
              <a:spcAft>
                <a:spcPct val="0"/>
              </a:spcAft>
              <a:buClrTx/>
              <a:buSzTx/>
              <a:buFont typeface="Arial" pitchFamily="34" charset="0"/>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 قابل فهم بودن</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a:graphicFrameLocks noChangeAspect="1"/>
          </p:cNvGraphicFramePr>
          <p:nvPr/>
        </p:nvGraphicFramePr>
        <p:xfrm>
          <a:off x="1143000" y="0"/>
          <a:ext cx="7271824" cy="6705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itle 3"/>
          <p:cNvSpPr txBox="1">
            <a:spLocks/>
          </p:cNvSpPr>
          <p:nvPr/>
        </p:nvSpPr>
        <p:spPr>
          <a:xfrm>
            <a:off x="2590800" y="304800"/>
            <a:ext cx="4572000" cy="533400"/>
          </a:xfrm>
          <a:prstGeom prst="rect">
            <a:avLst/>
          </a:prstGeom>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سلسله مراتب ويژگي هاي كيفي</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24000" y="381000"/>
            <a:ext cx="7162800" cy="27432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2800" b="1" i="0" u="sng" strike="noStrike" kern="0" cap="none" spc="0" normalizeH="0" baseline="0" noProof="0" dirty="0">
                <a:ln>
                  <a:noFill/>
                </a:ln>
                <a:solidFill>
                  <a:schemeClr val="tx2"/>
                </a:solidFill>
                <a:effectLst/>
                <a:uLnTx/>
                <a:uFillTx/>
                <a:latin typeface="+mj-lt"/>
                <a:ea typeface="+mj-ea"/>
                <a:cs typeface="+mj-cs"/>
              </a:rPr>
              <a:t>فزوني منافع بر بهاي تمام شده </a:t>
            </a:r>
            <a:br>
              <a:rPr kumimoji="0" lang="fa-IR" sz="2800" b="1" i="0" u="none" strike="noStrike" kern="0" cap="none" spc="0" normalizeH="0" baseline="0" noProof="0" dirty="0">
                <a:ln>
                  <a:noFill/>
                </a:ln>
                <a:solidFill>
                  <a:schemeClr val="tx2"/>
                </a:solidFill>
                <a:effectLst/>
                <a:uLnTx/>
                <a:uFillTx/>
                <a:latin typeface="+mj-lt"/>
                <a:ea typeface="+mj-ea"/>
                <a:cs typeface="+mj-cs"/>
              </a:rPr>
            </a:br>
            <a:endParaRPr kumimoji="0" lang="fa-IR" sz="2800" b="1" i="0" u="none" strike="noStrike" kern="0" cap="none" spc="0" normalizeH="0" baseline="0" noProof="0" dirty="0">
              <a:ln>
                <a:noFill/>
              </a:ln>
              <a:solidFill>
                <a:schemeClr val="tx2"/>
              </a:solidFill>
              <a:effectLst/>
              <a:uLnTx/>
              <a:uFillTx/>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r>
              <a:rPr lang="fa-IR" sz="2400" b="1" kern="0" dirty="0">
                <a:solidFill>
                  <a:schemeClr val="tx2"/>
                </a:solidFill>
                <a:latin typeface="+mj-lt"/>
                <a:ea typeface="+mj-ea"/>
                <a:cs typeface="+mj-cs"/>
              </a:rPr>
              <a:t>منافع اطلاعات              سودمندي در برآوردن اهداف پيش بيني و</a:t>
            </a:r>
          </a:p>
          <a:p>
            <a:pPr lvl="0" algn="r" rtl="1" fontAlgn="base">
              <a:spcBef>
                <a:spcPct val="0"/>
              </a:spcBef>
              <a:spcAft>
                <a:spcPct val="0"/>
              </a:spcAft>
            </a:pPr>
            <a:r>
              <a:rPr kumimoji="0" lang="fa-IR" sz="2400" b="1" i="0" u="none" strike="noStrike" kern="0" cap="none" spc="0" normalizeH="0" baseline="0" noProof="0" dirty="0">
                <a:ln>
                  <a:noFill/>
                </a:ln>
                <a:solidFill>
                  <a:schemeClr val="tx2"/>
                </a:solidFill>
                <a:effectLst/>
                <a:uLnTx/>
                <a:uFillTx/>
                <a:latin typeface="+mj-lt"/>
                <a:ea typeface="+mj-ea"/>
                <a:cs typeface="+mj-cs"/>
              </a:rPr>
              <a:t>                        </a:t>
            </a:r>
            <a:r>
              <a:rPr lang="fa-IR" sz="2400" b="1" kern="0" dirty="0">
                <a:solidFill>
                  <a:schemeClr val="tx2"/>
                </a:solidFill>
              </a:rPr>
              <a:t>حسابدهي </a:t>
            </a:r>
            <a:endParaRPr kumimoji="0" lang="fa-IR" sz="2400" b="1" i="0" u="none" strike="noStrike" kern="0" cap="none" spc="0" normalizeH="0" baseline="0" noProof="0" dirty="0">
              <a:ln>
                <a:noFill/>
              </a:ln>
              <a:solidFill>
                <a:schemeClr val="tx2"/>
              </a:solidFill>
              <a:effectLst/>
              <a:uLnTx/>
              <a:uFillTx/>
              <a:latin typeface="+mj-lt"/>
              <a:ea typeface="+mj-ea"/>
              <a:cs typeface="+mj-cs"/>
            </a:endParaRPr>
          </a:p>
          <a:p>
            <a:pPr lvl="0" algn="r" rtl="1" fontAlgn="base">
              <a:spcBef>
                <a:spcPct val="0"/>
              </a:spcBef>
              <a:spcAft>
                <a:spcPct val="0"/>
              </a:spcAft>
            </a:pPr>
            <a:r>
              <a:rPr kumimoji="0" lang="fa-IR" sz="2400" b="1" i="0" u="none" strike="noStrike" kern="0" cap="none" spc="0" normalizeH="0" baseline="0" noProof="0" dirty="0">
                <a:ln>
                  <a:noFill/>
                </a:ln>
                <a:solidFill>
                  <a:schemeClr val="tx2"/>
                </a:solidFill>
                <a:effectLst/>
                <a:uLnTx/>
                <a:uFillTx/>
                <a:latin typeface="+mj-lt"/>
                <a:ea typeface="+mj-ea"/>
                <a:cs typeface="+mj-cs"/>
              </a:rPr>
              <a:t>بهاي مستقيم اطلاعات</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بهاي غير مستقيم                 از بين بردن مزيت رقابتي</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                                      قابليت فهم اطلاعات</a:t>
            </a:r>
          </a:p>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1" i="0" u="none" strike="noStrike" kern="0" cap="none" spc="0" normalizeH="0" baseline="0" noProof="0" dirty="0">
              <a:ln>
                <a:noFill/>
              </a:ln>
              <a:solidFill>
                <a:schemeClr val="tx2"/>
              </a:solidFill>
              <a:effectLst/>
              <a:uLnTx/>
              <a:uFillTx/>
              <a:latin typeface="+mj-lt"/>
              <a:ea typeface="+mj-ea"/>
              <a:cs typeface="+mj-cs"/>
            </a:endParaRPr>
          </a:p>
        </p:txBody>
      </p:sp>
      <p:cxnSp>
        <p:nvCxnSpPr>
          <p:cNvPr id="5" name="Straight Arrow Connector 4"/>
          <p:cNvCxnSpPr/>
          <p:nvPr/>
        </p:nvCxnSpPr>
        <p:spPr>
          <a:xfrm flipH="1">
            <a:off x="6172200" y="1447800"/>
            <a:ext cx="7620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6" name="Straight Arrow Connector 5"/>
          <p:cNvCxnSpPr/>
          <p:nvPr/>
        </p:nvCxnSpPr>
        <p:spPr>
          <a:xfrm flipH="1">
            <a:off x="5715000" y="2590800"/>
            <a:ext cx="9906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a:off x="5638800" y="2667000"/>
            <a:ext cx="1066800" cy="3048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8" name="Title 5"/>
          <p:cNvSpPr txBox="1">
            <a:spLocks/>
          </p:cNvSpPr>
          <p:nvPr/>
        </p:nvSpPr>
        <p:spPr>
          <a:xfrm>
            <a:off x="1981200" y="3733800"/>
            <a:ext cx="6400800" cy="22860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منافع و بهاي اطلاعات داراي پيامد هاي اقتصادي ميباشد</a:t>
            </a:r>
            <a:r>
              <a:rPr kumimoji="0" lang="fa-IR" sz="2400" b="1" i="0" u="none" strike="noStrike" kern="0" cap="none" spc="0" normalizeH="0" noProof="0" dirty="0">
                <a:ln>
                  <a:noFill/>
                </a:ln>
                <a:solidFill>
                  <a:schemeClr val="tx2"/>
                </a:solidFill>
                <a:effectLst/>
                <a:uLnTx/>
                <a:uFillTx/>
                <a:latin typeface="+mj-lt"/>
                <a:ea typeface="+mj-ea"/>
                <a:cs typeface="+mj-cs"/>
              </a:rPr>
              <a:t> كه ميتواند مشكلات بزرگي براي تدوين كنندگان استاندارد بوجود آورد.در </a:t>
            </a:r>
            <a:r>
              <a:rPr kumimoji="0" lang="en-US" sz="2400" b="1" i="0" u="none" strike="noStrike" kern="0" cap="none" spc="0" normalizeH="0" noProof="0" dirty="0">
                <a:ln>
                  <a:noFill/>
                </a:ln>
                <a:solidFill>
                  <a:schemeClr val="tx2"/>
                </a:solidFill>
                <a:effectLst/>
                <a:uLnTx/>
                <a:uFillTx/>
                <a:latin typeface="+mj-lt"/>
                <a:ea typeface="+mj-ea"/>
                <a:cs typeface="+mj-cs"/>
              </a:rPr>
              <a:t>SFAC</a:t>
            </a:r>
            <a:r>
              <a:rPr kumimoji="0" lang="fa-IR" sz="2400" b="1" i="0" u="none" strike="noStrike" kern="0" cap="none" spc="0" normalizeH="0" noProof="0" dirty="0">
                <a:ln>
                  <a:noFill/>
                </a:ln>
                <a:solidFill>
                  <a:schemeClr val="tx2"/>
                </a:solidFill>
                <a:effectLst/>
                <a:uLnTx/>
                <a:uFillTx/>
                <a:latin typeface="+mj-lt"/>
                <a:ea typeface="+mj-ea"/>
                <a:cs typeface="+mj-cs"/>
              </a:rPr>
              <a:t> شماره 2 بيشتر بر صداقت در ارائه تاكيد شده كه در فرآيند تدوين استاندارد مشخص نشده اولويت با كدام است :صداقت در ارائه يا پيامد هاي اقتصادي!</a:t>
            </a:r>
            <a:endParaRPr kumimoji="0" lang="fa-IR"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057400" y="381000"/>
            <a:ext cx="6629400" cy="2209800"/>
          </a:xfrm>
        </p:spPr>
        <p:txBody>
          <a:bodyPr/>
          <a:lstStyle/>
          <a:p>
            <a:pPr algn="r"/>
            <a:r>
              <a:rPr lang="fa-IR" sz="2800" b="1" dirty="0"/>
              <a:t>مربوط بودن : </a:t>
            </a:r>
            <a:br>
              <a:rPr lang="fa-IR" sz="2800" b="1" dirty="0"/>
            </a:br>
            <a:br>
              <a:rPr lang="fa-IR" sz="2800" b="1" dirty="0"/>
            </a:br>
            <a:r>
              <a:rPr lang="fa-IR" sz="2400" b="1" dirty="0"/>
              <a:t>توانايي ايجاد تفاوت در تصميم از طريق كمك به استفاده كنندگان براي پيش بيني نتايج رويدادهاي گذشته ، حال و آينده و يا تاييد يا اصلاح انتظارات</a:t>
            </a:r>
          </a:p>
        </p:txBody>
      </p:sp>
      <p:sp>
        <p:nvSpPr>
          <p:cNvPr id="5" name="Subtitle 4"/>
          <p:cNvSpPr>
            <a:spLocks noGrp="1"/>
          </p:cNvSpPr>
          <p:nvPr>
            <p:ph type="subTitle" idx="1"/>
          </p:nvPr>
        </p:nvSpPr>
        <p:spPr>
          <a:xfrm>
            <a:off x="1524000" y="2819400"/>
            <a:ext cx="7010400" cy="3276600"/>
          </a:xfrm>
        </p:spPr>
        <p:txBody>
          <a:bodyPr/>
          <a:lstStyle/>
          <a:p>
            <a:pPr algn="just">
              <a:buFont typeface="Arial" pitchFamily="34" charset="0"/>
              <a:buChar char="•"/>
            </a:pPr>
            <a:r>
              <a:rPr lang="fa-IR" sz="2400" b="1" dirty="0"/>
              <a:t> ار</a:t>
            </a:r>
            <a:r>
              <a:rPr lang="fa-IR" sz="2400" b="1" dirty="0">
                <a:cs typeface="+mj-cs"/>
              </a:rPr>
              <a:t>زش پيش بيني</a:t>
            </a:r>
          </a:p>
          <a:p>
            <a:pPr algn="just"/>
            <a:r>
              <a:rPr lang="fa-IR" sz="2400" b="1" dirty="0">
                <a:cs typeface="+mj-cs"/>
              </a:rPr>
              <a:t>      اشاره به سودمندي وروديها براي انجام پيش بيني ها</a:t>
            </a:r>
          </a:p>
          <a:p>
            <a:pPr algn="just">
              <a:buFont typeface="Arial" pitchFamily="34" charset="0"/>
              <a:buChar char="•"/>
            </a:pPr>
            <a:r>
              <a:rPr lang="fa-IR" sz="2400" b="1" dirty="0">
                <a:cs typeface="+mj-cs"/>
              </a:rPr>
              <a:t> ارزش بازخورد </a:t>
            </a:r>
          </a:p>
          <a:p>
            <a:pPr algn="just"/>
            <a:r>
              <a:rPr lang="fa-IR" sz="2400" b="1" dirty="0">
                <a:cs typeface="+mj-cs"/>
              </a:rPr>
              <a:t>     تاييد يا اصلاح انتظارات قبلي تصميم گيرندگان</a:t>
            </a:r>
          </a:p>
          <a:p>
            <a:pPr algn="just">
              <a:buFont typeface="Arial" pitchFamily="34" charset="0"/>
              <a:buChar char="•"/>
            </a:pPr>
            <a:r>
              <a:rPr lang="fa-IR" sz="2400" b="1" dirty="0">
                <a:cs typeface="+mj-cs"/>
              </a:rPr>
              <a:t> به موقع بودن</a:t>
            </a:r>
          </a:p>
          <a:p>
            <a:pPr algn="just"/>
            <a:r>
              <a:rPr lang="fa-IR" sz="2400" b="1" dirty="0">
                <a:cs typeface="+mj-cs"/>
              </a:rPr>
              <a:t>     اطلاعات پيش از اينكه قابليت اثرگذاري بر تصميمات را از دست</a:t>
            </a:r>
          </a:p>
          <a:p>
            <a:pPr algn="just"/>
            <a:r>
              <a:rPr lang="fa-IR" sz="2400" b="1" dirty="0"/>
              <a:t>      بدهند، بايد در دسترس تصميم گيرندگان باشند.</a:t>
            </a:r>
            <a:endParaRPr lang="fa-IR" sz="2400" b="1" dirty="0">
              <a:cs typeface="+mj-cs"/>
            </a:endParaRPr>
          </a:p>
          <a:p>
            <a:pPr algn="just"/>
            <a:endParaRPr lang="fa-IR" sz="2400" b="1" dirty="0">
              <a:cs typeface="+mj-cs"/>
            </a:endParaRPr>
          </a:p>
        </p:txBody>
      </p:sp>
    </p:spTree>
  </p:cSld>
  <p:clrMapOvr>
    <a:masterClrMapping/>
  </p:clrMapOvr>
  <p:transition>
    <p:zo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304800"/>
            <a:ext cx="7772400" cy="762000"/>
          </a:xfrm>
        </p:spPr>
        <p:txBody>
          <a:bodyPr/>
          <a:lstStyle/>
          <a:p>
            <a:r>
              <a:rPr lang="fa-IR" sz="3800" b="1" dirty="0"/>
              <a:t>ناسازگاری احتمالی بین دو جنبه مربوط بودن</a:t>
            </a:r>
          </a:p>
        </p:txBody>
      </p:sp>
      <p:sp>
        <p:nvSpPr>
          <p:cNvPr id="3" name="Subtitle 2"/>
          <p:cNvSpPr>
            <a:spLocks noGrp="1"/>
          </p:cNvSpPr>
          <p:nvPr>
            <p:ph type="subTitle" idx="1"/>
          </p:nvPr>
        </p:nvSpPr>
        <p:spPr>
          <a:xfrm>
            <a:off x="1447800" y="1447800"/>
            <a:ext cx="7239000" cy="4724400"/>
          </a:xfrm>
        </p:spPr>
        <p:txBody>
          <a:bodyPr/>
          <a:lstStyle/>
          <a:p>
            <a:pPr algn="just">
              <a:buFontTx/>
              <a:buChar char="-"/>
            </a:pPr>
            <a:r>
              <a:rPr lang="fa-IR" b="1" dirty="0"/>
              <a:t>ارزش بازخورد و ارزش پیش بینی دو ویژگی کیفی هستند که از هدف ارائه اطلاعات سودمند برای پیش بینی جریانهای نقد و برای برآوردن هدف حسابدهی منتج میشوند.</a:t>
            </a:r>
          </a:p>
          <a:p>
            <a:pPr algn="just">
              <a:buFontTx/>
              <a:buChar char="-"/>
            </a:pPr>
            <a:r>
              <a:rPr lang="fa-IR" b="1" dirty="0"/>
              <a:t> توانایی پیش بینی ارتباط تنگاتنگی با تصمیم گیری دارد و در </a:t>
            </a:r>
            <a:r>
              <a:rPr lang="en-US" b="1" dirty="0"/>
              <a:t>SFAC</a:t>
            </a:r>
            <a:r>
              <a:rPr lang="fa-IR" b="1" dirty="0"/>
              <a:t> شماره 2 مباشرت نیز با تصمیم گیری مرتبط است.</a:t>
            </a:r>
          </a:p>
          <a:p>
            <a:pPr algn="just">
              <a:buFontTx/>
              <a:buChar char="-"/>
            </a:pPr>
            <a:r>
              <a:rPr lang="fa-IR" b="1" dirty="0"/>
              <a:t>بطور مثال حسابداری صندوقهای بازنشستگی ناسازگاری این اهداف را نشان میدهد.</a:t>
            </a:r>
          </a:p>
        </p:txBody>
      </p:sp>
    </p:spTree>
  </p:cSld>
  <p:clrMapOvr>
    <a:masterClrMapping/>
  </p:clrMapOvr>
  <p:transition>
    <p:zoom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12" descr="144834.gif"/>
          <p:cNvPicPr>
            <a:picLocks noGrp="1" noChangeAspect="1"/>
          </p:cNvPicPr>
          <p:nvPr/>
        </p:nvPicPr>
        <p:blipFill>
          <a:blip r:embed="rId2" cstate="print"/>
          <a:stretch>
            <a:fillRect/>
          </a:stretch>
        </p:blipFill>
        <p:spPr>
          <a:xfrm>
            <a:off x="2895600" y="1371600"/>
            <a:ext cx="3962400" cy="3962400"/>
          </a:xfrm>
          <a:prstGeom prst="rect">
            <a:avLst/>
          </a:prstGeom>
          <a:noFill/>
          <a:ln>
            <a:noFill/>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229600" cy="1143000"/>
          </a:xfrm>
        </p:spPr>
        <p:txBody>
          <a:bodyPr/>
          <a:lstStyle/>
          <a:p>
            <a:pPr algn="r" rtl="1"/>
            <a:r>
              <a:rPr lang="fa-IR" dirty="0"/>
              <a:t>قابلیت اتکا:</a:t>
            </a:r>
          </a:p>
        </p:txBody>
      </p:sp>
      <p:sp>
        <p:nvSpPr>
          <p:cNvPr id="3" name="Content Placeholder 2"/>
          <p:cNvSpPr txBox="1">
            <a:spLocks/>
          </p:cNvSpPr>
          <p:nvPr/>
        </p:nvSpPr>
        <p:spPr>
          <a:xfrm>
            <a:off x="457200" y="1600201"/>
            <a:ext cx="8229600" cy="1676400"/>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dirty="0">
              <a:ln>
                <a:noFill/>
              </a:ln>
              <a:solidFill>
                <a:schemeClr val="tx1"/>
              </a:solidFill>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dirty="0">
              <a:ln>
                <a:noFill/>
              </a:ln>
              <a:solidFill>
                <a:schemeClr val="tx1"/>
              </a:solidFill>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800" b="1" i="0" u="none" strike="noStrike" kern="0" cap="none" spc="0" normalizeH="0" baseline="0" noProof="0" dirty="0">
                <a:ln>
                  <a:noFill/>
                </a:ln>
                <a:solidFill>
                  <a:schemeClr val="tx1"/>
                </a:solidFill>
                <a:uLnTx/>
                <a:uFillTx/>
                <a:latin typeface="+mn-lt"/>
                <a:ea typeface="+mn-ea"/>
                <a:cs typeface="+mn-cs"/>
              </a:rPr>
              <a:t>از سه جزء تشکیل شده است: تایید پذیری، صداقت در ارائه و بی طرفی</a:t>
            </a:r>
            <a:r>
              <a:rPr kumimoji="0" lang="en-US" sz="2800" b="1" i="0" u="none" strike="noStrike" kern="0" cap="none" spc="0" normalizeH="0" baseline="0" noProof="0" dirty="0">
                <a:ln>
                  <a:noFill/>
                </a:ln>
                <a:solidFill>
                  <a:schemeClr val="tx1"/>
                </a:solidFill>
                <a:uLnTx/>
                <a:uFillTx/>
                <a:latin typeface="+mn-lt"/>
                <a:ea typeface="+mn-ea"/>
                <a:cs typeface="+mn-cs"/>
              </a:rPr>
              <a:t> </a:t>
            </a:r>
            <a:endParaRPr kumimoji="0" lang="fa-IR" sz="2800" b="1" i="0" u="none" strike="noStrike" kern="0" cap="none" spc="0" normalizeH="0" baseline="0" noProof="0" dirty="0">
              <a:ln>
                <a:noFill/>
              </a:ln>
              <a:solidFill>
                <a:schemeClr val="tx1"/>
              </a:solidFill>
              <a:uLnTx/>
              <a:uFillTx/>
              <a:latin typeface="+mn-lt"/>
              <a:ea typeface="+mn-ea"/>
              <a:cs typeface="+mn-cs"/>
            </a:endParaRPr>
          </a:p>
        </p:txBody>
      </p:sp>
    </p:spTree>
  </p:cSld>
  <p:clrMapOvr>
    <a:masterClrMapping/>
  </p:clrMapOvr>
  <p:transition>
    <p:zoom dir="in"/>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0" y="533400"/>
            <a:ext cx="8229600" cy="1143000"/>
          </a:xfrm>
        </p:spPr>
        <p:txBody>
          <a:bodyPr/>
          <a:lstStyle/>
          <a:p>
            <a:pPr algn="r"/>
            <a:r>
              <a:rPr lang="fa-IR" dirty="0"/>
              <a:t>تایید پذیری(قابلیت اثبات یا قابلیت تایید):</a:t>
            </a:r>
          </a:p>
        </p:txBody>
      </p:sp>
      <p:sp>
        <p:nvSpPr>
          <p:cNvPr id="5" name="Content Placeholder 2"/>
          <p:cNvSpPr txBox="1">
            <a:spLocks/>
          </p:cNvSpPr>
          <p:nvPr/>
        </p:nvSpPr>
        <p:spPr>
          <a:xfrm>
            <a:off x="457200" y="1600201"/>
            <a:ext cx="8229600" cy="3124200"/>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میزان توافق جمعی بین اندازه گیران ← تئوری اندازه گیری در ارتباط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از ویژگی کمیت پذیری برخوردار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اندازه گیری آن کار دشواری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en-US" sz="2400" b="1" i="0" u="none" strike="noStrike" kern="0" cap="none" spc="0" normalizeH="0" baseline="0" noProof="0" dirty="0">
                <a:ln>
                  <a:noFill/>
                </a:ln>
                <a:solidFill>
                  <a:schemeClr val="tx1"/>
                </a:solidFill>
                <a:effectLst/>
                <a:uLnTx/>
                <a:uFillTx/>
                <a:latin typeface="+mn-lt"/>
                <a:ea typeface="+mn-ea"/>
                <a:cs typeface="+mn-cs"/>
              </a:rPr>
              <a:t>SFAC2</a:t>
            </a:r>
            <a:r>
              <a:rPr kumimoji="0" lang="fa-IR" sz="2400" b="1" i="0" u="none" strike="noStrike" kern="0" cap="none" spc="0" normalizeH="0" baseline="0" noProof="0" dirty="0">
                <a:ln>
                  <a:noFill/>
                </a:ln>
                <a:solidFill>
                  <a:schemeClr val="tx1"/>
                </a:solidFill>
                <a:effectLst/>
                <a:uLnTx/>
                <a:uFillTx/>
                <a:latin typeface="+mn-lt"/>
                <a:ea typeface="+mn-ea"/>
                <a:cs typeface="+mn-cs"/>
              </a:rPr>
              <a:t> در رابطه با اینکه میزان تایید پذیری چقدر باید باشد</a:t>
            </a:r>
            <a:r>
              <a:rPr kumimoji="0" lang="en-US" sz="2400" b="1" i="0" u="none" strike="noStrike" kern="0" cap="none" spc="0" normalizeH="0" baseline="0" noProof="0" dirty="0">
                <a:ln>
                  <a:noFill/>
                </a:ln>
                <a:solidFill>
                  <a:schemeClr val="tx1"/>
                </a:solidFill>
                <a:effectLst/>
                <a:uLnTx/>
                <a:uFillTx/>
                <a:latin typeface="+mn-lt"/>
                <a:ea typeface="+mn-ea"/>
                <a:cs typeface="+mn-cs"/>
              </a:rPr>
              <a:t>,</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سخنی به میان نمیاورد. </a:t>
            </a: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62000" y="533400"/>
            <a:ext cx="8229600" cy="685800"/>
          </a:xfrm>
        </p:spPr>
        <p:txBody>
          <a:bodyPr>
            <a:normAutofit fontScale="90000"/>
          </a:bodyPr>
          <a:lstStyle/>
          <a:p>
            <a:pPr algn="r" rtl="1"/>
            <a:r>
              <a:rPr lang="fa-IR" dirty="0"/>
              <a:t>صداقت در ارائه:</a:t>
            </a:r>
          </a:p>
        </p:txBody>
      </p:sp>
      <p:sp>
        <p:nvSpPr>
          <p:cNvPr id="5" name="Content Placeholder 2"/>
          <p:cNvSpPr txBox="1">
            <a:spLocks/>
          </p:cNvSpPr>
          <p:nvPr/>
        </p:nvSpPr>
        <p:spPr>
          <a:xfrm>
            <a:off x="457200" y="1981201"/>
            <a:ext cx="8229600" cy="2057399"/>
          </a:xfrm>
          <a:prstGeom prst="rect">
            <a:avLst/>
          </a:prstGeom>
        </p:spPr>
        <p:txBody>
          <a:bodyPr anchor="b"/>
          <a:lstStyle/>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a:ln>
                  <a:noFill/>
                </a:ln>
                <a:solidFill>
                  <a:schemeClr val="tx1"/>
                </a:solidFill>
                <a:effectLst/>
                <a:uLnTx/>
                <a:uFillTx/>
                <a:latin typeface="+mn-lt"/>
                <a:ea typeface="+mn-ea"/>
                <a:cs typeface="+mn-cs"/>
              </a:rPr>
              <a:t>با تئوری اندازه گیری در ارتباط است.</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fa-IR" sz="2400" b="1" i="0" u="none" strike="noStrike" kern="0" cap="none" spc="0" normalizeH="0" baseline="0" noProof="0">
                <a:ln>
                  <a:noFill/>
                </a:ln>
                <a:solidFill>
                  <a:schemeClr val="tx1"/>
                </a:solidFill>
                <a:effectLst/>
                <a:uLnTx/>
                <a:uFillTx/>
                <a:latin typeface="+mn-lt"/>
                <a:ea typeface="+mn-ea"/>
                <a:cs typeface="+mn-cs"/>
              </a:rPr>
              <a:t>اندازه گیری باید با پدیده ای که اندازه گیری می شود مرتبط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dirty="0">
                <a:ln>
                  <a:noFill/>
                </a:ln>
                <a:solidFill>
                  <a:schemeClr val="tx2"/>
                </a:solidFill>
                <a:effectLst/>
                <a:uLnTx/>
                <a:uFillTx/>
                <a:latin typeface="+mj-lt"/>
                <a:ea typeface="+mj-ea"/>
                <a:cs typeface="+mj-cs"/>
              </a:rPr>
              <a:t>بی طرفی:</a:t>
            </a:r>
          </a:p>
        </p:txBody>
      </p:sp>
      <p:sp>
        <p:nvSpPr>
          <p:cNvPr id="3" name="Content Placeholder 2"/>
          <p:cNvSpPr txBox="1">
            <a:spLocks/>
          </p:cNvSpPr>
          <p:nvPr/>
        </p:nvSpPr>
        <p:spPr>
          <a:xfrm>
            <a:off x="1752600" y="1600200"/>
            <a:ext cx="6934200" cy="4525963"/>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فرآیند سیاست گذاری در وهله نخست باید مربوط بودن و قابلیت اتکا را در نظر بگیرد نه اثری که یک استاندارد یا قانون میتواند بر یک گروه استفاده کننده خاص و یا خود شرکت داشته باشند.</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صورت های مالی هر آنچه را آنطور که هست نشان دهند و نه طوری که یک گروه علاقه مند خاص نظیر مدیران یا سهامداران ممکن هست بخواهند.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تاکید صرف بر صداقت در ارائه:</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143000" y="1600200"/>
            <a:ext cx="7543800" cy="4525963"/>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رولند آشکارا حامی تاکید خاص بر صداقت در ارائه در تدوین استانداردهاست.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به اعتقاد وی صداقت در ارائه توجیهی کافی و قابل قبول برای استانداردهای حسابداری 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اگر پیامدهای اقتصادی معیار تدوین استاندارد می بود نتایج تدوین سیاست های حسابداری می توانست با دقت تعیین شود اما به هیچ وجه نمی توانست قطعی به حساب آید. </a:t>
            </a:r>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143000" y="274638"/>
            <a:ext cx="7543800" cy="1143000"/>
          </a:xfrm>
          <a:prstGeom prst="rect">
            <a:avLst/>
          </a:prstGeom>
        </p:spPr>
        <p:txBody>
          <a:bodyPr>
            <a:no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3600" b="1" i="0" u="none" strike="noStrike" kern="0" cap="none" spc="0" normalizeH="0" baseline="0" noProof="0" dirty="0">
                <a:ln>
                  <a:noFill/>
                </a:ln>
                <a:solidFill>
                  <a:schemeClr val="tx2"/>
                </a:solidFill>
                <a:effectLst/>
                <a:uLnTx/>
                <a:uFillTx/>
                <a:latin typeface="+mj-lt"/>
                <a:ea typeface="+mj-ea"/>
                <a:cs typeface="+mj-cs"/>
              </a:rPr>
              <a:t>نقش مکمل صداقت در ارائه و پیامدهای اقتصادی: </a:t>
            </a:r>
          </a:p>
        </p:txBody>
      </p:sp>
      <p:sp>
        <p:nvSpPr>
          <p:cNvPr id="3" name="Content Placeholder 2"/>
          <p:cNvSpPr txBox="1">
            <a:spLocks/>
          </p:cNvSpPr>
          <p:nvPr/>
        </p:nvSpPr>
        <p:spPr>
          <a:xfrm>
            <a:off x="1981200" y="1981200"/>
            <a:ext cx="67056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اینگرام و ری برن دیدگاهی دو سویه نسبت به نقش صداقت در ارائه و پیامدهای اقتصادی در فرآیند تدوین استاندارد دارند.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دشواری های دستیابی به صداقت در ارائه ذاتی هستند.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به اعتقاد آن ها صداقت در ارائه اغلب موضوعی مربوط با بکارگیری قواعد اندازه گیری است و نه موضوعی مربوط به نشان دادن واقعیت</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یعنی اندازه گیری یک عدد واقعی با رعایت صداقت در ارائه.</a:t>
            </a:r>
          </a:p>
        </p:txBody>
      </p:sp>
    </p:spTree>
  </p:cSld>
  <p:clrMapOvr>
    <a:masterClrMapping/>
  </p:clrMapOvr>
  <p:transition>
    <p:zo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228600"/>
            <a:ext cx="6934200" cy="5897563"/>
          </a:xfrm>
          <a:prstGeom prst="rect">
            <a:avLst/>
          </a:prstGeom>
        </p:spPr>
        <p:txBody>
          <a:bodyPr/>
          <a:lstStyle/>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از آنجا که استفاده از ابزارهای اطمینان بخش برای رسیدن به حقیقت به سادگی میسر نیست فرآیند تدوین استاندارد الزاما نیازمند توجه به پیامدهای اقتصادی است.</a:t>
            </a: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r"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اینگرام و ریبرن:در فرآیند تدوین استاندارد نمی توان از میان صداقت در ارائه و پیامدهای اقتصادی یکی را برگزید و دیگری را حذف کرد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بلکه این دو را باید مکمل یکدیگر بحساب آورد.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مزیت دیدگاه پیامدهای اقتصادی:</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371600" y="1600200"/>
            <a:ext cx="73152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از نظر دالی و ترنتر با وجود تلاش </a:t>
            </a:r>
            <a:r>
              <a:rPr kumimoji="0" lang="en-US" sz="2400" b="1" i="0" u="none" strike="noStrike" kern="0" cap="none" spc="0" normalizeH="0" baseline="0" noProof="0">
                <a:ln>
                  <a:noFill/>
                </a:ln>
                <a:solidFill>
                  <a:schemeClr val="tx1"/>
                </a:solidFill>
                <a:effectLst/>
                <a:uLnTx/>
                <a:uFillTx/>
                <a:latin typeface="+mn-lt"/>
                <a:ea typeface="+mn-ea"/>
                <a:cs typeface="+mn-cs"/>
              </a:rPr>
              <a:t>FASB</a:t>
            </a:r>
            <a:r>
              <a:rPr kumimoji="0" lang="fa-IR" sz="2400" b="1" i="0" u="none" strike="noStrike" kern="0" cap="none" spc="0" normalizeH="0" baseline="0" noProof="0">
                <a:ln>
                  <a:noFill/>
                </a:ln>
                <a:solidFill>
                  <a:schemeClr val="tx1"/>
                </a:solidFill>
                <a:effectLst/>
                <a:uLnTx/>
                <a:uFillTx/>
                <a:latin typeface="+mn-lt"/>
                <a:ea typeface="+mn-ea"/>
                <a:cs typeface="+mn-cs"/>
              </a:rPr>
              <a:t> در جهت اولویت دادن به صداقت در ارائه پیامدهای اقتصادی نیز به شکلی در بدنه چارچوب نظری به زور گنجانده شده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دلیل اصلی نتیجه گیری آن ها این است که </a:t>
            </a:r>
            <a:r>
              <a:rPr kumimoji="0" lang="en-US" sz="2400" b="1" i="0" u="none" strike="noStrike" kern="0" cap="none" spc="0" normalizeH="0" baseline="0" noProof="0">
                <a:ln>
                  <a:noFill/>
                </a:ln>
                <a:solidFill>
                  <a:schemeClr val="tx1"/>
                </a:solidFill>
                <a:effectLst/>
                <a:uLnTx/>
                <a:uFillTx/>
                <a:latin typeface="+mn-lt"/>
                <a:ea typeface="+mn-ea"/>
                <a:cs typeface="+mn-cs"/>
              </a:rPr>
              <a:t>FASB</a:t>
            </a:r>
            <a:r>
              <a:rPr kumimoji="0" lang="fa-IR" sz="2400" b="1" i="0" u="none" strike="noStrike" kern="0" cap="none" spc="0" normalizeH="0" baseline="0" noProof="0">
                <a:ln>
                  <a:noFill/>
                </a:ln>
                <a:solidFill>
                  <a:schemeClr val="tx1"/>
                </a:solidFill>
                <a:effectLst/>
                <a:uLnTx/>
                <a:uFillTx/>
                <a:latin typeface="+mn-lt"/>
                <a:ea typeface="+mn-ea"/>
                <a:cs typeface="+mn-cs"/>
              </a:rPr>
              <a:t> بدلیل وجود محدودیت فراگیر منافع بر بهای تمام شده نمی تواند در ارزیابی مربوط بودن و قابلیت اتکای اطلاعات حسابداری بی طرف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057400" y="685800"/>
            <a:ext cx="6705600" cy="58674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با این حال رولند موازنه منافع &gt; بهای تمام شده را بعنوان یک آستانه اهمیت برای استانداردهای حسابداری تفسیر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علاوه بر این بحث پیرامون محدودیت فراگیر منافع &gt; بهای تمام شده در </a:t>
            </a:r>
            <a:r>
              <a:rPr kumimoji="0" lang="en-US" sz="2400" b="1" i="0" u="none" strike="noStrike" kern="0" cap="none" spc="0" normalizeH="0" baseline="0" noProof="0">
                <a:ln>
                  <a:noFill/>
                </a:ln>
                <a:solidFill>
                  <a:schemeClr val="tx1"/>
                </a:solidFill>
                <a:effectLst/>
                <a:uLnTx/>
                <a:uFillTx/>
                <a:latin typeface="+mn-lt"/>
                <a:ea typeface="+mn-ea"/>
                <a:cs typeface="+mn-cs"/>
              </a:rPr>
              <a:t>SFAC2</a:t>
            </a:r>
            <a:r>
              <a:rPr kumimoji="0" lang="fa-IR" sz="2400" b="1" i="0" u="none" strike="noStrike" kern="0" cap="none" spc="0" normalizeH="0" baseline="0" noProof="0">
                <a:ln>
                  <a:noFill/>
                </a:ln>
                <a:solidFill>
                  <a:schemeClr val="tx1"/>
                </a:solidFill>
                <a:effectLst/>
                <a:uLnTx/>
                <a:uFillTx/>
                <a:latin typeface="+mn-lt"/>
                <a:ea typeface="+mn-ea"/>
                <a:cs typeface="+mn-cs"/>
              </a:rPr>
              <a:t> عمدتا بر مباحثی نظیر این استوار است که این تهیه کننده است که در ابتدا بهای جمع آوری </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پردازش و انتشار اطلاعات برای استفاده کننده گان را متحمل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در این بیانیه تنها اشاره محدودی به آثار توزیعی مربوط به گروهای مختلف استفاده کنندگان شده است.</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438400" y="762000"/>
            <a:ext cx="6324600" cy="48768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یک معنا دالی و ترنتر درست می گویند</a:t>
            </a:r>
            <a:r>
              <a:rPr kumimoji="0" lang="en-US" sz="2800" b="1" i="0" u="none" strike="noStrike" kern="0" cap="none" spc="0" normalizeH="0" baseline="0" noProof="0">
                <a:ln>
                  <a:noFill/>
                </a:ln>
                <a:solidFill>
                  <a:schemeClr val="tx1"/>
                </a:solidFill>
                <a:effectLst/>
                <a:uLnTx/>
                <a:uFillTx/>
                <a:latin typeface="+mn-lt"/>
                <a:ea typeface="+mn-ea"/>
                <a:cs typeface="+mn-cs"/>
              </a:rPr>
              <a:t> ;</a:t>
            </a:r>
            <a:r>
              <a:rPr kumimoji="0" lang="fa-IR" sz="2800" b="1" i="0" u="none" strike="noStrike" kern="0" cap="none" spc="0" normalizeH="0" baseline="0" noProof="0">
                <a:ln>
                  <a:noFill/>
                </a:ln>
                <a:solidFill>
                  <a:schemeClr val="tx1"/>
                </a:solidFill>
                <a:effectLst/>
                <a:uLnTx/>
                <a:uFillTx/>
                <a:latin typeface="+mn-lt"/>
                <a:ea typeface="+mn-ea"/>
                <a:cs typeface="+mn-cs"/>
              </a:rPr>
              <a:t>موازنه منافع &gt; بهای تمام شده بی تردید با پیامدهای اقتصادی سروکار 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تدوین کنندگان استاندارد خود مستقیما در نتیجه استانداردهایی که تدوین می کنند بر بهای تمام شده اطلاعات اثر میگذارند.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762000"/>
            <a:ext cx="7010400" cy="51054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اعتقاد دالی و ترنتر بی طرفی نمی تواند از عناصر قابلیت اتکا باشد .</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واقع مشکل بیش از اینکه مربوط به وجود تضاد باشد مربوط به ایجاد یک موازنه دشوار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هدف اصلی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فراهم کردن اطلاعات سودمند برای استفاده کنندگان برون سازمانی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اطلاعات می تواند ضمن سودمندی برای تصمیم گیری متضمن پیامدهای اقتصادی نیز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بی طرفی به معنای این است که اولویت با سودمندی برای تصمیم باشد نه با آثار توزیعی مربوطه.</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600200" y="533400"/>
            <a:ext cx="7086600" cy="5638800"/>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حقیقت این است که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فراتر از محدودیت منافع&gt;بهای تمام شده به پیامدهای اقتصادی توجه داشته و مطالعات متعددی را در زمینه پیامدهای اقتصادی اجرا کرده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علاوه بر این </a:t>
            </a:r>
            <a:r>
              <a:rPr kumimoji="0" lang="en-US" sz="2800" b="1" i="0" u="none" strike="noStrike" kern="0" cap="none" spc="0" normalizeH="0" baseline="0" noProof="0">
                <a:ln>
                  <a:noFill/>
                </a:ln>
                <a:solidFill>
                  <a:schemeClr val="tx1"/>
                </a:solidFill>
                <a:effectLst/>
                <a:uLnTx/>
                <a:uFillTx/>
                <a:latin typeface="+mn-lt"/>
                <a:ea typeface="+mn-ea"/>
                <a:cs typeface="+mn-cs"/>
              </a:rPr>
              <a:t>FASB</a:t>
            </a:r>
            <a:r>
              <a:rPr kumimoji="0" lang="fa-IR" sz="2800" b="1" i="0" u="none" strike="noStrike" kern="0" cap="none" spc="0" normalizeH="0" baseline="0" noProof="0">
                <a:ln>
                  <a:noFill/>
                </a:ln>
                <a:solidFill>
                  <a:schemeClr val="tx1"/>
                </a:solidFill>
                <a:effectLst/>
                <a:uLnTx/>
                <a:uFillTx/>
                <a:latin typeface="+mn-lt"/>
                <a:ea typeface="+mn-ea"/>
                <a:cs typeface="+mn-cs"/>
              </a:rPr>
              <a:t> از فرآیند سیاسی ناشی از پیامدهای اقتصادی نیز در امان نبوده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از دیدگاه تئوریک کسب آگاهی از پیامدهای اقتصادی از طریق مطالعات تحقیقاتی نباید قابل اعتراض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به شرطی که این موضوع پذیرفته شود که مربوط بودن و قابلیت اتکا ویژگی های اصلی ای هستند که تدوین کنندگان استاندارد باید مورد توجه قرار دهند.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محافظه کاری:</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981200" y="1600200"/>
            <a:ext cx="67056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در </a:t>
            </a:r>
            <a:r>
              <a:rPr kumimoji="0" lang="en-US" sz="2400" b="1" i="0" u="none" strike="noStrike" kern="0" cap="none" spc="0" normalizeH="0" baseline="0" noProof="0">
                <a:ln>
                  <a:noFill/>
                </a:ln>
                <a:solidFill>
                  <a:schemeClr val="tx1"/>
                </a:solidFill>
                <a:effectLst/>
                <a:uLnTx/>
                <a:uFillTx/>
                <a:latin typeface="+mn-lt"/>
                <a:ea typeface="+mn-ea"/>
                <a:cs typeface="+mn-cs"/>
              </a:rPr>
              <a:t>SAFC2</a:t>
            </a:r>
            <a:r>
              <a:rPr kumimoji="0" lang="fa-IR" sz="2400" b="1" i="0" u="none" strike="noStrike" kern="0" cap="none" spc="0" normalizeH="0" baseline="0" noProof="0">
                <a:ln>
                  <a:noFill/>
                </a:ln>
                <a:solidFill>
                  <a:schemeClr val="tx1"/>
                </a:solidFill>
                <a:effectLst/>
                <a:uLnTx/>
                <a:uFillTx/>
                <a:latin typeface="+mn-lt"/>
                <a:ea typeface="+mn-ea"/>
                <a:cs typeface="+mn-cs"/>
              </a:rPr>
              <a:t> با نامگذاری آن بعنوان یک میثاق مورد توجه قرار گرفته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400" b="1" i="0" u="none" strike="noStrike" kern="0" cap="none" spc="0" normalizeH="0" baseline="0" noProof="0">
                <a:ln>
                  <a:noFill/>
                </a:ln>
                <a:solidFill>
                  <a:schemeClr val="tx1"/>
                </a:solidFill>
                <a:effectLst/>
                <a:uLnTx/>
                <a:uFillTx/>
                <a:latin typeface="+mn-lt"/>
                <a:ea typeface="+mn-ea"/>
                <a:cs typeface="+mn-cs"/>
              </a:rPr>
              <a:t>SAFC2</a:t>
            </a:r>
            <a:r>
              <a:rPr kumimoji="0" lang="fa-IR" sz="2400" b="1" i="0" u="none" strike="noStrike" kern="0" cap="none" spc="0" normalizeH="0" baseline="0" noProof="0">
                <a:ln>
                  <a:noFill/>
                </a:ln>
                <a:solidFill>
                  <a:schemeClr val="tx1"/>
                </a:solidFill>
                <a:effectLst/>
                <a:uLnTx/>
                <a:uFillTx/>
                <a:latin typeface="+mn-lt"/>
                <a:ea typeface="+mn-ea"/>
                <a:cs typeface="+mn-cs"/>
              </a:rPr>
              <a:t> از کم یا بیش از واقع نشان دادن تعمدی دارایی ها و سود حمایت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محافظه کاری با نیاز برای گزارشگری محتاطانه در ارتباط است که از طریق آن خوانندگان گزارش ها از موارد وجود عدم اطمینان و ریسک مطلع می شوند.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محافظه کاری با افشا مرتبط باشد.</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اهمیت:</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2286000" y="1600200"/>
            <a:ext cx="6400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یک قلم برای اثرگذاری بر تصمیمات استفاده کنندگان به حد کافی بزرگ هست یا خیر.</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گرچه اهمیت بعنوان یک ویژگی کیفی شناخته می شود اما هنوز حرفه برای بکارگیری آن به این شکل آمادگی لازم را ندارد.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همچنین اهمیت بیشتر یک مفهوم نسبی است تا مطلق.</a:t>
            </a:r>
            <a:endParaRPr kumimoji="0" lang="fa-IR" sz="24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kumimoji="0" lang="en-US" sz="3200" b="1" i="0" u="none" strike="noStrike" kern="0" cap="none" spc="0" normalizeH="0" baseline="0" noProof="0" dirty="0">
                <a:ln>
                  <a:noFill/>
                </a:ln>
                <a:solidFill>
                  <a:schemeClr val="tx2"/>
                </a:solidFill>
                <a:effectLst/>
                <a:uLnTx/>
                <a:uFillTx/>
                <a:latin typeface="+mj-lt"/>
                <a:ea typeface="+mj-ea"/>
                <a:cs typeface="+mj-cs"/>
              </a:rPr>
              <a:t>SFAC</a:t>
            </a:r>
            <a:r>
              <a:rPr kumimoji="0" lang="en-US" sz="3200" b="1" i="0" u="none" strike="noStrike" kern="0" cap="none" spc="0" normalizeH="0" noProof="0" dirty="0">
                <a:ln>
                  <a:noFill/>
                </a:ln>
                <a:solidFill>
                  <a:schemeClr val="tx2"/>
                </a:solidFill>
                <a:effectLst/>
                <a:uLnTx/>
                <a:uFillTx/>
                <a:latin typeface="+mj-lt"/>
                <a:ea typeface="+mj-ea"/>
                <a:cs typeface="+mj-cs"/>
              </a:rPr>
              <a:t> </a:t>
            </a:r>
            <a:r>
              <a:rPr kumimoji="0" lang="fa-IR" sz="3200" b="1" i="0" u="none" strike="noStrike" kern="0" cap="none" spc="0" normalizeH="0" noProof="0" dirty="0">
                <a:ln>
                  <a:noFill/>
                </a:ln>
                <a:solidFill>
                  <a:schemeClr val="tx2"/>
                </a:solidFill>
                <a:effectLst/>
                <a:uLnTx/>
                <a:uFillTx/>
                <a:latin typeface="+mj-lt"/>
                <a:ea typeface="+mj-ea"/>
                <a:cs typeface="+mj-cs"/>
              </a:rPr>
              <a:t>شماره 3</a:t>
            </a:r>
            <a:r>
              <a:rPr kumimoji="0" lang="fa-IR" sz="3200" b="1" i="0" u="none" strike="noStrike" kern="0" cap="none" spc="0" normalizeH="0" baseline="0" noProof="0" dirty="0">
                <a:ln>
                  <a:noFill/>
                </a:ln>
                <a:solidFill>
                  <a:schemeClr val="tx2"/>
                </a:solidFill>
                <a:effectLst/>
                <a:uLnTx/>
                <a:uFillTx/>
                <a:latin typeface="+mj-lt"/>
                <a:ea typeface="+mj-ea"/>
                <a:cs typeface="+mj-cs"/>
              </a:rPr>
              <a:t>:</a:t>
            </a:r>
          </a:p>
        </p:txBody>
      </p:sp>
      <p:sp>
        <p:nvSpPr>
          <p:cNvPr id="3" name="Content Placeholder 2"/>
          <p:cNvSpPr txBox="1">
            <a:spLocks/>
          </p:cNvSpPr>
          <p:nvPr/>
        </p:nvSpPr>
        <p:spPr>
          <a:xfrm>
            <a:off x="2286000" y="1600200"/>
            <a:ext cx="6400800" cy="4525963"/>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400" b="1" i="0" u="none" strike="noStrike" kern="0" cap="none" spc="0" normalizeH="0" baseline="0" noProof="0" dirty="0">
                <a:ln>
                  <a:noFill/>
                </a:ln>
                <a:solidFill>
                  <a:schemeClr val="tx1"/>
                </a:solidFill>
                <a:effectLst/>
                <a:uLnTx/>
                <a:uFillTx/>
                <a:latin typeface="+mn-lt"/>
                <a:ea typeface="+mn-ea"/>
                <a:cs typeface="+mn-cs"/>
              </a:rPr>
              <a:t>SFAC3</a:t>
            </a:r>
            <a:r>
              <a:rPr kumimoji="0" lang="fa-IR" sz="2400" b="1" i="0" u="none" strike="noStrike" kern="0" cap="none" spc="0" normalizeH="0" baseline="0" noProof="0" dirty="0">
                <a:ln>
                  <a:noFill/>
                </a:ln>
                <a:solidFill>
                  <a:schemeClr val="tx1"/>
                </a:solidFill>
                <a:effectLst/>
                <a:uLnTx/>
                <a:uFillTx/>
                <a:latin typeface="+mn-lt"/>
                <a:ea typeface="+mn-ea"/>
                <a:cs typeface="+mn-cs"/>
              </a:rPr>
              <a:t> </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10 عنصر صورت های مالی را تعریف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اشاره ای به 3 دیدگاه مطرح در زمینه حسابداری مالی که در یادداشت نظرخواهی وجود داشت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مفهوم مشخصی از نگهداشت سرمایه را جهت بکارگیری مشخص نمی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این بیانیه به موضوعات شناخت(تحقق) اندازه گیری و همین طور چگونگی نمایش(ارائه)در صورت های مالی نمی پرداد. </a:t>
            </a:r>
          </a:p>
        </p:txBody>
      </p:sp>
    </p:spTree>
  </p:cSld>
  <p:clrMapOvr>
    <a:masterClrMapping/>
  </p:clrMapOvr>
  <p:transition>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228600"/>
            <a:ext cx="6934200" cy="6400800"/>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 همچنین تغییری در واژه شناسی ارائه می کند.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یادداشت نظرخواهی و </a:t>
            </a:r>
            <a:r>
              <a:rPr kumimoji="0" lang="en-US" sz="2800" b="1" i="0" u="none" strike="noStrike" kern="0" cap="none" spc="0" normalizeH="0" baseline="0" noProof="0">
                <a:ln>
                  <a:noFill/>
                </a:ln>
                <a:solidFill>
                  <a:schemeClr val="tx1"/>
                </a:solidFill>
                <a:effectLst/>
                <a:uLnTx/>
                <a:uFillTx/>
                <a:latin typeface="+mn-lt"/>
                <a:ea typeface="+mn-ea"/>
                <a:cs typeface="+mn-cs"/>
              </a:rPr>
              <a:t>SFAC1</a:t>
            </a:r>
            <a:r>
              <a:rPr kumimoji="0" lang="fa-IR" sz="2800" b="1" i="0" u="none" strike="noStrike" kern="0" cap="none" spc="0" normalizeH="0" baseline="0" noProof="0">
                <a:ln>
                  <a:noFill/>
                </a:ln>
                <a:solidFill>
                  <a:schemeClr val="tx1"/>
                </a:solidFill>
                <a:effectLst/>
                <a:uLnTx/>
                <a:uFillTx/>
                <a:latin typeface="+mn-lt"/>
                <a:ea typeface="+mn-ea"/>
                <a:cs typeface="+mn-cs"/>
              </a:rPr>
              <a:t> در بیشتر موارد عایدات جایگزین سود شده بود.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اما در </a:t>
            </a:r>
            <a:r>
              <a:rPr kumimoji="0" lang="en-US" sz="2800" b="1" i="0" u="none" strike="noStrike" kern="0" cap="none" spc="0" normalizeH="0" baseline="0" noProof="0">
                <a:ln>
                  <a:noFill/>
                </a:ln>
                <a:solidFill>
                  <a:schemeClr val="tx1"/>
                </a:solidFill>
                <a:effectLst/>
                <a:uLnTx/>
                <a:uFillTx/>
                <a:latin typeface="+mn-lt"/>
                <a:ea typeface="+mn-ea"/>
                <a:cs typeface="+mn-cs"/>
              </a:rPr>
              <a:t>SFAC2</a:t>
            </a:r>
            <a:r>
              <a:rPr kumimoji="0" lang="fa-IR" sz="2800" b="1" i="0" u="none" strike="noStrike" kern="0" cap="none" spc="0" normalizeH="0" baseline="0" noProof="0">
                <a:ln>
                  <a:noFill/>
                </a:ln>
                <a:solidFill>
                  <a:schemeClr val="tx1"/>
                </a:solidFill>
                <a:effectLst/>
                <a:uLnTx/>
                <a:uFillTx/>
                <a:latin typeface="+mn-lt"/>
                <a:ea typeface="+mn-ea"/>
                <a:cs typeface="+mn-cs"/>
              </a:rPr>
              <a:t> از عایدات خبری از عایدات خبری نیست ولی سود در پاراگراف های 90 و 94 مورد استفاده قرار گرفته است.</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 این تغییر را با تعیین واژه سود بعنوان واژه ای که نشانگر تغییر جامع یا کلی در خالص دارایی ها که در طول دوره در نتیجه عملیات رخ می دهد می باشد رسمی کرد.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kumimoji="0" lang="en-US" sz="3200" b="1" i="0" u="none" strike="noStrike" kern="0" cap="none" spc="0" normalizeH="0" baseline="0" noProof="0" dirty="0">
                <a:ln>
                  <a:noFill/>
                </a:ln>
                <a:solidFill>
                  <a:schemeClr val="tx2"/>
                </a:solidFill>
                <a:effectLst/>
                <a:uLnTx/>
                <a:uFillTx/>
                <a:latin typeface="+mj-lt"/>
                <a:ea typeface="+mj-ea"/>
                <a:cs typeface="+mj-cs"/>
              </a:rPr>
              <a:t>SFAC</a:t>
            </a:r>
            <a:r>
              <a:rPr kumimoji="0" lang="fa-IR" sz="3200" b="1" i="0" u="none" strike="noStrike" kern="0" cap="none" spc="0" normalizeH="0" noProof="0" dirty="0">
                <a:ln>
                  <a:noFill/>
                </a:ln>
                <a:solidFill>
                  <a:schemeClr val="tx2"/>
                </a:solidFill>
                <a:effectLst/>
                <a:uLnTx/>
                <a:uFillTx/>
                <a:latin typeface="+mj-lt"/>
                <a:ea typeface="+mj-ea"/>
                <a:cs typeface="+mj-cs"/>
              </a:rPr>
              <a:t> شماره 4</a:t>
            </a:r>
            <a:r>
              <a:rPr kumimoji="0" lang="fa-IR" sz="3200" b="1" i="0" u="none" strike="noStrike" kern="0" cap="none" spc="0" normalizeH="0" baseline="0" noProof="0" dirty="0">
                <a:ln>
                  <a:noFill/>
                </a:ln>
                <a:solidFill>
                  <a:schemeClr val="tx2"/>
                </a:solidFill>
                <a:effectLst/>
                <a:uLnTx/>
                <a:uFillTx/>
                <a:latin typeface="+mj-lt"/>
                <a:ea typeface="+mj-ea"/>
                <a:cs typeface="+mj-cs"/>
              </a:rPr>
              <a:t>:</a:t>
            </a:r>
          </a:p>
        </p:txBody>
      </p:sp>
      <p:sp>
        <p:nvSpPr>
          <p:cNvPr id="3" name="Content Placeholder 2"/>
          <p:cNvSpPr txBox="1">
            <a:spLocks/>
          </p:cNvSpPr>
          <p:nvPr/>
        </p:nvSpPr>
        <p:spPr>
          <a:xfrm>
            <a:off x="1524000" y="1600200"/>
            <a:ext cx="7162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به گزارشگری مالی واحدهای غیر انتفاعی اختصاص دارد.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ویژگی های سازمان های غیر انتفاعی:</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دریافت مقادیر قابل توجهی منابع از فراهم کنندگانی که انتظار بازپرداخت منابع به تناسب منابعی که فراهم کرده اند ندارند.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اهداف عملیاتی ای متفاوت از فراهم کردن کالاها یا خدمات.</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نبود منافع مالکانه ای که بتوان فروخت منتقل کرد یا کنار گذاشت.</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عدم وجود حقی نسبت به سهمی از حقوق باقیمانده از منابع در صورت تصفیه سازمان.</a:t>
            </a:r>
            <a:endParaRPr kumimoji="0" lang="fa-IR" sz="2400" b="1" i="0" u="none" strike="noStrike" kern="0" cap="none" spc="0" normalizeH="0" baseline="0" noProof="0" dirty="0">
              <a:ln>
                <a:noFill/>
              </a:ln>
              <a:solidFill>
                <a:schemeClr val="tx1"/>
              </a:solidFill>
              <a:effectLst/>
              <a:uLnTx/>
              <a:uFillTx/>
              <a:latin typeface="+mn-lt"/>
              <a:cs typeface="+mn-cs"/>
            </a:endParaRPr>
          </a:p>
        </p:txBody>
      </p:sp>
    </p:spTree>
  </p:cSld>
  <p:clrMapOvr>
    <a:masterClrMapping/>
  </p:clrMapOvr>
  <p:transition>
    <p:zoom dir="in"/>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752600" y="1905000"/>
            <a:ext cx="69342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پاراگراف دوم:</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dirty="0">
                <a:ln>
                  <a:noFill/>
                </a:ln>
                <a:solidFill>
                  <a:schemeClr val="tx1"/>
                </a:solidFill>
                <a:effectLst/>
                <a:uLnTx/>
                <a:uFillTx/>
                <a:latin typeface="+mn-lt"/>
                <a:cs typeface="+mn-cs"/>
              </a:rPr>
              <a:t>“</a:t>
            </a:r>
            <a:r>
              <a:rPr kumimoji="0" lang="fa-IR" sz="2800" b="1" i="0" u="none" strike="noStrike" kern="0" cap="none" spc="0" normalizeH="0" baseline="0" noProof="0" dirty="0">
                <a:ln>
                  <a:noFill/>
                </a:ln>
                <a:solidFill>
                  <a:schemeClr val="tx1"/>
                </a:solidFill>
                <a:effectLst/>
                <a:uLnTx/>
                <a:uFillTx/>
                <a:latin typeface="+mn-lt"/>
                <a:cs typeface="+mn-cs"/>
              </a:rPr>
              <a:t> در این بیانیه معیارها و رهنمودهای شناخت عموما با رویه های جاری همخوانی و سازگاری داشته و نشانگر تغییرات اساسی نیستند.با این حال عملا از بروز تغییرات در آینده نیز جلوگیری نمی کنند.هیات مایل است که تغییرات آینده همانند تغییرات گذشته به صورت تکاملی و تدریجی اتفاق بیافتد</a:t>
            </a:r>
            <a:r>
              <a:rPr kumimoji="0" lang="en-US" sz="2800" b="1" i="0" u="none" strike="noStrike" kern="0" cap="none" spc="0" normalizeH="0" baseline="0" noProof="0" dirty="0">
                <a:ln>
                  <a:noFill/>
                </a:ln>
                <a:solidFill>
                  <a:schemeClr val="tx1"/>
                </a:solidFill>
                <a:effectLst/>
                <a:uLnTx/>
                <a:uFillTx/>
                <a:latin typeface="+mn-lt"/>
                <a:cs typeface="+mn-cs"/>
              </a:rPr>
              <a:t>”.</a:t>
            </a:r>
            <a:endParaRPr kumimoji="0" lang="fa-IR" sz="2800" b="1" i="0" u="none" strike="noStrike" kern="0" cap="none" spc="0" normalizeH="0" baseline="0" noProof="0" dirty="0">
              <a:ln>
                <a:noFill/>
              </a:ln>
              <a:solidFill>
                <a:schemeClr val="tx1"/>
              </a:solidFill>
              <a:effectLst/>
              <a:uLnTx/>
              <a:uFillTx/>
              <a:latin typeface="+mn-lt"/>
              <a:cs typeface="+mn-cs"/>
            </a:endParaRPr>
          </a:p>
        </p:txBody>
      </p:sp>
      <p:sp>
        <p:nvSpPr>
          <p:cNvPr id="3" name="Title 1"/>
          <p:cNvSpPr txBox="1">
            <a:spLocks/>
          </p:cNvSpPr>
          <p:nvPr/>
        </p:nvSpPr>
        <p:spPr>
          <a:xfrm>
            <a:off x="457200" y="304800"/>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 typeface="Wingdings" pitchFamily="2" charset="2"/>
              <a:buChar char="q"/>
              <a:tabLst/>
              <a:defRPr/>
            </a:pPr>
            <a:r>
              <a:rPr lang="en-US" sz="3200" b="1" kern="0" dirty="0">
                <a:solidFill>
                  <a:schemeClr val="tx2"/>
                </a:solidFill>
                <a:latin typeface="+mj-lt"/>
                <a:ea typeface="+mj-ea"/>
                <a:cs typeface="+mj-cs"/>
              </a:rPr>
              <a:t>SFAC</a:t>
            </a:r>
            <a:r>
              <a:rPr kumimoji="0" lang="fa-IR" sz="3200" b="1" i="0" u="none" strike="noStrike" kern="0" cap="none" spc="0" normalizeH="0" baseline="0" noProof="0" dirty="0">
                <a:ln>
                  <a:noFill/>
                </a:ln>
                <a:solidFill>
                  <a:schemeClr val="tx2"/>
                </a:solidFill>
                <a:effectLst/>
                <a:uLnTx/>
                <a:uFillTx/>
                <a:latin typeface="+mj-lt"/>
                <a:ea typeface="+mj-ea"/>
                <a:cs typeface="+mj-cs"/>
              </a:rPr>
              <a:t>شماره 5:</a:t>
            </a:r>
          </a:p>
        </p:txBody>
      </p:sp>
    </p:spTree>
  </p:cSld>
  <p:clrMapOvr>
    <a:masterClrMapping/>
  </p:clrMapOvr>
  <p:transition>
    <p:zo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قلمرو بیانیه مفاهیم شماره 5:</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2286000" y="1600200"/>
            <a:ext cx="6400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افشا از طریق سایر اشکال شناخت محسوب نمی شود. افشای اطلاعات درباره اقلام صورت های مالی و اندازه ی آن ها که می تواند از طریق یادداشت ها یا اطلاعات داخل پرانتز در متن صورت های مالی </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اطلاعات مکمل یا سایر ابزارهای گزارشگری مالی انجام شود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برای اقلامی که معیارهای شناخت را دارند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جایگزین شناسایی در صورت های مالی محسوب نمی شود</a:t>
            </a:r>
            <a:r>
              <a:rPr kumimoji="0" lang="en-US" sz="2800" b="1" i="0" u="none" strike="noStrike" kern="0" cap="none" spc="0" normalizeH="0" baseline="0" noProof="0">
                <a:ln>
                  <a:noFill/>
                </a:ln>
                <a:solidFill>
                  <a:schemeClr val="tx1"/>
                </a:solidFill>
                <a:effectLst/>
                <a:uLnTx/>
                <a:uFillTx/>
                <a:latin typeface="+mn-lt"/>
                <a:ea typeface="+mn-ea"/>
                <a:cs typeface="+mn-cs"/>
              </a:rPr>
              <a:t>”.</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عایدات و سود جامع:</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5" name="Content Placeholder 2"/>
          <p:cNvSpPr txBox="1">
            <a:spLocks/>
          </p:cNvSpPr>
          <p:nvPr/>
        </p:nvSpPr>
        <p:spPr>
          <a:xfrm>
            <a:off x="1524000" y="1600200"/>
            <a:ext cx="7162800" cy="45259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واژه عایدات در این بیانیه جایگزین واژه سود 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محاسبه عایدات</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اثر انباشته تغییر در اصول(رویه) حسابداری مستثنی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عایدات نسبت به سود خالص شاخص بهتری برای نمایش عملکرد عملیاتی دوره جاری است.</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209800" y="609600"/>
            <a:ext cx="6477000" cy="5516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طبق این بیانیه یک صورت سود و زیان جامع نیز همراه صورت عایدات(سود و زیان) ارائه می شود.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در حال حاضر صورت سود و زیان جامع بعنوان صورتی شناخته می شود که تمامی تغییرات حقوق مالکانه در طول دوره به جز مبادلات مالکانه را در بر می گیرد.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اثر انباشته تغییر در اصول حسابداری و اصلاح اشتباهات نیز در این صورت مالی جای می گیرد.</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981200" y="685800"/>
            <a:ext cx="6858000" cy="5897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تقسیم بندی جدید عملکرد به عایدات و سود جامع در </a:t>
            </a:r>
            <a:r>
              <a:rPr kumimoji="0" lang="en-US" sz="2800" b="1" i="0" u="none" strike="noStrike" kern="0" cap="none" spc="0" normalizeH="0" baseline="0" noProof="0" dirty="0">
                <a:ln>
                  <a:noFill/>
                </a:ln>
                <a:solidFill>
                  <a:schemeClr val="tx1"/>
                </a:solidFill>
                <a:effectLst/>
                <a:uLnTx/>
                <a:uFillTx/>
                <a:latin typeface="+mn-lt"/>
                <a:ea typeface="+mn-ea"/>
                <a:cs typeface="+mn-cs"/>
              </a:rPr>
              <a:t>SFAC5</a:t>
            </a:r>
            <a:r>
              <a:rPr kumimoji="0" lang="fa-IR" sz="2800" b="1" i="0" u="none" strike="noStrike" kern="0" cap="none" spc="0" normalizeH="0" baseline="0" noProof="0" dirty="0">
                <a:ln>
                  <a:noFill/>
                </a:ln>
                <a:solidFill>
                  <a:schemeClr val="tx1"/>
                </a:solidFill>
                <a:effectLst/>
                <a:uLnTx/>
                <a:uFillTx/>
                <a:latin typeface="+mn-lt"/>
                <a:ea typeface="+mn-ea"/>
                <a:cs typeface="+mn-cs"/>
              </a:rPr>
              <a:t> نتیجه ناتوانی در رسیدن به راه حلی برای مشکل اندازه گیری بود.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عایدات کم و بیش تلاشی برای حفظ وضعیت موجود در رابطه با سود بحساب می آمد.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dirty="0">
                <a:ln>
                  <a:noFill/>
                </a:ln>
                <a:solidFill>
                  <a:schemeClr val="tx1"/>
                </a:solidFill>
                <a:effectLst/>
                <a:uLnTx/>
                <a:uFillTx/>
                <a:latin typeface="+mn-lt"/>
                <a:ea typeface="+mn-ea"/>
                <a:cs typeface="+mn-cs"/>
              </a:rPr>
              <a:t>این احتمال حفظ می شد که بتوان در آینده سودهای تحقق نیافته نگهداری را در سود جامع وارد کرد.</a:t>
            </a:r>
          </a:p>
        </p:txBody>
      </p:sp>
    </p:spTree>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4000" b="1" i="0" u="none" strike="noStrike" kern="0" cap="none" spc="0" normalizeH="0" baseline="0" noProof="0">
                <a:ln>
                  <a:noFill/>
                </a:ln>
                <a:solidFill>
                  <a:schemeClr val="tx2"/>
                </a:solidFill>
                <a:effectLst/>
                <a:uLnTx/>
                <a:uFillTx/>
                <a:latin typeface="+mj-lt"/>
                <a:ea typeface="+mj-ea"/>
                <a:cs typeface="+mj-cs"/>
              </a:rPr>
              <a:t>ضوابط شناخت:</a:t>
            </a:r>
            <a:endParaRPr kumimoji="0" lang="fa-IR" sz="4000" b="1" i="0" u="none" strike="noStrike" kern="0" cap="none" spc="0" normalizeH="0" baseline="0" noProof="0" dirty="0">
              <a:ln>
                <a:noFill/>
              </a:ln>
              <a:solidFill>
                <a:schemeClr val="tx2"/>
              </a:solidFill>
              <a:effectLst/>
              <a:uLnTx/>
              <a:uFillTx/>
              <a:latin typeface="+mj-lt"/>
              <a:ea typeface="+mj-ea"/>
              <a:cs typeface="+mj-cs"/>
            </a:endParaRPr>
          </a:p>
        </p:txBody>
      </p:sp>
      <p:sp>
        <p:nvSpPr>
          <p:cNvPr id="3" name="Content Placeholder 2"/>
          <p:cNvSpPr txBox="1">
            <a:spLocks/>
          </p:cNvSpPr>
          <p:nvPr/>
        </p:nvSpPr>
        <p:spPr>
          <a:xfrm>
            <a:off x="1752600" y="1295400"/>
            <a:ext cx="6934200" cy="5334000"/>
          </a:xfrm>
          <a:prstGeom prst="rect">
            <a:avLst/>
          </a:prstGeom>
        </p:spPr>
        <p:txBody>
          <a:bodyPr>
            <a:normAutofit/>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به این موضوع اشاره دارند که یک دارایی</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بدهی</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درآمد</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هزینه</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سود یا زیان چه هنگام باید در حساب ها ثبت شوند.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ea typeface="+mn-ea"/>
                <a:cs typeface="+mn-cs"/>
              </a:rPr>
              <a:t>ضوابط بنیادین شناخت که مربوط به بخش های قبلی چارچوب نظری هستند</a:t>
            </a:r>
            <a:r>
              <a:rPr kumimoji="0" lang="en-US" sz="2400" b="1" i="0" u="none" strike="noStrike" kern="0" cap="none" spc="0" normalizeH="0" baseline="0" noProof="0">
                <a:ln>
                  <a:noFill/>
                </a:ln>
                <a:solidFill>
                  <a:schemeClr val="tx1"/>
                </a:solidFill>
                <a:effectLst/>
                <a:uLnTx/>
                <a:uFillTx/>
                <a:latin typeface="+mn-lt"/>
                <a:ea typeface="+mn-ea"/>
                <a:cs typeface="+mn-cs"/>
              </a:rPr>
              <a:t>,</a:t>
            </a:r>
            <a:r>
              <a:rPr kumimoji="0" lang="fa-IR" sz="2400" b="1" i="0" u="none" strike="noStrike" kern="0" cap="none" spc="0" normalizeH="0" baseline="0" noProof="0">
                <a:ln>
                  <a:noFill/>
                </a:ln>
                <a:solidFill>
                  <a:schemeClr val="tx1"/>
                </a:solidFill>
                <a:effectLst/>
                <a:uLnTx/>
                <a:uFillTx/>
                <a:latin typeface="+mn-lt"/>
                <a:ea typeface="+mn-ea"/>
                <a:cs typeface="+mn-cs"/>
              </a:rPr>
              <a:t> عبارتند از:</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تعریف: قلم مربوطه باید تعریف یکی از عناصر صورت های مالی را داشته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قابلیت اندازه گیری:باید خاصه مربوطی داشته باشد که بتوان آن را با قابلیت اتکای کافی اندازه گیری کرد.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مربوط بودن:اطلاعات مرتبط با آن</a:t>
            </a:r>
            <a:r>
              <a:rPr kumimoji="0" lang="en-US" sz="2400" b="1" i="0" u="none" strike="noStrike" kern="0" cap="none" spc="0" normalizeH="0" baseline="0" noProof="0">
                <a:ln>
                  <a:noFill/>
                </a:ln>
                <a:solidFill>
                  <a:schemeClr val="tx1"/>
                </a:solidFill>
                <a:effectLst/>
                <a:uLnTx/>
                <a:uFillTx/>
                <a:latin typeface="+mn-lt"/>
                <a:cs typeface="+mn-cs"/>
              </a:rPr>
              <a:t>,</a:t>
            </a:r>
            <a:r>
              <a:rPr kumimoji="0" lang="fa-IR" sz="2400" b="1" i="0" u="none" strike="noStrike" kern="0" cap="none" spc="0" normalizeH="0" baseline="0" noProof="0">
                <a:ln>
                  <a:noFill/>
                </a:ln>
                <a:solidFill>
                  <a:schemeClr val="tx1"/>
                </a:solidFill>
                <a:effectLst/>
                <a:uLnTx/>
                <a:uFillTx/>
                <a:latin typeface="+mn-lt"/>
                <a:cs typeface="+mn-cs"/>
              </a:rPr>
              <a:t> باید قابلیت ایجاد تفاوت در تصمیم استفاده کنندگان را داشته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a:ln>
                  <a:noFill/>
                </a:ln>
                <a:solidFill>
                  <a:schemeClr val="tx1"/>
                </a:solidFill>
                <a:effectLst/>
                <a:uLnTx/>
                <a:uFillTx/>
                <a:latin typeface="+mn-lt"/>
                <a:cs typeface="+mn-cs"/>
              </a:rPr>
              <a:t>قابلیت اتکا:این اطلاعات باید دارای صداقت در ارائه بوده</a:t>
            </a:r>
            <a:r>
              <a:rPr kumimoji="0" lang="en-US" sz="2400" b="1" i="0" u="none" strike="noStrike" kern="0" cap="none" spc="0" normalizeH="0" baseline="0" noProof="0">
                <a:ln>
                  <a:noFill/>
                </a:ln>
                <a:solidFill>
                  <a:schemeClr val="tx1"/>
                </a:solidFill>
                <a:effectLst/>
                <a:uLnTx/>
                <a:uFillTx/>
                <a:latin typeface="+mn-lt"/>
                <a:cs typeface="+mn-cs"/>
              </a:rPr>
              <a:t>,</a:t>
            </a:r>
            <a:r>
              <a:rPr kumimoji="0" lang="fa-IR" sz="2400" b="1" i="0" u="none" strike="noStrike" kern="0" cap="none" spc="0" normalizeH="0" baseline="0" noProof="0">
                <a:ln>
                  <a:noFill/>
                </a:ln>
                <a:solidFill>
                  <a:schemeClr val="tx1"/>
                </a:solidFill>
                <a:effectLst/>
                <a:uLnTx/>
                <a:uFillTx/>
                <a:latin typeface="+mn-lt"/>
                <a:cs typeface="+mn-cs"/>
              </a:rPr>
              <a:t> قابل تایید و بی طرف باشد.</a:t>
            </a:r>
          </a:p>
          <a:p>
            <a:pPr marL="742950" marR="0" lvl="1" indent="-285750" algn="just" defTabSz="914400" rtl="1" eaLnBrk="1" fontAlgn="base" latinLnBrk="0" hangingPunct="1">
              <a:lnSpc>
                <a:spcPct val="100000"/>
              </a:lnSpc>
              <a:spcBef>
                <a:spcPct val="20000"/>
              </a:spcBef>
              <a:spcAft>
                <a:spcPct val="0"/>
              </a:spcAft>
              <a:buClrTx/>
              <a:buSzTx/>
              <a:buFontTx/>
              <a:buChar char="–"/>
              <a:tabLst/>
              <a:defRPr/>
            </a:pPr>
            <a:endParaRPr kumimoji="0" lang="fa-IR" sz="2400" b="1" i="0" u="none" strike="noStrike" kern="0" cap="none" spc="0" normalizeH="0" baseline="0" noProof="0" dirty="0">
              <a:ln>
                <a:noFill/>
              </a:ln>
              <a:solidFill>
                <a:schemeClr val="tx1"/>
              </a:solidFill>
              <a:effectLst/>
              <a:uLnTx/>
              <a:uFillTx/>
              <a:latin typeface="+mn-lt"/>
              <a:cs typeface="+mn-cs"/>
            </a:endParaRPr>
          </a:p>
        </p:txBody>
      </p:sp>
    </p:spTree>
  </p:cSld>
  <p:clrMapOvr>
    <a:masterClrMapping/>
  </p:clrMapOvr>
  <p:transition>
    <p:zoom dir="in"/>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133600" y="960437"/>
            <a:ext cx="6553200" cy="58975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در بکارگیری ضوابط شناخت برای درآمدها و سودها شناخت مستلزم آن است که دارایی قابل دریافت مربوطه</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تحقق یافته یا قابل تحقق باشد در ضمن درآمد مربوطه باید کسب شده 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همچنین ضوابط شناخت برای هزینه ها و زیان ها هنگامی برآورده می شوند که دارایی مربوطه مصرف شده باشد یا منافع آتی دیگری مورد انتطار نباشد.</a:t>
            </a: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400" b="1" i="0" u="none" strike="noStrike" kern="0" cap="none" spc="0" normalizeH="0" baseline="0" noProof="0" dirty="0">
                <a:ln>
                  <a:noFill/>
                </a:ln>
                <a:solidFill>
                  <a:schemeClr val="tx1"/>
                </a:solidFill>
                <a:effectLst/>
                <a:uLnTx/>
                <a:uFillTx/>
                <a:latin typeface="+mn-lt"/>
                <a:ea typeface="+mn-ea"/>
                <a:cs typeface="+mn-cs"/>
              </a:rPr>
              <a:t>روش های شناخت برای هزینه ها عبارتند از:تطابق با درآمدها</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بحساب هزینه منطور کردن طی دوره</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هنگام پرداخت وجه نقد</a:t>
            </a:r>
            <a:r>
              <a:rPr kumimoji="0" lang="en-US" sz="2400" b="1" i="0" u="none" strike="noStrike" kern="0" cap="none" spc="0" normalizeH="0" baseline="0" noProof="0" dirty="0">
                <a:ln>
                  <a:noFill/>
                </a:ln>
                <a:solidFill>
                  <a:schemeClr val="tx1"/>
                </a:solidFill>
                <a:effectLst/>
                <a:uLnTx/>
                <a:uFillTx/>
                <a:latin typeface="+mn-lt"/>
                <a:ea typeface="+mn-ea"/>
                <a:cs typeface="+mn-cs"/>
              </a:rPr>
              <a:t>,</a:t>
            </a:r>
            <a:r>
              <a:rPr kumimoji="0" lang="fa-IR" sz="2400" b="1" i="0" u="none" strike="noStrike" kern="0" cap="none" spc="0" normalizeH="0" baseline="0" noProof="0" dirty="0">
                <a:ln>
                  <a:noFill/>
                </a:ln>
                <a:solidFill>
                  <a:schemeClr val="tx1"/>
                </a:solidFill>
                <a:effectLst/>
                <a:uLnTx/>
                <a:uFillTx/>
                <a:latin typeface="+mn-lt"/>
                <a:ea typeface="+mn-ea"/>
                <a:cs typeface="+mn-cs"/>
              </a:rPr>
              <a:t> تحمل بدهی در مورد اقلام هزینه بسیار کوتاه مدت یا رویه های منظم و منطقی.</a:t>
            </a:r>
          </a:p>
        </p:txBody>
      </p:sp>
    </p:spTree>
  </p:cSld>
  <p:clrMapOvr>
    <a:masterClrMapping/>
  </p:clrMapOvr>
  <p:transition>
    <p:zo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1524000" y="304800"/>
            <a:ext cx="7162800" cy="5821363"/>
          </a:xfrm>
          <a:prstGeom prst="rect">
            <a:avLst/>
          </a:prstGeom>
        </p:spPr>
        <p:txBody>
          <a:bodyPr/>
          <a:lstStyle/>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تعاریف عناصر صورت های مالی که در </a:t>
            </a:r>
            <a:r>
              <a:rPr kumimoji="0" lang="en-US" sz="2800" b="1" i="0" u="none" strike="noStrike" kern="0" cap="none" spc="0" normalizeH="0" baseline="0" noProof="0">
                <a:ln>
                  <a:noFill/>
                </a:ln>
                <a:solidFill>
                  <a:schemeClr val="tx1"/>
                </a:solidFill>
                <a:effectLst/>
                <a:uLnTx/>
                <a:uFillTx/>
                <a:latin typeface="+mn-lt"/>
                <a:ea typeface="+mn-ea"/>
                <a:cs typeface="+mn-cs"/>
              </a:rPr>
              <a:t>SFAC3</a:t>
            </a:r>
            <a:r>
              <a:rPr kumimoji="0" lang="fa-IR" sz="2800" b="1" i="0" u="none" strike="noStrike" kern="0" cap="none" spc="0" normalizeH="0" baseline="0" noProof="0">
                <a:ln>
                  <a:noFill/>
                </a:ln>
                <a:solidFill>
                  <a:schemeClr val="tx1"/>
                </a:solidFill>
                <a:effectLst/>
                <a:uLnTx/>
                <a:uFillTx/>
                <a:latin typeface="+mn-lt"/>
                <a:ea typeface="+mn-ea"/>
                <a:cs typeface="+mn-cs"/>
              </a:rPr>
              <a:t>و</a:t>
            </a:r>
            <a:r>
              <a:rPr kumimoji="0" lang="en-US" sz="2800" b="1" i="0" u="none" strike="noStrike" kern="0" cap="none" spc="0" normalizeH="0" baseline="0" noProof="0">
                <a:ln>
                  <a:noFill/>
                </a:ln>
                <a:solidFill>
                  <a:schemeClr val="tx1"/>
                </a:solidFill>
                <a:effectLst/>
                <a:uLnTx/>
                <a:uFillTx/>
                <a:latin typeface="+mn-lt"/>
                <a:ea typeface="+mn-ea"/>
                <a:cs typeface="+mn-cs"/>
              </a:rPr>
              <a:t>6</a:t>
            </a:r>
            <a:r>
              <a:rPr kumimoji="0" lang="fa-IR" sz="2800" b="1" i="0" u="none" strike="noStrike" kern="0" cap="none" spc="0" normalizeH="0" baseline="0" noProof="0">
                <a:ln>
                  <a:noFill/>
                </a:ln>
                <a:solidFill>
                  <a:schemeClr val="tx1"/>
                </a:solidFill>
                <a:effectLst/>
                <a:uLnTx/>
                <a:uFillTx/>
                <a:latin typeface="+mn-lt"/>
                <a:ea typeface="+mn-ea"/>
                <a:cs typeface="+mn-cs"/>
              </a:rPr>
              <a:t> ارائه شده اند</a:t>
            </a:r>
            <a:r>
              <a:rPr kumimoji="0" lang="en-US" sz="2800" b="1" i="0" u="none" strike="noStrike" kern="0" cap="none" spc="0" normalizeH="0" baseline="0" noProof="0">
                <a:ln>
                  <a:noFill/>
                </a:ln>
                <a:solidFill>
                  <a:schemeClr val="tx1"/>
                </a:solidFill>
                <a:effectLst/>
                <a:uLnTx/>
                <a:uFillTx/>
                <a:latin typeface="+mn-lt"/>
                <a:ea typeface="+mn-ea"/>
                <a:cs typeface="+mn-cs"/>
              </a:rPr>
              <a:t>,</a:t>
            </a:r>
            <a:r>
              <a:rPr kumimoji="0" lang="fa-IR" sz="2800" b="1" i="0" u="none" strike="noStrike" kern="0" cap="none" spc="0" normalizeH="0" baseline="0" noProof="0">
                <a:ln>
                  <a:noFill/>
                </a:ln>
                <a:solidFill>
                  <a:schemeClr val="tx1"/>
                </a:solidFill>
                <a:effectLst/>
                <a:uLnTx/>
                <a:uFillTx/>
                <a:latin typeface="+mn-lt"/>
                <a:ea typeface="+mn-ea"/>
                <a:cs typeface="+mn-cs"/>
              </a:rPr>
              <a:t> لازم هستند اما کافی خیر.</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a-IR" sz="2800" b="1" i="0" u="none" strike="noStrike" kern="0" cap="none" spc="0" normalizeH="0" baseline="0" noProof="0">
              <a:ln>
                <a:noFill/>
              </a:ln>
              <a:solidFill>
                <a:schemeClr val="tx1"/>
              </a:solidFill>
              <a:effectLst/>
              <a:uLnTx/>
              <a:uFillTx/>
              <a:latin typeface="+mn-lt"/>
              <a:ea typeface="+mn-ea"/>
              <a:cs typeface="+mn-cs"/>
            </a:endParaRPr>
          </a:p>
          <a:p>
            <a:pPr marL="342900" marR="0" lvl="0" indent="-342900" algn="just" defTabSz="914400" rtl="1" eaLnBrk="1" fontAlgn="base" latinLnBrk="0" hangingPunct="1">
              <a:lnSpc>
                <a:spcPct val="100000"/>
              </a:lnSpc>
              <a:spcBef>
                <a:spcPct val="20000"/>
              </a:spcBef>
              <a:spcAft>
                <a:spcPct val="0"/>
              </a:spcAft>
              <a:buClrTx/>
              <a:buSzTx/>
              <a:buFontTx/>
              <a:buChar char="•"/>
              <a:tabLst/>
              <a:defRPr/>
            </a:pPr>
            <a:r>
              <a:rPr kumimoji="0" lang="fa-IR" sz="2800" b="1" i="0" u="none" strike="noStrike" kern="0" cap="none" spc="0" normalizeH="0" baseline="0" noProof="0">
                <a:ln>
                  <a:noFill/>
                </a:ln>
                <a:solidFill>
                  <a:schemeClr val="tx1"/>
                </a:solidFill>
                <a:effectLst/>
                <a:uLnTx/>
                <a:uFillTx/>
                <a:latin typeface="+mn-lt"/>
                <a:ea typeface="+mn-ea"/>
                <a:cs typeface="+mn-cs"/>
              </a:rPr>
              <a:t>سولومنز اشاره می کند استفاده از تعریف بدهی ها برای تعهدات مربوط به بازنشستگی دشوار است.</a:t>
            </a:r>
            <a:endParaRPr kumimoji="0" lang="fa-IR" sz="2800" b="1" i="0" u="none" strike="noStrike" kern="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zoom dir="in"/>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2" descr="144834.gif"/>
          <p:cNvPicPr>
            <a:picLocks noGrp="1" noChangeAspect="1"/>
          </p:cNvPicPr>
          <p:nvPr/>
        </p:nvPicPr>
        <p:blipFill>
          <a:blip r:embed="rId2" cstate="print"/>
          <a:stretch>
            <a:fillRect/>
          </a:stretch>
        </p:blipFill>
        <p:spPr>
          <a:xfrm>
            <a:off x="2590800" y="1371600"/>
            <a:ext cx="4267200" cy="42672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38600" y="304800"/>
            <a:ext cx="5105400" cy="646331"/>
          </a:xfrm>
          <a:prstGeom prst="rect">
            <a:avLst/>
          </a:prstGeom>
          <a:noFill/>
        </p:spPr>
        <p:txBody>
          <a:bodyPr wrap="square" rtlCol="1">
            <a:spAutoFit/>
          </a:bodyPr>
          <a:lstStyle/>
          <a:p>
            <a:pPr algn="just"/>
            <a:r>
              <a:rPr lang="fa-IR" sz="3600" b="1" dirty="0">
                <a:cs typeface="+mj-cs"/>
              </a:rPr>
              <a:t>خاصه های قابل اندازه گیری</a:t>
            </a:r>
          </a:p>
        </p:txBody>
      </p:sp>
      <p:sp>
        <p:nvSpPr>
          <p:cNvPr id="4" name="Title 1"/>
          <p:cNvSpPr txBox="1">
            <a:spLocks/>
          </p:cNvSpPr>
          <p:nvPr/>
        </p:nvSpPr>
        <p:spPr>
          <a:xfrm>
            <a:off x="685800" y="1219200"/>
            <a:ext cx="8229600" cy="4068762"/>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fa-IR" sz="2400" b="1" i="0" u="none" strike="noStrike" kern="0" cap="none" spc="0" normalizeH="0" baseline="0" noProof="0" dirty="0">
                <a:ln>
                  <a:noFill/>
                </a:ln>
                <a:solidFill>
                  <a:schemeClr val="tx2"/>
                </a:solidFill>
                <a:effectLst/>
                <a:uLnTx/>
                <a:uFillTx/>
                <a:latin typeface="+mj-lt"/>
                <a:ea typeface="+mj-ea"/>
                <a:cs typeface="+mj-cs"/>
              </a:rPr>
              <a:t>1- بهای تاریخی</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2- بهای جاری</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3-ارزش جاری بازار</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4- خالص ارزش قابل تحقق</a:t>
            </a:r>
            <a:br>
              <a:rPr kumimoji="0" lang="fa-IR" sz="2400" b="1" i="0" u="none" strike="noStrike" kern="0" cap="none" spc="0" normalizeH="0" baseline="0" noProof="0" dirty="0">
                <a:ln>
                  <a:noFill/>
                </a:ln>
                <a:solidFill>
                  <a:schemeClr val="tx2"/>
                </a:solidFill>
                <a:effectLst/>
                <a:uLnTx/>
                <a:uFillTx/>
                <a:latin typeface="+mj-lt"/>
                <a:ea typeface="+mj-ea"/>
                <a:cs typeface="+mj-cs"/>
              </a:rPr>
            </a:br>
            <a:r>
              <a:rPr kumimoji="0" lang="fa-IR" sz="2400" b="1" i="0" u="none" strike="noStrike" kern="0" cap="none" spc="0" normalizeH="0" baseline="0" noProof="0" dirty="0">
                <a:ln>
                  <a:noFill/>
                </a:ln>
                <a:solidFill>
                  <a:schemeClr val="tx2"/>
                </a:solidFill>
                <a:effectLst/>
                <a:uLnTx/>
                <a:uFillTx/>
                <a:latin typeface="+mj-lt"/>
                <a:ea typeface="+mj-ea"/>
                <a:cs typeface="+mj-cs"/>
              </a:rPr>
              <a:t>5-ارزش فعلی</a:t>
            </a:r>
          </a:p>
          <a:p>
            <a:pPr marL="0" marR="0" lvl="0" indent="0" algn="r" defTabSz="914400" rtl="1" eaLnBrk="1" fontAlgn="base" latinLnBrk="0" hangingPunct="1">
              <a:lnSpc>
                <a:spcPct val="100000"/>
              </a:lnSpc>
              <a:spcBef>
                <a:spcPct val="0"/>
              </a:spcBef>
              <a:spcAft>
                <a:spcPct val="0"/>
              </a:spcAft>
              <a:buClrTx/>
              <a:buSzTx/>
              <a:buFontTx/>
              <a:buNone/>
              <a:tabLst/>
              <a:defRPr/>
            </a:pPr>
            <a:endParaRPr lang="fa-IR" sz="2400" b="1" kern="0" dirty="0">
              <a:solidFill>
                <a:schemeClr val="tx2"/>
              </a:solidFill>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1" i="0" u="none" strike="noStrike" kern="0" cap="none" spc="0" normalizeH="0" baseline="0" noProof="0" dirty="0">
              <a:ln>
                <a:noFill/>
              </a:ln>
              <a:solidFill>
                <a:schemeClr val="tx2"/>
              </a:solidFill>
              <a:effectLst/>
              <a:uLnTx/>
              <a:uFillTx/>
              <a:latin typeface="+mj-lt"/>
              <a:ea typeface="+mj-ea"/>
              <a:cs typeface="+mj-cs"/>
            </a:endParaRPr>
          </a:p>
          <a:p>
            <a:pPr marL="0" marR="0" lvl="0" indent="0" algn="r" defTabSz="914400" rtl="1" eaLnBrk="1" fontAlgn="base" latinLnBrk="0" hangingPunct="1">
              <a:lnSpc>
                <a:spcPct val="100000"/>
              </a:lnSpc>
              <a:spcBef>
                <a:spcPct val="0"/>
              </a:spcBef>
              <a:spcAft>
                <a:spcPct val="0"/>
              </a:spcAft>
              <a:buClrTx/>
              <a:buSzTx/>
              <a:buFontTx/>
              <a:buNone/>
              <a:tabLst/>
              <a:defRPr/>
            </a:pPr>
            <a:r>
              <a:rPr lang="fa-IR" sz="2400" b="1" kern="0" dirty="0">
                <a:solidFill>
                  <a:schemeClr val="tx2"/>
                </a:solidFill>
                <a:latin typeface="+mj-lt"/>
                <a:ea typeface="+mj-ea"/>
                <a:cs typeface="+mj-cs"/>
              </a:rPr>
              <a:t>ئر دیدگاه میلر 3 </a:t>
            </a:r>
            <a:r>
              <a:rPr lang="en-US" sz="2400" b="1" kern="0" dirty="0">
                <a:solidFill>
                  <a:schemeClr val="tx2"/>
                </a:solidFill>
                <a:latin typeface="+mj-lt"/>
                <a:ea typeface="+mj-ea"/>
                <a:cs typeface="+mj-cs"/>
              </a:rPr>
              <a:t>SFAC</a:t>
            </a:r>
            <a:r>
              <a:rPr lang="fa-IR" sz="2400" b="1" kern="0" dirty="0">
                <a:solidFill>
                  <a:schemeClr val="tx2"/>
                </a:solidFill>
                <a:latin typeface="+mj-lt"/>
                <a:ea typeface="+mj-ea"/>
                <a:cs typeface="+mj-cs"/>
              </a:rPr>
              <a:t> اول منجر به تغییرات تند و رادیکال در رویه های حسابداری شده بودند اما </a:t>
            </a:r>
            <a:r>
              <a:rPr lang="en-US" sz="2400" b="1" kern="0" dirty="0">
                <a:solidFill>
                  <a:schemeClr val="tx2"/>
                </a:solidFill>
                <a:latin typeface="+mj-lt"/>
                <a:ea typeface="+mj-ea"/>
                <a:cs typeface="+mj-cs"/>
              </a:rPr>
              <a:t>SFAC </a:t>
            </a:r>
            <a:r>
              <a:rPr lang="fa-IR" sz="2400" b="1" kern="0" dirty="0">
                <a:solidFill>
                  <a:schemeClr val="tx2"/>
                </a:solidFill>
                <a:latin typeface="+mj-lt"/>
                <a:ea typeface="+mj-ea"/>
                <a:cs typeface="+mj-cs"/>
              </a:rPr>
              <a:t> شماره 5 در نقش یک ضد اصلاحات در پیشرفت واقعی پروژه عمل کرد.</a:t>
            </a:r>
            <a:br>
              <a:rPr kumimoji="0" lang="fa-IR" sz="2400" b="1" i="0" u="none" strike="noStrike" kern="0" cap="none" spc="0" normalizeH="0" baseline="0" noProof="0" dirty="0">
                <a:ln>
                  <a:noFill/>
                </a:ln>
                <a:solidFill>
                  <a:schemeClr val="tx2"/>
                </a:solidFill>
                <a:effectLst/>
                <a:uLnTx/>
                <a:uFillTx/>
                <a:latin typeface="+mj-lt"/>
                <a:ea typeface="+mj-ea"/>
                <a:cs typeface="+mj-cs"/>
              </a:rPr>
            </a:br>
            <a:br>
              <a:rPr kumimoji="0" lang="fa-IR" sz="2400" b="1" i="0" u="none" strike="noStrike" kern="0" cap="none" spc="0" normalizeH="0" baseline="0" noProof="0" dirty="0">
                <a:ln>
                  <a:noFill/>
                </a:ln>
                <a:solidFill>
                  <a:schemeClr val="tx2"/>
                </a:solidFill>
                <a:effectLst/>
                <a:uLnTx/>
                <a:uFillTx/>
                <a:latin typeface="+mj-lt"/>
                <a:ea typeface="+mj-ea"/>
                <a:cs typeface="+mj-cs"/>
              </a:rPr>
            </a:br>
            <a:endParaRPr kumimoji="0" lang="fa-IR" sz="2400" b="0"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00200" y="274638"/>
            <a:ext cx="7086600" cy="4983162"/>
          </a:xfrm>
        </p:spPr>
        <p:txBody>
          <a:bodyPr/>
          <a:lstStyle/>
          <a:p>
            <a:pPr algn="r">
              <a:buFont typeface="Wingdings" pitchFamily="2" charset="2"/>
              <a:buChar char="q"/>
            </a:pPr>
            <a:r>
              <a:rPr lang="en-US" sz="3800" b="1" dirty="0"/>
              <a:t>SFAC</a:t>
            </a:r>
            <a:r>
              <a:rPr lang="fa-IR" sz="3800" b="1" dirty="0"/>
              <a:t> شماره 6:</a:t>
            </a:r>
            <a:br>
              <a:rPr lang="fa-IR" sz="3800" b="1" dirty="0"/>
            </a:br>
            <a:br>
              <a:rPr lang="fa-IR" sz="3800" b="1" dirty="0"/>
            </a:br>
            <a:r>
              <a:rPr lang="fa-IR" sz="2800" b="1" dirty="0"/>
              <a:t> </a:t>
            </a:r>
            <a:br>
              <a:rPr lang="fa-IR" sz="3800" b="1" dirty="0"/>
            </a:br>
            <a:endParaRPr lang="fa-IR" sz="3800" b="1" dirty="0"/>
          </a:p>
        </p:txBody>
      </p:sp>
      <p:sp>
        <p:nvSpPr>
          <p:cNvPr id="4" name="Title 1"/>
          <p:cNvSpPr txBox="1">
            <a:spLocks/>
          </p:cNvSpPr>
          <p:nvPr/>
        </p:nvSpPr>
        <p:spPr>
          <a:xfrm>
            <a:off x="685800" y="1371600"/>
            <a:ext cx="8229600" cy="1143000"/>
          </a:xfrm>
          <a:prstGeom prst="rect">
            <a:avLst/>
          </a:prstGeo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endParaRPr kumimoji="0" lang="fa-IR" sz="2400" b="0" i="0" u="none" strike="noStrike" kern="0" cap="none" spc="0" normalizeH="0" baseline="0" noProof="0" dirty="0">
              <a:ln>
                <a:noFill/>
              </a:ln>
              <a:solidFill>
                <a:schemeClr val="tx2"/>
              </a:solidFill>
              <a:effectLst/>
              <a:uLnTx/>
              <a:uFillTx/>
              <a:latin typeface="+mj-lt"/>
              <a:ea typeface="+mj-ea"/>
              <a:cs typeface="+mj-cs"/>
            </a:endParaRPr>
          </a:p>
        </p:txBody>
      </p:sp>
      <p:sp>
        <p:nvSpPr>
          <p:cNvPr id="5" name="Title 4"/>
          <p:cNvSpPr txBox="1">
            <a:spLocks/>
          </p:cNvSpPr>
          <p:nvPr/>
        </p:nvSpPr>
        <p:spPr>
          <a:xfrm>
            <a:off x="1371600" y="1752600"/>
            <a:ext cx="7467600" cy="35814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جایگزین </a:t>
            </a:r>
            <a:r>
              <a:rPr kumimoji="0" lang="en-US" sz="2800" b="1" i="0" u="none" strike="noStrike" kern="0" cap="none" spc="0" normalizeH="0" baseline="0" noProof="0" dirty="0">
                <a:ln>
                  <a:noFill/>
                </a:ln>
                <a:solidFill>
                  <a:schemeClr val="tx2"/>
                </a:solidFill>
                <a:effectLst/>
                <a:uLnTx/>
                <a:uFillTx/>
                <a:latin typeface="+mj-lt"/>
                <a:ea typeface="+mj-ea"/>
                <a:cs typeface="+mj-cs"/>
              </a:rPr>
              <a:t>SFAC</a:t>
            </a:r>
            <a:r>
              <a:rPr kumimoji="0" lang="fa-IR" sz="2800" b="1" i="0" u="none" strike="noStrike" kern="0" cap="none" spc="0" normalizeH="0" baseline="0" noProof="0" dirty="0">
                <a:ln>
                  <a:noFill/>
                </a:ln>
                <a:solidFill>
                  <a:schemeClr val="tx2"/>
                </a:solidFill>
                <a:effectLst/>
                <a:uLnTx/>
                <a:uFillTx/>
                <a:latin typeface="+mj-lt"/>
                <a:ea typeface="+mj-ea"/>
                <a:cs typeface="+mj-cs"/>
              </a:rPr>
              <a:t> شماره 3 میباشد وتعاریف گسترش یافتند تا سازمانهای غیر تجاری را نیز در بر بگیرند این بیانیه چیزی به چارچوب نظری نمی افزاید.</a:t>
            </a:r>
          </a:p>
          <a:p>
            <a:pPr marL="0" marR="0" lvl="0" indent="0" algn="just" defTabSz="914400" rtl="1" eaLnBrk="1" fontAlgn="base" latinLnBrk="0" hangingPunct="1">
              <a:lnSpc>
                <a:spcPct val="100000"/>
              </a:lnSpc>
              <a:spcBef>
                <a:spcPct val="0"/>
              </a:spcBef>
              <a:spcAft>
                <a:spcPct val="0"/>
              </a:spcAft>
              <a:buClrTx/>
              <a:buSzTx/>
              <a:buFontTx/>
              <a:buNone/>
              <a:tabLst/>
              <a:defRPr/>
            </a:pPr>
            <a:r>
              <a:rPr lang="fa-IR" sz="2800" b="1" kern="0" dirty="0">
                <a:solidFill>
                  <a:schemeClr val="tx2"/>
                </a:solidFill>
                <a:latin typeface="+mj-lt"/>
                <a:ea typeface="+mj-ea"/>
                <a:cs typeface="+mj-cs"/>
              </a:rPr>
              <a:t>در </a:t>
            </a:r>
            <a:r>
              <a:rPr lang="en-US" sz="2800" b="1" kern="0" dirty="0">
                <a:solidFill>
                  <a:schemeClr val="tx2"/>
                </a:solidFill>
                <a:latin typeface="+mj-lt"/>
                <a:ea typeface="+mj-ea"/>
                <a:cs typeface="+mj-cs"/>
              </a:rPr>
              <a:t>SFAC</a:t>
            </a:r>
            <a:r>
              <a:rPr lang="fa-IR" sz="2800" b="1" kern="0" dirty="0">
                <a:solidFill>
                  <a:schemeClr val="tx2"/>
                </a:solidFill>
                <a:latin typeface="+mj-lt"/>
                <a:ea typeface="+mj-ea"/>
                <a:cs typeface="+mj-cs"/>
              </a:rPr>
              <a:t> شماره 6 تعریف 10 عنصر صورت های مالی با تغییراتی جزئی نسبت به </a:t>
            </a:r>
            <a:r>
              <a:rPr lang="en-US" sz="2800" b="1" kern="0" dirty="0">
                <a:solidFill>
                  <a:schemeClr val="tx2"/>
                </a:solidFill>
                <a:latin typeface="+mj-lt"/>
                <a:ea typeface="+mj-ea"/>
                <a:cs typeface="+mj-cs"/>
              </a:rPr>
              <a:t>SFAC</a:t>
            </a:r>
            <a:r>
              <a:rPr lang="fa-IR" sz="2800" b="1" kern="0" dirty="0">
                <a:solidFill>
                  <a:schemeClr val="tx2"/>
                </a:solidFill>
                <a:latin typeface="+mj-lt"/>
                <a:ea typeface="+mj-ea"/>
                <a:cs typeface="+mj-cs"/>
              </a:rPr>
              <a:t> شماره 3 ارائه شده اند.</a:t>
            </a:r>
          </a:p>
          <a:p>
            <a:pPr marL="0" marR="0" lvl="0" indent="0" algn="just" defTabSz="914400" rtl="1" eaLnBrk="1" fontAlgn="base" latinLnBrk="0" hangingPunct="1">
              <a:lnSpc>
                <a:spcPct val="100000"/>
              </a:lnSpc>
              <a:spcBef>
                <a:spcPct val="0"/>
              </a:spcBef>
              <a:spcAft>
                <a:spcPct val="0"/>
              </a:spcAft>
              <a:buClrTx/>
              <a:buSzTx/>
              <a:buFontTx/>
              <a:buNone/>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این تعاریف نسبت به بیانیه </a:t>
            </a:r>
            <a:r>
              <a:rPr kumimoji="0" lang="en-US" sz="2800" b="1" i="0" u="none" strike="noStrike" kern="0" cap="none" spc="0" normalizeH="0" baseline="0" noProof="0" dirty="0">
                <a:ln>
                  <a:noFill/>
                </a:ln>
                <a:solidFill>
                  <a:schemeClr val="tx2"/>
                </a:solidFill>
                <a:effectLst/>
                <a:uLnTx/>
                <a:uFillTx/>
                <a:latin typeface="+mj-lt"/>
                <a:ea typeface="+mj-ea"/>
                <a:cs typeface="+mj-cs"/>
              </a:rPr>
              <a:t>APB</a:t>
            </a:r>
            <a:r>
              <a:rPr kumimoji="0" lang="fa-IR" sz="2800" b="1" i="0" u="none" strike="noStrike" kern="0" cap="none" spc="0" normalizeH="0" baseline="0" noProof="0" dirty="0">
                <a:ln>
                  <a:noFill/>
                </a:ln>
                <a:solidFill>
                  <a:schemeClr val="tx2"/>
                </a:solidFill>
                <a:effectLst/>
                <a:uLnTx/>
                <a:uFillTx/>
                <a:latin typeface="+mj-lt"/>
                <a:ea typeface="+mj-ea"/>
                <a:cs typeface="+mj-cs"/>
              </a:rPr>
              <a:t>4</a:t>
            </a:r>
            <a:r>
              <a:rPr kumimoji="0" lang="fa-IR" sz="2800" b="1" i="0" u="none" strike="noStrike" kern="0" cap="none" spc="0" normalizeH="0" noProof="0" dirty="0">
                <a:ln>
                  <a:noFill/>
                </a:ln>
                <a:solidFill>
                  <a:schemeClr val="tx2"/>
                </a:solidFill>
                <a:effectLst/>
                <a:uLnTx/>
                <a:uFillTx/>
                <a:latin typeface="+mj-lt"/>
                <a:ea typeface="+mj-ea"/>
                <a:cs typeface="+mj-cs"/>
              </a:rPr>
              <a:t> پیشرفت قابل توجهی دارند. </a:t>
            </a:r>
            <a:endParaRPr kumimoji="0" lang="fa-IR" sz="2800" b="0"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r">
              <a:buFont typeface="Wingdings" pitchFamily="2" charset="2"/>
              <a:buChar char="q"/>
            </a:pPr>
            <a:r>
              <a:rPr lang="fa-IR" sz="3800" b="1" dirty="0"/>
              <a:t> </a:t>
            </a:r>
            <a:r>
              <a:rPr lang="en-US" sz="3800" b="1" dirty="0"/>
              <a:t>SFAC</a:t>
            </a:r>
            <a:r>
              <a:rPr lang="fa-IR" sz="3800" b="1" dirty="0"/>
              <a:t> شماره7 :</a:t>
            </a:r>
          </a:p>
        </p:txBody>
      </p:sp>
      <p:sp>
        <p:nvSpPr>
          <p:cNvPr id="7" name="Title 1"/>
          <p:cNvSpPr txBox="1">
            <a:spLocks/>
          </p:cNvSpPr>
          <p:nvPr/>
        </p:nvSpPr>
        <p:spPr>
          <a:xfrm>
            <a:off x="914400" y="1676400"/>
            <a:ext cx="8001000" cy="4495800"/>
          </a:xfrm>
          <a:prstGeom prst="rect">
            <a:avLst/>
          </a:prstGeom>
        </p:spPr>
        <p:txBody>
          <a:bodyPr/>
          <a:lstStyle/>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اهمیت گزارش تروبلاد و تاکیدآن بر اهمیت جریانهای نقد </a:t>
            </a:r>
          </a:p>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این بیانیه بیشتر به مسایل خاص اندازه گیری می پردازد تا مسایل نظری گسترده تر</a:t>
            </a:r>
          </a:p>
          <a:p>
            <a:pPr marL="0" marR="0" lvl="0" indent="0" algn="just" defTabSz="914400" rtl="1" eaLnBrk="1" fontAlgn="base" latinLnBrk="0" hangingPunct="1">
              <a:lnSpc>
                <a:spcPct val="100000"/>
              </a:lnSpc>
              <a:spcBef>
                <a:spcPct val="0"/>
              </a:spcBef>
              <a:spcAft>
                <a:spcPct val="0"/>
              </a:spcAft>
              <a:buClrTx/>
              <a:buSzTx/>
              <a:buFontTx/>
              <a:buChar char="-"/>
              <a:tabLst/>
              <a:defRPr/>
            </a:pPr>
            <a:r>
              <a:rPr lang="fa-IR" sz="2800" b="1" kern="0" dirty="0">
                <a:solidFill>
                  <a:schemeClr val="tx2"/>
                </a:solidFill>
                <a:latin typeface="+mj-lt"/>
                <a:ea typeface="+mj-ea"/>
                <a:cs typeface="+mj-cs"/>
              </a:rPr>
              <a:t> این ها و بدهی ها یانیه مربوط به مواردی است که رقم اندازه گیری شده جاری بازار در هنگام شناخت در دسترس نباشند. در چنین شرایطی به جای آنها باید از جریانهای نقد آتی برآوردی برای اندازه گیری دارایی ها و بدهی ها استفاده کرد.</a:t>
            </a:r>
          </a:p>
          <a:p>
            <a:pPr marL="0" marR="0" lvl="0" indent="0" algn="just" defTabSz="914400" rtl="1" eaLnBrk="1" fontAlgn="base" latinLnBrk="0" hangingPunct="1">
              <a:lnSpc>
                <a:spcPct val="100000"/>
              </a:lnSpc>
              <a:spcBef>
                <a:spcPct val="0"/>
              </a:spcBef>
              <a:spcAft>
                <a:spcPct val="0"/>
              </a:spcAft>
              <a:buClrTx/>
              <a:buSzTx/>
              <a:buFontTx/>
              <a:buChar char="-"/>
              <a:tabLst/>
              <a:defRPr/>
            </a:pPr>
            <a:r>
              <a:rPr kumimoji="0" lang="fa-IR" sz="2800" b="1" i="0" u="none" strike="noStrike" kern="0" cap="none" spc="0" normalizeH="0" baseline="0" noProof="0" dirty="0">
                <a:ln>
                  <a:noFill/>
                </a:ln>
                <a:solidFill>
                  <a:schemeClr val="tx2"/>
                </a:solidFill>
                <a:effectLst/>
                <a:uLnTx/>
                <a:uFillTx/>
                <a:latin typeface="+mj-lt"/>
                <a:ea typeface="+mj-ea"/>
                <a:cs typeface="+mj-cs"/>
              </a:rPr>
              <a:t> </a:t>
            </a:r>
            <a:r>
              <a:rPr kumimoji="0" lang="en-US" sz="2800" b="1" i="0" u="none" strike="noStrike" kern="0" cap="none" spc="0" normalizeH="0" baseline="0" noProof="0" dirty="0">
                <a:ln>
                  <a:noFill/>
                </a:ln>
                <a:solidFill>
                  <a:schemeClr val="tx2"/>
                </a:solidFill>
                <a:effectLst/>
                <a:uLnTx/>
                <a:uFillTx/>
                <a:latin typeface="+mj-lt"/>
                <a:ea typeface="+mj-ea"/>
                <a:cs typeface="+mj-cs"/>
              </a:rPr>
              <a:t>SFAC</a:t>
            </a:r>
            <a:r>
              <a:rPr kumimoji="0" lang="fa-IR" sz="2800" b="1" i="0" u="none" strike="noStrike" kern="0" cap="none" spc="0" normalizeH="0" baseline="0" noProof="0" dirty="0">
                <a:ln>
                  <a:noFill/>
                </a:ln>
                <a:solidFill>
                  <a:schemeClr val="tx2"/>
                </a:solidFill>
                <a:effectLst/>
                <a:uLnTx/>
                <a:uFillTx/>
                <a:latin typeface="+mj-lt"/>
                <a:ea typeface="+mj-ea"/>
                <a:cs typeface="+mj-cs"/>
              </a:rPr>
              <a:t> شماره 7</a:t>
            </a:r>
            <a:r>
              <a:rPr kumimoji="0" lang="fa-IR" sz="2800" b="1" i="0" u="none" strike="noStrike" kern="0" cap="none" spc="0" normalizeH="0" noProof="0" dirty="0">
                <a:ln>
                  <a:noFill/>
                </a:ln>
                <a:solidFill>
                  <a:schemeClr val="tx2"/>
                </a:solidFill>
                <a:effectLst/>
                <a:uLnTx/>
                <a:uFillTx/>
                <a:latin typeface="+mj-lt"/>
                <a:ea typeface="+mj-ea"/>
                <a:cs typeface="+mj-cs"/>
              </a:rPr>
              <a:t> تنها در زمینه شناخت اولیه کاربرد دارد .</a:t>
            </a:r>
          </a:p>
          <a:p>
            <a:pPr marL="0" marR="0" lvl="0" indent="0" algn="just" defTabSz="914400" rtl="1" eaLnBrk="1" fontAlgn="base" latinLnBrk="0" hangingPunct="1">
              <a:lnSpc>
                <a:spcPct val="100000"/>
              </a:lnSpc>
              <a:spcBef>
                <a:spcPct val="0"/>
              </a:spcBef>
              <a:spcAft>
                <a:spcPct val="0"/>
              </a:spcAft>
              <a:buClrTx/>
              <a:buSzTx/>
              <a:tabLst/>
              <a:defRPr/>
            </a:pPr>
            <a:endParaRPr kumimoji="0" lang="fa-IR" sz="28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62000" y="3962400"/>
            <a:ext cx="7772400" cy="1470025"/>
          </a:xfrm>
        </p:spPr>
        <p:txBody>
          <a:bodyPr/>
          <a:lstStyle/>
          <a:p>
            <a:pPr algn="r"/>
            <a:br>
              <a:rPr lang="fa-IR" sz="3200" dirty="0"/>
            </a:br>
            <a:endParaRPr lang="fa-IR" sz="3200" dirty="0"/>
          </a:p>
        </p:txBody>
      </p:sp>
      <p:sp>
        <p:nvSpPr>
          <p:cNvPr id="3" name="Subtitle 2"/>
          <p:cNvSpPr>
            <a:spLocks noGrp="1"/>
          </p:cNvSpPr>
          <p:nvPr>
            <p:ph type="subTitle" idx="1"/>
          </p:nvPr>
        </p:nvSpPr>
        <p:spPr>
          <a:xfrm>
            <a:off x="1371600" y="762000"/>
            <a:ext cx="7315200" cy="4495800"/>
          </a:xfrm>
        </p:spPr>
        <p:txBody>
          <a:bodyPr/>
          <a:lstStyle/>
          <a:p>
            <a:pPr lvl="0" algn="just">
              <a:spcBef>
                <a:spcPct val="0"/>
              </a:spcBef>
              <a:defRPr/>
            </a:pPr>
            <a:r>
              <a:rPr lang="fa-IR" sz="3800" b="1" dirty="0">
                <a:solidFill>
                  <a:schemeClr val="tx2"/>
                </a:solidFill>
              </a:rPr>
              <a:t>این بیانیه به 2 قسمت تقسیم میشود  :  </a:t>
            </a:r>
          </a:p>
          <a:p>
            <a:pPr lvl="0" algn="just">
              <a:spcBef>
                <a:spcPct val="0"/>
              </a:spcBef>
              <a:defRPr/>
            </a:pPr>
            <a:r>
              <a:rPr lang="fa-IR" b="1" dirty="0">
                <a:solidFill>
                  <a:schemeClr val="tx2"/>
                </a:solidFill>
              </a:rPr>
              <a:t>                                                      </a:t>
            </a:r>
          </a:p>
          <a:p>
            <a:pPr lvl="0" algn="just">
              <a:spcBef>
                <a:spcPct val="0"/>
              </a:spcBef>
              <a:buFont typeface="Wingdings" pitchFamily="2" charset="2"/>
              <a:buChar char="v"/>
            </a:pPr>
            <a:r>
              <a:rPr lang="fa-IR" b="1" dirty="0">
                <a:solidFill>
                  <a:schemeClr val="tx2"/>
                </a:solidFill>
              </a:rPr>
              <a:t>   اندازه گیری دارای ها به ارزش فعلی </a:t>
            </a:r>
          </a:p>
          <a:p>
            <a:pPr lvl="0" algn="just">
              <a:spcBef>
                <a:spcPct val="0"/>
              </a:spcBef>
            </a:pPr>
            <a:endParaRPr lang="fa-IR" b="1" dirty="0">
              <a:solidFill>
                <a:schemeClr val="tx2"/>
              </a:solidFill>
            </a:endParaRPr>
          </a:p>
          <a:p>
            <a:pPr lvl="0" algn="just">
              <a:spcBef>
                <a:spcPct val="0"/>
              </a:spcBef>
              <a:buFont typeface="Wingdings" pitchFamily="2" charset="2"/>
              <a:buChar char="v"/>
            </a:pPr>
            <a:r>
              <a:rPr lang="fa-IR" b="1" dirty="0">
                <a:solidFill>
                  <a:schemeClr val="tx2"/>
                </a:solidFill>
              </a:rPr>
              <a:t>   اندازه گیری بدهی ها به ارزش فعلی</a:t>
            </a:r>
          </a:p>
          <a:p>
            <a:pPr lvl="0" algn="just">
              <a:spcBef>
                <a:spcPct val="0"/>
              </a:spcBef>
            </a:pPr>
            <a:endParaRPr lang="fa-IR" b="1" dirty="0">
              <a:solidFill>
                <a:schemeClr val="tx2"/>
              </a:solidFill>
            </a:endParaRPr>
          </a:p>
          <a:p>
            <a:pPr algn="just"/>
            <a:endParaRPr lang="fa-IR" sz="2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Theme8">
  <a:themeElements>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Theme8</Template>
  <TotalTime>1325</TotalTime>
  <Words>2577</Words>
  <Application>Microsoft Office PowerPoint</Application>
  <PresentationFormat>On-screen Show (4:3)</PresentationFormat>
  <Paragraphs>230</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Arial</vt:lpstr>
      <vt:lpstr>Calibri</vt:lpstr>
      <vt:lpstr>Wingdings</vt:lpstr>
      <vt:lpstr>Theme8</vt:lpstr>
      <vt:lpstr>PowerPoint Presentation</vt:lpstr>
      <vt:lpstr>PowerPoint Presentation</vt:lpstr>
      <vt:lpstr>سند اول ASOBAT وسند ششم SATTA پیش از انتشار پروژه چارچوب نظری منتشر شدند و در تدوین چارچوب نظری نقش مهمی داشتند.    چارچوب نظری                 سندی تکامل یافته                                             توانایی بهبود یافتن   چارچوب نظری شامل هفت بخش است و به هر یک از این بخش ها یک « بیانیه مفاهیم حسابداری مالی» (SFAC  ) میگویند.</vt:lpstr>
      <vt:lpstr>PowerPoint Presentation</vt:lpstr>
      <vt:lpstr>PowerPoint Presentation</vt:lpstr>
      <vt:lpstr>PowerPoint Presentation</vt:lpstr>
      <vt:lpstr>PowerPoint Presentation</vt:lpstr>
      <vt:lpstr>PowerPoint Presentation</vt:lpstr>
      <vt:lpstr>PowerPoint Presentation</vt:lpstr>
      <vt:lpstr>مربوط بودن :   توانايي ايجاد تفاوت در تصميم از طريق كمك به استفاده كنندگان براي پيش بيني نتايج رويدادهاي گذشته ، حال و آينده و يا تاييد يا اصلاح انتظارات</vt:lpstr>
      <vt:lpstr>ناسازگاری احتمالی بین دو جنبه مربوط بودن</vt:lpstr>
      <vt:lpstr>PowerPoint Presentation</vt:lpstr>
      <vt:lpstr>قابلیت اتکا:</vt:lpstr>
      <vt:lpstr>تایید پذیری(قابلیت اثبات یا قابلیت تایید):</vt:lpstr>
      <vt:lpstr>صداقت در ارائه: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SFAC شماره 6:    </vt:lpstr>
      <vt:lpstr> SFAC شماره7 :</vt:lpstr>
      <vt:lpstr>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Acer</dc:creator>
  <cp:lastModifiedBy>DELL</cp:lastModifiedBy>
  <cp:revision>144</cp:revision>
  <dcterms:created xsi:type="dcterms:W3CDTF">2006-08-16T00:00:00Z</dcterms:created>
  <dcterms:modified xsi:type="dcterms:W3CDTF">2023-06-14T13:51:55Z</dcterms:modified>
</cp:coreProperties>
</file>