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8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485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9482" y="0"/>
            <a:ext cx="846242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5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جغرافیا </a:t>
            </a:r>
            <a:r>
              <a:rPr lang="fa-IR" sz="5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چهارم انسانی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5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مبحث : جغرافیا و آمایش سرزمین</a:t>
            </a:r>
            <a:endParaRPr lang="en-US" sz="54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-1905" algn="ctr" rtl="1">
              <a:lnSpc>
                <a:spcPct val="200000"/>
              </a:lnSpc>
            </a:pPr>
            <a:r>
              <a:rPr lang="fa-IR" sz="5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fa-IR" sz="54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0649" y="3106271"/>
            <a:ext cx="1126863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-کلمه ی </a:t>
            </a:r>
            <a:r>
              <a:rPr lang="fa-IR" sz="24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آمایش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از مصدر آمودن به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معنای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آمیختن،درهم ریختن،آراستن و نظم دادن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-در واقع، آمایش سرزمین ترکیبی از رشته های مختلف علوم انسانی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(انسانی،تجربی و فنی)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 که با مشارکت منطقی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شیوه ای هماهنگ به 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سازماندهی سرزمین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می پردازد 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</a:t>
            </a:r>
            <a:r>
              <a:rPr lang="fa-IR" sz="24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آمایش سرزمین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برنامه ای است که به تنظیم رابطه 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انسان و فضا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و فعالیت های انسان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پردازد و هدف آن بهره برداری منطقی از همه ی امکانات ، برای بهبود وضعیت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مادی و معنوی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اجتماع است . این برنامه ، بر اساس ارزش های اعتقادی با توجه به سوابق فرهنگی و ابزار علم و تجربه در طول زمان شکل می گیرد.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07627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3377" y="3415553"/>
            <a:ext cx="109593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هدف طرح آمایش سرزمین عبارتست از: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1.توزیع متناسب جمعیت و فعالیت های اجتماعی و اقتصادی در فضای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محلی ،منطقه ای و بین المللی، 2.سازماندهی مطلوب فضا به منظور رسیدن به توسعه ی پایدار 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-جغرافیا به ویژه </a:t>
            </a:r>
            <a:r>
              <a:rPr lang="fa-IR" sz="24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جغرافیای کاربردی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از مهمترین رشته های علمی است که می تواند در زمینه ی آمایش سرزمین نقش مهمی داشته باشد.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7915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1707" y="2554941"/>
            <a:ext cx="11779622" cy="46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تاریخچه ی پیدایش آمایش سرزمین در اروپا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پس از وقوع </a:t>
            </a:r>
            <a:r>
              <a:rPr lang="ar-SA" sz="24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جنگ جهانی دوم</a:t>
            </a:r>
            <a:r>
              <a:rPr lang="ar-SA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و بروز وقایع</a:t>
            </a:r>
            <a:r>
              <a:rPr lang="ar-SA" sz="2400" b="1" dirty="0">
                <a:solidFill>
                  <a:srgbClr val="44444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ar-SA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سیاسی و نظامی و زیست محیطی</a:t>
            </a:r>
            <a:r>
              <a:rPr lang="ar-SA" sz="2400" b="1" dirty="0">
                <a:solidFill>
                  <a:srgbClr val="44444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ar-SA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کشورهای صنعتی غرب به استفاده ی بهتر از سرزمین و توان های آن توجه کردند.چنین مسئله ای مقدمه ی طرح آمایش سرزمین در اروپا شدکه مراحل آن عبارت بودند از</a:t>
            </a:r>
            <a:endParaRPr lang="en-US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1:-گرد آوری اطلاعات مرتبط با سرزمین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2-تجزیه و تحلیل اطلاعات سرزمینی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3- تهیه ی نقشه های آمایش سرزمین و برنامه ریزی برای اجرای آن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0435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796989"/>
            <a:ext cx="88929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اهداف آمایش سرزمین در اروپا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 تقویت توسعه ی متوازن اجتماعی و اقتصادی مناطق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          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2-افزایش کیفیت سطح زندگی شهروندان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3-بهره برداری آگاهانه و مسئولانه از منابع طبیعی و حفاظت آن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4-استفاده ی عاقلانه از فضا های ملی و قاره ای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7932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2554941"/>
            <a:ext cx="11954434" cy="4067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سطوح آمایش سرزمین در اروپا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1-در سطح محلی</a:t>
            </a:r>
            <a:r>
              <a:rPr lang="fa-IR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(آمایش توان های محلی )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</a:t>
            </a:r>
            <a:r>
              <a:rPr lang="fa-IR" sz="24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سطح منطقه ای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(آمایش توان های منطقه )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مانند: منطقه ی ساحلی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3- در سطح ملی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(آمایش توان های ملی )</a:t>
            </a:r>
            <a:r>
              <a:rPr lang="fa-IR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4-در سطح قاره</a:t>
            </a:r>
            <a:r>
              <a:rPr lang="fa-IR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(هماهنگی موضوعات آمایش کشورهای مختلف ).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در حال حاضر ، آمایش سرزمین ، در اروپا بر محو رهایی استوار است که عبارتند از :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 مشارکت مردم</a:t>
            </a:r>
            <a:r>
              <a:rPr lang="fa-IR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2- هماهنگی بخش های مختلف جامعه و نیز فرهنگ</a:t>
            </a:r>
            <a:r>
              <a:rPr lang="fa-IR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 </a:t>
            </a:r>
            <a:r>
              <a:rPr lang="fa-IR" sz="24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3- منافع مشترک کلیه ی کشورهای قاره اروپا </a:t>
            </a:r>
            <a:r>
              <a:rPr lang="fa-IR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9401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2731" y="3200399"/>
            <a:ext cx="114703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آمایش سرزمین در ایران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- 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توجه به وسعت،تنوع،پراکندگی،توان های محیطی،نیروی انسانی متنوع در کشور ایران، پرداختن به </a:t>
            </a:r>
            <a:r>
              <a:rPr lang="fa-IR" sz="24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آمایش سرزمین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امری ضروری است.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تاریخچه پیداش آمایش سرزمین در ایران تفکر برنامه ریزی آمایش سرزمین در ایران به 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اواسط دهه 1340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بر می گردد. 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برای درک بهتر جایگاه آمایش سرزمین در کشور ایران ، ابتدا باید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تاریخ سازمان یابی فضایی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 مرور کنیم.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35600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1366" y="2729753"/>
            <a:ext cx="11698940" cy="5850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buFont typeface="Tahoma" panose="020B0604030504040204" pitchFamily="34" charset="0"/>
              <a:buChar char="-"/>
            </a:pPr>
            <a:r>
              <a:rPr lang="fa-IR" sz="24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مراحل  سازمان یابی فضایی در ایران تا انقلاب اسلامی: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مرحله ی اول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1-این مرحله شامل 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کلیه ی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مناطق کشور است.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2- از نظر زمانی تا اواسط حکومت 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رضا شاه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را در بر می گیرد 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3- در این مرحله ، شکل گیری فضایی به طور کلی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بدون برنامه و بدون مطالعات کارشناسی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صورت می گرفت.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4-برنامه ریزی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شهری و روستایی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به مفهوم کنونی آن وجود نداشت.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5-لزوم برنامه ریزی در عرصه های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اجتماعی و اقتصادی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محسوس نبود.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30095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5118" y="3065929"/>
            <a:ext cx="111745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مرحله ی دوم 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1-این مرحله از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اواسط سلطنت رضا شاه تا اوایل برنامه ی عمرانی پنجم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(1356-1353) ادامه داشت.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2- در این زمان ، دست اندرکاران هنوز به لزوم برنامه ریزی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اقتصادی و اجتماعی پی نبرده بودند.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3-همچنین به دلیل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توسعه نیافتگی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فقط معدودی از مناطق کشور رشدی بدون برنامه داشتند.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4- برنامه های اول تا چهارم هم به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توسعه ی کشور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کمک چندانی نکرد 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5- در اوایل برنامه ی پنجم و هم زمان با افزایش بهای نفت 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ضرورت برنامه ریزی های فضایی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آشکار شد.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996792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2387" y="2887682"/>
            <a:ext cx="114255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مرحله ی سوم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1-این مرحله در پاسخ به مشکلات برنامه ریزی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دوره قبل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(نظیر:تمرکز شدید جمعیت/فعالیت ها/سرمایه ها در تهران و همچنین مشکلات اجتماعی ناشی از آن)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آغاز شد.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2- در مرحله ی سوم ، لزوم سازماندهی فضایی احساس شد و یکی از بخش های سه گانه ی اصلی برنامه ششم (1364-1357) به برنامه ریزی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کالبدی و فضایی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اختصاص یافت.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3-به علاوه، طرح آمایش سرزمین به عنوان ابزار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توسعه ی فضایی کشور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مطرح شد.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21760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129" y="2666340"/>
            <a:ext cx="11860305" cy="4191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آمایش سرزمین پس از انقلاب اسلامی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در اوایل دهه ی 1360 بار دیگر به ضرورت آمایش سرزمین توجه شد و مرحله ی اول مطالعات آن بین سال های 1364- 1362 انجام پذیرفت.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قانون اجرای اصل چهل و هشتم (48) قانون اساسی جمهوری اسلامی ایران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 رفع هر گونه تبعیض در استفاده ی مناطق (کشوری و شهرستان ) مختلف کشور از منابع طبیعی و سرمایه های ملی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2- فراهم کردن زمینه رشد همه ی مناطق (استان و شهرستان ها ) متناسب با استعداد ها و حفظ رقابت سازنده.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3- توزیع مناسب فعالیت های اقتصادی در مناطق (استان ها و شهرستان های) مختلف کشور.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4- استفاده ی بهتر از فعالیت ها و مزیت های نسبی ، در راستای نقش منطقه ای و بین المللی کشور.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00150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5153" y="3200400"/>
            <a:ext cx="11658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سطوح آمایش سرزمین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فرآیند کلی ، آمایش سرزمین در سه سطح انجام می پذیرد که عبارتند از 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تهیه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ی طرح کلان ملی 2- آمایش در سطح منطقه ای 3- تهیه ی برنامه های توسعه و آینده نگر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 تهیه ی طرح کلان ملی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براساس این طرح فعالیت های بخش های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کشاورزی، صنایع و بازرگانی و خدمات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کشور شناسایی و خط مشی های آینده برای 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برنامه های توسعه ملی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مشخص می شود.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8893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9929" y="2433918"/>
            <a:ext cx="1113416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-آمایش در سطح منطقه ای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0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این مرحله ،</a:t>
            </a:r>
            <a:r>
              <a:rPr lang="fa-IR" sz="20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شناسایی و ارزیابی محیطی،اقتصادی،اجتماعی</a:t>
            </a:r>
            <a:r>
              <a:rPr lang="fa-IR" sz="20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و فرهنگی</a:t>
            </a:r>
            <a:r>
              <a:rPr lang="fa-IR" sz="20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و تهیه ی طرح آمایش آنها براساس اهداف مورد نظر در مرحله ی قبلی است 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0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پس از تهیه ی طرح کلان ملی، با توجه به این که مناطق جغرافیایی از</a:t>
            </a:r>
            <a:r>
              <a:rPr lang="fa-IR" sz="20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توان ها و قابلیت های متفاوتی</a:t>
            </a:r>
            <a:r>
              <a:rPr lang="fa-IR" sz="20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برخوردارند، در هرمنطقه، برنامه </a:t>
            </a:r>
            <a:r>
              <a:rPr lang="fa-IR" sz="2000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آمایش همان منطقه </a:t>
            </a:r>
            <a:r>
              <a:rPr lang="fa-IR" sz="20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تهیه می شود.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0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نقشه های لازم برای ارزیابی توان محیط زیست یک منطقه عبارتند از 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0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1-نقشه ی اقلیم 2- نقشه ی هیدرولوژی (آبهای سطحی و زیر زمینی) 3- نقشه های ناهمواری های سطح زمین (ژئومورفولوژی) 4- نقشه خاک 5-نقشه ی پراکنش گیاهی و جانوری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0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با استفاده</a:t>
            </a:r>
            <a:r>
              <a:rPr lang="fa-IR" sz="20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</a:t>
            </a:r>
            <a:r>
              <a:rPr lang="fa-IR" sz="2000" dirty="0">
                <a:solidFill>
                  <a:srgbClr val="00B0F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نقشه ها</a:t>
            </a:r>
            <a:r>
              <a:rPr lang="fa-IR" sz="2000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می توان واحدهای زیست محیطی مشابه را شناسایی کرد و سپس به برنامه ریزی و آمایش آنها پرداخت 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344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5459" y="2608729"/>
            <a:ext cx="1129552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3-تهیه </a:t>
            </a:r>
            <a:r>
              <a:rPr lang="fa-IR" sz="2000" b="1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 برنامه های توسعه و آینده نگری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0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 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1.پس از</a:t>
            </a:r>
            <a:r>
              <a:rPr lang="fa-IR" sz="20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تعیین برنامه های ملی و شناسایی توان های محیطی مناطق</a:t>
            </a:r>
            <a:r>
              <a:rPr lang="fa-IR" sz="20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طرح های کاربردی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جنبه ی </a:t>
            </a:r>
            <a:r>
              <a:rPr lang="fa-IR" sz="20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عملیاتی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به خود می گیرند.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0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2. در این مرحله</a:t>
            </a:r>
            <a:r>
              <a:rPr lang="fa-IR" sz="20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هماهنگی ارگان ها و نهادها با پروژه ها و طرح های آمایشی 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بسیار اهمیت دارد.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برنامه های آمایش همواره باید </a:t>
            </a:r>
            <a:r>
              <a:rPr lang="fa-IR" sz="20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آینده نگری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مورد توجه باشد :</a:t>
            </a:r>
            <a:r>
              <a:rPr lang="fa-IR" sz="20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مثال :با توجه به رشد جمعیت در یک منطقه و توسعه ی اقتصادی آن ، محدودیت شبکه های ارتباطی و توسعه ی حمل و نقل برای سال های آینده باید مورد توجه و برنامه ریزی قرار گیرد.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0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27501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7542" y="3119718"/>
            <a:ext cx="1116105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7030A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مزایای استفاده از آمایش سرزمین: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آمایش سرزمین در واقع مهم ترین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برنامه ی جامع توسعه ملی 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در آمایش سرزمین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توان ها و محدودیت های</a:t>
            </a:r>
            <a:r>
              <a:rPr lang="fa-IR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مناطق مختلف جغرافیایی برای توسعه ی ملی و پایدار مورد ارزیابی و توجه قرار می گیرند.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با توجه به برنامه های کلان ملی آمایش ، 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برنامه ریزی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و </a:t>
            </a:r>
            <a:r>
              <a:rPr lang="fa-IR" sz="2400" b="1" u="sng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توسعه ی مناطق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از اعتبار زیادی برخوردار است.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5854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344</Words>
  <Application>Microsoft Office PowerPoint</Application>
  <PresentationFormat>Widescreen</PresentationFormat>
  <Paragraphs>83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 Nazanin</vt:lpstr>
      <vt:lpstr>B Titr</vt:lpstr>
      <vt:lpstr>Calibri</vt:lpstr>
      <vt:lpstr>Calibri Light</vt:lpstr>
      <vt:lpstr>Tahoma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134</cp:revision>
  <dcterms:created xsi:type="dcterms:W3CDTF">2015-07-06T05:06:21Z</dcterms:created>
  <dcterms:modified xsi:type="dcterms:W3CDTF">2018-04-24T14:42:20Z</dcterms:modified>
</cp:coreProperties>
</file>