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7" r:id="rId2"/>
    <p:sldId id="260" r:id="rId3"/>
    <p:sldId id="259" r:id="rId4"/>
    <p:sldId id="261" r:id="rId5"/>
    <p:sldId id="262" r:id="rId6"/>
    <p:sldId id="263" r:id="rId7"/>
    <p:sldId id="265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DBE92B02-24B9-4B0B-8885-F9AD39F95F7D}">
          <p14:sldIdLst>
            <p14:sldId id="267"/>
            <p14:sldId id="260"/>
            <p14:sldId id="259"/>
            <p14:sldId id="261"/>
            <p14:sldId id="262"/>
            <p14:sldId id="263"/>
            <p14:sldId id="265"/>
            <p14:sldId id="264"/>
            <p14:sldId id="26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4C108FF-77B3-47BB-A530-2A7AD777B38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BAAC359-4D05-4623-97BC-DB418CF2F56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49811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1628800"/>
            <a:ext cx="7772400" cy="1512168"/>
          </a:xfrm>
        </p:spPr>
        <p:txBody>
          <a:bodyPr>
            <a:normAutofit/>
          </a:bodyPr>
          <a:lstStyle/>
          <a:p>
            <a:r>
              <a:rPr lang="fa-IR" dirty="0" smtClean="0"/>
              <a:t>ثبت حسابداری انواع چک 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21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3240360"/>
          </a:xfrm>
        </p:spPr>
        <p:txBody>
          <a:bodyPr>
            <a:no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نقد کردن چک :چک دریافت شده را مستقیماً به بانک برده وآن رانقد میکنیم این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را در وارد صندوق شرکت می شود که ثبت سند آن اینگونه است :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/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موجودی نقد / صندوق  بدهکار 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>
                <a:solidFill>
                  <a:schemeClr val="tx1"/>
                </a:solidFill>
              </a:rPr>
              <a:t> </a:t>
            </a:r>
            <a:r>
              <a:rPr lang="fa-IR" sz="2400" dirty="0" smtClean="0">
                <a:solidFill>
                  <a:schemeClr val="tx1"/>
                </a:solidFill>
              </a:rPr>
              <a:t>                                  اسناد دریافتنی نزد صندوق   بستانکار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15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229600" cy="3816424"/>
          </a:xfrm>
        </p:spPr>
        <p:txBody>
          <a:bodyPr>
            <a:normAutofit fontScale="90000"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به حساب خواباندن چک (کلر کردن ):</a:t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>اگر چک های دریافتی را به جای نقد کردن به حساب یکی از بانکهای خود خواباندیم یا کلر کردیم این مرحله را برایش ثبت و سند زیر را صادر میکنیم :</a:t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>
                <a:solidFill>
                  <a:schemeClr val="tx1"/>
                </a:solidFill>
              </a:rPr>
              <a:t/>
            </a:r>
            <a:br>
              <a:rPr lang="fa-IR" sz="2800" dirty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/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>اسناد دریافتنی در جریان وصول بانک      بدهکار </a:t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/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>                                  اسناد دریافتنی نزد صندوق      بستانکار                                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78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395536" y="1412776"/>
            <a:ext cx="8229600" cy="3456384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واگذاری چک به دیگران ( خرج چک ) :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در اینجا چک دریافت شده را بابت بدهی یا مورد دیگری به شخص سوم واگذار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کرده و به اصطلاح چک را خرج میکنیم و ثبت سند آن را به صورت زیراست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/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حساب های پرداختنی ( طرف حساب بستانکاران) بدهکار                           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>
                <a:solidFill>
                  <a:schemeClr val="tx1"/>
                </a:solidFill>
              </a:rPr>
              <a:t/>
            </a:r>
            <a:br>
              <a:rPr lang="fa-IR" sz="2400" dirty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                                         اسناد دریافتنی نزد صندوق             بستانکار </a:t>
            </a:r>
            <a:endParaRPr lang="en-US" sz="2400" dirty="0"/>
          </a:p>
        </p:txBody>
      </p:sp>
      <p:sp>
        <p:nvSpPr>
          <p:cNvPr id="3" name="Rounded Rectangle 2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26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8" y="1772816"/>
            <a:ext cx="8229600" cy="3096344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وصول چک های خوابانده شدن یا کلر :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چنانچه \ک خوابانده شده به حساب بانک وصول شده را به حساب بانکی واریز گردد و مرحله پاس شده چک به صورت زیر ثبت میشود: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موجودی نقد  بانک / بانکها تفضیلی     بدهکار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>
                <a:solidFill>
                  <a:schemeClr val="tx1"/>
                </a:solidFill>
              </a:rPr>
              <a:t/>
            </a:r>
            <a:br>
              <a:rPr lang="fa-IR" sz="2400" dirty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                         اسناد دریافتنی در جریان وصول       بستانکار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21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8" y="1988840"/>
            <a:ext cx="8229600" cy="2332848"/>
          </a:xfrm>
        </p:spPr>
        <p:txBody>
          <a:bodyPr>
            <a:normAutofit fontScale="90000"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وصول چک پرداختی :</a:t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>به محض نقد شدن چک و برداشت وجه آن از حساب بانک توسط مشتری یا دارنده چک چک واردمرحله پاس شدن می شود و ثبتی که درسند حسابداری انجام میشود به صورت زیر میباشد :  </a:t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/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>اسناد پرداختنی       بدهکار </a:t>
            </a:r>
            <a:br>
              <a:rPr lang="fa-IR" sz="2800" dirty="0" smtClean="0">
                <a:solidFill>
                  <a:schemeClr val="tx1"/>
                </a:solidFill>
              </a:rPr>
            </a:br>
            <a:r>
              <a:rPr lang="fa-IR" sz="2800" dirty="0">
                <a:solidFill>
                  <a:schemeClr val="tx1"/>
                </a:solidFill>
              </a:rPr>
              <a:t/>
            </a:r>
            <a:br>
              <a:rPr lang="fa-IR" sz="2800" dirty="0">
                <a:solidFill>
                  <a:schemeClr val="tx1"/>
                </a:solidFill>
              </a:rPr>
            </a:br>
            <a:r>
              <a:rPr lang="fa-IR" sz="2800" dirty="0" smtClean="0">
                <a:solidFill>
                  <a:schemeClr val="tx1"/>
                </a:solidFill>
              </a:rPr>
              <a:t>                     نقد و بانک / تفضیلی ها بانکها    بستانکار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03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29600" cy="2880320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عودت چک خوابانده شده یا استرداد چک :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چنانچه چک خوابانده شده به هر دلیلی نداشتن موجودی  یا بهم خوردن معامله به صاحبش برگردانده شود این مرحله ثبت سند حسابداری آن به صورت زیر میباشد: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>
                <a:solidFill>
                  <a:schemeClr val="tx1"/>
                </a:solidFill>
              </a:rPr>
              <a:t/>
            </a:r>
            <a:br>
              <a:rPr lang="fa-IR" sz="2400" dirty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اسناد دریافتنی نزد صندوق  بدهکار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>
                <a:solidFill>
                  <a:schemeClr val="tx1"/>
                </a:solidFill>
              </a:rPr>
              <a:t/>
            </a:r>
            <a:br>
              <a:rPr lang="fa-IR" sz="2400" dirty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                                   اسناد دریافتنی در جریان وصول بانک  بستانکار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45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6084168" y="332656"/>
            <a:ext cx="2520280" cy="93610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solidFill>
                  <a:schemeClr val="tx1"/>
                </a:solidFill>
              </a:rPr>
              <a:t>حسابداری مالی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4848" y="1844824"/>
            <a:ext cx="8229600" cy="2448272"/>
          </a:xfrm>
        </p:spPr>
        <p:txBody>
          <a:bodyPr>
            <a:normAutofit fontScale="90000"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عودت چک : زمانی به هر دلیلی چک واگذار شده و یا پرداخت شده  به مشتری برگردانده شود .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ثبت و سند  عودت چک  آن به صورت زیر ثبت میگردد. 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>
                <a:solidFill>
                  <a:schemeClr val="tx1"/>
                </a:solidFill>
              </a:rPr>
              <a:t/>
            </a:r>
            <a:br>
              <a:rPr lang="fa-IR" sz="2400" dirty="0">
                <a:solidFill>
                  <a:schemeClr val="tx1"/>
                </a:solidFill>
              </a:rPr>
            </a:br>
            <a:r>
              <a:rPr lang="fa-IR" sz="2400" dirty="0" smtClean="0">
                <a:solidFill>
                  <a:schemeClr val="tx1"/>
                </a:solidFill>
              </a:rPr>
              <a:t>    اسناد پرداختنی   بدهکار</a:t>
            </a:r>
            <a:br>
              <a:rPr lang="fa-IR" sz="2400" dirty="0" smtClean="0">
                <a:solidFill>
                  <a:schemeClr val="tx1"/>
                </a:solidFill>
              </a:rPr>
            </a:br>
            <a:r>
              <a:rPr lang="fa-IR" sz="2400" dirty="0">
                <a:solidFill>
                  <a:schemeClr val="tx1"/>
                </a:solidFill>
              </a:rPr>
              <a:t> </a:t>
            </a:r>
            <a:r>
              <a:rPr lang="fa-IR" sz="2400" dirty="0" smtClean="0">
                <a:solidFill>
                  <a:schemeClr val="tx1"/>
                </a:solidFill>
              </a:rPr>
              <a:t>                                 حسابهای پرداختنی (طرف حساب بستانکاران)  بستانکار </a:t>
            </a:r>
            <a:r>
              <a:rPr lang="fa-I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a-I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40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68</TotalTime>
  <Words>94</Words>
  <Application>Microsoft Office PowerPoint</Application>
  <PresentationFormat>On-screen Show (4:3)</PresentationFormat>
  <Paragraphs>17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Waveform</vt:lpstr>
      <vt:lpstr>بنام خدا</vt:lpstr>
      <vt:lpstr>ثبت حسابداری انواع چک </vt:lpstr>
      <vt:lpstr>نقد کردن چک :چک دریافت شده را مستقیماً به بانک برده وآن رانقد میکنیم این  را در وارد صندوق شرکت می شود که ثبت سند آن اینگونه است :  موجودی نقد / صندوق  بدهکار                                      اسناد دریافتنی نزد صندوق   بستانکار </vt:lpstr>
      <vt:lpstr>به حساب خواباندن چک (کلر کردن ): اگر چک های دریافتی را به جای نقد کردن به حساب یکی از بانکهای خود خواباندیم یا کلر کردیم این مرحله را برایش ثبت و سند زیر را صادر میکنیم :   اسناد دریافتنی در جریان وصول بانک      بدهکار                                     اسناد دریافتنی نزد صندوق      بستانکار                                 </vt:lpstr>
      <vt:lpstr>واگذاری چک به دیگران ( خرج چک ) : در اینجا چک دریافت شده را بابت بدهی یا مورد دیگری به شخص سوم واگذار  کرده و به اصطلاح چک را خرج میکنیم و ثبت سند آن را به صورت زیراست   حساب های پرداختنی ( طرف حساب بستانکاران) بدهکار                                                                       اسناد دریافتنی نزد صندوق             بستانکار </vt:lpstr>
      <vt:lpstr>وصول چک های خوابانده شدن یا کلر : چنانچه \ک خوابانده شده به حساب بانک وصول شده را به حساب بانکی واریز گردد و مرحله پاس شده چک به صورت زیر ثبت میشود: موجودی نقد  بانک / بانکها تفضیلی     بدهکار                            اسناد دریافتنی در جریان وصول       بستانکار </vt:lpstr>
      <vt:lpstr>وصول چک پرداختی : به محض نقد شدن چک و برداشت وجه آن از حساب بانک توسط مشتری یا دارنده چک چک واردمرحله پاس شدن می شود و ثبتی که درسند حسابداری انجام میشود به صورت زیر میباشد :    اسناد پرداختنی       بدهکار                        نقد و بانک / تفضیلی ها بانکها    بستانکار </vt:lpstr>
      <vt:lpstr>عودت چک خوابانده شده یا استرداد چک : چنانچه چک خوابانده شده به هر دلیلی نداشتن موجودی  یا بهم خوردن معامله به صاحبش برگردانده شود این مرحله ثبت سند حسابداری آن به صورت زیر میباشد:  اسناد دریافتنی نزد صندوق  بدهکار                                      اسناد دریافتنی در جریان وصول بانک  بستانکار </vt:lpstr>
      <vt:lpstr>عودت چک : زمانی به هر دلیلی چک واگذار شده و یا پرداخت شده  به مشتری برگردانده شود . ثبت و سند  عودت چک  آن به صورت زیر ثبت میگردد.       اسناد پرداختنی   بدهکار                                   حسابهای پرداختنی (طرف حساب بستانکاران)  بستانکار                       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عیدی سال 98 و نحوه محاسبه آن</dc:title>
  <dc:creator>nafis pc</dc:creator>
  <cp:lastModifiedBy>Windows User</cp:lastModifiedBy>
  <cp:revision>13</cp:revision>
  <dcterms:created xsi:type="dcterms:W3CDTF">2020-02-18T18:24:39Z</dcterms:created>
  <dcterms:modified xsi:type="dcterms:W3CDTF">2020-05-21T02:18:59Z</dcterms:modified>
</cp:coreProperties>
</file>