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7"/>
  </p:notesMasterIdLst>
  <p:sldIdLst>
    <p:sldId id="278" r:id="rId2"/>
    <p:sldId id="256" r:id="rId3"/>
    <p:sldId id="280" r:id="rId4"/>
    <p:sldId id="291" r:id="rId5"/>
    <p:sldId id="281" r:id="rId6"/>
    <p:sldId id="282" r:id="rId7"/>
    <p:sldId id="283" r:id="rId8"/>
    <p:sldId id="284" r:id="rId9"/>
    <p:sldId id="285" r:id="rId10"/>
    <p:sldId id="286" r:id="rId11"/>
    <p:sldId id="287" r:id="rId12"/>
    <p:sldId id="288" r:id="rId13"/>
    <p:sldId id="289" r:id="rId14"/>
    <p:sldId id="290" r:id="rId15"/>
    <p:sldId id="258" r:id="rId16"/>
    <p:sldId id="259" r:id="rId17"/>
    <p:sldId id="260" r:id="rId18"/>
    <p:sldId id="261" r:id="rId19"/>
    <p:sldId id="262" r:id="rId20"/>
    <p:sldId id="263" r:id="rId21"/>
    <p:sldId id="295" r:id="rId22"/>
    <p:sldId id="264" r:id="rId23"/>
    <p:sldId id="265" r:id="rId24"/>
    <p:sldId id="266" r:id="rId25"/>
    <p:sldId id="267" r:id="rId2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Verdan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960"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2D175A-A182-4177-854C-AA32FABC0A70}" type="datetimeFigureOut">
              <a:rPr lang="en-US" smtClean="0"/>
              <a:t>8/21/2023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9B16CA-8691-458B-AEF0-3D606B0D49C0}" type="slidenum">
              <a:rPr lang="en-US" smtClean="0"/>
              <a:t>‹#›</a:t>
            </a:fld>
            <a:endParaRPr lang="en-US"/>
          </a:p>
        </p:txBody>
      </p:sp>
    </p:spTree>
    <p:extLst>
      <p:ext uri="{BB962C8B-B14F-4D97-AF65-F5344CB8AC3E}">
        <p14:creationId xmlns:p14="http://schemas.microsoft.com/office/powerpoint/2010/main" val="35481094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4716463" y="5345113"/>
            <a:ext cx="4427537" cy="1512887"/>
            <a:chOff x="2971" y="3367"/>
            <a:chExt cx="2789" cy="953"/>
          </a:xfrm>
        </p:grpSpPr>
        <p:sp>
          <p:nvSpPr>
            <p:cNvPr id="5" name="Freeform 3"/>
            <p:cNvSpPr>
              <a:spLocks/>
            </p:cNvSpPr>
            <p:nvPr/>
          </p:nvSpPr>
          <p:spPr bwMode="ltGray">
            <a:xfrm>
              <a:off x="2971" y="3367"/>
              <a:ext cx="2789" cy="953"/>
            </a:xfrm>
            <a:custGeom>
              <a:avLst/>
              <a:gdLst>
                <a:gd name="T0" fmla="*/ 2768 w 2780"/>
                <a:gd name="T1" fmla="*/ 18 h 953"/>
                <a:gd name="T2" fmla="*/ 2678 w 2780"/>
                <a:gd name="T3" fmla="*/ 24 h 953"/>
                <a:gd name="T4" fmla="*/ 2613 w 2780"/>
                <a:gd name="T5" fmla="*/ 102 h 953"/>
                <a:gd name="T6" fmla="*/ 2511 w 2780"/>
                <a:gd name="T7" fmla="*/ 156 h 953"/>
                <a:gd name="T8" fmla="*/ 2505 w 2780"/>
                <a:gd name="T9" fmla="*/ 222 h 953"/>
                <a:gd name="T10" fmla="*/ 2487 w 2780"/>
                <a:gd name="T11" fmla="*/ 246 h 953"/>
                <a:gd name="T12" fmla="*/ 2469 w 2780"/>
                <a:gd name="T13" fmla="*/ 252 h 953"/>
                <a:gd name="T14" fmla="*/ 2397 w 2780"/>
                <a:gd name="T15" fmla="*/ 210 h 953"/>
                <a:gd name="T16" fmla="*/ 2260 w 2780"/>
                <a:gd name="T17" fmla="*/ 192 h 953"/>
                <a:gd name="T18" fmla="*/ 2236 w 2780"/>
                <a:gd name="T19" fmla="*/ 186 h 953"/>
                <a:gd name="T20" fmla="*/ 2218 w 2780"/>
                <a:gd name="T21" fmla="*/ 192 h 953"/>
                <a:gd name="T22" fmla="*/ 2146 w 2780"/>
                <a:gd name="T23" fmla="*/ 228 h 953"/>
                <a:gd name="T24" fmla="*/ 2110 w 2780"/>
                <a:gd name="T25" fmla="*/ 240 h 953"/>
                <a:gd name="T26" fmla="*/ 2086 w 2780"/>
                <a:gd name="T27" fmla="*/ 246 h 953"/>
                <a:gd name="T28" fmla="*/ 2074 w 2780"/>
                <a:gd name="T29" fmla="*/ 258 h 953"/>
                <a:gd name="T30" fmla="*/ 2074 w 2780"/>
                <a:gd name="T31" fmla="*/ 276 h 953"/>
                <a:gd name="T32" fmla="*/ 2051 w 2780"/>
                <a:gd name="T33" fmla="*/ 300 h 953"/>
                <a:gd name="T34" fmla="*/ 2033 w 2780"/>
                <a:gd name="T35" fmla="*/ 312 h 953"/>
                <a:gd name="T36" fmla="*/ 2021 w 2780"/>
                <a:gd name="T37" fmla="*/ 324 h 953"/>
                <a:gd name="T38" fmla="*/ 2009 w 2780"/>
                <a:gd name="T39" fmla="*/ 336 h 953"/>
                <a:gd name="T40" fmla="*/ 1979 w 2780"/>
                <a:gd name="T41" fmla="*/ 342 h 953"/>
                <a:gd name="T42" fmla="*/ 1913 w 2780"/>
                <a:gd name="T43" fmla="*/ 336 h 953"/>
                <a:gd name="T44" fmla="*/ 1877 w 2780"/>
                <a:gd name="T45" fmla="*/ 330 h 953"/>
                <a:gd name="T46" fmla="*/ 1865 w 2780"/>
                <a:gd name="T47" fmla="*/ 342 h 953"/>
                <a:gd name="T48" fmla="*/ 1853 w 2780"/>
                <a:gd name="T49" fmla="*/ 354 h 953"/>
                <a:gd name="T50" fmla="*/ 1823 w 2780"/>
                <a:gd name="T51" fmla="*/ 360 h 953"/>
                <a:gd name="T52" fmla="*/ 1764 w 2780"/>
                <a:gd name="T53" fmla="*/ 342 h 953"/>
                <a:gd name="T54" fmla="*/ 1740 w 2780"/>
                <a:gd name="T55" fmla="*/ 342 h 953"/>
                <a:gd name="T56" fmla="*/ 1716 w 2780"/>
                <a:gd name="T57" fmla="*/ 354 h 953"/>
                <a:gd name="T58" fmla="*/ 1656 w 2780"/>
                <a:gd name="T59" fmla="*/ 425 h 953"/>
                <a:gd name="T60" fmla="*/ 1614 w 2780"/>
                <a:gd name="T61" fmla="*/ 569 h 953"/>
                <a:gd name="T62" fmla="*/ 1614 w 2780"/>
                <a:gd name="T63" fmla="*/ 593 h 953"/>
                <a:gd name="T64" fmla="*/ 1620 w 2780"/>
                <a:gd name="T65" fmla="*/ 641 h 953"/>
                <a:gd name="T66" fmla="*/ 1638 w 2780"/>
                <a:gd name="T67" fmla="*/ 659 h 953"/>
                <a:gd name="T68" fmla="*/ 1632 w 2780"/>
                <a:gd name="T69" fmla="*/ 671 h 953"/>
                <a:gd name="T70" fmla="*/ 1620 w 2780"/>
                <a:gd name="T71" fmla="*/ 683 h 953"/>
                <a:gd name="T72" fmla="*/ 1542 w 2780"/>
                <a:gd name="T73" fmla="*/ 689 h 953"/>
                <a:gd name="T74" fmla="*/ 1465 w 2780"/>
                <a:gd name="T75" fmla="*/ 629 h 953"/>
                <a:gd name="T76" fmla="*/ 1333 w 2780"/>
                <a:gd name="T77" fmla="*/ 587 h 953"/>
                <a:gd name="T78" fmla="*/ 1184 w 2780"/>
                <a:gd name="T79" fmla="*/ 671 h 953"/>
                <a:gd name="T80" fmla="*/ 1016 w 2780"/>
                <a:gd name="T81" fmla="*/ 731 h 953"/>
                <a:gd name="T82" fmla="*/ 813 w 2780"/>
                <a:gd name="T83" fmla="*/ 743 h 953"/>
                <a:gd name="T84" fmla="*/ 628 w 2780"/>
                <a:gd name="T85" fmla="*/ 701 h 953"/>
                <a:gd name="T86" fmla="*/ 568 w 2780"/>
                <a:gd name="T87" fmla="*/ 695 h 953"/>
                <a:gd name="T88" fmla="*/ 556 w 2780"/>
                <a:gd name="T89" fmla="*/ 701 h 953"/>
                <a:gd name="T90" fmla="*/ 520 w 2780"/>
                <a:gd name="T91" fmla="*/ 731 h 953"/>
                <a:gd name="T92" fmla="*/ 436 w 2780"/>
                <a:gd name="T93" fmla="*/ 809 h 953"/>
                <a:gd name="T94" fmla="*/ 406 w 2780"/>
                <a:gd name="T95" fmla="*/ 821 h 953"/>
                <a:gd name="T96" fmla="*/ 382 w 2780"/>
                <a:gd name="T97" fmla="*/ 821 h 953"/>
                <a:gd name="T98" fmla="*/ 335 w 2780"/>
                <a:gd name="T99" fmla="*/ 827 h 953"/>
                <a:gd name="T100" fmla="*/ 209 w 2780"/>
                <a:gd name="T101" fmla="*/ 851 h 953"/>
                <a:gd name="T102" fmla="*/ 173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780 w 2780"/>
                <a:gd name="T115" fmla="*/ 24 h 95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48" y="186"/>
                  </a:lnTo>
                  <a:lnTo>
                    <a:pt x="2242" y="186"/>
                  </a:lnTo>
                  <a:lnTo>
                    <a:pt x="2236" y="186"/>
                  </a:lnTo>
                  <a:lnTo>
                    <a:pt x="2230" y="186"/>
                  </a:lnTo>
                  <a:lnTo>
                    <a:pt x="2224" y="192"/>
                  </a:lnTo>
                  <a:lnTo>
                    <a:pt x="2218" y="192"/>
                  </a:lnTo>
                  <a:lnTo>
                    <a:pt x="2212" y="198"/>
                  </a:lnTo>
                  <a:lnTo>
                    <a:pt x="2194" y="204"/>
                  </a:lnTo>
                  <a:lnTo>
                    <a:pt x="2170" y="210"/>
                  </a:lnTo>
                  <a:lnTo>
                    <a:pt x="2146" y="228"/>
                  </a:lnTo>
                  <a:lnTo>
                    <a:pt x="2122" y="240"/>
                  </a:lnTo>
                  <a:lnTo>
                    <a:pt x="2116" y="240"/>
                  </a:lnTo>
                  <a:lnTo>
                    <a:pt x="2110" y="240"/>
                  </a:lnTo>
                  <a:lnTo>
                    <a:pt x="2104" y="240"/>
                  </a:lnTo>
                  <a:lnTo>
                    <a:pt x="2098" y="246"/>
                  </a:lnTo>
                  <a:lnTo>
                    <a:pt x="2092" y="246"/>
                  </a:lnTo>
                  <a:lnTo>
                    <a:pt x="2086" y="246"/>
                  </a:lnTo>
                  <a:lnTo>
                    <a:pt x="2080" y="252"/>
                  </a:lnTo>
                  <a:lnTo>
                    <a:pt x="2080" y="258"/>
                  </a:lnTo>
                  <a:lnTo>
                    <a:pt x="2074" y="258"/>
                  </a:lnTo>
                  <a:lnTo>
                    <a:pt x="2074" y="264"/>
                  </a:lnTo>
                  <a:lnTo>
                    <a:pt x="2074" y="270"/>
                  </a:lnTo>
                  <a:lnTo>
                    <a:pt x="2074" y="276"/>
                  </a:lnTo>
                  <a:lnTo>
                    <a:pt x="2069" y="288"/>
                  </a:lnTo>
                  <a:lnTo>
                    <a:pt x="2057" y="300"/>
                  </a:lnTo>
                  <a:lnTo>
                    <a:pt x="2051" y="300"/>
                  </a:lnTo>
                  <a:lnTo>
                    <a:pt x="2045" y="300"/>
                  </a:lnTo>
                  <a:lnTo>
                    <a:pt x="2039" y="306"/>
                  </a:lnTo>
                  <a:lnTo>
                    <a:pt x="2033" y="306"/>
                  </a:lnTo>
                  <a:lnTo>
                    <a:pt x="2033" y="312"/>
                  </a:lnTo>
                  <a:lnTo>
                    <a:pt x="2027" y="312"/>
                  </a:lnTo>
                  <a:lnTo>
                    <a:pt x="2027" y="318"/>
                  </a:lnTo>
                  <a:lnTo>
                    <a:pt x="2021" y="324"/>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1" y="336"/>
                  </a:lnTo>
                  <a:lnTo>
                    <a:pt x="1865" y="342"/>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71"/>
                  </a:lnTo>
                  <a:lnTo>
                    <a:pt x="1632" y="671"/>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2"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prstDash val="solid"/>
                  <a:round/>
                  <a:headEnd/>
                  <a:tailEnd/>
                </a14:hiddenLine>
              </a:ext>
            </a:extLst>
          </p:spPr>
          <p:txBody>
            <a:bodyPr/>
            <a:lstStyle/>
            <a:p>
              <a:endParaRPr lang="en-US"/>
            </a:p>
          </p:txBody>
        </p:sp>
        <p:sp>
          <p:nvSpPr>
            <p:cNvPr id="6" name="Freeform 4"/>
            <p:cNvSpPr>
              <a:spLocks/>
            </p:cNvSpPr>
            <p:nvPr/>
          </p:nvSpPr>
          <p:spPr bwMode="ltGray">
            <a:xfrm>
              <a:off x="4602" y="4014"/>
              <a:ext cx="12" cy="18"/>
            </a:xfrm>
            <a:custGeom>
              <a:avLst/>
              <a:gdLst/>
              <a:ahLst/>
              <a:cxnLst>
                <a:cxn ang="0">
                  <a:pos x="12" y="18"/>
                </a:cxn>
                <a:cxn ang="0">
                  <a:pos x="12" y="12"/>
                </a:cxn>
                <a:cxn ang="0">
                  <a:pos x="6" y="6"/>
                </a:cxn>
                <a:cxn ang="0">
                  <a:pos x="6" y="6"/>
                </a:cxn>
                <a:cxn ang="0">
                  <a:pos x="0" y="0"/>
                </a:cxn>
                <a:cxn ang="0">
                  <a:pos x="12" y="18"/>
                </a:cxn>
                <a:cxn ang="0">
                  <a:pos x="12" y="18"/>
                </a:cxn>
                <a:cxn ang="0">
                  <a:pos x="12" y="18"/>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7" name="Freeform 5"/>
            <p:cNvSpPr>
              <a:spLocks/>
            </p:cNvSpPr>
            <p:nvPr/>
          </p:nvSpPr>
          <p:spPr bwMode="ltGray">
            <a:xfrm>
              <a:off x="4596" y="3996"/>
              <a:ext cx="6" cy="18"/>
            </a:xfrm>
            <a:custGeom>
              <a:avLst/>
              <a:gdLst/>
              <a:ahLst/>
              <a:cxnLst>
                <a:cxn ang="0">
                  <a:pos x="0" y="12"/>
                </a:cxn>
                <a:cxn ang="0">
                  <a:pos x="6" y="18"/>
                </a:cxn>
                <a:cxn ang="0">
                  <a:pos x="0" y="0"/>
                </a:cxn>
                <a:cxn ang="0">
                  <a:pos x="0" y="12"/>
                </a:cxn>
                <a:cxn ang="0">
                  <a:pos x="0" y="12"/>
                </a:cxn>
                <a:cxn ang="0">
                  <a:pos x="0" y="12"/>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8" name="Freeform 6"/>
            <p:cNvSpPr>
              <a:spLocks/>
            </p:cNvSpPr>
            <p:nvPr/>
          </p:nvSpPr>
          <p:spPr bwMode="ltGray">
            <a:xfrm>
              <a:off x="5180" y="3577"/>
              <a:ext cx="304" cy="741"/>
            </a:xfrm>
            <a:custGeom>
              <a:avLst/>
              <a:gdLst/>
              <a:ahLst/>
              <a:cxnLst>
                <a:cxn ang="0">
                  <a:pos x="280" y="42"/>
                </a:cxn>
                <a:cxn ang="0">
                  <a:pos x="274" y="42"/>
                </a:cxn>
                <a:cxn ang="0">
                  <a:pos x="268" y="42"/>
                </a:cxn>
                <a:cxn ang="0">
                  <a:pos x="256" y="42"/>
                </a:cxn>
                <a:cxn ang="0">
                  <a:pos x="238" y="48"/>
                </a:cxn>
                <a:cxn ang="0">
                  <a:pos x="214" y="12"/>
                </a:cxn>
                <a:cxn ang="0">
                  <a:pos x="196" y="0"/>
                </a:cxn>
                <a:cxn ang="0">
                  <a:pos x="196" y="0"/>
                </a:cxn>
                <a:cxn ang="0">
                  <a:pos x="164" y="167"/>
                </a:cxn>
                <a:cxn ang="0">
                  <a:pos x="144" y="217"/>
                </a:cxn>
                <a:cxn ang="0">
                  <a:pos x="110" y="281"/>
                </a:cxn>
                <a:cxn ang="0">
                  <a:pos x="96" y="327"/>
                </a:cxn>
                <a:cxn ang="0">
                  <a:pos x="124" y="405"/>
                </a:cxn>
                <a:cxn ang="0">
                  <a:pos x="100" y="463"/>
                </a:cxn>
                <a:cxn ang="0">
                  <a:pos x="68" y="503"/>
                </a:cxn>
                <a:cxn ang="0">
                  <a:pos x="30" y="539"/>
                </a:cxn>
                <a:cxn ang="0">
                  <a:pos x="24" y="613"/>
                </a:cxn>
                <a:cxn ang="0">
                  <a:pos x="0" y="741"/>
                </a:cxn>
                <a:cxn ang="0">
                  <a:pos x="202" y="741"/>
                </a:cxn>
                <a:cxn ang="0">
                  <a:pos x="180" y="639"/>
                </a:cxn>
                <a:cxn ang="0">
                  <a:pos x="192" y="589"/>
                </a:cxn>
                <a:cxn ang="0">
                  <a:pos x="178" y="539"/>
                </a:cxn>
                <a:cxn ang="0">
                  <a:pos x="190" y="499"/>
                </a:cxn>
                <a:cxn ang="0">
                  <a:pos x="184" y="465"/>
                </a:cxn>
                <a:cxn ang="0">
                  <a:pos x="192" y="391"/>
                </a:cxn>
                <a:cxn ang="0">
                  <a:pos x="216" y="313"/>
                </a:cxn>
                <a:cxn ang="0">
                  <a:pos x="238" y="249"/>
                </a:cxn>
                <a:cxn ang="0">
                  <a:pos x="268" y="185"/>
                </a:cxn>
                <a:cxn ang="0">
                  <a:pos x="284" y="159"/>
                </a:cxn>
                <a:cxn ang="0">
                  <a:pos x="304" y="12"/>
                </a:cxn>
                <a:cxn ang="0">
                  <a:pos x="298" y="24"/>
                </a:cxn>
                <a:cxn ang="0">
                  <a:pos x="292" y="30"/>
                </a:cxn>
                <a:cxn ang="0">
                  <a:pos x="292" y="36"/>
                </a:cxn>
                <a:cxn ang="0">
                  <a:pos x="286" y="36"/>
                </a:cxn>
                <a:cxn ang="0">
                  <a:pos x="286" y="42"/>
                </a:cxn>
                <a:cxn ang="0">
                  <a:pos x="280" y="42"/>
                </a:cxn>
                <a:cxn ang="0">
                  <a:pos x="280" y="42"/>
                </a:cxn>
                <a:cxn ang="0">
                  <a:pos x="280" y="42"/>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9" name="Freeform 7"/>
            <p:cNvSpPr>
              <a:spLocks/>
            </p:cNvSpPr>
            <p:nvPr/>
          </p:nvSpPr>
          <p:spPr bwMode="ltGray">
            <a:xfrm>
              <a:off x="4918" y="3553"/>
              <a:ext cx="314" cy="767"/>
            </a:xfrm>
            <a:custGeom>
              <a:avLst/>
              <a:gdLst/>
              <a:ahLst/>
              <a:cxnLst>
                <a:cxn ang="0">
                  <a:pos x="284" y="6"/>
                </a:cxn>
                <a:cxn ang="0">
                  <a:pos x="278" y="6"/>
                </a:cxn>
                <a:cxn ang="0">
                  <a:pos x="272" y="12"/>
                </a:cxn>
                <a:cxn ang="0">
                  <a:pos x="254" y="18"/>
                </a:cxn>
                <a:cxn ang="0">
                  <a:pos x="230" y="24"/>
                </a:cxn>
                <a:cxn ang="0">
                  <a:pos x="206" y="42"/>
                </a:cxn>
                <a:cxn ang="0">
                  <a:pos x="188" y="48"/>
                </a:cxn>
                <a:cxn ang="0">
                  <a:pos x="176" y="54"/>
                </a:cxn>
                <a:cxn ang="0">
                  <a:pos x="170" y="54"/>
                </a:cxn>
                <a:cxn ang="0">
                  <a:pos x="150" y="169"/>
                </a:cxn>
                <a:cxn ang="0">
                  <a:pos x="110" y="225"/>
                </a:cxn>
                <a:cxn ang="0">
                  <a:pos x="54" y="383"/>
                </a:cxn>
                <a:cxn ang="0">
                  <a:pos x="82" y="555"/>
                </a:cxn>
                <a:cxn ang="0">
                  <a:pos x="40" y="679"/>
                </a:cxn>
                <a:cxn ang="0">
                  <a:pos x="0" y="767"/>
                </a:cxn>
                <a:cxn ang="0">
                  <a:pos x="108" y="767"/>
                </a:cxn>
                <a:cxn ang="0">
                  <a:pos x="120" y="611"/>
                </a:cxn>
                <a:cxn ang="0">
                  <a:pos x="148" y="499"/>
                </a:cxn>
                <a:cxn ang="0">
                  <a:pos x="160" y="367"/>
                </a:cxn>
                <a:cxn ang="0">
                  <a:pos x="218" y="327"/>
                </a:cxn>
                <a:cxn ang="0">
                  <a:pos x="238" y="221"/>
                </a:cxn>
                <a:cxn ang="0">
                  <a:pos x="296" y="135"/>
                </a:cxn>
                <a:cxn ang="0">
                  <a:pos x="314" y="0"/>
                </a:cxn>
                <a:cxn ang="0">
                  <a:pos x="302" y="0"/>
                </a:cxn>
                <a:cxn ang="0">
                  <a:pos x="296" y="0"/>
                </a:cxn>
                <a:cxn ang="0">
                  <a:pos x="290" y="0"/>
                </a:cxn>
                <a:cxn ang="0">
                  <a:pos x="284" y="6"/>
                </a:cxn>
                <a:cxn ang="0">
                  <a:pos x="284" y="6"/>
                </a:cxn>
                <a:cxn ang="0">
                  <a:pos x="284" y="6"/>
                </a:cxn>
                <a:cxn ang="0">
                  <a:pos x="284" y="6"/>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10" name="Freeform 8"/>
            <p:cNvSpPr>
              <a:spLocks/>
            </p:cNvSpPr>
            <p:nvPr/>
          </p:nvSpPr>
          <p:spPr bwMode="ltGray">
            <a:xfrm>
              <a:off x="4700" y="3697"/>
              <a:ext cx="275" cy="623"/>
            </a:xfrm>
            <a:custGeom>
              <a:avLst/>
              <a:gdLst/>
              <a:ahLst/>
              <a:cxnLst>
                <a:cxn ang="0">
                  <a:pos x="257" y="12"/>
                </a:cxn>
                <a:cxn ang="0">
                  <a:pos x="239" y="6"/>
                </a:cxn>
                <a:cxn ang="0">
                  <a:pos x="203" y="6"/>
                </a:cxn>
                <a:cxn ang="0">
                  <a:pos x="203" y="6"/>
                </a:cxn>
                <a:cxn ang="0">
                  <a:pos x="197" y="6"/>
                </a:cxn>
                <a:cxn ang="0">
                  <a:pos x="185" y="0"/>
                </a:cxn>
                <a:cxn ang="0">
                  <a:pos x="173" y="0"/>
                </a:cxn>
                <a:cxn ang="0">
                  <a:pos x="166" y="0"/>
                </a:cxn>
                <a:cxn ang="0">
                  <a:pos x="160" y="0"/>
                </a:cxn>
                <a:cxn ang="0">
                  <a:pos x="144" y="117"/>
                </a:cxn>
                <a:cxn ang="0">
                  <a:pos x="128" y="185"/>
                </a:cxn>
                <a:cxn ang="0">
                  <a:pos x="58" y="299"/>
                </a:cxn>
                <a:cxn ang="0">
                  <a:pos x="54" y="441"/>
                </a:cxn>
                <a:cxn ang="0">
                  <a:pos x="24" y="523"/>
                </a:cxn>
                <a:cxn ang="0">
                  <a:pos x="0" y="623"/>
                </a:cxn>
                <a:cxn ang="0">
                  <a:pos x="78" y="623"/>
                </a:cxn>
                <a:cxn ang="0">
                  <a:pos x="92" y="555"/>
                </a:cxn>
                <a:cxn ang="0">
                  <a:pos x="134" y="447"/>
                </a:cxn>
                <a:cxn ang="0">
                  <a:pos x="158" y="315"/>
                </a:cxn>
                <a:cxn ang="0">
                  <a:pos x="184" y="257"/>
                </a:cxn>
                <a:cxn ang="0">
                  <a:pos x="216" y="211"/>
                </a:cxn>
                <a:cxn ang="0">
                  <a:pos x="222" y="145"/>
                </a:cxn>
                <a:cxn ang="0">
                  <a:pos x="240" y="111"/>
                </a:cxn>
                <a:cxn ang="0">
                  <a:pos x="262" y="79"/>
                </a:cxn>
                <a:cxn ang="0">
                  <a:pos x="275" y="6"/>
                </a:cxn>
                <a:cxn ang="0">
                  <a:pos x="263" y="12"/>
                </a:cxn>
                <a:cxn ang="0">
                  <a:pos x="257" y="12"/>
                </a:cxn>
                <a:cxn ang="0">
                  <a:pos x="257" y="12"/>
                </a:cxn>
                <a:cxn ang="0">
                  <a:pos x="257" y="12"/>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11" name="Freeform 9"/>
            <p:cNvSpPr>
              <a:spLocks/>
            </p:cNvSpPr>
            <p:nvPr/>
          </p:nvSpPr>
          <p:spPr bwMode="ltGray">
            <a:xfrm>
              <a:off x="4522" y="3709"/>
              <a:ext cx="213" cy="611"/>
            </a:xfrm>
            <a:custGeom>
              <a:avLst/>
              <a:gdLst/>
              <a:ahLst/>
              <a:cxnLst>
                <a:cxn ang="0">
                  <a:pos x="171" y="12"/>
                </a:cxn>
                <a:cxn ang="0">
                  <a:pos x="159" y="24"/>
                </a:cxn>
                <a:cxn ang="0">
                  <a:pos x="153" y="36"/>
                </a:cxn>
                <a:cxn ang="0">
                  <a:pos x="128" y="60"/>
                </a:cxn>
                <a:cxn ang="0">
                  <a:pos x="110" y="83"/>
                </a:cxn>
                <a:cxn ang="0">
                  <a:pos x="86" y="119"/>
                </a:cxn>
                <a:cxn ang="0">
                  <a:pos x="68" y="167"/>
                </a:cxn>
                <a:cxn ang="0">
                  <a:pos x="68" y="221"/>
                </a:cxn>
                <a:cxn ang="0">
                  <a:pos x="68" y="227"/>
                </a:cxn>
                <a:cxn ang="0">
                  <a:pos x="68" y="233"/>
                </a:cxn>
                <a:cxn ang="0">
                  <a:pos x="68" y="239"/>
                </a:cxn>
                <a:cxn ang="0">
                  <a:pos x="68" y="245"/>
                </a:cxn>
                <a:cxn ang="0">
                  <a:pos x="68" y="251"/>
                </a:cxn>
                <a:cxn ang="0">
                  <a:pos x="68" y="251"/>
                </a:cxn>
                <a:cxn ang="0">
                  <a:pos x="68" y="257"/>
                </a:cxn>
                <a:cxn ang="0">
                  <a:pos x="68" y="269"/>
                </a:cxn>
                <a:cxn ang="0">
                  <a:pos x="74" y="287"/>
                </a:cxn>
                <a:cxn ang="0">
                  <a:pos x="80" y="305"/>
                </a:cxn>
                <a:cxn ang="0">
                  <a:pos x="86" y="311"/>
                </a:cxn>
                <a:cxn ang="0">
                  <a:pos x="86" y="311"/>
                </a:cxn>
                <a:cxn ang="0">
                  <a:pos x="92" y="317"/>
                </a:cxn>
                <a:cxn ang="0">
                  <a:pos x="92" y="323"/>
                </a:cxn>
                <a:cxn ang="0">
                  <a:pos x="92" y="323"/>
                </a:cxn>
                <a:cxn ang="0">
                  <a:pos x="24" y="437"/>
                </a:cxn>
                <a:cxn ang="0">
                  <a:pos x="18" y="471"/>
                </a:cxn>
                <a:cxn ang="0">
                  <a:pos x="0" y="547"/>
                </a:cxn>
                <a:cxn ang="0">
                  <a:pos x="50" y="611"/>
                </a:cxn>
                <a:cxn ang="0">
                  <a:pos x="114" y="611"/>
                </a:cxn>
                <a:cxn ang="0">
                  <a:pos x="104" y="555"/>
                </a:cxn>
                <a:cxn ang="0">
                  <a:pos x="120" y="515"/>
                </a:cxn>
                <a:cxn ang="0">
                  <a:pos x="150" y="449"/>
                </a:cxn>
                <a:cxn ang="0">
                  <a:pos x="166" y="377"/>
                </a:cxn>
                <a:cxn ang="0">
                  <a:pos x="156" y="295"/>
                </a:cxn>
                <a:cxn ang="0">
                  <a:pos x="170" y="203"/>
                </a:cxn>
                <a:cxn ang="0">
                  <a:pos x="212" y="95"/>
                </a:cxn>
                <a:cxn ang="0">
                  <a:pos x="213" y="0"/>
                </a:cxn>
                <a:cxn ang="0">
                  <a:pos x="207" y="0"/>
                </a:cxn>
                <a:cxn ang="0">
                  <a:pos x="201" y="0"/>
                </a:cxn>
                <a:cxn ang="0">
                  <a:pos x="195" y="0"/>
                </a:cxn>
                <a:cxn ang="0">
                  <a:pos x="189" y="0"/>
                </a:cxn>
                <a:cxn ang="0">
                  <a:pos x="183" y="6"/>
                </a:cxn>
                <a:cxn ang="0">
                  <a:pos x="177" y="6"/>
                </a:cxn>
                <a:cxn ang="0">
                  <a:pos x="171" y="12"/>
                </a:cxn>
                <a:cxn ang="0">
                  <a:pos x="171" y="12"/>
                </a:cxn>
                <a:cxn ang="0">
                  <a:pos x="171" y="12"/>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12" name="Freeform 10"/>
            <p:cNvSpPr>
              <a:spLocks/>
            </p:cNvSpPr>
            <p:nvPr/>
          </p:nvSpPr>
          <p:spPr bwMode="ltGray">
            <a:xfrm>
              <a:off x="4292" y="3936"/>
              <a:ext cx="167" cy="384"/>
            </a:xfrm>
            <a:custGeom>
              <a:avLst/>
              <a:gdLst/>
              <a:ahLst/>
              <a:cxnLst>
                <a:cxn ang="0">
                  <a:pos x="149" y="60"/>
                </a:cxn>
                <a:cxn ang="0">
                  <a:pos x="119" y="30"/>
                </a:cxn>
                <a:cxn ang="0">
                  <a:pos x="89" y="12"/>
                </a:cxn>
                <a:cxn ang="0">
                  <a:pos x="59" y="0"/>
                </a:cxn>
                <a:cxn ang="0">
                  <a:pos x="54" y="70"/>
                </a:cxn>
                <a:cxn ang="0">
                  <a:pos x="46" y="112"/>
                </a:cxn>
                <a:cxn ang="0">
                  <a:pos x="52" y="168"/>
                </a:cxn>
                <a:cxn ang="0">
                  <a:pos x="24" y="194"/>
                </a:cxn>
                <a:cxn ang="0">
                  <a:pos x="16" y="258"/>
                </a:cxn>
                <a:cxn ang="0">
                  <a:pos x="2" y="300"/>
                </a:cxn>
                <a:cxn ang="0">
                  <a:pos x="0" y="352"/>
                </a:cxn>
                <a:cxn ang="0">
                  <a:pos x="47" y="384"/>
                </a:cxn>
                <a:cxn ang="0">
                  <a:pos x="149" y="384"/>
                </a:cxn>
                <a:cxn ang="0">
                  <a:pos x="134" y="350"/>
                </a:cxn>
                <a:cxn ang="0">
                  <a:pos x="104" y="324"/>
                </a:cxn>
                <a:cxn ang="0">
                  <a:pos x="138" y="274"/>
                </a:cxn>
                <a:cxn ang="0">
                  <a:pos x="122" y="220"/>
                </a:cxn>
                <a:cxn ang="0">
                  <a:pos x="132" y="186"/>
                </a:cxn>
                <a:cxn ang="0">
                  <a:pos x="140" y="154"/>
                </a:cxn>
                <a:cxn ang="0">
                  <a:pos x="167" y="90"/>
                </a:cxn>
                <a:cxn ang="0">
                  <a:pos x="149" y="60"/>
                </a:cxn>
                <a:cxn ang="0">
                  <a:pos x="149" y="60"/>
                </a:cxn>
                <a:cxn ang="0">
                  <a:pos x="149" y="60"/>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13" name="Freeform 11"/>
            <p:cNvSpPr>
              <a:spLocks/>
            </p:cNvSpPr>
            <p:nvPr/>
          </p:nvSpPr>
          <p:spPr bwMode="ltGray">
            <a:xfrm>
              <a:off x="4100" y="4020"/>
              <a:ext cx="166" cy="300"/>
            </a:xfrm>
            <a:custGeom>
              <a:avLst/>
              <a:gdLst/>
              <a:ahLst/>
              <a:cxnLst>
                <a:cxn ang="0">
                  <a:pos x="136" y="12"/>
                </a:cxn>
                <a:cxn ang="0">
                  <a:pos x="100" y="0"/>
                </a:cxn>
                <a:cxn ang="0">
                  <a:pos x="78" y="64"/>
                </a:cxn>
                <a:cxn ang="0">
                  <a:pos x="70" y="126"/>
                </a:cxn>
                <a:cxn ang="0">
                  <a:pos x="46" y="184"/>
                </a:cxn>
                <a:cxn ang="0">
                  <a:pos x="58" y="232"/>
                </a:cxn>
                <a:cxn ang="0">
                  <a:pos x="38" y="268"/>
                </a:cxn>
                <a:cxn ang="0">
                  <a:pos x="0" y="300"/>
                </a:cxn>
                <a:cxn ang="0">
                  <a:pos x="160" y="300"/>
                </a:cxn>
                <a:cxn ang="0">
                  <a:pos x="136" y="272"/>
                </a:cxn>
                <a:cxn ang="0">
                  <a:pos x="98" y="234"/>
                </a:cxn>
                <a:cxn ang="0">
                  <a:pos x="130" y="188"/>
                </a:cxn>
                <a:cxn ang="0">
                  <a:pos x="138" y="134"/>
                </a:cxn>
                <a:cxn ang="0">
                  <a:pos x="144" y="94"/>
                </a:cxn>
                <a:cxn ang="0">
                  <a:pos x="164" y="60"/>
                </a:cxn>
                <a:cxn ang="0">
                  <a:pos x="166" y="0"/>
                </a:cxn>
                <a:cxn ang="0">
                  <a:pos x="136" y="12"/>
                </a:cxn>
                <a:cxn ang="0">
                  <a:pos x="136" y="12"/>
                </a:cxn>
                <a:cxn ang="0">
                  <a:pos x="136" y="12"/>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14" name="Freeform 12"/>
            <p:cNvSpPr>
              <a:spLocks/>
            </p:cNvSpPr>
            <p:nvPr/>
          </p:nvSpPr>
          <p:spPr bwMode="ltGray">
            <a:xfrm>
              <a:off x="3910" y="4038"/>
              <a:ext cx="237" cy="282"/>
            </a:xfrm>
            <a:custGeom>
              <a:avLst/>
              <a:gdLst/>
              <a:ahLst/>
              <a:cxnLst>
                <a:cxn ang="0">
                  <a:pos x="201" y="0"/>
                </a:cxn>
                <a:cxn ang="0">
                  <a:pos x="183" y="0"/>
                </a:cxn>
                <a:cxn ang="0">
                  <a:pos x="158" y="50"/>
                </a:cxn>
                <a:cxn ang="0">
                  <a:pos x="148" y="92"/>
                </a:cxn>
                <a:cxn ang="0">
                  <a:pos x="120" y="144"/>
                </a:cxn>
                <a:cxn ang="0">
                  <a:pos x="82" y="182"/>
                </a:cxn>
                <a:cxn ang="0">
                  <a:pos x="60" y="232"/>
                </a:cxn>
                <a:cxn ang="0">
                  <a:pos x="0" y="282"/>
                </a:cxn>
                <a:cxn ang="0">
                  <a:pos x="128" y="282"/>
                </a:cxn>
                <a:cxn ang="0">
                  <a:pos x="154" y="254"/>
                </a:cxn>
                <a:cxn ang="0">
                  <a:pos x="158" y="196"/>
                </a:cxn>
                <a:cxn ang="0">
                  <a:pos x="188" y="148"/>
                </a:cxn>
                <a:cxn ang="0">
                  <a:pos x="196" y="70"/>
                </a:cxn>
                <a:cxn ang="0">
                  <a:pos x="237" y="0"/>
                </a:cxn>
                <a:cxn ang="0">
                  <a:pos x="201" y="0"/>
                </a:cxn>
                <a:cxn ang="0">
                  <a:pos x="201" y="0"/>
                </a:cxn>
                <a:cxn ang="0">
                  <a:pos x="201" y="0"/>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15" name="Freeform 13"/>
            <p:cNvSpPr>
              <a:spLocks/>
            </p:cNvSpPr>
            <p:nvPr/>
          </p:nvSpPr>
          <p:spPr bwMode="ltGray">
            <a:xfrm>
              <a:off x="3674" y="4086"/>
              <a:ext cx="196" cy="234"/>
            </a:xfrm>
            <a:custGeom>
              <a:avLst/>
              <a:gdLst/>
              <a:ahLst/>
              <a:cxnLst>
                <a:cxn ang="0">
                  <a:pos x="167" y="54"/>
                </a:cxn>
                <a:cxn ang="0">
                  <a:pos x="113" y="24"/>
                </a:cxn>
                <a:cxn ang="0">
                  <a:pos x="83" y="0"/>
                </a:cxn>
                <a:cxn ang="0">
                  <a:pos x="80" y="62"/>
                </a:cxn>
                <a:cxn ang="0">
                  <a:pos x="58" y="100"/>
                </a:cxn>
                <a:cxn ang="0">
                  <a:pos x="54" y="160"/>
                </a:cxn>
                <a:cxn ang="0">
                  <a:pos x="36" y="202"/>
                </a:cxn>
                <a:cxn ang="0">
                  <a:pos x="0" y="234"/>
                </a:cxn>
                <a:cxn ang="0">
                  <a:pos x="146" y="234"/>
                </a:cxn>
                <a:cxn ang="0">
                  <a:pos x="170" y="198"/>
                </a:cxn>
                <a:cxn ang="0">
                  <a:pos x="158" y="138"/>
                </a:cxn>
                <a:cxn ang="0">
                  <a:pos x="196" y="100"/>
                </a:cxn>
                <a:cxn ang="0">
                  <a:pos x="191" y="54"/>
                </a:cxn>
                <a:cxn ang="0">
                  <a:pos x="167" y="54"/>
                </a:cxn>
                <a:cxn ang="0">
                  <a:pos x="167" y="54"/>
                </a:cxn>
                <a:cxn ang="0">
                  <a:pos x="167" y="54"/>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16" name="Freeform 14"/>
            <p:cNvSpPr>
              <a:spLocks/>
            </p:cNvSpPr>
            <p:nvPr/>
          </p:nvSpPr>
          <p:spPr bwMode="ltGray">
            <a:xfrm>
              <a:off x="3476" y="4068"/>
              <a:ext cx="190" cy="252"/>
            </a:xfrm>
            <a:custGeom>
              <a:avLst/>
              <a:gdLst/>
              <a:ahLst/>
              <a:cxnLst>
                <a:cxn ang="0">
                  <a:pos x="190" y="0"/>
                </a:cxn>
                <a:cxn ang="0">
                  <a:pos x="166" y="0"/>
                </a:cxn>
                <a:cxn ang="0">
                  <a:pos x="158" y="38"/>
                </a:cxn>
                <a:cxn ang="0">
                  <a:pos x="138" y="120"/>
                </a:cxn>
                <a:cxn ang="0">
                  <a:pos x="94" y="180"/>
                </a:cxn>
                <a:cxn ang="0">
                  <a:pos x="62" y="234"/>
                </a:cxn>
                <a:cxn ang="0">
                  <a:pos x="0" y="252"/>
                </a:cxn>
                <a:cxn ang="0">
                  <a:pos x="128" y="252"/>
                </a:cxn>
                <a:cxn ang="0">
                  <a:pos x="142" y="188"/>
                </a:cxn>
                <a:cxn ang="0">
                  <a:pos x="186" y="90"/>
                </a:cxn>
                <a:cxn ang="0">
                  <a:pos x="190" y="38"/>
                </a:cxn>
                <a:cxn ang="0">
                  <a:pos x="190" y="0"/>
                </a:cxn>
                <a:cxn ang="0">
                  <a:pos x="190" y="0"/>
                </a:cxn>
                <a:cxn ang="0">
                  <a:pos x="190" y="0"/>
                </a:cxn>
                <a:cxn ang="0">
                  <a:pos x="190" y="0"/>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17" name="Freeform 15"/>
            <p:cNvSpPr>
              <a:spLocks/>
            </p:cNvSpPr>
            <p:nvPr/>
          </p:nvSpPr>
          <p:spPr bwMode="ltGray">
            <a:xfrm>
              <a:off x="3170" y="4188"/>
              <a:ext cx="230" cy="132"/>
            </a:xfrm>
            <a:custGeom>
              <a:avLst/>
              <a:gdLst/>
              <a:ahLst/>
              <a:cxnLst>
                <a:cxn ang="0">
                  <a:pos x="197" y="0"/>
                </a:cxn>
                <a:cxn ang="0">
                  <a:pos x="191" y="0"/>
                </a:cxn>
                <a:cxn ang="0">
                  <a:pos x="185" y="0"/>
                </a:cxn>
                <a:cxn ang="0">
                  <a:pos x="173" y="0"/>
                </a:cxn>
                <a:cxn ang="0">
                  <a:pos x="161" y="0"/>
                </a:cxn>
                <a:cxn ang="0">
                  <a:pos x="155" y="0"/>
                </a:cxn>
                <a:cxn ang="0">
                  <a:pos x="138" y="6"/>
                </a:cxn>
                <a:cxn ang="0">
                  <a:pos x="132" y="6"/>
                </a:cxn>
                <a:cxn ang="0">
                  <a:pos x="35" y="18"/>
                </a:cxn>
                <a:cxn ang="0">
                  <a:pos x="11" y="30"/>
                </a:cxn>
                <a:cxn ang="0">
                  <a:pos x="23" y="54"/>
                </a:cxn>
                <a:cxn ang="0">
                  <a:pos x="0" y="100"/>
                </a:cxn>
                <a:cxn ang="0">
                  <a:pos x="0" y="132"/>
                </a:cxn>
                <a:cxn ang="0">
                  <a:pos x="162" y="132"/>
                </a:cxn>
                <a:cxn ang="0">
                  <a:pos x="204" y="88"/>
                </a:cxn>
                <a:cxn ang="0">
                  <a:pos x="230" y="46"/>
                </a:cxn>
                <a:cxn ang="0">
                  <a:pos x="214" y="24"/>
                </a:cxn>
                <a:cxn ang="0">
                  <a:pos x="215" y="0"/>
                </a:cxn>
                <a:cxn ang="0">
                  <a:pos x="209" y="0"/>
                </a:cxn>
                <a:cxn ang="0">
                  <a:pos x="203" y="0"/>
                </a:cxn>
                <a:cxn ang="0">
                  <a:pos x="203" y="0"/>
                </a:cxn>
                <a:cxn ang="0">
                  <a:pos x="197" y="0"/>
                </a:cxn>
                <a:cxn ang="0">
                  <a:pos x="197" y="0"/>
                </a:cxn>
                <a:cxn ang="0">
                  <a:pos x="197" y="0"/>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18" name="Freeform 16"/>
            <p:cNvSpPr>
              <a:spLocks/>
            </p:cNvSpPr>
            <p:nvPr/>
          </p:nvSpPr>
          <p:spPr bwMode="ltGray">
            <a:xfrm>
              <a:off x="3044" y="4218"/>
              <a:ext cx="89" cy="102"/>
            </a:xfrm>
            <a:custGeom>
              <a:avLst/>
              <a:gdLst/>
              <a:ahLst/>
              <a:cxnLst>
                <a:cxn ang="0">
                  <a:pos x="71" y="0"/>
                </a:cxn>
                <a:cxn ang="0">
                  <a:pos x="66" y="48"/>
                </a:cxn>
                <a:cxn ang="0">
                  <a:pos x="30" y="72"/>
                </a:cxn>
                <a:cxn ang="0">
                  <a:pos x="0" y="102"/>
                </a:cxn>
                <a:cxn ang="0">
                  <a:pos x="66" y="102"/>
                </a:cxn>
                <a:cxn ang="0">
                  <a:pos x="88" y="56"/>
                </a:cxn>
                <a:cxn ang="0">
                  <a:pos x="89" y="6"/>
                </a:cxn>
                <a:cxn ang="0">
                  <a:pos x="71" y="0"/>
                </a:cxn>
                <a:cxn ang="0">
                  <a:pos x="71" y="0"/>
                </a:cxn>
                <a:cxn ang="0">
                  <a:pos x="71" y="0"/>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19" name="Freeform 17"/>
            <p:cNvSpPr>
              <a:spLocks/>
            </p:cNvSpPr>
            <p:nvPr/>
          </p:nvSpPr>
          <p:spPr bwMode="ltGray">
            <a:xfrm>
              <a:off x="5482" y="3367"/>
              <a:ext cx="278" cy="953"/>
            </a:xfrm>
            <a:custGeom>
              <a:avLst/>
              <a:gdLst/>
              <a:ahLst/>
              <a:cxnLst>
                <a:cxn ang="0">
                  <a:pos x="278" y="24"/>
                </a:cxn>
                <a:cxn ang="0">
                  <a:pos x="272" y="24"/>
                </a:cxn>
                <a:cxn ang="0">
                  <a:pos x="272" y="18"/>
                </a:cxn>
                <a:cxn ang="0">
                  <a:pos x="266" y="18"/>
                </a:cxn>
                <a:cxn ang="0">
                  <a:pos x="254" y="12"/>
                </a:cxn>
                <a:cxn ang="0">
                  <a:pos x="236" y="6"/>
                </a:cxn>
                <a:cxn ang="0">
                  <a:pos x="212" y="0"/>
                </a:cxn>
                <a:cxn ang="0">
                  <a:pos x="206" y="6"/>
                </a:cxn>
                <a:cxn ang="0">
                  <a:pos x="198" y="129"/>
                </a:cxn>
                <a:cxn ang="0">
                  <a:pos x="184" y="209"/>
                </a:cxn>
                <a:cxn ang="0">
                  <a:pos x="182" y="249"/>
                </a:cxn>
                <a:cxn ang="0">
                  <a:pos x="200" y="339"/>
                </a:cxn>
                <a:cxn ang="0">
                  <a:pos x="186" y="481"/>
                </a:cxn>
                <a:cxn ang="0">
                  <a:pos x="176" y="521"/>
                </a:cxn>
                <a:cxn ang="0">
                  <a:pos x="156" y="601"/>
                </a:cxn>
                <a:cxn ang="0">
                  <a:pos x="172" y="681"/>
                </a:cxn>
                <a:cxn ang="0">
                  <a:pos x="138" y="765"/>
                </a:cxn>
                <a:cxn ang="0">
                  <a:pos x="96" y="847"/>
                </a:cxn>
                <a:cxn ang="0">
                  <a:pos x="50" y="899"/>
                </a:cxn>
                <a:cxn ang="0">
                  <a:pos x="0" y="953"/>
                </a:cxn>
                <a:cxn ang="0">
                  <a:pos x="278" y="953"/>
                </a:cxn>
                <a:cxn ang="0">
                  <a:pos x="278" y="24"/>
                </a:cxn>
                <a:cxn ang="0">
                  <a:pos x="278" y="24"/>
                </a:cxn>
                <a:cxn ang="0">
                  <a:pos x="278" y="24"/>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grpSp>
      <p:sp>
        <p:nvSpPr>
          <p:cNvPr id="5138" name="Rectangle 18"/>
          <p:cNvSpPr>
            <a:spLocks noGrp="1" noChangeArrowheads="1"/>
          </p:cNvSpPr>
          <p:nvPr>
            <p:ph type="ctrTitle" sz="quarter"/>
          </p:nvPr>
        </p:nvSpPr>
        <p:spPr>
          <a:xfrm>
            <a:off x="685800" y="1600200"/>
            <a:ext cx="7772400" cy="1828800"/>
          </a:xfrm>
        </p:spPr>
        <p:txBody>
          <a:bodyPr anchor="b"/>
          <a:lstStyle>
            <a:lvl1pPr>
              <a:defRPr sz="5700"/>
            </a:lvl1pPr>
          </a:lstStyle>
          <a:p>
            <a:r>
              <a:rPr lang="en-US"/>
              <a:t>Click to edit Master title style</a:t>
            </a:r>
          </a:p>
        </p:txBody>
      </p:sp>
      <p:sp>
        <p:nvSpPr>
          <p:cNvPr id="5139" name="Rectangle 19"/>
          <p:cNvSpPr>
            <a:spLocks noGrp="1" noChangeArrowheads="1"/>
          </p:cNvSpPr>
          <p:nvPr>
            <p:ph type="subTitle" sz="quarter" idx="1"/>
          </p:nvPr>
        </p:nvSpPr>
        <p:spPr>
          <a:xfrm>
            <a:off x="1371600" y="3733800"/>
            <a:ext cx="6400800" cy="1752600"/>
          </a:xfrm>
        </p:spPr>
        <p:txBody>
          <a:bodyPr/>
          <a:lstStyle>
            <a:lvl1pPr marL="0" indent="0" algn="ctr">
              <a:buFont typeface="Wingdings" pitchFamily="2" charset="2"/>
              <a:buNone/>
              <a:defRPr sz="3600"/>
            </a:lvl1pPr>
          </a:lstStyle>
          <a:p>
            <a:r>
              <a:rPr lang="en-US"/>
              <a:t>Click to edit Master subtitle style</a:t>
            </a:r>
          </a:p>
        </p:txBody>
      </p:sp>
      <p:sp>
        <p:nvSpPr>
          <p:cNvPr id="20" name="Rectangle 20"/>
          <p:cNvSpPr>
            <a:spLocks noGrp="1" noChangeArrowheads="1"/>
          </p:cNvSpPr>
          <p:nvPr>
            <p:ph type="dt" sz="quarter" idx="10"/>
          </p:nvPr>
        </p:nvSpPr>
        <p:spPr/>
        <p:txBody>
          <a:bodyPr/>
          <a:lstStyle>
            <a:lvl1pPr>
              <a:defRPr/>
            </a:lvl1pPr>
          </a:lstStyle>
          <a:p>
            <a:pPr>
              <a:defRPr/>
            </a:pPr>
            <a:endParaRPr lang="en-US"/>
          </a:p>
        </p:txBody>
      </p:sp>
      <p:sp>
        <p:nvSpPr>
          <p:cNvPr id="21" name="Rectangle 21"/>
          <p:cNvSpPr>
            <a:spLocks noGrp="1" noChangeArrowheads="1"/>
          </p:cNvSpPr>
          <p:nvPr>
            <p:ph type="ftr" sz="quarter" idx="11"/>
          </p:nvPr>
        </p:nvSpPr>
        <p:spPr/>
        <p:txBody>
          <a:bodyPr/>
          <a:lstStyle>
            <a:lvl1pPr>
              <a:defRPr/>
            </a:lvl1pPr>
          </a:lstStyle>
          <a:p>
            <a:pPr>
              <a:defRPr/>
            </a:pPr>
            <a:endParaRPr lang="en-US"/>
          </a:p>
        </p:txBody>
      </p:sp>
      <p:sp>
        <p:nvSpPr>
          <p:cNvPr id="22" name="Rectangle 22"/>
          <p:cNvSpPr>
            <a:spLocks noGrp="1" noChangeArrowheads="1"/>
          </p:cNvSpPr>
          <p:nvPr>
            <p:ph type="sldNum" sz="quarter" idx="12"/>
          </p:nvPr>
        </p:nvSpPr>
        <p:spPr/>
        <p:txBody>
          <a:bodyPr/>
          <a:lstStyle>
            <a:lvl1pPr>
              <a:defRPr smtClean="0"/>
            </a:lvl1pPr>
          </a:lstStyle>
          <a:p>
            <a:pPr>
              <a:defRPr/>
            </a:pPr>
            <a:fld id="{3755C99F-312A-4529-976C-8FEE2F92FFA4}" type="slidenum">
              <a:rPr lang="ar-SA"/>
              <a:pPr>
                <a:defRPr/>
              </a:pPr>
              <a:t>‹#›</a:t>
            </a:fld>
            <a:endParaRPr lang="en-US"/>
          </a:p>
        </p:txBody>
      </p:sp>
      <p:sp>
        <p:nvSpPr>
          <p:cNvPr id="23" name="Rectangle 22"/>
          <p:cNvSpPr/>
          <p:nvPr userDrawn="1"/>
        </p:nvSpPr>
        <p:spPr>
          <a:xfrm rot="5400000">
            <a:off x="8588188" y="5506108"/>
            <a:ext cx="2088232" cy="615553"/>
          </a:xfrm>
          <a:prstGeom prst="rect">
            <a:avLst/>
          </a:prstGeom>
        </p:spPr>
        <p:txBody>
          <a:bodyPr wrap="square">
            <a:spAutoFit/>
          </a:bodyPr>
          <a:lstStyle/>
          <a:p>
            <a:pPr algn="r" rtl="1" eaLnBrk="1" fontAlgn="auto" hangingPunct="1">
              <a:spcBef>
                <a:spcPts val="0"/>
              </a:spcBef>
              <a:spcAft>
                <a:spcPts val="0"/>
              </a:spcAft>
              <a:defRPr/>
            </a:pPr>
            <a:r>
              <a:rPr lang="en-US" sz="1600" b="1" dirty="0">
                <a:solidFill>
                  <a:srgbClr val="000000"/>
                </a:solidFill>
                <a:latin typeface="Times New Roman" panose="02020603050405020304" pitchFamily="18" charset="0"/>
                <a:cs typeface="Times New Roman" panose="02020603050405020304" pitchFamily="18" charset="0"/>
              </a:rPr>
              <a:t/>
            </a:r>
            <a:br>
              <a:rPr lang="en-US" sz="1600" b="1" dirty="0">
                <a:solidFill>
                  <a:srgbClr val="000000"/>
                </a:solidFill>
                <a:latin typeface="Times New Roman" panose="02020603050405020304" pitchFamily="18" charset="0"/>
                <a:cs typeface="Times New Roman" panose="02020603050405020304" pitchFamily="18" charset="0"/>
              </a:rPr>
            </a:br>
            <a:r>
              <a:rPr lang="en-US" sz="1600" b="1" dirty="0">
                <a:solidFill>
                  <a:srgbClr val="000000"/>
                </a:solidFill>
                <a:latin typeface="Times New Roman" panose="02020603050405020304" pitchFamily="18" charset="0"/>
                <a:cs typeface="Times New Roman" panose="02020603050405020304" pitchFamily="18" charset="0"/>
              </a:rPr>
              <a:t>w</a:t>
            </a:r>
            <a:r>
              <a:rPr lang="en-US" b="1" dirty="0">
                <a:solidFill>
                  <a:srgbClr val="000000"/>
                </a:solidFill>
                <a:latin typeface="Times New Roman" panose="02020603050405020304" pitchFamily="18" charset="0"/>
                <a:cs typeface="Times New Roman" panose="02020603050405020304" pitchFamily="18" charset="0"/>
              </a:rPr>
              <a:t>ww.Ravanpoint.ir</a:t>
            </a:r>
            <a:endParaRPr lang="en-GB"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5663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9"/>
          <p:cNvSpPr>
            <a:spLocks noGrp="1" noChangeArrowheads="1"/>
          </p:cNvSpPr>
          <p:nvPr>
            <p:ph type="dt" sz="half" idx="10"/>
          </p:nvPr>
        </p:nvSpPr>
        <p:spPr>
          <a:ln/>
        </p:spPr>
        <p:txBody>
          <a:bodyPr/>
          <a:lstStyle>
            <a:lvl1pPr>
              <a:defRPr/>
            </a:lvl1pPr>
          </a:lstStyle>
          <a:p>
            <a:pPr>
              <a:defRPr/>
            </a:pPr>
            <a:endParaRPr lang="en-US"/>
          </a:p>
        </p:txBody>
      </p:sp>
      <p:sp>
        <p:nvSpPr>
          <p:cNvPr id="5" name="Rectangle 20"/>
          <p:cNvSpPr>
            <a:spLocks noGrp="1" noChangeArrowheads="1"/>
          </p:cNvSpPr>
          <p:nvPr>
            <p:ph type="ftr" sz="quarter" idx="11"/>
          </p:nvPr>
        </p:nvSpPr>
        <p:spPr>
          <a:ln/>
        </p:spPr>
        <p:txBody>
          <a:bodyPr/>
          <a:lstStyle>
            <a:lvl1pPr>
              <a:defRPr/>
            </a:lvl1pPr>
          </a:lstStyle>
          <a:p>
            <a:pPr>
              <a:defRPr/>
            </a:pPr>
            <a:endParaRPr lang="en-US"/>
          </a:p>
        </p:txBody>
      </p:sp>
      <p:sp>
        <p:nvSpPr>
          <p:cNvPr id="6" name="Rectangle 21"/>
          <p:cNvSpPr>
            <a:spLocks noGrp="1" noChangeArrowheads="1"/>
          </p:cNvSpPr>
          <p:nvPr>
            <p:ph type="sldNum" sz="quarter" idx="12"/>
          </p:nvPr>
        </p:nvSpPr>
        <p:spPr>
          <a:ln/>
        </p:spPr>
        <p:txBody>
          <a:bodyPr/>
          <a:lstStyle>
            <a:lvl1pPr>
              <a:defRPr/>
            </a:lvl1pPr>
          </a:lstStyle>
          <a:p>
            <a:pPr>
              <a:defRPr/>
            </a:pPr>
            <a:fld id="{0E94CE8E-9E7F-406E-9DCB-4DFAD9F84E91}" type="slidenum">
              <a:rPr lang="ar-SA"/>
              <a:pPr>
                <a:defRPr/>
              </a:pPr>
              <a:t>‹#›</a:t>
            </a:fld>
            <a:endParaRPr lang="en-US"/>
          </a:p>
        </p:txBody>
      </p:sp>
      <p:sp>
        <p:nvSpPr>
          <p:cNvPr id="7" name="Rectangle 6"/>
          <p:cNvSpPr/>
          <p:nvPr userDrawn="1"/>
        </p:nvSpPr>
        <p:spPr>
          <a:xfrm rot="5400000">
            <a:off x="8588188" y="5506108"/>
            <a:ext cx="2088232" cy="615553"/>
          </a:xfrm>
          <a:prstGeom prst="rect">
            <a:avLst/>
          </a:prstGeom>
        </p:spPr>
        <p:txBody>
          <a:bodyPr wrap="square">
            <a:spAutoFit/>
          </a:bodyPr>
          <a:lstStyle/>
          <a:p>
            <a:pPr algn="r" rtl="1" eaLnBrk="1" fontAlgn="auto" hangingPunct="1">
              <a:spcBef>
                <a:spcPts val="0"/>
              </a:spcBef>
              <a:spcAft>
                <a:spcPts val="0"/>
              </a:spcAft>
              <a:defRPr/>
            </a:pPr>
            <a:r>
              <a:rPr lang="en-US" sz="1600" b="1" dirty="0">
                <a:solidFill>
                  <a:srgbClr val="000000"/>
                </a:solidFill>
                <a:latin typeface="Times New Roman" panose="02020603050405020304" pitchFamily="18" charset="0"/>
                <a:cs typeface="Times New Roman" panose="02020603050405020304" pitchFamily="18" charset="0"/>
              </a:rPr>
              <a:t/>
            </a:r>
            <a:br>
              <a:rPr lang="en-US" sz="1600" b="1" dirty="0">
                <a:solidFill>
                  <a:srgbClr val="000000"/>
                </a:solidFill>
                <a:latin typeface="Times New Roman" panose="02020603050405020304" pitchFamily="18" charset="0"/>
                <a:cs typeface="Times New Roman" panose="02020603050405020304" pitchFamily="18" charset="0"/>
              </a:rPr>
            </a:br>
            <a:r>
              <a:rPr lang="en-US" sz="1600" b="1" dirty="0">
                <a:solidFill>
                  <a:srgbClr val="000000"/>
                </a:solidFill>
                <a:latin typeface="Times New Roman" panose="02020603050405020304" pitchFamily="18" charset="0"/>
                <a:cs typeface="Times New Roman" panose="02020603050405020304" pitchFamily="18" charset="0"/>
              </a:rPr>
              <a:t>w</a:t>
            </a:r>
            <a:r>
              <a:rPr lang="en-US" b="1" dirty="0">
                <a:solidFill>
                  <a:srgbClr val="000000"/>
                </a:solidFill>
                <a:latin typeface="Times New Roman" panose="02020603050405020304" pitchFamily="18" charset="0"/>
                <a:cs typeface="Times New Roman" panose="02020603050405020304" pitchFamily="18" charset="0"/>
              </a:rPr>
              <a:t>ww.Ravanpoint.ir</a:t>
            </a:r>
            <a:endParaRPr lang="en-GB"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5413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9"/>
          <p:cNvSpPr>
            <a:spLocks noGrp="1" noChangeArrowheads="1"/>
          </p:cNvSpPr>
          <p:nvPr>
            <p:ph type="dt" sz="half" idx="10"/>
          </p:nvPr>
        </p:nvSpPr>
        <p:spPr>
          <a:ln/>
        </p:spPr>
        <p:txBody>
          <a:bodyPr/>
          <a:lstStyle>
            <a:lvl1pPr>
              <a:defRPr/>
            </a:lvl1pPr>
          </a:lstStyle>
          <a:p>
            <a:pPr>
              <a:defRPr/>
            </a:pPr>
            <a:endParaRPr lang="en-US"/>
          </a:p>
        </p:txBody>
      </p:sp>
      <p:sp>
        <p:nvSpPr>
          <p:cNvPr id="5" name="Rectangle 20"/>
          <p:cNvSpPr>
            <a:spLocks noGrp="1" noChangeArrowheads="1"/>
          </p:cNvSpPr>
          <p:nvPr>
            <p:ph type="ftr" sz="quarter" idx="11"/>
          </p:nvPr>
        </p:nvSpPr>
        <p:spPr>
          <a:ln/>
        </p:spPr>
        <p:txBody>
          <a:bodyPr/>
          <a:lstStyle>
            <a:lvl1pPr>
              <a:defRPr/>
            </a:lvl1pPr>
          </a:lstStyle>
          <a:p>
            <a:pPr>
              <a:defRPr/>
            </a:pPr>
            <a:endParaRPr lang="en-US"/>
          </a:p>
        </p:txBody>
      </p:sp>
      <p:sp>
        <p:nvSpPr>
          <p:cNvPr id="6" name="Rectangle 21"/>
          <p:cNvSpPr>
            <a:spLocks noGrp="1" noChangeArrowheads="1"/>
          </p:cNvSpPr>
          <p:nvPr>
            <p:ph type="sldNum" sz="quarter" idx="12"/>
          </p:nvPr>
        </p:nvSpPr>
        <p:spPr>
          <a:ln/>
        </p:spPr>
        <p:txBody>
          <a:bodyPr/>
          <a:lstStyle>
            <a:lvl1pPr>
              <a:defRPr/>
            </a:lvl1pPr>
          </a:lstStyle>
          <a:p>
            <a:pPr>
              <a:defRPr/>
            </a:pPr>
            <a:fld id="{1DFA5AE6-47A5-424B-A458-59C967649DE4}" type="slidenum">
              <a:rPr lang="ar-SA"/>
              <a:pPr>
                <a:defRPr/>
              </a:pPr>
              <a:t>‹#›</a:t>
            </a:fld>
            <a:endParaRPr lang="en-US"/>
          </a:p>
        </p:txBody>
      </p:sp>
    </p:spTree>
    <p:extLst>
      <p:ext uri="{BB962C8B-B14F-4D97-AF65-F5344CB8AC3E}">
        <p14:creationId xmlns:p14="http://schemas.microsoft.com/office/powerpoint/2010/main" val="2243027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19"/>
          <p:cNvSpPr>
            <a:spLocks noGrp="1" noChangeArrowheads="1"/>
          </p:cNvSpPr>
          <p:nvPr>
            <p:ph type="dt" sz="half" idx="10"/>
          </p:nvPr>
        </p:nvSpPr>
        <p:spPr>
          <a:ln/>
        </p:spPr>
        <p:txBody>
          <a:bodyPr/>
          <a:lstStyle>
            <a:lvl1pPr>
              <a:defRPr/>
            </a:lvl1pPr>
          </a:lstStyle>
          <a:p>
            <a:pPr>
              <a:defRPr/>
            </a:pPr>
            <a:endParaRPr lang="en-US"/>
          </a:p>
        </p:txBody>
      </p:sp>
      <p:sp>
        <p:nvSpPr>
          <p:cNvPr id="6" name="Rectangle 20"/>
          <p:cNvSpPr>
            <a:spLocks noGrp="1" noChangeArrowheads="1"/>
          </p:cNvSpPr>
          <p:nvPr>
            <p:ph type="ftr" sz="quarter" idx="11"/>
          </p:nvPr>
        </p:nvSpPr>
        <p:spPr>
          <a:ln/>
        </p:spPr>
        <p:txBody>
          <a:bodyPr/>
          <a:lstStyle>
            <a:lvl1pPr>
              <a:defRPr/>
            </a:lvl1pPr>
          </a:lstStyle>
          <a:p>
            <a:pPr>
              <a:defRPr/>
            </a:pPr>
            <a:endParaRPr lang="en-US"/>
          </a:p>
        </p:txBody>
      </p:sp>
      <p:sp>
        <p:nvSpPr>
          <p:cNvPr id="7" name="Rectangle 21"/>
          <p:cNvSpPr>
            <a:spLocks noGrp="1" noChangeArrowheads="1"/>
          </p:cNvSpPr>
          <p:nvPr>
            <p:ph type="sldNum" sz="quarter" idx="12"/>
          </p:nvPr>
        </p:nvSpPr>
        <p:spPr>
          <a:ln/>
        </p:spPr>
        <p:txBody>
          <a:bodyPr/>
          <a:lstStyle>
            <a:lvl1pPr>
              <a:defRPr/>
            </a:lvl1pPr>
          </a:lstStyle>
          <a:p>
            <a:pPr>
              <a:defRPr/>
            </a:pPr>
            <a:fld id="{D59583A1-8D92-4C6C-AF30-043AEC877B50}" type="slidenum">
              <a:rPr lang="ar-SA"/>
              <a:pPr>
                <a:defRPr/>
              </a:pPr>
              <a:t>‹#›</a:t>
            </a:fld>
            <a:endParaRPr lang="en-US"/>
          </a:p>
        </p:txBody>
      </p:sp>
    </p:spTree>
    <p:extLst>
      <p:ext uri="{BB962C8B-B14F-4D97-AF65-F5344CB8AC3E}">
        <p14:creationId xmlns:p14="http://schemas.microsoft.com/office/powerpoint/2010/main" val="3976764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19"/>
          <p:cNvSpPr>
            <a:spLocks noGrp="1" noChangeArrowheads="1"/>
          </p:cNvSpPr>
          <p:nvPr>
            <p:ph type="dt" sz="half" idx="10"/>
          </p:nvPr>
        </p:nvSpPr>
        <p:spPr>
          <a:ln/>
        </p:spPr>
        <p:txBody>
          <a:bodyPr/>
          <a:lstStyle>
            <a:lvl1pPr>
              <a:defRPr/>
            </a:lvl1pPr>
          </a:lstStyle>
          <a:p>
            <a:pPr>
              <a:defRPr/>
            </a:pPr>
            <a:endParaRPr lang="en-US"/>
          </a:p>
        </p:txBody>
      </p:sp>
      <p:sp>
        <p:nvSpPr>
          <p:cNvPr id="8" name="Rectangle 20"/>
          <p:cNvSpPr>
            <a:spLocks noGrp="1" noChangeArrowheads="1"/>
          </p:cNvSpPr>
          <p:nvPr>
            <p:ph type="ftr" sz="quarter" idx="11"/>
          </p:nvPr>
        </p:nvSpPr>
        <p:spPr>
          <a:ln/>
        </p:spPr>
        <p:txBody>
          <a:bodyPr/>
          <a:lstStyle>
            <a:lvl1pPr>
              <a:defRPr/>
            </a:lvl1pPr>
          </a:lstStyle>
          <a:p>
            <a:pPr>
              <a:defRPr/>
            </a:pPr>
            <a:endParaRPr lang="en-US"/>
          </a:p>
        </p:txBody>
      </p:sp>
      <p:sp>
        <p:nvSpPr>
          <p:cNvPr id="9" name="Rectangle 21"/>
          <p:cNvSpPr>
            <a:spLocks noGrp="1" noChangeArrowheads="1"/>
          </p:cNvSpPr>
          <p:nvPr>
            <p:ph type="sldNum" sz="quarter" idx="12"/>
          </p:nvPr>
        </p:nvSpPr>
        <p:spPr>
          <a:ln/>
        </p:spPr>
        <p:txBody>
          <a:bodyPr/>
          <a:lstStyle>
            <a:lvl1pPr>
              <a:defRPr/>
            </a:lvl1pPr>
          </a:lstStyle>
          <a:p>
            <a:pPr>
              <a:defRPr/>
            </a:pPr>
            <a:fld id="{C10116BC-66FD-4DAC-B796-BC9D621D2A5E}" type="slidenum">
              <a:rPr lang="ar-SA"/>
              <a:pPr>
                <a:defRPr/>
              </a:pPr>
              <a:t>‹#›</a:t>
            </a:fld>
            <a:endParaRPr lang="en-US"/>
          </a:p>
        </p:txBody>
      </p:sp>
    </p:spTree>
    <p:extLst>
      <p:ext uri="{BB962C8B-B14F-4D97-AF65-F5344CB8AC3E}">
        <p14:creationId xmlns:p14="http://schemas.microsoft.com/office/powerpoint/2010/main" val="4174232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19"/>
          <p:cNvSpPr>
            <a:spLocks noGrp="1" noChangeArrowheads="1"/>
          </p:cNvSpPr>
          <p:nvPr>
            <p:ph type="dt" sz="half" idx="10"/>
          </p:nvPr>
        </p:nvSpPr>
        <p:spPr>
          <a:ln/>
        </p:spPr>
        <p:txBody>
          <a:bodyPr/>
          <a:lstStyle>
            <a:lvl1pPr>
              <a:defRPr/>
            </a:lvl1pPr>
          </a:lstStyle>
          <a:p>
            <a:pPr>
              <a:defRPr/>
            </a:pPr>
            <a:endParaRPr lang="en-US"/>
          </a:p>
        </p:txBody>
      </p:sp>
      <p:sp>
        <p:nvSpPr>
          <p:cNvPr id="4" name="Rectangle 20"/>
          <p:cNvSpPr>
            <a:spLocks noGrp="1" noChangeArrowheads="1"/>
          </p:cNvSpPr>
          <p:nvPr>
            <p:ph type="ftr" sz="quarter" idx="11"/>
          </p:nvPr>
        </p:nvSpPr>
        <p:spPr>
          <a:ln/>
        </p:spPr>
        <p:txBody>
          <a:bodyPr/>
          <a:lstStyle>
            <a:lvl1pPr>
              <a:defRPr/>
            </a:lvl1pPr>
          </a:lstStyle>
          <a:p>
            <a:pPr>
              <a:defRPr/>
            </a:pPr>
            <a:endParaRPr lang="en-US"/>
          </a:p>
        </p:txBody>
      </p:sp>
      <p:sp>
        <p:nvSpPr>
          <p:cNvPr id="5" name="Rectangle 21"/>
          <p:cNvSpPr>
            <a:spLocks noGrp="1" noChangeArrowheads="1"/>
          </p:cNvSpPr>
          <p:nvPr>
            <p:ph type="sldNum" sz="quarter" idx="12"/>
          </p:nvPr>
        </p:nvSpPr>
        <p:spPr>
          <a:ln/>
        </p:spPr>
        <p:txBody>
          <a:bodyPr/>
          <a:lstStyle>
            <a:lvl1pPr>
              <a:defRPr/>
            </a:lvl1pPr>
          </a:lstStyle>
          <a:p>
            <a:pPr>
              <a:defRPr/>
            </a:pPr>
            <a:fld id="{C568166F-6C08-4434-8AF4-1E7EAE45D472}" type="slidenum">
              <a:rPr lang="ar-SA"/>
              <a:pPr>
                <a:defRPr/>
              </a:pPr>
              <a:t>‹#›</a:t>
            </a:fld>
            <a:endParaRPr lang="en-US"/>
          </a:p>
        </p:txBody>
      </p:sp>
    </p:spTree>
    <p:extLst>
      <p:ext uri="{BB962C8B-B14F-4D97-AF65-F5344CB8AC3E}">
        <p14:creationId xmlns:p14="http://schemas.microsoft.com/office/powerpoint/2010/main" val="3035373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9"/>
          <p:cNvSpPr>
            <a:spLocks noGrp="1" noChangeArrowheads="1"/>
          </p:cNvSpPr>
          <p:nvPr>
            <p:ph type="dt" sz="half" idx="10"/>
          </p:nvPr>
        </p:nvSpPr>
        <p:spPr>
          <a:ln/>
        </p:spPr>
        <p:txBody>
          <a:bodyPr/>
          <a:lstStyle>
            <a:lvl1pPr>
              <a:defRPr/>
            </a:lvl1pPr>
          </a:lstStyle>
          <a:p>
            <a:pPr>
              <a:defRPr/>
            </a:pPr>
            <a:endParaRPr lang="en-US"/>
          </a:p>
        </p:txBody>
      </p:sp>
      <p:sp>
        <p:nvSpPr>
          <p:cNvPr id="3" name="Rectangle 20"/>
          <p:cNvSpPr>
            <a:spLocks noGrp="1" noChangeArrowheads="1"/>
          </p:cNvSpPr>
          <p:nvPr>
            <p:ph type="ftr" sz="quarter" idx="11"/>
          </p:nvPr>
        </p:nvSpPr>
        <p:spPr>
          <a:ln/>
        </p:spPr>
        <p:txBody>
          <a:bodyPr/>
          <a:lstStyle>
            <a:lvl1pPr>
              <a:defRPr/>
            </a:lvl1pPr>
          </a:lstStyle>
          <a:p>
            <a:pPr>
              <a:defRPr/>
            </a:pPr>
            <a:endParaRPr lang="en-US"/>
          </a:p>
        </p:txBody>
      </p:sp>
      <p:sp>
        <p:nvSpPr>
          <p:cNvPr id="4" name="Rectangle 21"/>
          <p:cNvSpPr>
            <a:spLocks noGrp="1" noChangeArrowheads="1"/>
          </p:cNvSpPr>
          <p:nvPr>
            <p:ph type="sldNum" sz="quarter" idx="12"/>
          </p:nvPr>
        </p:nvSpPr>
        <p:spPr>
          <a:ln/>
        </p:spPr>
        <p:txBody>
          <a:bodyPr/>
          <a:lstStyle>
            <a:lvl1pPr>
              <a:defRPr/>
            </a:lvl1pPr>
          </a:lstStyle>
          <a:p>
            <a:pPr>
              <a:defRPr/>
            </a:pPr>
            <a:fld id="{E922BDD7-4A39-41AA-AE33-D5A91029B65E}" type="slidenum">
              <a:rPr lang="ar-SA"/>
              <a:pPr>
                <a:defRPr/>
              </a:pPr>
              <a:t>‹#›</a:t>
            </a:fld>
            <a:endParaRPr lang="en-US"/>
          </a:p>
        </p:txBody>
      </p:sp>
    </p:spTree>
    <p:extLst>
      <p:ext uri="{BB962C8B-B14F-4D97-AF65-F5344CB8AC3E}">
        <p14:creationId xmlns:p14="http://schemas.microsoft.com/office/powerpoint/2010/main" val="1563770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9"/>
          <p:cNvSpPr>
            <a:spLocks noGrp="1" noChangeArrowheads="1"/>
          </p:cNvSpPr>
          <p:nvPr>
            <p:ph type="dt" sz="half" idx="10"/>
          </p:nvPr>
        </p:nvSpPr>
        <p:spPr>
          <a:ln/>
        </p:spPr>
        <p:txBody>
          <a:bodyPr/>
          <a:lstStyle>
            <a:lvl1pPr>
              <a:defRPr/>
            </a:lvl1pPr>
          </a:lstStyle>
          <a:p>
            <a:pPr>
              <a:defRPr/>
            </a:pPr>
            <a:endParaRPr lang="en-US"/>
          </a:p>
        </p:txBody>
      </p:sp>
      <p:sp>
        <p:nvSpPr>
          <p:cNvPr id="6" name="Rectangle 20"/>
          <p:cNvSpPr>
            <a:spLocks noGrp="1" noChangeArrowheads="1"/>
          </p:cNvSpPr>
          <p:nvPr>
            <p:ph type="ftr" sz="quarter" idx="11"/>
          </p:nvPr>
        </p:nvSpPr>
        <p:spPr>
          <a:ln/>
        </p:spPr>
        <p:txBody>
          <a:bodyPr/>
          <a:lstStyle>
            <a:lvl1pPr>
              <a:defRPr/>
            </a:lvl1pPr>
          </a:lstStyle>
          <a:p>
            <a:pPr>
              <a:defRPr/>
            </a:pPr>
            <a:endParaRPr lang="en-US"/>
          </a:p>
        </p:txBody>
      </p:sp>
      <p:sp>
        <p:nvSpPr>
          <p:cNvPr id="7" name="Rectangle 21"/>
          <p:cNvSpPr>
            <a:spLocks noGrp="1" noChangeArrowheads="1"/>
          </p:cNvSpPr>
          <p:nvPr>
            <p:ph type="sldNum" sz="quarter" idx="12"/>
          </p:nvPr>
        </p:nvSpPr>
        <p:spPr>
          <a:ln/>
        </p:spPr>
        <p:txBody>
          <a:bodyPr/>
          <a:lstStyle>
            <a:lvl1pPr>
              <a:defRPr/>
            </a:lvl1pPr>
          </a:lstStyle>
          <a:p>
            <a:pPr>
              <a:defRPr/>
            </a:pPr>
            <a:fld id="{04C8578E-43BD-4201-BAFD-A436E279124F}" type="slidenum">
              <a:rPr lang="ar-SA"/>
              <a:pPr>
                <a:defRPr/>
              </a:pPr>
              <a:t>‹#›</a:t>
            </a:fld>
            <a:endParaRPr lang="en-US"/>
          </a:p>
        </p:txBody>
      </p:sp>
    </p:spTree>
    <p:extLst>
      <p:ext uri="{BB962C8B-B14F-4D97-AF65-F5344CB8AC3E}">
        <p14:creationId xmlns:p14="http://schemas.microsoft.com/office/powerpoint/2010/main" val="1449982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9"/>
          <p:cNvSpPr>
            <a:spLocks noGrp="1" noChangeArrowheads="1"/>
          </p:cNvSpPr>
          <p:nvPr>
            <p:ph type="dt" sz="half" idx="10"/>
          </p:nvPr>
        </p:nvSpPr>
        <p:spPr>
          <a:ln/>
        </p:spPr>
        <p:txBody>
          <a:bodyPr/>
          <a:lstStyle>
            <a:lvl1pPr>
              <a:defRPr/>
            </a:lvl1pPr>
          </a:lstStyle>
          <a:p>
            <a:pPr>
              <a:defRPr/>
            </a:pPr>
            <a:endParaRPr lang="en-US"/>
          </a:p>
        </p:txBody>
      </p:sp>
      <p:sp>
        <p:nvSpPr>
          <p:cNvPr id="6" name="Rectangle 20"/>
          <p:cNvSpPr>
            <a:spLocks noGrp="1" noChangeArrowheads="1"/>
          </p:cNvSpPr>
          <p:nvPr>
            <p:ph type="ftr" sz="quarter" idx="11"/>
          </p:nvPr>
        </p:nvSpPr>
        <p:spPr>
          <a:ln/>
        </p:spPr>
        <p:txBody>
          <a:bodyPr/>
          <a:lstStyle>
            <a:lvl1pPr>
              <a:defRPr/>
            </a:lvl1pPr>
          </a:lstStyle>
          <a:p>
            <a:pPr>
              <a:defRPr/>
            </a:pPr>
            <a:endParaRPr lang="en-US"/>
          </a:p>
        </p:txBody>
      </p:sp>
      <p:sp>
        <p:nvSpPr>
          <p:cNvPr id="7" name="Rectangle 21"/>
          <p:cNvSpPr>
            <a:spLocks noGrp="1" noChangeArrowheads="1"/>
          </p:cNvSpPr>
          <p:nvPr>
            <p:ph type="sldNum" sz="quarter" idx="12"/>
          </p:nvPr>
        </p:nvSpPr>
        <p:spPr>
          <a:ln/>
        </p:spPr>
        <p:txBody>
          <a:bodyPr/>
          <a:lstStyle>
            <a:lvl1pPr>
              <a:defRPr/>
            </a:lvl1pPr>
          </a:lstStyle>
          <a:p>
            <a:pPr>
              <a:defRPr/>
            </a:pPr>
            <a:fld id="{B409974C-4E0C-44FE-BDF5-7EA98EBE3D5C}" type="slidenum">
              <a:rPr lang="ar-SA"/>
              <a:pPr>
                <a:defRPr/>
              </a:pPr>
              <a:t>‹#›</a:t>
            </a:fld>
            <a:endParaRPr lang="en-US"/>
          </a:p>
        </p:txBody>
      </p:sp>
    </p:spTree>
    <p:extLst>
      <p:ext uri="{BB962C8B-B14F-4D97-AF65-F5344CB8AC3E}">
        <p14:creationId xmlns:p14="http://schemas.microsoft.com/office/powerpoint/2010/main" val="1346427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9"/>
          <p:cNvSpPr>
            <a:spLocks noGrp="1" noChangeArrowheads="1"/>
          </p:cNvSpPr>
          <p:nvPr>
            <p:ph type="dt" sz="half" idx="10"/>
          </p:nvPr>
        </p:nvSpPr>
        <p:spPr>
          <a:ln/>
        </p:spPr>
        <p:txBody>
          <a:bodyPr/>
          <a:lstStyle>
            <a:lvl1pPr>
              <a:defRPr/>
            </a:lvl1pPr>
          </a:lstStyle>
          <a:p>
            <a:pPr>
              <a:defRPr/>
            </a:pPr>
            <a:endParaRPr lang="en-US"/>
          </a:p>
        </p:txBody>
      </p:sp>
      <p:sp>
        <p:nvSpPr>
          <p:cNvPr id="5" name="Rectangle 20"/>
          <p:cNvSpPr>
            <a:spLocks noGrp="1" noChangeArrowheads="1"/>
          </p:cNvSpPr>
          <p:nvPr>
            <p:ph type="ftr" sz="quarter" idx="11"/>
          </p:nvPr>
        </p:nvSpPr>
        <p:spPr>
          <a:ln/>
        </p:spPr>
        <p:txBody>
          <a:bodyPr/>
          <a:lstStyle>
            <a:lvl1pPr>
              <a:defRPr/>
            </a:lvl1pPr>
          </a:lstStyle>
          <a:p>
            <a:pPr>
              <a:defRPr/>
            </a:pPr>
            <a:endParaRPr lang="en-US"/>
          </a:p>
        </p:txBody>
      </p:sp>
      <p:sp>
        <p:nvSpPr>
          <p:cNvPr id="6" name="Rectangle 21"/>
          <p:cNvSpPr>
            <a:spLocks noGrp="1" noChangeArrowheads="1"/>
          </p:cNvSpPr>
          <p:nvPr>
            <p:ph type="sldNum" sz="quarter" idx="12"/>
          </p:nvPr>
        </p:nvSpPr>
        <p:spPr>
          <a:ln/>
        </p:spPr>
        <p:txBody>
          <a:bodyPr/>
          <a:lstStyle>
            <a:lvl1pPr>
              <a:defRPr/>
            </a:lvl1pPr>
          </a:lstStyle>
          <a:p>
            <a:pPr>
              <a:defRPr/>
            </a:pPr>
            <a:fld id="{422FC7E3-9BE7-4473-B932-45B92C73BEFA}" type="slidenum">
              <a:rPr lang="ar-SA"/>
              <a:pPr>
                <a:defRPr/>
              </a:pPr>
              <a:t>‹#›</a:t>
            </a:fld>
            <a:endParaRPr lang="en-US"/>
          </a:p>
        </p:txBody>
      </p:sp>
    </p:spTree>
    <p:extLst>
      <p:ext uri="{BB962C8B-B14F-4D97-AF65-F5344CB8AC3E}">
        <p14:creationId xmlns:p14="http://schemas.microsoft.com/office/powerpoint/2010/main" val="3712747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9"/>
          <p:cNvSpPr>
            <a:spLocks noGrp="1" noChangeArrowheads="1"/>
          </p:cNvSpPr>
          <p:nvPr>
            <p:ph type="dt" sz="half" idx="10"/>
          </p:nvPr>
        </p:nvSpPr>
        <p:spPr>
          <a:ln/>
        </p:spPr>
        <p:txBody>
          <a:bodyPr/>
          <a:lstStyle>
            <a:lvl1pPr>
              <a:defRPr/>
            </a:lvl1pPr>
          </a:lstStyle>
          <a:p>
            <a:pPr>
              <a:defRPr/>
            </a:pPr>
            <a:endParaRPr lang="en-US"/>
          </a:p>
        </p:txBody>
      </p:sp>
      <p:sp>
        <p:nvSpPr>
          <p:cNvPr id="5" name="Rectangle 20"/>
          <p:cNvSpPr>
            <a:spLocks noGrp="1" noChangeArrowheads="1"/>
          </p:cNvSpPr>
          <p:nvPr>
            <p:ph type="ftr" sz="quarter" idx="11"/>
          </p:nvPr>
        </p:nvSpPr>
        <p:spPr>
          <a:ln/>
        </p:spPr>
        <p:txBody>
          <a:bodyPr/>
          <a:lstStyle>
            <a:lvl1pPr>
              <a:defRPr/>
            </a:lvl1pPr>
          </a:lstStyle>
          <a:p>
            <a:pPr>
              <a:defRPr/>
            </a:pPr>
            <a:endParaRPr lang="en-US"/>
          </a:p>
        </p:txBody>
      </p:sp>
      <p:sp>
        <p:nvSpPr>
          <p:cNvPr id="6" name="Rectangle 21"/>
          <p:cNvSpPr>
            <a:spLocks noGrp="1" noChangeArrowheads="1"/>
          </p:cNvSpPr>
          <p:nvPr>
            <p:ph type="sldNum" sz="quarter" idx="12"/>
          </p:nvPr>
        </p:nvSpPr>
        <p:spPr>
          <a:ln/>
        </p:spPr>
        <p:txBody>
          <a:bodyPr/>
          <a:lstStyle>
            <a:lvl1pPr>
              <a:defRPr/>
            </a:lvl1pPr>
          </a:lstStyle>
          <a:p>
            <a:pPr>
              <a:defRPr/>
            </a:pPr>
            <a:fld id="{BF4200DB-0971-4866-8DCE-604A72120B44}" type="slidenum">
              <a:rPr lang="ar-SA"/>
              <a:pPr>
                <a:defRPr/>
              </a:pPr>
              <a:t>‹#›</a:t>
            </a:fld>
            <a:endParaRPr lang="en-US"/>
          </a:p>
        </p:txBody>
      </p:sp>
    </p:spTree>
    <p:extLst>
      <p:ext uri="{BB962C8B-B14F-4D97-AF65-F5344CB8AC3E}">
        <p14:creationId xmlns:p14="http://schemas.microsoft.com/office/powerpoint/2010/main" val="34193752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Media Placeholder 3"/>
          <p:cNvSpPr>
            <a:spLocks noGrp="1"/>
          </p:cNvSpPr>
          <p:nvPr>
            <p:ph type="media" sz="half" idx="2"/>
          </p:nvPr>
        </p:nvSpPr>
        <p:spPr>
          <a:xfrm>
            <a:off x="4648200" y="1600200"/>
            <a:ext cx="4038600" cy="4530725"/>
          </a:xfrm>
        </p:spPr>
        <p:txBody>
          <a:bodyPr/>
          <a:lstStyle/>
          <a:p>
            <a:pPr lvl="0"/>
            <a:endParaRPr lang="fa-IR" noProof="0" smtClean="0"/>
          </a:p>
        </p:txBody>
      </p:sp>
      <p:sp>
        <p:nvSpPr>
          <p:cNvPr id="5" name="Rectangle 19"/>
          <p:cNvSpPr>
            <a:spLocks noGrp="1" noChangeArrowheads="1"/>
          </p:cNvSpPr>
          <p:nvPr>
            <p:ph type="dt" sz="half" idx="10"/>
          </p:nvPr>
        </p:nvSpPr>
        <p:spPr>
          <a:ln/>
        </p:spPr>
        <p:txBody>
          <a:bodyPr/>
          <a:lstStyle>
            <a:lvl1pPr>
              <a:defRPr/>
            </a:lvl1pPr>
          </a:lstStyle>
          <a:p>
            <a:pPr>
              <a:defRPr/>
            </a:pPr>
            <a:endParaRPr lang="en-US"/>
          </a:p>
        </p:txBody>
      </p:sp>
      <p:sp>
        <p:nvSpPr>
          <p:cNvPr id="6" name="Rectangle 20"/>
          <p:cNvSpPr>
            <a:spLocks noGrp="1" noChangeArrowheads="1"/>
          </p:cNvSpPr>
          <p:nvPr>
            <p:ph type="ftr" sz="quarter" idx="11"/>
          </p:nvPr>
        </p:nvSpPr>
        <p:spPr>
          <a:ln/>
        </p:spPr>
        <p:txBody>
          <a:bodyPr/>
          <a:lstStyle>
            <a:lvl1pPr>
              <a:defRPr/>
            </a:lvl1pPr>
          </a:lstStyle>
          <a:p>
            <a:pPr>
              <a:defRPr/>
            </a:pPr>
            <a:endParaRPr lang="en-US"/>
          </a:p>
        </p:txBody>
      </p:sp>
      <p:sp>
        <p:nvSpPr>
          <p:cNvPr id="7" name="Rectangle 21"/>
          <p:cNvSpPr>
            <a:spLocks noGrp="1" noChangeArrowheads="1"/>
          </p:cNvSpPr>
          <p:nvPr>
            <p:ph type="sldNum" sz="quarter" idx="12"/>
          </p:nvPr>
        </p:nvSpPr>
        <p:spPr>
          <a:ln/>
        </p:spPr>
        <p:txBody>
          <a:bodyPr/>
          <a:lstStyle>
            <a:lvl1pPr>
              <a:defRPr/>
            </a:lvl1pPr>
          </a:lstStyle>
          <a:p>
            <a:pPr>
              <a:defRPr/>
            </a:pPr>
            <a:fld id="{4000A4D7-A9BA-4BDA-8819-55961ACED473}" type="slidenum">
              <a:rPr lang="ar-SA"/>
              <a:pPr>
                <a:defRPr/>
              </a:pPr>
              <a:t>‹#›</a:t>
            </a:fld>
            <a:endParaRPr lang="en-US"/>
          </a:p>
        </p:txBody>
      </p:sp>
    </p:spTree>
    <p:extLst>
      <p:ext uri="{BB962C8B-B14F-4D97-AF65-F5344CB8AC3E}">
        <p14:creationId xmlns:p14="http://schemas.microsoft.com/office/powerpoint/2010/main" val="994425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5D9E9E"/>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4716463" y="5345113"/>
            <a:ext cx="4427537" cy="1512887"/>
            <a:chOff x="2971" y="3367"/>
            <a:chExt cx="2789" cy="953"/>
          </a:xfrm>
        </p:grpSpPr>
        <p:sp>
          <p:nvSpPr>
            <p:cNvPr id="1032" name="Freeform 3"/>
            <p:cNvSpPr>
              <a:spLocks/>
            </p:cNvSpPr>
            <p:nvPr/>
          </p:nvSpPr>
          <p:spPr bwMode="ltGray">
            <a:xfrm>
              <a:off x="2971" y="3367"/>
              <a:ext cx="2789" cy="953"/>
            </a:xfrm>
            <a:custGeom>
              <a:avLst/>
              <a:gdLst>
                <a:gd name="T0" fmla="*/ 2768 w 2780"/>
                <a:gd name="T1" fmla="*/ 18 h 953"/>
                <a:gd name="T2" fmla="*/ 2678 w 2780"/>
                <a:gd name="T3" fmla="*/ 24 h 953"/>
                <a:gd name="T4" fmla="*/ 2613 w 2780"/>
                <a:gd name="T5" fmla="*/ 102 h 953"/>
                <a:gd name="T6" fmla="*/ 2511 w 2780"/>
                <a:gd name="T7" fmla="*/ 156 h 953"/>
                <a:gd name="T8" fmla="*/ 2505 w 2780"/>
                <a:gd name="T9" fmla="*/ 222 h 953"/>
                <a:gd name="T10" fmla="*/ 2487 w 2780"/>
                <a:gd name="T11" fmla="*/ 246 h 953"/>
                <a:gd name="T12" fmla="*/ 2469 w 2780"/>
                <a:gd name="T13" fmla="*/ 252 h 953"/>
                <a:gd name="T14" fmla="*/ 2397 w 2780"/>
                <a:gd name="T15" fmla="*/ 210 h 953"/>
                <a:gd name="T16" fmla="*/ 2260 w 2780"/>
                <a:gd name="T17" fmla="*/ 192 h 953"/>
                <a:gd name="T18" fmla="*/ 2236 w 2780"/>
                <a:gd name="T19" fmla="*/ 186 h 953"/>
                <a:gd name="T20" fmla="*/ 2218 w 2780"/>
                <a:gd name="T21" fmla="*/ 192 h 953"/>
                <a:gd name="T22" fmla="*/ 2146 w 2780"/>
                <a:gd name="T23" fmla="*/ 228 h 953"/>
                <a:gd name="T24" fmla="*/ 2110 w 2780"/>
                <a:gd name="T25" fmla="*/ 240 h 953"/>
                <a:gd name="T26" fmla="*/ 2086 w 2780"/>
                <a:gd name="T27" fmla="*/ 246 h 953"/>
                <a:gd name="T28" fmla="*/ 2074 w 2780"/>
                <a:gd name="T29" fmla="*/ 258 h 953"/>
                <a:gd name="T30" fmla="*/ 2074 w 2780"/>
                <a:gd name="T31" fmla="*/ 276 h 953"/>
                <a:gd name="T32" fmla="*/ 2051 w 2780"/>
                <a:gd name="T33" fmla="*/ 300 h 953"/>
                <a:gd name="T34" fmla="*/ 2033 w 2780"/>
                <a:gd name="T35" fmla="*/ 312 h 953"/>
                <a:gd name="T36" fmla="*/ 2021 w 2780"/>
                <a:gd name="T37" fmla="*/ 324 h 953"/>
                <a:gd name="T38" fmla="*/ 2009 w 2780"/>
                <a:gd name="T39" fmla="*/ 336 h 953"/>
                <a:gd name="T40" fmla="*/ 1979 w 2780"/>
                <a:gd name="T41" fmla="*/ 342 h 953"/>
                <a:gd name="T42" fmla="*/ 1913 w 2780"/>
                <a:gd name="T43" fmla="*/ 336 h 953"/>
                <a:gd name="T44" fmla="*/ 1877 w 2780"/>
                <a:gd name="T45" fmla="*/ 330 h 953"/>
                <a:gd name="T46" fmla="*/ 1865 w 2780"/>
                <a:gd name="T47" fmla="*/ 342 h 953"/>
                <a:gd name="T48" fmla="*/ 1853 w 2780"/>
                <a:gd name="T49" fmla="*/ 354 h 953"/>
                <a:gd name="T50" fmla="*/ 1823 w 2780"/>
                <a:gd name="T51" fmla="*/ 360 h 953"/>
                <a:gd name="T52" fmla="*/ 1764 w 2780"/>
                <a:gd name="T53" fmla="*/ 342 h 953"/>
                <a:gd name="T54" fmla="*/ 1740 w 2780"/>
                <a:gd name="T55" fmla="*/ 342 h 953"/>
                <a:gd name="T56" fmla="*/ 1716 w 2780"/>
                <a:gd name="T57" fmla="*/ 354 h 953"/>
                <a:gd name="T58" fmla="*/ 1656 w 2780"/>
                <a:gd name="T59" fmla="*/ 425 h 953"/>
                <a:gd name="T60" fmla="*/ 1614 w 2780"/>
                <a:gd name="T61" fmla="*/ 569 h 953"/>
                <a:gd name="T62" fmla="*/ 1614 w 2780"/>
                <a:gd name="T63" fmla="*/ 593 h 953"/>
                <a:gd name="T64" fmla="*/ 1620 w 2780"/>
                <a:gd name="T65" fmla="*/ 641 h 953"/>
                <a:gd name="T66" fmla="*/ 1638 w 2780"/>
                <a:gd name="T67" fmla="*/ 659 h 953"/>
                <a:gd name="T68" fmla="*/ 1632 w 2780"/>
                <a:gd name="T69" fmla="*/ 671 h 953"/>
                <a:gd name="T70" fmla="*/ 1620 w 2780"/>
                <a:gd name="T71" fmla="*/ 683 h 953"/>
                <a:gd name="T72" fmla="*/ 1542 w 2780"/>
                <a:gd name="T73" fmla="*/ 689 h 953"/>
                <a:gd name="T74" fmla="*/ 1465 w 2780"/>
                <a:gd name="T75" fmla="*/ 629 h 953"/>
                <a:gd name="T76" fmla="*/ 1333 w 2780"/>
                <a:gd name="T77" fmla="*/ 587 h 953"/>
                <a:gd name="T78" fmla="*/ 1184 w 2780"/>
                <a:gd name="T79" fmla="*/ 671 h 953"/>
                <a:gd name="T80" fmla="*/ 1016 w 2780"/>
                <a:gd name="T81" fmla="*/ 731 h 953"/>
                <a:gd name="T82" fmla="*/ 813 w 2780"/>
                <a:gd name="T83" fmla="*/ 743 h 953"/>
                <a:gd name="T84" fmla="*/ 628 w 2780"/>
                <a:gd name="T85" fmla="*/ 701 h 953"/>
                <a:gd name="T86" fmla="*/ 568 w 2780"/>
                <a:gd name="T87" fmla="*/ 695 h 953"/>
                <a:gd name="T88" fmla="*/ 556 w 2780"/>
                <a:gd name="T89" fmla="*/ 701 h 953"/>
                <a:gd name="T90" fmla="*/ 520 w 2780"/>
                <a:gd name="T91" fmla="*/ 731 h 953"/>
                <a:gd name="T92" fmla="*/ 436 w 2780"/>
                <a:gd name="T93" fmla="*/ 809 h 953"/>
                <a:gd name="T94" fmla="*/ 406 w 2780"/>
                <a:gd name="T95" fmla="*/ 821 h 953"/>
                <a:gd name="T96" fmla="*/ 382 w 2780"/>
                <a:gd name="T97" fmla="*/ 821 h 953"/>
                <a:gd name="T98" fmla="*/ 335 w 2780"/>
                <a:gd name="T99" fmla="*/ 827 h 953"/>
                <a:gd name="T100" fmla="*/ 209 w 2780"/>
                <a:gd name="T101" fmla="*/ 851 h 953"/>
                <a:gd name="T102" fmla="*/ 173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780 w 2780"/>
                <a:gd name="T115" fmla="*/ 24 h 95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48" y="186"/>
                  </a:lnTo>
                  <a:lnTo>
                    <a:pt x="2242" y="186"/>
                  </a:lnTo>
                  <a:lnTo>
                    <a:pt x="2236" y="186"/>
                  </a:lnTo>
                  <a:lnTo>
                    <a:pt x="2230" y="186"/>
                  </a:lnTo>
                  <a:lnTo>
                    <a:pt x="2224" y="192"/>
                  </a:lnTo>
                  <a:lnTo>
                    <a:pt x="2218" y="192"/>
                  </a:lnTo>
                  <a:lnTo>
                    <a:pt x="2212" y="198"/>
                  </a:lnTo>
                  <a:lnTo>
                    <a:pt x="2194" y="204"/>
                  </a:lnTo>
                  <a:lnTo>
                    <a:pt x="2170" y="210"/>
                  </a:lnTo>
                  <a:lnTo>
                    <a:pt x="2146" y="228"/>
                  </a:lnTo>
                  <a:lnTo>
                    <a:pt x="2122" y="240"/>
                  </a:lnTo>
                  <a:lnTo>
                    <a:pt x="2116" y="240"/>
                  </a:lnTo>
                  <a:lnTo>
                    <a:pt x="2110" y="240"/>
                  </a:lnTo>
                  <a:lnTo>
                    <a:pt x="2104" y="240"/>
                  </a:lnTo>
                  <a:lnTo>
                    <a:pt x="2098" y="246"/>
                  </a:lnTo>
                  <a:lnTo>
                    <a:pt x="2092" y="246"/>
                  </a:lnTo>
                  <a:lnTo>
                    <a:pt x="2086" y="246"/>
                  </a:lnTo>
                  <a:lnTo>
                    <a:pt x="2080" y="252"/>
                  </a:lnTo>
                  <a:lnTo>
                    <a:pt x="2080" y="258"/>
                  </a:lnTo>
                  <a:lnTo>
                    <a:pt x="2074" y="258"/>
                  </a:lnTo>
                  <a:lnTo>
                    <a:pt x="2074" y="264"/>
                  </a:lnTo>
                  <a:lnTo>
                    <a:pt x="2074" y="270"/>
                  </a:lnTo>
                  <a:lnTo>
                    <a:pt x="2074" y="276"/>
                  </a:lnTo>
                  <a:lnTo>
                    <a:pt x="2069" y="288"/>
                  </a:lnTo>
                  <a:lnTo>
                    <a:pt x="2057" y="300"/>
                  </a:lnTo>
                  <a:lnTo>
                    <a:pt x="2051" y="300"/>
                  </a:lnTo>
                  <a:lnTo>
                    <a:pt x="2045" y="300"/>
                  </a:lnTo>
                  <a:lnTo>
                    <a:pt x="2039" y="306"/>
                  </a:lnTo>
                  <a:lnTo>
                    <a:pt x="2033" y="306"/>
                  </a:lnTo>
                  <a:lnTo>
                    <a:pt x="2033" y="312"/>
                  </a:lnTo>
                  <a:lnTo>
                    <a:pt x="2027" y="312"/>
                  </a:lnTo>
                  <a:lnTo>
                    <a:pt x="2027" y="318"/>
                  </a:lnTo>
                  <a:lnTo>
                    <a:pt x="2021" y="324"/>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1" y="336"/>
                  </a:lnTo>
                  <a:lnTo>
                    <a:pt x="1865" y="342"/>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71"/>
                  </a:lnTo>
                  <a:lnTo>
                    <a:pt x="1632" y="671"/>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2"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prstDash val="solid"/>
                  <a:round/>
                  <a:headEnd/>
                  <a:tailEnd/>
                </a14:hiddenLine>
              </a:ext>
            </a:extLst>
          </p:spPr>
          <p:txBody>
            <a:bodyPr/>
            <a:lstStyle/>
            <a:p>
              <a:endParaRPr lang="en-US"/>
            </a:p>
          </p:txBody>
        </p:sp>
        <p:sp>
          <p:nvSpPr>
            <p:cNvPr id="4100" name="Freeform 4"/>
            <p:cNvSpPr>
              <a:spLocks/>
            </p:cNvSpPr>
            <p:nvPr/>
          </p:nvSpPr>
          <p:spPr bwMode="ltGray">
            <a:xfrm>
              <a:off x="4602" y="4014"/>
              <a:ext cx="12" cy="18"/>
            </a:xfrm>
            <a:custGeom>
              <a:avLst/>
              <a:gdLst/>
              <a:ahLst/>
              <a:cxnLst>
                <a:cxn ang="0">
                  <a:pos x="12" y="18"/>
                </a:cxn>
                <a:cxn ang="0">
                  <a:pos x="12" y="12"/>
                </a:cxn>
                <a:cxn ang="0">
                  <a:pos x="6" y="6"/>
                </a:cxn>
                <a:cxn ang="0">
                  <a:pos x="6" y="6"/>
                </a:cxn>
                <a:cxn ang="0">
                  <a:pos x="0" y="0"/>
                </a:cxn>
                <a:cxn ang="0">
                  <a:pos x="12" y="18"/>
                </a:cxn>
                <a:cxn ang="0">
                  <a:pos x="12" y="18"/>
                </a:cxn>
                <a:cxn ang="0">
                  <a:pos x="12" y="18"/>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01" name="Freeform 5"/>
            <p:cNvSpPr>
              <a:spLocks/>
            </p:cNvSpPr>
            <p:nvPr/>
          </p:nvSpPr>
          <p:spPr bwMode="ltGray">
            <a:xfrm>
              <a:off x="4596" y="3996"/>
              <a:ext cx="6" cy="18"/>
            </a:xfrm>
            <a:custGeom>
              <a:avLst/>
              <a:gdLst/>
              <a:ahLst/>
              <a:cxnLst>
                <a:cxn ang="0">
                  <a:pos x="0" y="12"/>
                </a:cxn>
                <a:cxn ang="0">
                  <a:pos x="6" y="18"/>
                </a:cxn>
                <a:cxn ang="0">
                  <a:pos x="0" y="0"/>
                </a:cxn>
                <a:cxn ang="0">
                  <a:pos x="0" y="12"/>
                </a:cxn>
                <a:cxn ang="0">
                  <a:pos x="0" y="12"/>
                </a:cxn>
                <a:cxn ang="0">
                  <a:pos x="0" y="12"/>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02" name="Freeform 6"/>
            <p:cNvSpPr>
              <a:spLocks/>
            </p:cNvSpPr>
            <p:nvPr/>
          </p:nvSpPr>
          <p:spPr bwMode="ltGray">
            <a:xfrm>
              <a:off x="5180" y="3577"/>
              <a:ext cx="304" cy="741"/>
            </a:xfrm>
            <a:custGeom>
              <a:avLst/>
              <a:gdLst/>
              <a:ahLst/>
              <a:cxnLst>
                <a:cxn ang="0">
                  <a:pos x="280" y="42"/>
                </a:cxn>
                <a:cxn ang="0">
                  <a:pos x="274" y="42"/>
                </a:cxn>
                <a:cxn ang="0">
                  <a:pos x="268" y="42"/>
                </a:cxn>
                <a:cxn ang="0">
                  <a:pos x="256" y="42"/>
                </a:cxn>
                <a:cxn ang="0">
                  <a:pos x="238" y="48"/>
                </a:cxn>
                <a:cxn ang="0">
                  <a:pos x="214" y="12"/>
                </a:cxn>
                <a:cxn ang="0">
                  <a:pos x="196" y="0"/>
                </a:cxn>
                <a:cxn ang="0">
                  <a:pos x="196" y="0"/>
                </a:cxn>
                <a:cxn ang="0">
                  <a:pos x="164" y="167"/>
                </a:cxn>
                <a:cxn ang="0">
                  <a:pos x="144" y="217"/>
                </a:cxn>
                <a:cxn ang="0">
                  <a:pos x="110" y="281"/>
                </a:cxn>
                <a:cxn ang="0">
                  <a:pos x="96" y="327"/>
                </a:cxn>
                <a:cxn ang="0">
                  <a:pos x="124" y="405"/>
                </a:cxn>
                <a:cxn ang="0">
                  <a:pos x="100" y="463"/>
                </a:cxn>
                <a:cxn ang="0">
                  <a:pos x="68" y="503"/>
                </a:cxn>
                <a:cxn ang="0">
                  <a:pos x="30" y="539"/>
                </a:cxn>
                <a:cxn ang="0">
                  <a:pos x="24" y="613"/>
                </a:cxn>
                <a:cxn ang="0">
                  <a:pos x="0" y="741"/>
                </a:cxn>
                <a:cxn ang="0">
                  <a:pos x="202" y="741"/>
                </a:cxn>
                <a:cxn ang="0">
                  <a:pos x="180" y="639"/>
                </a:cxn>
                <a:cxn ang="0">
                  <a:pos x="192" y="589"/>
                </a:cxn>
                <a:cxn ang="0">
                  <a:pos x="178" y="539"/>
                </a:cxn>
                <a:cxn ang="0">
                  <a:pos x="190" y="499"/>
                </a:cxn>
                <a:cxn ang="0">
                  <a:pos x="184" y="465"/>
                </a:cxn>
                <a:cxn ang="0">
                  <a:pos x="192" y="391"/>
                </a:cxn>
                <a:cxn ang="0">
                  <a:pos x="216" y="313"/>
                </a:cxn>
                <a:cxn ang="0">
                  <a:pos x="238" y="249"/>
                </a:cxn>
                <a:cxn ang="0">
                  <a:pos x="268" y="185"/>
                </a:cxn>
                <a:cxn ang="0">
                  <a:pos x="284" y="159"/>
                </a:cxn>
                <a:cxn ang="0">
                  <a:pos x="304" y="12"/>
                </a:cxn>
                <a:cxn ang="0">
                  <a:pos x="298" y="24"/>
                </a:cxn>
                <a:cxn ang="0">
                  <a:pos x="292" y="30"/>
                </a:cxn>
                <a:cxn ang="0">
                  <a:pos x="292" y="36"/>
                </a:cxn>
                <a:cxn ang="0">
                  <a:pos x="286" y="36"/>
                </a:cxn>
                <a:cxn ang="0">
                  <a:pos x="286" y="42"/>
                </a:cxn>
                <a:cxn ang="0">
                  <a:pos x="280" y="42"/>
                </a:cxn>
                <a:cxn ang="0">
                  <a:pos x="280" y="42"/>
                </a:cxn>
                <a:cxn ang="0">
                  <a:pos x="280" y="42"/>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03" name="Freeform 7"/>
            <p:cNvSpPr>
              <a:spLocks/>
            </p:cNvSpPr>
            <p:nvPr/>
          </p:nvSpPr>
          <p:spPr bwMode="ltGray">
            <a:xfrm>
              <a:off x="4918" y="3553"/>
              <a:ext cx="314" cy="767"/>
            </a:xfrm>
            <a:custGeom>
              <a:avLst/>
              <a:gdLst/>
              <a:ahLst/>
              <a:cxnLst>
                <a:cxn ang="0">
                  <a:pos x="284" y="6"/>
                </a:cxn>
                <a:cxn ang="0">
                  <a:pos x="278" y="6"/>
                </a:cxn>
                <a:cxn ang="0">
                  <a:pos x="272" y="12"/>
                </a:cxn>
                <a:cxn ang="0">
                  <a:pos x="254" y="18"/>
                </a:cxn>
                <a:cxn ang="0">
                  <a:pos x="230" y="24"/>
                </a:cxn>
                <a:cxn ang="0">
                  <a:pos x="206" y="42"/>
                </a:cxn>
                <a:cxn ang="0">
                  <a:pos x="188" y="48"/>
                </a:cxn>
                <a:cxn ang="0">
                  <a:pos x="176" y="54"/>
                </a:cxn>
                <a:cxn ang="0">
                  <a:pos x="170" y="54"/>
                </a:cxn>
                <a:cxn ang="0">
                  <a:pos x="150" y="169"/>
                </a:cxn>
                <a:cxn ang="0">
                  <a:pos x="110" y="225"/>
                </a:cxn>
                <a:cxn ang="0">
                  <a:pos x="54" y="383"/>
                </a:cxn>
                <a:cxn ang="0">
                  <a:pos x="82" y="555"/>
                </a:cxn>
                <a:cxn ang="0">
                  <a:pos x="40" y="679"/>
                </a:cxn>
                <a:cxn ang="0">
                  <a:pos x="0" y="767"/>
                </a:cxn>
                <a:cxn ang="0">
                  <a:pos x="108" y="767"/>
                </a:cxn>
                <a:cxn ang="0">
                  <a:pos x="120" y="611"/>
                </a:cxn>
                <a:cxn ang="0">
                  <a:pos x="148" y="499"/>
                </a:cxn>
                <a:cxn ang="0">
                  <a:pos x="160" y="367"/>
                </a:cxn>
                <a:cxn ang="0">
                  <a:pos x="218" y="327"/>
                </a:cxn>
                <a:cxn ang="0">
                  <a:pos x="238" y="221"/>
                </a:cxn>
                <a:cxn ang="0">
                  <a:pos x="296" y="135"/>
                </a:cxn>
                <a:cxn ang="0">
                  <a:pos x="314" y="0"/>
                </a:cxn>
                <a:cxn ang="0">
                  <a:pos x="302" y="0"/>
                </a:cxn>
                <a:cxn ang="0">
                  <a:pos x="296" y="0"/>
                </a:cxn>
                <a:cxn ang="0">
                  <a:pos x="290" y="0"/>
                </a:cxn>
                <a:cxn ang="0">
                  <a:pos x="284" y="6"/>
                </a:cxn>
                <a:cxn ang="0">
                  <a:pos x="284" y="6"/>
                </a:cxn>
                <a:cxn ang="0">
                  <a:pos x="284" y="6"/>
                </a:cxn>
                <a:cxn ang="0">
                  <a:pos x="284" y="6"/>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04" name="Freeform 8"/>
            <p:cNvSpPr>
              <a:spLocks/>
            </p:cNvSpPr>
            <p:nvPr/>
          </p:nvSpPr>
          <p:spPr bwMode="ltGray">
            <a:xfrm>
              <a:off x="4700" y="3697"/>
              <a:ext cx="275" cy="623"/>
            </a:xfrm>
            <a:custGeom>
              <a:avLst/>
              <a:gdLst/>
              <a:ahLst/>
              <a:cxnLst>
                <a:cxn ang="0">
                  <a:pos x="257" y="12"/>
                </a:cxn>
                <a:cxn ang="0">
                  <a:pos x="239" y="6"/>
                </a:cxn>
                <a:cxn ang="0">
                  <a:pos x="203" y="6"/>
                </a:cxn>
                <a:cxn ang="0">
                  <a:pos x="203" y="6"/>
                </a:cxn>
                <a:cxn ang="0">
                  <a:pos x="197" y="6"/>
                </a:cxn>
                <a:cxn ang="0">
                  <a:pos x="185" y="0"/>
                </a:cxn>
                <a:cxn ang="0">
                  <a:pos x="173" y="0"/>
                </a:cxn>
                <a:cxn ang="0">
                  <a:pos x="166" y="0"/>
                </a:cxn>
                <a:cxn ang="0">
                  <a:pos x="160" y="0"/>
                </a:cxn>
                <a:cxn ang="0">
                  <a:pos x="144" y="117"/>
                </a:cxn>
                <a:cxn ang="0">
                  <a:pos x="128" y="185"/>
                </a:cxn>
                <a:cxn ang="0">
                  <a:pos x="58" y="299"/>
                </a:cxn>
                <a:cxn ang="0">
                  <a:pos x="54" y="441"/>
                </a:cxn>
                <a:cxn ang="0">
                  <a:pos x="24" y="523"/>
                </a:cxn>
                <a:cxn ang="0">
                  <a:pos x="0" y="623"/>
                </a:cxn>
                <a:cxn ang="0">
                  <a:pos x="78" y="623"/>
                </a:cxn>
                <a:cxn ang="0">
                  <a:pos x="92" y="555"/>
                </a:cxn>
                <a:cxn ang="0">
                  <a:pos x="134" y="447"/>
                </a:cxn>
                <a:cxn ang="0">
                  <a:pos x="158" y="315"/>
                </a:cxn>
                <a:cxn ang="0">
                  <a:pos x="184" y="257"/>
                </a:cxn>
                <a:cxn ang="0">
                  <a:pos x="216" y="211"/>
                </a:cxn>
                <a:cxn ang="0">
                  <a:pos x="222" y="145"/>
                </a:cxn>
                <a:cxn ang="0">
                  <a:pos x="240" y="111"/>
                </a:cxn>
                <a:cxn ang="0">
                  <a:pos x="262" y="79"/>
                </a:cxn>
                <a:cxn ang="0">
                  <a:pos x="275" y="6"/>
                </a:cxn>
                <a:cxn ang="0">
                  <a:pos x="263" y="12"/>
                </a:cxn>
                <a:cxn ang="0">
                  <a:pos x="257" y="12"/>
                </a:cxn>
                <a:cxn ang="0">
                  <a:pos x="257" y="12"/>
                </a:cxn>
                <a:cxn ang="0">
                  <a:pos x="257" y="12"/>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05" name="Freeform 9"/>
            <p:cNvSpPr>
              <a:spLocks/>
            </p:cNvSpPr>
            <p:nvPr/>
          </p:nvSpPr>
          <p:spPr bwMode="ltGray">
            <a:xfrm>
              <a:off x="4522" y="3709"/>
              <a:ext cx="213" cy="611"/>
            </a:xfrm>
            <a:custGeom>
              <a:avLst/>
              <a:gdLst/>
              <a:ahLst/>
              <a:cxnLst>
                <a:cxn ang="0">
                  <a:pos x="171" y="12"/>
                </a:cxn>
                <a:cxn ang="0">
                  <a:pos x="159" y="24"/>
                </a:cxn>
                <a:cxn ang="0">
                  <a:pos x="153" y="36"/>
                </a:cxn>
                <a:cxn ang="0">
                  <a:pos x="128" y="60"/>
                </a:cxn>
                <a:cxn ang="0">
                  <a:pos x="110" y="83"/>
                </a:cxn>
                <a:cxn ang="0">
                  <a:pos x="86" y="119"/>
                </a:cxn>
                <a:cxn ang="0">
                  <a:pos x="68" y="167"/>
                </a:cxn>
                <a:cxn ang="0">
                  <a:pos x="68" y="221"/>
                </a:cxn>
                <a:cxn ang="0">
                  <a:pos x="68" y="227"/>
                </a:cxn>
                <a:cxn ang="0">
                  <a:pos x="68" y="233"/>
                </a:cxn>
                <a:cxn ang="0">
                  <a:pos x="68" y="239"/>
                </a:cxn>
                <a:cxn ang="0">
                  <a:pos x="68" y="245"/>
                </a:cxn>
                <a:cxn ang="0">
                  <a:pos x="68" y="251"/>
                </a:cxn>
                <a:cxn ang="0">
                  <a:pos x="68" y="251"/>
                </a:cxn>
                <a:cxn ang="0">
                  <a:pos x="68" y="257"/>
                </a:cxn>
                <a:cxn ang="0">
                  <a:pos x="68" y="269"/>
                </a:cxn>
                <a:cxn ang="0">
                  <a:pos x="74" y="287"/>
                </a:cxn>
                <a:cxn ang="0">
                  <a:pos x="80" y="305"/>
                </a:cxn>
                <a:cxn ang="0">
                  <a:pos x="86" y="311"/>
                </a:cxn>
                <a:cxn ang="0">
                  <a:pos x="86" y="311"/>
                </a:cxn>
                <a:cxn ang="0">
                  <a:pos x="92" y="317"/>
                </a:cxn>
                <a:cxn ang="0">
                  <a:pos x="92" y="323"/>
                </a:cxn>
                <a:cxn ang="0">
                  <a:pos x="92" y="323"/>
                </a:cxn>
                <a:cxn ang="0">
                  <a:pos x="24" y="437"/>
                </a:cxn>
                <a:cxn ang="0">
                  <a:pos x="18" y="471"/>
                </a:cxn>
                <a:cxn ang="0">
                  <a:pos x="0" y="547"/>
                </a:cxn>
                <a:cxn ang="0">
                  <a:pos x="50" y="611"/>
                </a:cxn>
                <a:cxn ang="0">
                  <a:pos x="114" y="611"/>
                </a:cxn>
                <a:cxn ang="0">
                  <a:pos x="104" y="555"/>
                </a:cxn>
                <a:cxn ang="0">
                  <a:pos x="120" y="515"/>
                </a:cxn>
                <a:cxn ang="0">
                  <a:pos x="150" y="449"/>
                </a:cxn>
                <a:cxn ang="0">
                  <a:pos x="166" y="377"/>
                </a:cxn>
                <a:cxn ang="0">
                  <a:pos x="156" y="295"/>
                </a:cxn>
                <a:cxn ang="0">
                  <a:pos x="170" y="203"/>
                </a:cxn>
                <a:cxn ang="0">
                  <a:pos x="212" y="95"/>
                </a:cxn>
                <a:cxn ang="0">
                  <a:pos x="213" y="0"/>
                </a:cxn>
                <a:cxn ang="0">
                  <a:pos x="207" y="0"/>
                </a:cxn>
                <a:cxn ang="0">
                  <a:pos x="201" y="0"/>
                </a:cxn>
                <a:cxn ang="0">
                  <a:pos x="195" y="0"/>
                </a:cxn>
                <a:cxn ang="0">
                  <a:pos x="189" y="0"/>
                </a:cxn>
                <a:cxn ang="0">
                  <a:pos x="183" y="6"/>
                </a:cxn>
                <a:cxn ang="0">
                  <a:pos x="177" y="6"/>
                </a:cxn>
                <a:cxn ang="0">
                  <a:pos x="171" y="12"/>
                </a:cxn>
                <a:cxn ang="0">
                  <a:pos x="171" y="12"/>
                </a:cxn>
                <a:cxn ang="0">
                  <a:pos x="171" y="12"/>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06" name="Freeform 10"/>
            <p:cNvSpPr>
              <a:spLocks/>
            </p:cNvSpPr>
            <p:nvPr/>
          </p:nvSpPr>
          <p:spPr bwMode="ltGray">
            <a:xfrm>
              <a:off x="4292" y="3936"/>
              <a:ext cx="167" cy="384"/>
            </a:xfrm>
            <a:custGeom>
              <a:avLst/>
              <a:gdLst/>
              <a:ahLst/>
              <a:cxnLst>
                <a:cxn ang="0">
                  <a:pos x="149" y="60"/>
                </a:cxn>
                <a:cxn ang="0">
                  <a:pos x="119" y="30"/>
                </a:cxn>
                <a:cxn ang="0">
                  <a:pos x="89" y="12"/>
                </a:cxn>
                <a:cxn ang="0">
                  <a:pos x="59" y="0"/>
                </a:cxn>
                <a:cxn ang="0">
                  <a:pos x="54" y="70"/>
                </a:cxn>
                <a:cxn ang="0">
                  <a:pos x="46" y="112"/>
                </a:cxn>
                <a:cxn ang="0">
                  <a:pos x="52" y="168"/>
                </a:cxn>
                <a:cxn ang="0">
                  <a:pos x="24" y="194"/>
                </a:cxn>
                <a:cxn ang="0">
                  <a:pos x="16" y="258"/>
                </a:cxn>
                <a:cxn ang="0">
                  <a:pos x="2" y="300"/>
                </a:cxn>
                <a:cxn ang="0">
                  <a:pos x="0" y="352"/>
                </a:cxn>
                <a:cxn ang="0">
                  <a:pos x="47" y="384"/>
                </a:cxn>
                <a:cxn ang="0">
                  <a:pos x="149" y="384"/>
                </a:cxn>
                <a:cxn ang="0">
                  <a:pos x="134" y="350"/>
                </a:cxn>
                <a:cxn ang="0">
                  <a:pos x="104" y="324"/>
                </a:cxn>
                <a:cxn ang="0">
                  <a:pos x="138" y="274"/>
                </a:cxn>
                <a:cxn ang="0">
                  <a:pos x="122" y="220"/>
                </a:cxn>
                <a:cxn ang="0">
                  <a:pos x="132" y="186"/>
                </a:cxn>
                <a:cxn ang="0">
                  <a:pos x="140" y="154"/>
                </a:cxn>
                <a:cxn ang="0">
                  <a:pos x="167" y="90"/>
                </a:cxn>
                <a:cxn ang="0">
                  <a:pos x="149" y="60"/>
                </a:cxn>
                <a:cxn ang="0">
                  <a:pos x="149" y="60"/>
                </a:cxn>
                <a:cxn ang="0">
                  <a:pos x="149" y="60"/>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07" name="Freeform 11"/>
            <p:cNvSpPr>
              <a:spLocks/>
            </p:cNvSpPr>
            <p:nvPr/>
          </p:nvSpPr>
          <p:spPr bwMode="ltGray">
            <a:xfrm>
              <a:off x="4100" y="4020"/>
              <a:ext cx="166" cy="300"/>
            </a:xfrm>
            <a:custGeom>
              <a:avLst/>
              <a:gdLst/>
              <a:ahLst/>
              <a:cxnLst>
                <a:cxn ang="0">
                  <a:pos x="136" y="12"/>
                </a:cxn>
                <a:cxn ang="0">
                  <a:pos x="100" y="0"/>
                </a:cxn>
                <a:cxn ang="0">
                  <a:pos x="78" y="64"/>
                </a:cxn>
                <a:cxn ang="0">
                  <a:pos x="70" y="126"/>
                </a:cxn>
                <a:cxn ang="0">
                  <a:pos x="46" y="184"/>
                </a:cxn>
                <a:cxn ang="0">
                  <a:pos x="58" y="232"/>
                </a:cxn>
                <a:cxn ang="0">
                  <a:pos x="38" y="268"/>
                </a:cxn>
                <a:cxn ang="0">
                  <a:pos x="0" y="300"/>
                </a:cxn>
                <a:cxn ang="0">
                  <a:pos x="160" y="300"/>
                </a:cxn>
                <a:cxn ang="0">
                  <a:pos x="136" y="272"/>
                </a:cxn>
                <a:cxn ang="0">
                  <a:pos x="98" y="234"/>
                </a:cxn>
                <a:cxn ang="0">
                  <a:pos x="130" y="188"/>
                </a:cxn>
                <a:cxn ang="0">
                  <a:pos x="138" y="134"/>
                </a:cxn>
                <a:cxn ang="0">
                  <a:pos x="144" y="94"/>
                </a:cxn>
                <a:cxn ang="0">
                  <a:pos x="164" y="60"/>
                </a:cxn>
                <a:cxn ang="0">
                  <a:pos x="166" y="0"/>
                </a:cxn>
                <a:cxn ang="0">
                  <a:pos x="136" y="12"/>
                </a:cxn>
                <a:cxn ang="0">
                  <a:pos x="136" y="12"/>
                </a:cxn>
                <a:cxn ang="0">
                  <a:pos x="136" y="12"/>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08" name="Freeform 12"/>
            <p:cNvSpPr>
              <a:spLocks/>
            </p:cNvSpPr>
            <p:nvPr/>
          </p:nvSpPr>
          <p:spPr bwMode="ltGray">
            <a:xfrm>
              <a:off x="3910" y="4038"/>
              <a:ext cx="237" cy="282"/>
            </a:xfrm>
            <a:custGeom>
              <a:avLst/>
              <a:gdLst/>
              <a:ahLst/>
              <a:cxnLst>
                <a:cxn ang="0">
                  <a:pos x="201" y="0"/>
                </a:cxn>
                <a:cxn ang="0">
                  <a:pos x="183" y="0"/>
                </a:cxn>
                <a:cxn ang="0">
                  <a:pos x="158" y="50"/>
                </a:cxn>
                <a:cxn ang="0">
                  <a:pos x="148" y="92"/>
                </a:cxn>
                <a:cxn ang="0">
                  <a:pos x="120" y="144"/>
                </a:cxn>
                <a:cxn ang="0">
                  <a:pos x="82" y="182"/>
                </a:cxn>
                <a:cxn ang="0">
                  <a:pos x="60" y="232"/>
                </a:cxn>
                <a:cxn ang="0">
                  <a:pos x="0" y="282"/>
                </a:cxn>
                <a:cxn ang="0">
                  <a:pos x="128" y="282"/>
                </a:cxn>
                <a:cxn ang="0">
                  <a:pos x="154" y="254"/>
                </a:cxn>
                <a:cxn ang="0">
                  <a:pos x="158" y="196"/>
                </a:cxn>
                <a:cxn ang="0">
                  <a:pos x="188" y="148"/>
                </a:cxn>
                <a:cxn ang="0">
                  <a:pos x="196" y="70"/>
                </a:cxn>
                <a:cxn ang="0">
                  <a:pos x="237" y="0"/>
                </a:cxn>
                <a:cxn ang="0">
                  <a:pos x="201" y="0"/>
                </a:cxn>
                <a:cxn ang="0">
                  <a:pos x="201" y="0"/>
                </a:cxn>
                <a:cxn ang="0">
                  <a:pos x="201" y="0"/>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09" name="Freeform 13"/>
            <p:cNvSpPr>
              <a:spLocks/>
            </p:cNvSpPr>
            <p:nvPr/>
          </p:nvSpPr>
          <p:spPr bwMode="ltGray">
            <a:xfrm>
              <a:off x="3674" y="4086"/>
              <a:ext cx="196" cy="234"/>
            </a:xfrm>
            <a:custGeom>
              <a:avLst/>
              <a:gdLst/>
              <a:ahLst/>
              <a:cxnLst>
                <a:cxn ang="0">
                  <a:pos x="167" y="54"/>
                </a:cxn>
                <a:cxn ang="0">
                  <a:pos x="113" y="24"/>
                </a:cxn>
                <a:cxn ang="0">
                  <a:pos x="83" y="0"/>
                </a:cxn>
                <a:cxn ang="0">
                  <a:pos x="80" y="62"/>
                </a:cxn>
                <a:cxn ang="0">
                  <a:pos x="58" y="100"/>
                </a:cxn>
                <a:cxn ang="0">
                  <a:pos x="54" y="160"/>
                </a:cxn>
                <a:cxn ang="0">
                  <a:pos x="36" y="202"/>
                </a:cxn>
                <a:cxn ang="0">
                  <a:pos x="0" y="234"/>
                </a:cxn>
                <a:cxn ang="0">
                  <a:pos x="146" y="234"/>
                </a:cxn>
                <a:cxn ang="0">
                  <a:pos x="170" y="198"/>
                </a:cxn>
                <a:cxn ang="0">
                  <a:pos x="158" y="138"/>
                </a:cxn>
                <a:cxn ang="0">
                  <a:pos x="196" y="100"/>
                </a:cxn>
                <a:cxn ang="0">
                  <a:pos x="191" y="54"/>
                </a:cxn>
                <a:cxn ang="0">
                  <a:pos x="167" y="54"/>
                </a:cxn>
                <a:cxn ang="0">
                  <a:pos x="167" y="54"/>
                </a:cxn>
                <a:cxn ang="0">
                  <a:pos x="167" y="54"/>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10" name="Freeform 14"/>
            <p:cNvSpPr>
              <a:spLocks/>
            </p:cNvSpPr>
            <p:nvPr/>
          </p:nvSpPr>
          <p:spPr bwMode="ltGray">
            <a:xfrm>
              <a:off x="3476" y="4068"/>
              <a:ext cx="190" cy="252"/>
            </a:xfrm>
            <a:custGeom>
              <a:avLst/>
              <a:gdLst/>
              <a:ahLst/>
              <a:cxnLst>
                <a:cxn ang="0">
                  <a:pos x="190" y="0"/>
                </a:cxn>
                <a:cxn ang="0">
                  <a:pos x="166" y="0"/>
                </a:cxn>
                <a:cxn ang="0">
                  <a:pos x="158" y="38"/>
                </a:cxn>
                <a:cxn ang="0">
                  <a:pos x="138" y="120"/>
                </a:cxn>
                <a:cxn ang="0">
                  <a:pos x="94" y="180"/>
                </a:cxn>
                <a:cxn ang="0">
                  <a:pos x="62" y="234"/>
                </a:cxn>
                <a:cxn ang="0">
                  <a:pos x="0" y="252"/>
                </a:cxn>
                <a:cxn ang="0">
                  <a:pos x="128" y="252"/>
                </a:cxn>
                <a:cxn ang="0">
                  <a:pos x="142" y="188"/>
                </a:cxn>
                <a:cxn ang="0">
                  <a:pos x="186" y="90"/>
                </a:cxn>
                <a:cxn ang="0">
                  <a:pos x="190" y="38"/>
                </a:cxn>
                <a:cxn ang="0">
                  <a:pos x="190" y="0"/>
                </a:cxn>
                <a:cxn ang="0">
                  <a:pos x="190" y="0"/>
                </a:cxn>
                <a:cxn ang="0">
                  <a:pos x="190" y="0"/>
                </a:cxn>
                <a:cxn ang="0">
                  <a:pos x="190" y="0"/>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11" name="Freeform 15"/>
            <p:cNvSpPr>
              <a:spLocks/>
            </p:cNvSpPr>
            <p:nvPr/>
          </p:nvSpPr>
          <p:spPr bwMode="ltGray">
            <a:xfrm>
              <a:off x="3170" y="4188"/>
              <a:ext cx="230" cy="132"/>
            </a:xfrm>
            <a:custGeom>
              <a:avLst/>
              <a:gdLst/>
              <a:ahLst/>
              <a:cxnLst>
                <a:cxn ang="0">
                  <a:pos x="197" y="0"/>
                </a:cxn>
                <a:cxn ang="0">
                  <a:pos x="191" y="0"/>
                </a:cxn>
                <a:cxn ang="0">
                  <a:pos x="185" y="0"/>
                </a:cxn>
                <a:cxn ang="0">
                  <a:pos x="173" y="0"/>
                </a:cxn>
                <a:cxn ang="0">
                  <a:pos x="161" y="0"/>
                </a:cxn>
                <a:cxn ang="0">
                  <a:pos x="155" y="0"/>
                </a:cxn>
                <a:cxn ang="0">
                  <a:pos x="138" y="6"/>
                </a:cxn>
                <a:cxn ang="0">
                  <a:pos x="132" y="6"/>
                </a:cxn>
                <a:cxn ang="0">
                  <a:pos x="35" y="18"/>
                </a:cxn>
                <a:cxn ang="0">
                  <a:pos x="11" y="30"/>
                </a:cxn>
                <a:cxn ang="0">
                  <a:pos x="23" y="54"/>
                </a:cxn>
                <a:cxn ang="0">
                  <a:pos x="0" y="100"/>
                </a:cxn>
                <a:cxn ang="0">
                  <a:pos x="0" y="132"/>
                </a:cxn>
                <a:cxn ang="0">
                  <a:pos x="162" y="132"/>
                </a:cxn>
                <a:cxn ang="0">
                  <a:pos x="204" y="88"/>
                </a:cxn>
                <a:cxn ang="0">
                  <a:pos x="230" y="46"/>
                </a:cxn>
                <a:cxn ang="0">
                  <a:pos x="214" y="24"/>
                </a:cxn>
                <a:cxn ang="0">
                  <a:pos x="215" y="0"/>
                </a:cxn>
                <a:cxn ang="0">
                  <a:pos x="209" y="0"/>
                </a:cxn>
                <a:cxn ang="0">
                  <a:pos x="203" y="0"/>
                </a:cxn>
                <a:cxn ang="0">
                  <a:pos x="203" y="0"/>
                </a:cxn>
                <a:cxn ang="0">
                  <a:pos x="197" y="0"/>
                </a:cxn>
                <a:cxn ang="0">
                  <a:pos x="197" y="0"/>
                </a:cxn>
                <a:cxn ang="0">
                  <a:pos x="197" y="0"/>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12" name="Freeform 16"/>
            <p:cNvSpPr>
              <a:spLocks/>
            </p:cNvSpPr>
            <p:nvPr/>
          </p:nvSpPr>
          <p:spPr bwMode="ltGray">
            <a:xfrm>
              <a:off x="3044" y="4218"/>
              <a:ext cx="89" cy="102"/>
            </a:xfrm>
            <a:custGeom>
              <a:avLst/>
              <a:gdLst/>
              <a:ahLst/>
              <a:cxnLst>
                <a:cxn ang="0">
                  <a:pos x="71" y="0"/>
                </a:cxn>
                <a:cxn ang="0">
                  <a:pos x="66" y="48"/>
                </a:cxn>
                <a:cxn ang="0">
                  <a:pos x="30" y="72"/>
                </a:cxn>
                <a:cxn ang="0">
                  <a:pos x="0" y="102"/>
                </a:cxn>
                <a:cxn ang="0">
                  <a:pos x="66" y="102"/>
                </a:cxn>
                <a:cxn ang="0">
                  <a:pos x="88" y="56"/>
                </a:cxn>
                <a:cxn ang="0">
                  <a:pos x="89" y="6"/>
                </a:cxn>
                <a:cxn ang="0">
                  <a:pos x="71" y="0"/>
                </a:cxn>
                <a:cxn ang="0">
                  <a:pos x="71" y="0"/>
                </a:cxn>
                <a:cxn ang="0">
                  <a:pos x="71" y="0"/>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sp>
          <p:nvSpPr>
            <p:cNvPr id="4113" name="Freeform 17"/>
            <p:cNvSpPr>
              <a:spLocks/>
            </p:cNvSpPr>
            <p:nvPr/>
          </p:nvSpPr>
          <p:spPr bwMode="ltGray">
            <a:xfrm>
              <a:off x="5482" y="3367"/>
              <a:ext cx="278" cy="953"/>
            </a:xfrm>
            <a:custGeom>
              <a:avLst/>
              <a:gdLst/>
              <a:ahLst/>
              <a:cxnLst>
                <a:cxn ang="0">
                  <a:pos x="278" y="24"/>
                </a:cxn>
                <a:cxn ang="0">
                  <a:pos x="272" y="24"/>
                </a:cxn>
                <a:cxn ang="0">
                  <a:pos x="272" y="18"/>
                </a:cxn>
                <a:cxn ang="0">
                  <a:pos x="266" y="18"/>
                </a:cxn>
                <a:cxn ang="0">
                  <a:pos x="254" y="12"/>
                </a:cxn>
                <a:cxn ang="0">
                  <a:pos x="236" y="6"/>
                </a:cxn>
                <a:cxn ang="0">
                  <a:pos x="212" y="0"/>
                </a:cxn>
                <a:cxn ang="0">
                  <a:pos x="206" y="6"/>
                </a:cxn>
                <a:cxn ang="0">
                  <a:pos x="198" y="129"/>
                </a:cxn>
                <a:cxn ang="0">
                  <a:pos x="184" y="209"/>
                </a:cxn>
                <a:cxn ang="0">
                  <a:pos x="182" y="249"/>
                </a:cxn>
                <a:cxn ang="0">
                  <a:pos x="200" y="339"/>
                </a:cxn>
                <a:cxn ang="0">
                  <a:pos x="186" y="481"/>
                </a:cxn>
                <a:cxn ang="0">
                  <a:pos x="176" y="521"/>
                </a:cxn>
                <a:cxn ang="0">
                  <a:pos x="156" y="601"/>
                </a:cxn>
                <a:cxn ang="0">
                  <a:pos x="172" y="681"/>
                </a:cxn>
                <a:cxn ang="0">
                  <a:pos x="138" y="765"/>
                </a:cxn>
                <a:cxn ang="0">
                  <a:pos x="96" y="847"/>
                </a:cxn>
                <a:cxn ang="0">
                  <a:pos x="50" y="899"/>
                </a:cxn>
                <a:cxn ang="0">
                  <a:pos x="0" y="953"/>
                </a:cxn>
                <a:cxn ang="0">
                  <a:pos x="278" y="953"/>
                </a:cxn>
                <a:cxn ang="0">
                  <a:pos x="278" y="24"/>
                </a:cxn>
                <a:cxn ang="0">
                  <a:pos x="278" y="24"/>
                </a:cxn>
                <a:cxn ang="0">
                  <a:pos x="278" y="24"/>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w="9525">
              <a:noFill/>
              <a:prstDash val="solid"/>
              <a:round/>
              <a:headEnd/>
              <a:tailEnd/>
            </a:ln>
          </p:spPr>
          <p:txBody>
            <a:bodyPr/>
            <a:lstStyle/>
            <a:p>
              <a:pPr eaLnBrk="1" hangingPunct="1">
                <a:defRPr/>
              </a:pPr>
              <a:endParaRPr lang="fa-IR"/>
            </a:p>
          </p:txBody>
        </p:sp>
      </p:grpSp>
      <p:sp>
        <p:nvSpPr>
          <p:cNvPr id="4114" name="Rectangle 18"/>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115" name="Rectangle 19"/>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defRPr>
            </a:lvl1pPr>
          </a:lstStyle>
          <a:p>
            <a:pPr>
              <a:defRPr/>
            </a:pPr>
            <a:endParaRPr lang="en-US"/>
          </a:p>
        </p:txBody>
      </p:sp>
      <p:sp>
        <p:nvSpPr>
          <p:cNvPr id="4116" name="Rectangle 2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defRPr>
            </a:lvl1pPr>
          </a:lstStyle>
          <a:p>
            <a:pPr>
              <a:defRPr/>
            </a:pPr>
            <a:endParaRPr lang="en-US"/>
          </a:p>
        </p:txBody>
      </p:sp>
      <p:sp>
        <p:nvSpPr>
          <p:cNvPr id="4117" name="Rectangle 21"/>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effectLst>
                  <a:outerShdw blurRad="38100" dist="38100" dir="2700000" algn="tl">
                    <a:srgbClr val="000000"/>
                  </a:outerShdw>
                </a:effectLst>
              </a:defRPr>
            </a:lvl1pPr>
          </a:lstStyle>
          <a:p>
            <a:pPr>
              <a:defRPr/>
            </a:pPr>
            <a:fld id="{EC665B83-0D27-470E-A50D-4F9C863B874E}" type="slidenum">
              <a:rPr lang="ar-SA"/>
              <a:pPr>
                <a:defRPr/>
              </a:pPr>
              <a:t>‹#›</a:t>
            </a:fld>
            <a:endParaRPr lang="en-US"/>
          </a:p>
        </p:txBody>
      </p:sp>
      <p:sp>
        <p:nvSpPr>
          <p:cNvPr id="4118" name="Rectangle 22"/>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87"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u"/>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u"/>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228600"/>
            <a:ext cx="8915400" cy="3043238"/>
          </a:xfrm>
          <a:prstGeom prst="rect">
            <a:avLst/>
          </a:prstGeom>
          <a:noFill/>
          <a:ln w="9525">
            <a:noFill/>
            <a:miter lim="800000"/>
            <a:headEnd/>
            <a:tailEnd/>
          </a:ln>
          <a:effectLst/>
        </p:spPr>
        <p:txBody>
          <a:bodyPr>
            <a:spAutoFit/>
          </a:bodyPr>
          <a:lstStyle/>
          <a:p>
            <a:pPr algn="ctr" rtl="1" eaLnBrk="1" hangingPunct="1">
              <a:spcBef>
                <a:spcPct val="20000"/>
              </a:spcBef>
              <a:buClr>
                <a:schemeClr val="hlink"/>
              </a:buClr>
              <a:buSzPct val="70000"/>
              <a:buFont typeface="Wingdings" pitchFamily="2" charset="2"/>
              <a:buNone/>
              <a:defRPr/>
            </a:pPr>
            <a:r>
              <a:rPr lang="fa-IR" sz="8800" b="1" dirty="0">
                <a:effectLst>
                  <a:outerShdw blurRad="38100" dist="38100" dir="2700000" algn="tl">
                    <a:srgbClr val="000000"/>
                  </a:outerShdw>
                </a:effectLst>
                <a:cs typeface="B Titr" pitchFamily="2" charset="-78"/>
              </a:rPr>
              <a:t>تکنیک های</a:t>
            </a:r>
          </a:p>
          <a:p>
            <a:pPr algn="ctr" rtl="1" eaLnBrk="1" hangingPunct="1">
              <a:spcBef>
                <a:spcPct val="20000"/>
              </a:spcBef>
              <a:buClr>
                <a:schemeClr val="hlink"/>
              </a:buClr>
              <a:buSzPct val="70000"/>
              <a:buFont typeface="Wingdings" pitchFamily="2" charset="2"/>
              <a:buNone/>
              <a:defRPr/>
            </a:pPr>
            <a:r>
              <a:rPr lang="fa-IR" sz="8800" b="1" dirty="0">
                <a:effectLst>
                  <a:outerShdw blurRad="38100" dist="38100" dir="2700000" algn="tl">
                    <a:srgbClr val="000000"/>
                  </a:outerShdw>
                </a:effectLst>
                <a:cs typeface="B Titr" pitchFamily="2" charset="-78"/>
              </a:rPr>
              <a:t> آرام سازی</a:t>
            </a:r>
            <a:endParaRPr lang="en-US" sz="8800" b="1" dirty="0">
              <a:effectLst>
                <a:outerShdw blurRad="38100" dist="38100" dir="2700000" algn="tl">
                  <a:srgbClr val="000000"/>
                </a:outerShdw>
              </a:effectLst>
              <a:cs typeface="B Titr"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09600" y="609600"/>
            <a:ext cx="7772400" cy="609600"/>
          </a:xfrm>
        </p:spPr>
        <p:txBody>
          <a:bodyPr/>
          <a:lstStyle/>
          <a:p>
            <a:pPr eaLnBrk="1" hangingPunct="1">
              <a:defRPr/>
            </a:pPr>
            <a:r>
              <a:rPr lang="fa-IR" sz="3600" b="1" smtClean="0">
                <a:cs typeface="B Titr" pitchFamily="2" charset="-78"/>
              </a:rPr>
              <a:t>آرامش</a:t>
            </a:r>
            <a:r>
              <a:rPr lang="en-US" sz="2400" b="1" smtClean="0"/>
              <a:t/>
            </a:r>
            <a:br>
              <a:rPr lang="en-US" sz="2400" b="1" smtClean="0"/>
            </a:br>
            <a:endParaRPr lang="en-US" sz="2400" b="1" smtClean="0"/>
          </a:p>
        </p:txBody>
      </p:sp>
      <p:sp>
        <p:nvSpPr>
          <p:cNvPr id="2051" name="Rectangle 3"/>
          <p:cNvSpPr>
            <a:spLocks noGrp="1" noChangeArrowheads="1"/>
          </p:cNvSpPr>
          <p:nvPr>
            <p:ph type="subTitle" idx="1"/>
          </p:nvPr>
        </p:nvSpPr>
        <p:spPr>
          <a:xfrm>
            <a:off x="381000" y="1143000"/>
            <a:ext cx="8305800" cy="4876800"/>
          </a:xfrm>
        </p:spPr>
        <p:txBody>
          <a:bodyPr/>
          <a:lstStyle/>
          <a:p>
            <a:pPr algn="justLow" rtl="1" eaLnBrk="1" hangingPunct="1">
              <a:buFont typeface="Wingdings" pitchFamily="2" charset="2"/>
              <a:buChar char="u"/>
              <a:defRPr/>
            </a:pPr>
            <a:r>
              <a:rPr lang="fa-IR" sz="2800" b="1" smtClean="0">
                <a:cs typeface="B Zar" pitchFamily="2" charset="-78"/>
              </a:rPr>
              <a:t> یک نوع آسودگی ذهنی، به همراه کاهش فشار خون،کند شدن میزان ضربان قلب و تنفس و </a:t>
            </a:r>
          </a:p>
          <a:p>
            <a:pPr algn="r" eaLnBrk="1" hangingPunct="1">
              <a:defRPr/>
            </a:pPr>
            <a:endParaRPr lang="fa-IR" sz="2800" b="1" smtClean="0">
              <a:cs typeface="B Zar" pitchFamily="2" charset="-78"/>
            </a:endParaRPr>
          </a:p>
          <a:p>
            <a:pPr algn="justLow" rtl="1" eaLnBrk="1" hangingPunct="1">
              <a:buFont typeface="Wingdings" pitchFamily="2" charset="2"/>
              <a:buChar char="u"/>
              <a:defRPr/>
            </a:pPr>
            <a:r>
              <a:rPr lang="fa-IR" sz="2800" b="1" smtClean="0">
                <a:cs typeface="B Zar" pitchFamily="2" charset="-78"/>
              </a:rPr>
              <a:t> همچنین شل شدن عضلات بدن است.</a:t>
            </a:r>
            <a:endParaRPr lang="en-US" sz="2800" b="1" smtClean="0">
              <a:cs typeface="B Za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ctrTitle"/>
          </p:nvPr>
        </p:nvSpPr>
        <p:spPr>
          <a:xfrm>
            <a:off x="611188" y="260350"/>
            <a:ext cx="7772400" cy="865188"/>
          </a:xfrm>
        </p:spPr>
        <p:txBody>
          <a:bodyPr/>
          <a:lstStyle/>
          <a:p>
            <a:pPr eaLnBrk="1" hangingPunct="1">
              <a:defRPr/>
            </a:pPr>
            <a:r>
              <a:rPr lang="fa-IR" sz="5100" smtClean="0">
                <a:cs typeface="B Titr" pitchFamily="2" charset="-78"/>
              </a:rPr>
              <a:t>راههای کسب آرامش</a:t>
            </a:r>
            <a:endParaRPr lang="en-US" sz="5100" smtClean="0">
              <a:cs typeface="B Titr" pitchFamily="2" charset="-78"/>
            </a:endParaRPr>
          </a:p>
        </p:txBody>
      </p:sp>
      <p:sp>
        <p:nvSpPr>
          <p:cNvPr id="34819" name="Rectangle 3"/>
          <p:cNvSpPr>
            <a:spLocks noGrp="1" noChangeArrowheads="1"/>
          </p:cNvSpPr>
          <p:nvPr>
            <p:ph type="subTitle" idx="1"/>
          </p:nvPr>
        </p:nvSpPr>
        <p:spPr>
          <a:xfrm>
            <a:off x="0" y="1341438"/>
            <a:ext cx="8820150" cy="5183187"/>
          </a:xfrm>
        </p:spPr>
        <p:txBody>
          <a:bodyPr/>
          <a:lstStyle/>
          <a:p>
            <a:pPr algn="r" eaLnBrk="1" hangingPunct="1">
              <a:lnSpc>
                <a:spcPct val="90000"/>
              </a:lnSpc>
              <a:defRPr/>
            </a:pPr>
            <a:r>
              <a:rPr lang="fa-IR" sz="2800" b="1" smtClean="0">
                <a:cs typeface="B Zar" pitchFamily="2" charset="-78"/>
              </a:rPr>
              <a:t>1- جلوی گریه خود را نگیرید.</a:t>
            </a:r>
          </a:p>
          <a:p>
            <a:pPr algn="r" eaLnBrk="1" hangingPunct="1">
              <a:lnSpc>
                <a:spcPct val="90000"/>
              </a:lnSpc>
              <a:defRPr/>
            </a:pPr>
            <a:endParaRPr lang="fa-IR" sz="2800" b="1" smtClean="0">
              <a:cs typeface="B Zar" pitchFamily="2" charset="-78"/>
            </a:endParaRPr>
          </a:p>
          <a:p>
            <a:pPr algn="r" eaLnBrk="1" hangingPunct="1">
              <a:lnSpc>
                <a:spcPct val="90000"/>
              </a:lnSpc>
              <a:defRPr/>
            </a:pPr>
            <a:r>
              <a:rPr lang="fa-IR" sz="2800" b="1" smtClean="0">
                <a:cs typeface="B Zar" pitchFamily="2" charset="-78"/>
              </a:rPr>
              <a:t>2- افراد آرام دائم به خود می گویند که برای تغییر گذشته کاری نمی توان انجام داد پس باید از ادامه زندگی لذت برد.</a:t>
            </a:r>
          </a:p>
          <a:p>
            <a:pPr algn="r" eaLnBrk="1" hangingPunct="1">
              <a:lnSpc>
                <a:spcPct val="90000"/>
              </a:lnSpc>
              <a:defRPr/>
            </a:pPr>
            <a:endParaRPr lang="fa-IR" sz="2800" b="1" smtClean="0">
              <a:cs typeface="B Zar" pitchFamily="2" charset="-78"/>
            </a:endParaRPr>
          </a:p>
          <a:p>
            <a:pPr algn="r" eaLnBrk="1" hangingPunct="1">
              <a:lnSpc>
                <a:spcPct val="90000"/>
              </a:lnSpc>
              <a:defRPr/>
            </a:pPr>
            <a:r>
              <a:rPr lang="fa-IR" sz="2800" b="1" smtClean="0">
                <a:cs typeface="B Zar" pitchFamily="2" charset="-78"/>
              </a:rPr>
              <a:t>3- حداقل روزی 15 دقیقه را سکوت کامل بگذرانید و به آنچه که می خواهید در زندگی به دست آورید فکر کنید.</a:t>
            </a:r>
          </a:p>
          <a:p>
            <a:pPr algn="r" eaLnBrk="1" hangingPunct="1">
              <a:lnSpc>
                <a:spcPct val="90000"/>
              </a:lnSpc>
              <a:defRPr/>
            </a:pPr>
            <a:endParaRPr lang="fa-IR" sz="2800" b="1" smtClean="0">
              <a:cs typeface="B Zar" pitchFamily="2" charset="-78"/>
            </a:endParaRPr>
          </a:p>
          <a:p>
            <a:pPr algn="r" eaLnBrk="1" hangingPunct="1">
              <a:lnSpc>
                <a:spcPct val="90000"/>
              </a:lnSpc>
              <a:defRPr/>
            </a:pPr>
            <a:r>
              <a:rPr lang="fa-IR" sz="2800" b="1" smtClean="0">
                <a:cs typeface="B Zar" pitchFamily="2" charset="-78"/>
              </a:rPr>
              <a:t>4-هنگامی که احساس می کنید ذهنتان پر از افکار گوناگون است و هیچ جای خالی در ان وجود ندارد با قدم زدن سعی کنید ذهن خودتان را خالی کنید.</a:t>
            </a:r>
            <a:r>
              <a:rPr lang="fa-IR" sz="2800" smtClean="0">
                <a:cs typeface="B Zar" pitchFamily="2" charset="-78"/>
              </a:rPr>
              <a:t> </a:t>
            </a:r>
            <a:endParaRPr lang="en-US" sz="2800"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fade">
                                      <p:cBhvr>
                                        <p:cTn id="7" dur="2000"/>
                                        <p:tgtEl>
                                          <p:spTgt spid="348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819">
                                            <p:txEl>
                                              <p:pRg st="0" end="0"/>
                                            </p:txEl>
                                          </p:spTgt>
                                        </p:tgtEl>
                                        <p:attrNameLst>
                                          <p:attrName>style.visibility</p:attrName>
                                        </p:attrNameLst>
                                      </p:cBhvr>
                                      <p:to>
                                        <p:strVal val="visible"/>
                                      </p:to>
                                    </p:set>
                                    <p:animEffect transition="in" filter="fade">
                                      <p:cBhvr>
                                        <p:cTn id="12" dur="2000"/>
                                        <p:tgtEl>
                                          <p:spTgt spid="3481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4819">
                                            <p:txEl>
                                              <p:pRg st="2" end="2"/>
                                            </p:txEl>
                                          </p:spTgt>
                                        </p:tgtEl>
                                        <p:attrNameLst>
                                          <p:attrName>style.visibility</p:attrName>
                                        </p:attrNameLst>
                                      </p:cBhvr>
                                      <p:to>
                                        <p:strVal val="visible"/>
                                      </p:to>
                                    </p:set>
                                    <p:animEffect transition="in" filter="fade">
                                      <p:cBhvr>
                                        <p:cTn id="17" dur="2000"/>
                                        <p:tgtEl>
                                          <p:spTgt spid="3481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4819">
                                            <p:txEl>
                                              <p:pRg st="4" end="4"/>
                                            </p:txEl>
                                          </p:spTgt>
                                        </p:tgtEl>
                                        <p:attrNameLst>
                                          <p:attrName>style.visibility</p:attrName>
                                        </p:attrNameLst>
                                      </p:cBhvr>
                                      <p:to>
                                        <p:strVal val="visible"/>
                                      </p:to>
                                    </p:set>
                                    <p:animEffect transition="in" filter="fade">
                                      <p:cBhvr>
                                        <p:cTn id="22" dur="2000"/>
                                        <p:tgtEl>
                                          <p:spTgt spid="34819">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4819">
                                            <p:txEl>
                                              <p:pRg st="6" end="6"/>
                                            </p:txEl>
                                          </p:spTgt>
                                        </p:tgtEl>
                                        <p:attrNameLst>
                                          <p:attrName>style.visibility</p:attrName>
                                        </p:attrNameLst>
                                      </p:cBhvr>
                                      <p:to>
                                        <p:strVal val="visible"/>
                                      </p:to>
                                    </p:set>
                                    <p:animEffect transition="in" filter="fade">
                                      <p:cBhvr>
                                        <p:cTn id="27" dur="2000"/>
                                        <p:tgtEl>
                                          <p:spTgt spid="348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00D0D70CAE78_C1FB8764_0A802EE9_00204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body" idx="1"/>
          </p:nvPr>
        </p:nvSpPr>
        <p:spPr>
          <a:xfrm>
            <a:off x="0" y="188913"/>
            <a:ext cx="8915400" cy="6669087"/>
          </a:xfrm>
        </p:spPr>
        <p:txBody>
          <a:bodyPr/>
          <a:lstStyle/>
          <a:p>
            <a:pPr algn="just" rtl="1" eaLnBrk="1" hangingPunct="1">
              <a:buFont typeface="Wingdings" panose="05000000000000000000" pitchFamily="2" charset="2"/>
              <a:buNone/>
              <a:defRPr/>
            </a:pPr>
            <a:r>
              <a:rPr lang="fa-IR" b="1" smtClean="0">
                <a:cs typeface="B Zar" pitchFamily="2" charset="-78"/>
              </a:rPr>
              <a:t>5- به کودکان نگاه کنید و ببنید چگونه از زندگی لذت      می برند. زندگی با آرامش را از کودکان یاد بگیرید.</a:t>
            </a:r>
          </a:p>
          <a:p>
            <a:pPr algn="just" rtl="1" eaLnBrk="1" hangingPunct="1">
              <a:buFont typeface="Wingdings" panose="05000000000000000000" pitchFamily="2" charset="2"/>
              <a:buNone/>
              <a:defRPr/>
            </a:pPr>
            <a:endParaRPr lang="fa-IR" b="1" smtClean="0">
              <a:cs typeface="B Zar" pitchFamily="2" charset="-78"/>
            </a:endParaRPr>
          </a:p>
          <a:p>
            <a:pPr algn="just" rtl="1" eaLnBrk="1" hangingPunct="1">
              <a:buFont typeface="Wingdings" panose="05000000000000000000" pitchFamily="2" charset="2"/>
              <a:buNone/>
              <a:defRPr/>
            </a:pPr>
            <a:r>
              <a:rPr lang="fa-IR" b="1" smtClean="0">
                <a:cs typeface="B Zar" pitchFamily="2" charset="-78"/>
              </a:rPr>
              <a:t>6- سعی کنید به داشته های خود قناعت کنید و در این صورت احساس رضایت بیشتری از زندگی خواهید کرد.</a:t>
            </a:r>
          </a:p>
          <a:p>
            <a:pPr algn="just" rtl="1" eaLnBrk="1" hangingPunct="1">
              <a:buFont typeface="Wingdings" panose="05000000000000000000" pitchFamily="2" charset="2"/>
              <a:buNone/>
              <a:defRPr/>
            </a:pPr>
            <a:endParaRPr lang="fa-IR" b="1" smtClean="0">
              <a:cs typeface="B Zar" pitchFamily="2" charset="-78"/>
            </a:endParaRPr>
          </a:p>
          <a:p>
            <a:pPr algn="just" rtl="1" eaLnBrk="1" hangingPunct="1">
              <a:buFont typeface="Wingdings" panose="05000000000000000000" pitchFamily="2" charset="2"/>
              <a:buNone/>
              <a:defRPr/>
            </a:pPr>
            <a:r>
              <a:rPr lang="fa-IR" b="1" smtClean="0">
                <a:cs typeface="B Zar" pitchFamily="2" charset="-78"/>
              </a:rPr>
              <a:t>7- اکسیژن باعث می شود مغز شما بهتر فعالیت کند.پس در محل زندگی و کار خود گیاه نگاه دارید.</a:t>
            </a:r>
          </a:p>
          <a:p>
            <a:pPr algn="just" rtl="1" eaLnBrk="1" hangingPunct="1">
              <a:buFont typeface="Wingdings" panose="05000000000000000000" pitchFamily="2" charset="2"/>
              <a:buNone/>
              <a:defRPr/>
            </a:pPr>
            <a:endParaRPr lang="fa-IR" b="1" smtClean="0">
              <a:cs typeface="B Zar" pitchFamily="2" charset="-78"/>
            </a:endParaRPr>
          </a:p>
          <a:p>
            <a:pPr algn="just" rtl="1" eaLnBrk="1" hangingPunct="1">
              <a:buFont typeface="Wingdings" panose="05000000000000000000" pitchFamily="2" charset="2"/>
              <a:buNone/>
              <a:defRPr/>
            </a:pPr>
            <a:r>
              <a:rPr lang="fa-IR" b="1" smtClean="0">
                <a:cs typeface="B Zar" pitchFamily="2" charset="-78"/>
              </a:rPr>
              <a:t>8-این همه عجله برای چیست؟ به یاد داشته باشید سرعت حرکت شما با احساس شما رابطه مستقیمی دارد و پس سعی کنید عجول و شتابزده نباشید </a:t>
            </a:r>
            <a:endParaRPr lang="en-US"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animEffect transition="in" filter="fade">
                                      <p:cBhvr>
                                        <p:cTn id="7" dur="2000"/>
                                        <p:tgtEl>
                                          <p:spTgt spid="3584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842">
                                            <p:txEl>
                                              <p:pRg st="2" end="2"/>
                                            </p:txEl>
                                          </p:spTgt>
                                        </p:tgtEl>
                                        <p:attrNameLst>
                                          <p:attrName>style.visibility</p:attrName>
                                        </p:attrNameLst>
                                      </p:cBhvr>
                                      <p:to>
                                        <p:strVal val="visible"/>
                                      </p:to>
                                    </p:set>
                                    <p:animEffect transition="in" filter="fade">
                                      <p:cBhvr>
                                        <p:cTn id="12" dur="2000"/>
                                        <p:tgtEl>
                                          <p:spTgt spid="35842">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842">
                                            <p:txEl>
                                              <p:pRg st="4" end="4"/>
                                            </p:txEl>
                                          </p:spTgt>
                                        </p:tgtEl>
                                        <p:attrNameLst>
                                          <p:attrName>style.visibility</p:attrName>
                                        </p:attrNameLst>
                                      </p:cBhvr>
                                      <p:to>
                                        <p:strVal val="visible"/>
                                      </p:to>
                                    </p:set>
                                    <p:animEffect transition="in" filter="fade">
                                      <p:cBhvr>
                                        <p:cTn id="17" dur="2000"/>
                                        <p:tgtEl>
                                          <p:spTgt spid="35842">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842">
                                            <p:txEl>
                                              <p:pRg st="6" end="6"/>
                                            </p:txEl>
                                          </p:spTgt>
                                        </p:tgtEl>
                                        <p:attrNameLst>
                                          <p:attrName>style.visibility</p:attrName>
                                        </p:attrNameLst>
                                      </p:cBhvr>
                                      <p:to>
                                        <p:strVal val="visible"/>
                                      </p:to>
                                    </p:set>
                                    <p:animEffect transition="in" filter="fade">
                                      <p:cBhvr>
                                        <p:cTn id="22" dur="2000"/>
                                        <p:tgtEl>
                                          <p:spTgt spid="3584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body" idx="1"/>
          </p:nvPr>
        </p:nvSpPr>
        <p:spPr>
          <a:xfrm>
            <a:off x="0" y="404813"/>
            <a:ext cx="8840788" cy="6192837"/>
          </a:xfrm>
        </p:spPr>
        <p:txBody>
          <a:bodyPr/>
          <a:lstStyle/>
          <a:p>
            <a:pPr algn="justLow" rtl="1" eaLnBrk="1" hangingPunct="1">
              <a:buFont typeface="Wingdings" panose="05000000000000000000" pitchFamily="2" charset="2"/>
              <a:buNone/>
              <a:defRPr/>
            </a:pPr>
            <a:r>
              <a:rPr lang="fa-IR" sz="2800" b="1" smtClean="0">
                <a:cs typeface="B Zar" pitchFamily="2" charset="-78"/>
              </a:rPr>
              <a:t>9- شوخی روش خوبی برای رسیدن به آرامش است.پس شوخ طبع باشید.</a:t>
            </a:r>
          </a:p>
          <a:p>
            <a:pPr algn="justLow" rtl="1" eaLnBrk="1" hangingPunct="1">
              <a:buFont typeface="Wingdings" panose="05000000000000000000" pitchFamily="2" charset="2"/>
              <a:buNone/>
              <a:defRPr/>
            </a:pPr>
            <a:endParaRPr lang="fa-IR" sz="2800" b="1" smtClean="0">
              <a:cs typeface="B Zar" pitchFamily="2" charset="-78"/>
            </a:endParaRPr>
          </a:p>
          <a:p>
            <a:pPr algn="justLow" rtl="1" eaLnBrk="1" hangingPunct="1">
              <a:buFont typeface="Wingdings" panose="05000000000000000000" pitchFamily="2" charset="2"/>
              <a:buNone/>
              <a:defRPr/>
            </a:pPr>
            <a:r>
              <a:rPr lang="fa-IR" sz="2800" b="1" smtClean="0">
                <a:cs typeface="B Zar" pitchFamily="2" charset="-78"/>
              </a:rPr>
              <a:t>10-لحظات زیبای زندگیتان را بایگانی کنید،سعی کنید از این لحظات فیلم و عکس تهیه کنید و در لحظات ناراحتی به آن نگاه کنید تا به یاد بیاورید زندگی همیشه برای شما تلخ و دشوار نبوده است.</a:t>
            </a:r>
          </a:p>
          <a:p>
            <a:pPr algn="justLow" rtl="1" eaLnBrk="1" hangingPunct="1">
              <a:buFont typeface="Wingdings" panose="05000000000000000000" pitchFamily="2" charset="2"/>
              <a:buNone/>
              <a:defRPr/>
            </a:pPr>
            <a:endParaRPr lang="fa-IR" sz="2800" b="1" smtClean="0">
              <a:cs typeface="B Zar" pitchFamily="2" charset="-78"/>
            </a:endParaRPr>
          </a:p>
          <a:p>
            <a:pPr algn="justLow" rtl="1" eaLnBrk="1" hangingPunct="1">
              <a:buFont typeface="Wingdings" panose="05000000000000000000" pitchFamily="2" charset="2"/>
              <a:buNone/>
              <a:defRPr/>
            </a:pPr>
            <a:r>
              <a:rPr lang="fa-IR" sz="2800" b="1" smtClean="0">
                <a:cs typeface="B Zar" pitchFamily="2" charset="-78"/>
              </a:rPr>
              <a:t>11-آرام سخن گفتن باعث می شود ضربان قلب و تنفس شما کم شود و این پایین آمدن ضربان قلب آراش بیشتری به شما می دهد.</a:t>
            </a:r>
          </a:p>
          <a:p>
            <a:pPr algn="justLow" rtl="1" eaLnBrk="1" hangingPunct="1">
              <a:buFont typeface="Wingdings" panose="05000000000000000000" pitchFamily="2" charset="2"/>
              <a:buNone/>
              <a:defRPr/>
            </a:pPr>
            <a:endParaRPr lang="fa-IR" sz="2800" b="1" smtClean="0">
              <a:cs typeface="B Zar" pitchFamily="2" charset="-78"/>
            </a:endParaRPr>
          </a:p>
          <a:p>
            <a:pPr algn="justLow" rtl="1" eaLnBrk="1" hangingPunct="1">
              <a:buFont typeface="Wingdings" panose="05000000000000000000" pitchFamily="2" charset="2"/>
              <a:buNone/>
              <a:defRPr/>
            </a:pPr>
            <a:r>
              <a:rPr lang="fa-IR" sz="2800" b="1" smtClean="0">
                <a:cs typeface="B Zar" pitchFamily="2" charset="-78"/>
              </a:rPr>
              <a:t>12-شاد کردن دیگران باعث می شود احساس و انرژی مثبتی به شما می دهد.</a:t>
            </a:r>
            <a:r>
              <a:rPr lang="fa-IR" sz="2800" smtClean="0"/>
              <a:t>   </a:t>
            </a:r>
            <a:endParaRPr lang="en-US" sz="2800"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6">
                                            <p:txEl>
                                              <p:pRg st="0" end="0"/>
                                            </p:txEl>
                                          </p:spTgt>
                                        </p:tgtEl>
                                        <p:attrNameLst>
                                          <p:attrName>style.visibility</p:attrName>
                                        </p:attrNameLst>
                                      </p:cBhvr>
                                      <p:to>
                                        <p:strVal val="visible"/>
                                      </p:to>
                                    </p:set>
                                    <p:animEffect transition="in" filter="fade">
                                      <p:cBhvr>
                                        <p:cTn id="7" dur="2000"/>
                                        <p:tgtEl>
                                          <p:spTgt spid="3686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6866">
                                            <p:txEl>
                                              <p:pRg st="2" end="2"/>
                                            </p:txEl>
                                          </p:spTgt>
                                        </p:tgtEl>
                                        <p:attrNameLst>
                                          <p:attrName>style.visibility</p:attrName>
                                        </p:attrNameLst>
                                      </p:cBhvr>
                                      <p:to>
                                        <p:strVal val="visible"/>
                                      </p:to>
                                    </p:set>
                                    <p:animEffect transition="in" filter="fade">
                                      <p:cBhvr>
                                        <p:cTn id="12" dur="2000"/>
                                        <p:tgtEl>
                                          <p:spTgt spid="36866">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866">
                                            <p:txEl>
                                              <p:pRg st="4" end="4"/>
                                            </p:txEl>
                                          </p:spTgt>
                                        </p:tgtEl>
                                        <p:attrNameLst>
                                          <p:attrName>style.visibility</p:attrName>
                                        </p:attrNameLst>
                                      </p:cBhvr>
                                      <p:to>
                                        <p:strVal val="visible"/>
                                      </p:to>
                                    </p:set>
                                    <p:animEffect transition="in" filter="fade">
                                      <p:cBhvr>
                                        <p:cTn id="17" dur="2000"/>
                                        <p:tgtEl>
                                          <p:spTgt spid="36866">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6866">
                                            <p:txEl>
                                              <p:pRg st="6" end="6"/>
                                            </p:txEl>
                                          </p:spTgt>
                                        </p:tgtEl>
                                        <p:attrNameLst>
                                          <p:attrName>style.visibility</p:attrName>
                                        </p:attrNameLst>
                                      </p:cBhvr>
                                      <p:to>
                                        <p:strVal val="visible"/>
                                      </p:to>
                                    </p:set>
                                    <p:animEffect transition="in" filter="fade">
                                      <p:cBhvr>
                                        <p:cTn id="22" dur="2000"/>
                                        <p:tgtEl>
                                          <p:spTgt spid="3686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body" idx="1"/>
          </p:nvPr>
        </p:nvSpPr>
        <p:spPr>
          <a:xfrm>
            <a:off x="0" y="404813"/>
            <a:ext cx="8964613" cy="6119812"/>
          </a:xfrm>
        </p:spPr>
        <p:txBody>
          <a:bodyPr/>
          <a:lstStyle/>
          <a:p>
            <a:pPr algn="just" rtl="1" eaLnBrk="1" hangingPunct="1">
              <a:lnSpc>
                <a:spcPct val="80000"/>
              </a:lnSpc>
              <a:buFont typeface="Wingdings" panose="05000000000000000000" pitchFamily="2" charset="2"/>
              <a:buNone/>
              <a:defRPr/>
            </a:pPr>
            <a:r>
              <a:rPr lang="fa-IR" sz="2800" b="1" smtClean="0">
                <a:cs typeface="B Zar" pitchFamily="2" charset="-78"/>
              </a:rPr>
              <a:t>13-هر چند وقت یک بار ساعتتان را باز کنید و اجازه بدهید از شر فشار</a:t>
            </a:r>
          </a:p>
          <a:p>
            <a:pPr algn="just" rtl="1" eaLnBrk="1" hangingPunct="1">
              <a:lnSpc>
                <a:spcPct val="80000"/>
              </a:lnSpc>
              <a:buFont typeface="Wingdings" panose="05000000000000000000" pitchFamily="2" charset="2"/>
              <a:buNone/>
              <a:defRPr/>
            </a:pPr>
            <a:r>
              <a:rPr lang="fa-IR" sz="2800" b="1" smtClean="0">
                <a:cs typeface="B Zar" pitchFamily="2" charset="-78"/>
              </a:rPr>
              <a:t> زمان نجات پیدا کنید.</a:t>
            </a:r>
          </a:p>
          <a:p>
            <a:pPr algn="just" rtl="1" eaLnBrk="1" hangingPunct="1">
              <a:lnSpc>
                <a:spcPct val="80000"/>
              </a:lnSpc>
              <a:buFont typeface="Wingdings" panose="05000000000000000000" pitchFamily="2" charset="2"/>
              <a:buNone/>
              <a:defRPr/>
            </a:pPr>
            <a:endParaRPr lang="fa-IR" sz="2800" b="1" smtClean="0">
              <a:cs typeface="B Zar" pitchFamily="2" charset="-78"/>
            </a:endParaRPr>
          </a:p>
          <a:p>
            <a:pPr algn="just" rtl="1" eaLnBrk="1" hangingPunct="1">
              <a:lnSpc>
                <a:spcPct val="80000"/>
              </a:lnSpc>
              <a:buFont typeface="Wingdings" panose="05000000000000000000" pitchFamily="2" charset="2"/>
              <a:buNone/>
              <a:defRPr/>
            </a:pPr>
            <a:r>
              <a:rPr lang="fa-IR" sz="2800" b="1" smtClean="0">
                <a:cs typeface="B Zar" pitchFamily="2" charset="-78"/>
              </a:rPr>
              <a:t>14- مسافرت به شما کمک خواهد کرد تا برای مدتی فکر شما باز باشد</a:t>
            </a:r>
          </a:p>
          <a:p>
            <a:pPr algn="just" rtl="1" eaLnBrk="1" hangingPunct="1">
              <a:lnSpc>
                <a:spcPct val="80000"/>
              </a:lnSpc>
              <a:buFont typeface="Wingdings" panose="05000000000000000000" pitchFamily="2" charset="2"/>
              <a:buNone/>
              <a:defRPr/>
            </a:pPr>
            <a:r>
              <a:rPr lang="fa-IR" sz="2800" b="1" smtClean="0">
                <a:cs typeface="B Zar" pitchFamily="2" charset="-78"/>
              </a:rPr>
              <a:t> و اثرات مسافرت پس ز برگشت به خوبی در زندگی روزمره شما نمایان</a:t>
            </a:r>
          </a:p>
          <a:p>
            <a:pPr algn="just" rtl="1" eaLnBrk="1" hangingPunct="1">
              <a:lnSpc>
                <a:spcPct val="80000"/>
              </a:lnSpc>
              <a:buFont typeface="Wingdings" panose="05000000000000000000" pitchFamily="2" charset="2"/>
              <a:buNone/>
              <a:defRPr/>
            </a:pPr>
            <a:r>
              <a:rPr lang="fa-IR" sz="2800" b="1" smtClean="0">
                <a:cs typeface="B Zar" pitchFamily="2" charset="-78"/>
              </a:rPr>
              <a:t> خواهد شد.</a:t>
            </a:r>
          </a:p>
          <a:p>
            <a:pPr algn="just" rtl="1" eaLnBrk="1" hangingPunct="1">
              <a:lnSpc>
                <a:spcPct val="80000"/>
              </a:lnSpc>
              <a:buFont typeface="Wingdings" panose="05000000000000000000" pitchFamily="2" charset="2"/>
              <a:buNone/>
              <a:defRPr/>
            </a:pPr>
            <a:endParaRPr lang="fa-IR" sz="2800" b="1" smtClean="0">
              <a:cs typeface="B Zar" pitchFamily="2" charset="-78"/>
            </a:endParaRPr>
          </a:p>
          <a:p>
            <a:pPr algn="just" rtl="1" eaLnBrk="1" hangingPunct="1">
              <a:lnSpc>
                <a:spcPct val="80000"/>
              </a:lnSpc>
              <a:buFont typeface="Wingdings" panose="05000000000000000000" pitchFamily="2" charset="2"/>
              <a:buNone/>
              <a:defRPr/>
            </a:pPr>
            <a:r>
              <a:rPr lang="fa-IR" sz="2800" b="1" smtClean="0">
                <a:cs typeface="B Zar" pitchFamily="2" charset="-78"/>
              </a:rPr>
              <a:t>15- دیگران را ببخشید.زیرا بخشش و شاد کردن دیگران یکی از مسائل</a:t>
            </a:r>
          </a:p>
          <a:p>
            <a:pPr algn="just" rtl="1" eaLnBrk="1" hangingPunct="1">
              <a:lnSpc>
                <a:spcPct val="80000"/>
              </a:lnSpc>
              <a:buFont typeface="Wingdings" panose="05000000000000000000" pitchFamily="2" charset="2"/>
              <a:buNone/>
              <a:defRPr/>
            </a:pPr>
            <a:r>
              <a:rPr lang="fa-IR" sz="2800" b="1" smtClean="0">
                <a:cs typeface="B Zar" pitchFamily="2" charset="-78"/>
              </a:rPr>
              <a:t> زندگی بخش است.</a:t>
            </a:r>
          </a:p>
          <a:p>
            <a:pPr algn="just" rtl="1" eaLnBrk="1" hangingPunct="1">
              <a:lnSpc>
                <a:spcPct val="80000"/>
              </a:lnSpc>
              <a:buFont typeface="Wingdings" panose="05000000000000000000" pitchFamily="2" charset="2"/>
              <a:buNone/>
              <a:defRPr/>
            </a:pPr>
            <a:endParaRPr lang="fa-IR" sz="2800" b="1" smtClean="0">
              <a:cs typeface="B Zar" pitchFamily="2" charset="-78"/>
            </a:endParaRPr>
          </a:p>
          <a:p>
            <a:pPr algn="just" rtl="1" eaLnBrk="1" hangingPunct="1">
              <a:lnSpc>
                <a:spcPct val="80000"/>
              </a:lnSpc>
              <a:buFont typeface="Wingdings" panose="05000000000000000000" pitchFamily="2" charset="2"/>
              <a:buNone/>
              <a:defRPr/>
            </a:pPr>
            <a:r>
              <a:rPr lang="fa-IR" sz="2800" b="1" smtClean="0">
                <a:cs typeface="B Zar" pitchFamily="2" charset="-78"/>
              </a:rPr>
              <a:t>16- سعی کنید در هنگام عصبانیت خود را به گونه ای تخلیه کنید.مثلاً</a:t>
            </a:r>
          </a:p>
          <a:p>
            <a:pPr algn="just" rtl="1" eaLnBrk="1" hangingPunct="1">
              <a:lnSpc>
                <a:spcPct val="80000"/>
              </a:lnSpc>
              <a:buFont typeface="Wingdings" panose="05000000000000000000" pitchFamily="2" charset="2"/>
              <a:buNone/>
              <a:defRPr/>
            </a:pPr>
            <a:r>
              <a:rPr lang="fa-IR" sz="2800" b="1" smtClean="0">
                <a:cs typeface="B Zar" pitchFamily="2" charset="-78"/>
              </a:rPr>
              <a:t> بالای پشت بام برویدو فریاد بکشید.</a:t>
            </a:r>
          </a:p>
          <a:p>
            <a:pPr algn="just" rtl="1" eaLnBrk="1" hangingPunct="1">
              <a:lnSpc>
                <a:spcPct val="80000"/>
              </a:lnSpc>
              <a:buFont typeface="Wingdings" panose="05000000000000000000" pitchFamily="2" charset="2"/>
              <a:buNone/>
              <a:defRPr/>
            </a:pPr>
            <a:endParaRPr lang="fa-IR" sz="2800" b="1" smtClean="0">
              <a:cs typeface="B Zar" pitchFamily="2" charset="-78"/>
            </a:endParaRPr>
          </a:p>
          <a:p>
            <a:pPr algn="just" rtl="1" eaLnBrk="1" hangingPunct="1">
              <a:lnSpc>
                <a:spcPct val="80000"/>
              </a:lnSpc>
              <a:buFont typeface="Wingdings" panose="05000000000000000000" pitchFamily="2" charset="2"/>
              <a:buNone/>
              <a:defRPr/>
            </a:pPr>
            <a:r>
              <a:rPr lang="fa-IR" sz="2800" b="1" smtClean="0">
                <a:cs typeface="B Zar" pitchFamily="2" charset="-78"/>
              </a:rPr>
              <a:t>17-لباسهای راحت و گشاد باعث آرامش می شوند. </a:t>
            </a:r>
            <a:endParaRPr lang="en-US" sz="2800"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0">
                                            <p:txEl>
                                              <p:pRg st="0" end="0"/>
                                            </p:txEl>
                                          </p:spTgt>
                                        </p:tgtEl>
                                        <p:attrNameLst>
                                          <p:attrName>style.visibility</p:attrName>
                                        </p:attrNameLst>
                                      </p:cBhvr>
                                      <p:to>
                                        <p:strVal val="visible"/>
                                      </p:to>
                                    </p:set>
                                    <p:animEffect transition="in" filter="fade">
                                      <p:cBhvr>
                                        <p:cTn id="7" dur="2000"/>
                                        <p:tgtEl>
                                          <p:spTgt spid="3789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7890">
                                            <p:txEl>
                                              <p:pRg st="1" end="1"/>
                                            </p:txEl>
                                          </p:spTgt>
                                        </p:tgtEl>
                                        <p:attrNameLst>
                                          <p:attrName>style.visibility</p:attrName>
                                        </p:attrNameLst>
                                      </p:cBhvr>
                                      <p:to>
                                        <p:strVal val="visible"/>
                                      </p:to>
                                    </p:set>
                                    <p:animEffect transition="in" filter="fade">
                                      <p:cBhvr>
                                        <p:cTn id="12" dur="2000"/>
                                        <p:tgtEl>
                                          <p:spTgt spid="3789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7890">
                                            <p:txEl>
                                              <p:pRg st="3" end="3"/>
                                            </p:txEl>
                                          </p:spTgt>
                                        </p:tgtEl>
                                        <p:attrNameLst>
                                          <p:attrName>style.visibility</p:attrName>
                                        </p:attrNameLst>
                                      </p:cBhvr>
                                      <p:to>
                                        <p:strVal val="visible"/>
                                      </p:to>
                                    </p:set>
                                    <p:animEffect transition="in" filter="fade">
                                      <p:cBhvr>
                                        <p:cTn id="17" dur="2000"/>
                                        <p:tgtEl>
                                          <p:spTgt spid="37890">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7890">
                                            <p:txEl>
                                              <p:pRg st="4" end="4"/>
                                            </p:txEl>
                                          </p:spTgt>
                                        </p:tgtEl>
                                        <p:attrNameLst>
                                          <p:attrName>style.visibility</p:attrName>
                                        </p:attrNameLst>
                                      </p:cBhvr>
                                      <p:to>
                                        <p:strVal val="visible"/>
                                      </p:to>
                                    </p:set>
                                    <p:animEffect transition="in" filter="fade">
                                      <p:cBhvr>
                                        <p:cTn id="22" dur="2000"/>
                                        <p:tgtEl>
                                          <p:spTgt spid="37890">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890">
                                            <p:txEl>
                                              <p:pRg st="5" end="5"/>
                                            </p:txEl>
                                          </p:spTgt>
                                        </p:tgtEl>
                                        <p:attrNameLst>
                                          <p:attrName>style.visibility</p:attrName>
                                        </p:attrNameLst>
                                      </p:cBhvr>
                                      <p:to>
                                        <p:strVal val="visible"/>
                                      </p:to>
                                    </p:set>
                                    <p:animEffect transition="in" filter="fade">
                                      <p:cBhvr>
                                        <p:cTn id="27" dur="2000"/>
                                        <p:tgtEl>
                                          <p:spTgt spid="37890">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7890">
                                            <p:txEl>
                                              <p:pRg st="7" end="7"/>
                                            </p:txEl>
                                          </p:spTgt>
                                        </p:tgtEl>
                                        <p:attrNameLst>
                                          <p:attrName>style.visibility</p:attrName>
                                        </p:attrNameLst>
                                      </p:cBhvr>
                                      <p:to>
                                        <p:strVal val="visible"/>
                                      </p:to>
                                    </p:set>
                                    <p:animEffect transition="in" filter="fade">
                                      <p:cBhvr>
                                        <p:cTn id="32" dur="2000"/>
                                        <p:tgtEl>
                                          <p:spTgt spid="37890">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7890">
                                            <p:txEl>
                                              <p:pRg st="8" end="8"/>
                                            </p:txEl>
                                          </p:spTgt>
                                        </p:tgtEl>
                                        <p:attrNameLst>
                                          <p:attrName>style.visibility</p:attrName>
                                        </p:attrNameLst>
                                      </p:cBhvr>
                                      <p:to>
                                        <p:strVal val="visible"/>
                                      </p:to>
                                    </p:set>
                                    <p:animEffect transition="in" filter="fade">
                                      <p:cBhvr>
                                        <p:cTn id="37" dur="2000"/>
                                        <p:tgtEl>
                                          <p:spTgt spid="37890">
                                            <p:txEl>
                                              <p:pRg st="8" end="8"/>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7890">
                                            <p:txEl>
                                              <p:pRg st="10" end="10"/>
                                            </p:txEl>
                                          </p:spTgt>
                                        </p:tgtEl>
                                        <p:attrNameLst>
                                          <p:attrName>style.visibility</p:attrName>
                                        </p:attrNameLst>
                                      </p:cBhvr>
                                      <p:to>
                                        <p:strVal val="visible"/>
                                      </p:to>
                                    </p:set>
                                    <p:animEffect transition="in" filter="fade">
                                      <p:cBhvr>
                                        <p:cTn id="42" dur="2000"/>
                                        <p:tgtEl>
                                          <p:spTgt spid="37890">
                                            <p:txEl>
                                              <p:pRg st="10" end="1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7890">
                                            <p:txEl>
                                              <p:pRg st="11" end="11"/>
                                            </p:txEl>
                                          </p:spTgt>
                                        </p:tgtEl>
                                        <p:attrNameLst>
                                          <p:attrName>style.visibility</p:attrName>
                                        </p:attrNameLst>
                                      </p:cBhvr>
                                      <p:to>
                                        <p:strVal val="visible"/>
                                      </p:to>
                                    </p:set>
                                    <p:animEffect transition="in" filter="fade">
                                      <p:cBhvr>
                                        <p:cTn id="47" dur="2000"/>
                                        <p:tgtEl>
                                          <p:spTgt spid="37890">
                                            <p:txEl>
                                              <p:pRg st="11" end="11"/>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7890">
                                            <p:txEl>
                                              <p:pRg st="13" end="13"/>
                                            </p:txEl>
                                          </p:spTgt>
                                        </p:tgtEl>
                                        <p:attrNameLst>
                                          <p:attrName>style.visibility</p:attrName>
                                        </p:attrNameLst>
                                      </p:cBhvr>
                                      <p:to>
                                        <p:strVal val="visible"/>
                                      </p:to>
                                    </p:set>
                                    <p:animEffect transition="in" filter="fade">
                                      <p:cBhvr>
                                        <p:cTn id="52" dur="2000"/>
                                        <p:tgtEl>
                                          <p:spTgt spid="37890">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body" idx="1"/>
          </p:nvPr>
        </p:nvSpPr>
        <p:spPr>
          <a:xfrm>
            <a:off x="0" y="476250"/>
            <a:ext cx="8964613" cy="5832475"/>
          </a:xfrm>
        </p:spPr>
        <p:txBody>
          <a:bodyPr/>
          <a:lstStyle/>
          <a:p>
            <a:pPr algn="justLow" rtl="1" eaLnBrk="1" hangingPunct="1">
              <a:lnSpc>
                <a:spcPct val="80000"/>
              </a:lnSpc>
              <a:buFont typeface="Wingdings" panose="05000000000000000000" pitchFamily="2" charset="2"/>
              <a:buNone/>
              <a:defRPr/>
            </a:pPr>
            <a:r>
              <a:rPr lang="fa-IR" sz="2800" b="1" smtClean="0">
                <a:cs typeface="B Zar" pitchFamily="2" charset="-78"/>
              </a:rPr>
              <a:t>18-سعی کنید به موقع غذا بخورید و از غذا خوردن لذت ببرید.زیرا غذا خوردن باعث آرامش سیستم عصبی می شود.</a:t>
            </a:r>
          </a:p>
          <a:p>
            <a:pPr algn="justLow" rtl="1" eaLnBrk="1" hangingPunct="1">
              <a:lnSpc>
                <a:spcPct val="80000"/>
              </a:lnSpc>
              <a:buFont typeface="Wingdings" panose="05000000000000000000" pitchFamily="2" charset="2"/>
              <a:buNone/>
              <a:defRPr/>
            </a:pPr>
            <a:endParaRPr lang="fa-IR" sz="2800" b="1" smtClean="0">
              <a:cs typeface="B Zar" pitchFamily="2" charset="-78"/>
            </a:endParaRPr>
          </a:p>
          <a:p>
            <a:pPr algn="justLow" rtl="1" eaLnBrk="1" hangingPunct="1">
              <a:lnSpc>
                <a:spcPct val="80000"/>
              </a:lnSpc>
              <a:buFont typeface="Wingdings" panose="05000000000000000000" pitchFamily="2" charset="2"/>
              <a:buNone/>
              <a:defRPr/>
            </a:pPr>
            <a:r>
              <a:rPr lang="fa-IR" sz="2800" b="1" smtClean="0">
                <a:cs typeface="B Zar" pitchFamily="2" charset="-78"/>
              </a:rPr>
              <a:t>19-زمانی را برای تمدد اعصاب در نظر بگیرید.(جلوگیری از حمله قلبی،اضطراب و خستگی مفرط).</a:t>
            </a:r>
          </a:p>
          <a:p>
            <a:pPr algn="justLow" rtl="1" eaLnBrk="1" hangingPunct="1">
              <a:lnSpc>
                <a:spcPct val="80000"/>
              </a:lnSpc>
              <a:buFont typeface="Wingdings" panose="05000000000000000000" pitchFamily="2" charset="2"/>
              <a:buNone/>
              <a:defRPr/>
            </a:pPr>
            <a:endParaRPr lang="fa-IR" sz="2800" b="1" smtClean="0">
              <a:cs typeface="B Zar" pitchFamily="2" charset="-78"/>
            </a:endParaRPr>
          </a:p>
          <a:p>
            <a:pPr algn="justLow" rtl="1" eaLnBrk="1" hangingPunct="1">
              <a:lnSpc>
                <a:spcPct val="80000"/>
              </a:lnSpc>
              <a:buFont typeface="Wingdings" panose="05000000000000000000" pitchFamily="2" charset="2"/>
              <a:buNone/>
              <a:defRPr/>
            </a:pPr>
            <a:r>
              <a:rPr lang="fa-IR" sz="2800" b="1" smtClean="0">
                <a:cs typeface="B Zar" pitchFamily="2" charset="-78"/>
              </a:rPr>
              <a:t>20- همیشه یک دفتر یادداشت کوچک همراه خود داشته باشید.هر زمان کاری به نظرتان رسیدکه باید آن را انجام دهید فوراً یادداشت کنید،هراز گاهی لیست را چک کنید،کارهای غیر ضروری را خط بزنید و با این کار حجم حجم کارتان را سبک کنید.</a:t>
            </a:r>
          </a:p>
          <a:p>
            <a:pPr algn="justLow" rtl="1" eaLnBrk="1" hangingPunct="1">
              <a:lnSpc>
                <a:spcPct val="80000"/>
              </a:lnSpc>
              <a:buFont typeface="Wingdings" panose="05000000000000000000" pitchFamily="2" charset="2"/>
              <a:buNone/>
              <a:defRPr/>
            </a:pPr>
            <a:endParaRPr lang="fa-IR" sz="2800" b="1" smtClean="0">
              <a:cs typeface="B Zar" pitchFamily="2" charset="-78"/>
            </a:endParaRPr>
          </a:p>
          <a:p>
            <a:pPr algn="justLow" rtl="1" eaLnBrk="1" hangingPunct="1">
              <a:lnSpc>
                <a:spcPct val="80000"/>
              </a:lnSpc>
              <a:buFont typeface="Wingdings" panose="05000000000000000000" pitchFamily="2" charset="2"/>
              <a:buNone/>
              <a:defRPr/>
            </a:pPr>
            <a:r>
              <a:rPr lang="fa-IR" sz="2800" b="1" smtClean="0">
                <a:cs typeface="B Zar" pitchFamily="2" charset="-78"/>
              </a:rPr>
              <a:t>21-راحت بخوابید.خواندن کتاب،رایحه گل مورد علاقه یا سوزاندن شمع یا عودی که بوی سنبل می دهد،درجه حرارت وسایل گرمایشی را کاهش دهید.     </a:t>
            </a:r>
            <a:endParaRPr lang="en-US" sz="2800"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4">
                                            <p:txEl>
                                              <p:pRg st="0" end="0"/>
                                            </p:txEl>
                                          </p:spTgt>
                                        </p:tgtEl>
                                        <p:attrNameLst>
                                          <p:attrName>style.visibility</p:attrName>
                                        </p:attrNameLst>
                                      </p:cBhvr>
                                      <p:to>
                                        <p:strVal val="visible"/>
                                      </p:to>
                                    </p:set>
                                    <p:animEffect transition="in" filter="fade">
                                      <p:cBhvr>
                                        <p:cTn id="7" dur="2000"/>
                                        <p:tgtEl>
                                          <p:spTgt spid="3891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8914">
                                            <p:txEl>
                                              <p:pRg st="2" end="2"/>
                                            </p:txEl>
                                          </p:spTgt>
                                        </p:tgtEl>
                                        <p:attrNameLst>
                                          <p:attrName>style.visibility</p:attrName>
                                        </p:attrNameLst>
                                      </p:cBhvr>
                                      <p:to>
                                        <p:strVal val="visible"/>
                                      </p:to>
                                    </p:set>
                                    <p:animEffect transition="in" filter="fade">
                                      <p:cBhvr>
                                        <p:cTn id="12" dur="2000"/>
                                        <p:tgtEl>
                                          <p:spTgt spid="3891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8914">
                                            <p:txEl>
                                              <p:pRg st="4" end="4"/>
                                            </p:txEl>
                                          </p:spTgt>
                                        </p:tgtEl>
                                        <p:attrNameLst>
                                          <p:attrName>style.visibility</p:attrName>
                                        </p:attrNameLst>
                                      </p:cBhvr>
                                      <p:to>
                                        <p:strVal val="visible"/>
                                      </p:to>
                                    </p:set>
                                    <p:animEffect transition="in" filter="fade">
                                      <p:cBhvr>
                                        <p:cTn id="17" dur="2000"/>
                                        <p:tgtEl>
                                          <p:spTgt spid="38914">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8914">
                                            <p:txEl>
                                              <p:pRg st="6" end="6"/>
                                            </p:txEl>
                                          </p:spTgt>
                                        </p:tgtEl>
                                        <p:attrNameLst>
                                          <p:attrName>style.visibility</p:attrName>
                                        </p:attrNameLst>
                                      </p:cBhvr>
                                      <p:to>
                                        <p:strVal val="visible"/>
                                      </p:to>
                                    </p:set>
                                    <p:animEffect transition="in" filter="fade">
                                      <p:cBhvr>
                                        <p:cTn id="22" dur="2000"/>
                                        <p:tgtEl>
                                          <p:spTgt spid="3891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body" idx="1"/>
          </p:nvPr>
        </p:nvSpPr>
        <p:spPr>
          <a:xfrm>
            <a:off x="152400" y="333375"/>
            <a:ext cx="8763000" cy="6191250"/>
          </a:xfrm>
        </p:spPr>
        <p:txBody>
          <a:bodyPr/>
          <a:lstStyle/>
          <a:p>
            <a:pPr algn="justLow" rtl="1" eaLnBrk="1" hangingPunct="1">
              <a:buFont typeface="Wingdings" panose="05000000000000000000" pitchFamily="2" charset="2"/>
              <a:buNone/>
              <a:defRPr/>
            </a:pPr>
            <a:r>
              <a:rPr lang="fa-IR" sz="2800" b="1" smtClean="0">
                <a:cs typeface="B Zar" pitchFamily="2" charset="-78"/>
              </a:rPr>
              <a:t>22- بعد از کار چند دقیقه ای استراحت کنید،از بچه ها و همسرتان بخواهید که این وقت را به شما بدهندبه پشت بخوابید، زانوهایتان بالا ببریدسپس به آرامی سعی کنید با چشمن باز تمرکز کنید.به آرامی بدون این که خیره شوید به شعله یک شمع نگاه کنید،چراغ ها را خاموش کنید و به شعله آن بنگرید، هدف تمرکز شماست.</a:t>
            </a:r>
          </a:p>
          <a:p>
            <a:pPr algn="justLow" rtl="1" eaLnBrk="1" hangingPunct="1">
              <a:buFont typeface="Wingdings" panose="05000000000000000000" pitchFamily="2" charset="2"/>
              <a:buNone/>
              <a:defRPr/>
            </a:pPr>
            <a:endParaRPr lang="fa-IR" sz="2800" b="1" smtClean="0">
              <a:cs typeface="B Zar" pitchFamily="2" charset="-78"/>
            </a:endParaRPr>
          </a:p>
          <a:p>
            <a:pPr algn="justLow" rtl="1" eaLnBrk="1" hangingPunct="1">
              <a:buFont typeface="Wingdings" panose="05000000000000000000" pitchFamily="2" charset="2"/>
              <a:buNone/>
              <a:defRPr/>
            </a:pPr>
            <a:r>
              <a:rPr lang="fa-IR" sz="2800" b="1" smtClean="0">
                <a:cs typeface="B Zar" pitchFamily="2" charset="-78"/>
              </a:rPr>
              <a:t>23- دوش بگیرید به حمام بروید،در وان بخوابید چشمانتان را ببندید و درآرامش به موسیقی گوش بدهید.</a:t>
            </a:r>
          </a:p>
          <a:p>
            <a:pPr algn="justLow" rtl="1" eaLnBrk="1" hangingPunct="1">
              <a:buFont typeface="Wingdings" panose="05000000000000000000" pitchFamily="2" charset="2"/>
              <a:buNone/>
              <a:defRPr/>
            </a:pPr>
            <a:endParaRPr lang="fa-IR" sz="2800" b="1" smtClean="0">
              <a:cs typeface="B Zar" pitchFamily="2" charset="-78"/>
            </a:endParaRPr>
          </a:p>
          <a:p>
            <a:pPr algn="justLow" rtl="1" eaLnBrk="1" hangingPunct="1">
              <a:buFont typeface="Wingdings" panose="05000000000000000000" pitchFamily="2" charset="2"/>
              <a:buNone/>
              <a:defRPr/>
            </a:pPr>
            <a:r>
              <a:rPr lang="fa-IR" sz="2800" b="1" smtClean="0">
                <a:cs typeface="B Zar" pitchFamily="2" charset="-78"/>
              </a:rPr>
              <a:t>24-کارهای که دوست دارید انجام دهید زندگیتان را بدون دنبال کردن رؤیاهایتان پیش نبرید.انجام دادن کارهایی که دوست دارید به خودی خود نوعی احساس آرامش به همره دارد.</a:t>
            </a:r>
          </a:p>
          <a:p>
            <a:pPr eaLnBrk="1" hangingPunct="1">
              <a:buFont typeface="Wingdings" panose="05000000000000000000" pitchFamily="2" charset="2"/>
              <a:buNone/>
              <a:defRPr/>
            </a:pPr>
            <a:r>
              <a:rPr lang="fa-IR" sz="2800" smtClean="0"/>
              <a:t>  </a:t>
            </a:r>
            <a:endParaRPr lang="en-US" sz="2800"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8">
                                            <p:txEl>
                                              <p:pRg st="0" end="0"/>
                                            </p:txEl>
                                          </p:spTgt>
                                        </p:tgtEl>
                                        <p:attrNameLst>
                                          <p:attrName>style.visibility</p:attrName>
                                        </p:attrNameLst>
                                      </p:cBhvr>
                                      <p:to>
                                        <p:strVal val="visible"/>
                                      </p:to>
                                    </p:set>
                                    <p:animEffect transition="in" filter="fade">
                                      <p:cBhvr>
                                        <p:cTn id="7" dur="2000"/>
                                        <p:tgtEl>
                                          <p:spTgt spid="3993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9938">
                                            <p:txEl>
                                              <p:pRg st="2" end="2"/>
                                            </p:txEl>
                                          </p:spTgt>
                                        </p:tgtEl>
                                        <p:attrNameLst>
                                          <p:attrName>style.visibility</p:attrName>
                                        </p:attrNameLst>
                                      </p:cBhvr>
                                      <p:to>
                                        <p:strVal val="visible"/>
                                      </p:to>
                                    </p:set>
                                    <p:animEffect transition="in" filter="fade">
                                      <p:cBhvr>
                                        <p:cTn id="12" dur="2000"/>
                                        <p:tgtEl>
                                          <p:spTgt spid="3993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9938">
                                            <p:txEl>
                                              <p:pRg st="4" end="4"/>
                                            </p:txEl>
                                          </p:spTgt>
                                        </p:tgtEl>
                                        <p:attrNameLst>
                                          <p:attrName>style.visibility</p:attrName>
                                        </p:attrNameLst>
                                      </p:cBhvr>
                                      <p:to>
                                        <p:strVal val="visible"/>
                                      </p:to>
                                    </p:set>
                                    <p:animEffect transition="in" filter="fade">
                                      <p:cBhvr>
                                        <p:cTn id="17" dur="2000"/>
                                        <p:tgtEl>
                                          <p:spTgt spid="39938">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9938">
                                            <p:txEl>
                                              <p:pRg st="5" end="5"/>
                                            </p:txEl>
                                          </p:spTgt>
                                        </p:tgtEl>
                                        <p:attrNameLst>
                                          <p:attrName>style.visibility</p:attrName>
                                        </p:attrNameLst>
                                      </p:cBhvr>
                                      <p:to>
                                        <p:strVal val="visible"/>
                                      </p:to>
                                    </p:set>
                                    <p:animEffect transition="in" filter="fade">
                                      <p:cBhvr>
                                        <p:cTn id="22" dur="2000"/>
                                        <p:tgtEl>
                                          <p:spTgt spid="3993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body" idx="1"/>
          </p:nvPr>
        </p:nvSpPr>
        <p:spPr>
          <a:xfrm>
            <a:off x="179388" y="333375"/>
            <a:ext cx="8785225" cy="6524625"/>
          </a:xfrm>
        </p:spPr>
        <p:txBody>
          <a:bodyPr/>
          <a:lstStyle/>
          <a:p>
            <a:pPr algn="justLow" rtl="1" eaLnBrk="1" hangingPunct="1">
              <a:lnSpc>
                <a:spcPct val="90000"/>
              </a:lnSpc>
              <a:buFont typeface="Wingdings" panose="05000000000000000000" pitchFamily="2" charset="2"/>
              <a:buNone/>
              <a:defRPr/>
            </a:pPr>
            <a:r>
              <a:rPr lang="fa-IR" sz="2800" b="1" smtClean="0">
                <a:cs typeface="B Zar" pitchFamily="2" charset="-78"/>
              </a:rPr>
              <a:t>25-سعی کنید مقداری از وقتتان را با دوستان و خانواده بگذرانید.هیچگاه کارتان را به اشخاصی که دوستشان دارید ترجیح ندهید.همیشه برای کسانی که دوستشان دارید وقت بگذارید و سعی کنید بدون پشیمانی زندگی کنید.</a:t>
            </a:r>
          </a:p>
          <a:p>
            <a:pPr algn="justLow" rtl="1" eaLnBrk="1" hangingPunct="1">
              <a:lnSpc>
                <a:spcPct val="90000"/>
              </a:lnSpc>
              <a:buFont typeface="Wingdings" panose="05000000000000000000" pitchFamily="2" charset="2"/>
              <a:buNone/>
              <a:defRPr/>
            </a:pPr>
            <a:endParaRPr lang="fa-IR" sz="2800" b="1" smtClean="0">
              <a:cs typeface="B Zar" pitchFamily="2" charset="-78"/>
            </a:endParaRPr>
          </a:p>
          <a:p>
            <a:pPr algn="justLow" rtl="1" eaLnBrk="1" hangingPunct="1">
              <a:lnSpc>
                <a:spcPct val="90000"/>
              </a:lnSpc>
              <a:buFont typeface="Wingdings" panose="05000000000000000000" pitchFamily="2" charset="2"/>
              <a:buNone/>
              <a:defRPr/>
            </a:pPr>
            <a:r>
              <a:rPr lang="fa-IR" sz="2800" b="1" smtClean="0">
                <a:cs typeface="B Zar" pitchFamily="2" charset="-78"/>
              </a:rPr>
              <a:t>26-در مورد مشکلات خود صحبت کنید.</a:t>
            </a:r>
          </a:p>
          <a:p>
            <a:pPr algn="justLow" rtl="1" eaLnBrk="1" hangingPunct="1">
              <a:lnSpc>
                <a:spcPct val="90000"/>
              </a:lnSpc>
              <a:buFont typeface="Wingdings" panose="05000000000000000000" pitchFamily="2" charset="2"/>
              <a:buNone/>
              <a:defRPr/>
            </a:pPr>
            <a:endParaRPr lang="fa-IR" sz="2800" b="1" smtClean="0">
              <a:cs typeface="B Zar" pitchFamily="2" charset="-78"/>
            </a:endParaRPr>
          </a:p>
          <a:p>
            <a:pPr algn="justLow" rtl="1" eaLnBrk="1" hangingPunct="1">
              <a:lnSpc>
                <a:spcPct val="90000"/>
              </a:lnSpc>
              <a:buFont typeface="Wingdings" panose="05000000000000000000" pitchFamily="2" charset="2"/>
              <a:buNone/>
              <a:defRPr/>
            </a:pPr>
            <a:r>
              <a:rPr lang="fa-IR" sz="2800" b="1" smtClean="0">
                <a:cs typeface="B Zar" pitchFamily="2" charset="-78"/>
              </a:rPr>
              <a:t>27- آرامش هنگام فعالیت، برای رسیدن به آرامش در خلال انجام کارهای روزانه مثلاً راه بروید یا موسیقی زمزمه کنید و یا به یاد آوردن جمله ای که باعث آرامش تان می شود.</a:t>
            </a:r>
          </a:p>
          <a:p>
            <a:pPr algn="justLow" rtl="1" eaLnBrk="1" hangingPunct="1">
              <a:lnSpc>
                <a:spcPct val="90000"/>
              </a:lnSpc>
              <a:buFont typeface="Wingdings" panose="05000000000000000000" pitchFamily="2" charset="2"/>
              <a:buNone/>
              <a:defRPr/>
            </a:pPr>
            <a:endParaRPr lang="fa-IR" sz="2800" b="1" smtClean="0">
              <a:cs typeface="B Zar" pitchFamily="2" charset="-78"/>
            </a:endParaRPr>
          </a:p>
          <a:p>
            <a:pPr algn="justLow" rtl="1" eaLnBrk="1" hangingPunct="1">
              <a:lnSpc>
                <a:spcPct val="90000"/>
              </a:lnSpc>
              <a:buFont typeface="Wingdings" panose="05000000000000000000" pitchFamily="2" charset="2"/>
              <a:buNone/>
              <a:defRPr/>
            </a:pPr>
            <a:r>
              <a:rPr lang="fa-IR" sz="2800" b="1" smtClean="0">
                <a:cs typeface="B Zar" pitchFamily="2" charset="-78"/>
              </a:rPr>
              <a:t>28- تمرکز فکر،یک عبارت یا دعای کوتاه را که یادآوری آن به شما آرامش می دهد و در اعتقادات مذهبی تان ریشه  دارد به خاطر داشته باشید با هر بازدم کلمه یا عبارتی که باعث آرامش تان می شود را از ذهن بگذرانید.     </a:t>
            </a:r>
            <a:endParaRPr lang="en-US" sz="2800"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2">
                                            <p:txEl>
                                              <p:pRg st="0" end="0"/>
                                            </p:txEl>
                                          </p:spTgt>
                                        </p:tgtEl>
                                        <p:attrNameLst>
                                          <p:attrName>style.visibility</p:attrName>
                                        </p:attrNameLst>
                                      </p:cBhvr>
                                      <p:to>
                                        <p:strVal val="visible"/>
                                      </p:to>
                                    </p:set>
                                    <p:animEffect transition="in" filter="fade">
                                      <p:cBhvr>
                                        <p:cTn id="7" dur="2000"/>
                                        <p:tgtEl>
                                          <p:spTgt spid="4096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0962">
                                            <p:txEl>
                                              <p:pRg st="2" end="2"/>
                                            </p:txEl>
                                          </p:spTgt>
                                        </p:tgtEl>
                                        <p:attrNameLst>
                                          <p:attrName>style.visibility</p:attrName>
                                        </p:attrNameLst>
                                      </p:cBhvr>
                                      <p:to>
                                        <p:strVal val="visible"/>
                                      </p:to>
                                    </p:set>
                                    <p:animEffect transition="in" filter="fade">
                                      <p:cBhvr>
                                        <p:cTn id="12" dur="2000"/>
                                        <p:tgtEl>
                                          <p:spTgt spid="40962">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0962">
                                            <p:txEl>
                                              <p:pRg st="4" end="4"/>
                                            </p:txEl>
                                          </p:spTgt>
                                        </p:tgtEl>
                                        <p:attrNameLst>
                                          <p:attrName>style.visibility</p:attrName>
                                        </p:attrNameLst>
                                      </p:cBhvr>
                                      <p:to>
                                        <p:strVal val="visible"/>
                                      </p:to>
                                    </p:set>
                                    <p:animEffect transition="in" filter="fade">
                                      <p:cBhvr>
                                        <p:cTn id="17" dur="2000"/>
                                        <p:tgtEl>
                                          <p:spTgt spid="40962">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0962">
                                            <p:txEl>
                                              <p:pRg st="6" end="6"/>
                                            </p:txEl>
                                          </p:spTgt>
                                        </p:tgtEl>
                                        <p:attrNameLst>
                                          <p:attrName>style.visibility</p:attrName>
                                        </p:attrNameLst>
                                      </p:cBhvr>
                                      <p:to>
                                        <p:strVal val="visible"/>
                                      </p:to>
                                    </p:set>
                                    <p:animEffect transition="in" filter="fade">
                                      <p:cBhvr>
                                        <p:cTn id="22" dur="2000"/>
                                        <p:tgtEl>
                                          <p:spTgt spid="4096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body" idx="1"/>
          </p:nvPr>
        </p:nvSpPr>
        <p:spPr>
          <a:xfrm>
            <a:off x="250825" y="404813"/>
            <a:ext cx="8713788" cy="6048375"/>
          </a:xfrm>
        </p:spPr>
        <p:txBody>
          <a:bodyPr/>
          <a:lstStyle/>
          <a:p>
            <a:pPr algn="justLow" rtl="1" eaLnBrk="1" hangingPunct="1">
              <a:buFont typeface="Wingdings" panose="05000000000000000000" pitchFamily="2" charset="2"/>
              <a:buNone/>
              <a:defRPr/>
            </a:pPr>
            <a:r>
              <a:rPr lang="fa-IR" b="1" smtClean="0">
                <a:cs typeface="B Zar" pitchFamily="2" charset="-78"/>
              </a:rPr>
              <a:t>29- به افکار و باورهای خود سروسامان دهید،مبارزه با افکار منفی.افکار مزاحم و منفی خود را شناسایی کنید،آنها را آشکار کنید از بین ببرید و افکار مفیدتری را جایگزین آنها کنید،افکار مثبت به شما آرامش،انرژی وقدرت              می بخشد.از یادداشت کردن و پی گیری افکارتان استفاده کنید(شناخت درمانی) افکار مثبت جایگزین برای هر یک از افکار منفی پیدا کنید.</a:t>
            </a:r>
          </a:p>
          <a:p>
            <a:pPr algn="justLow" rtl="1" eaLnBrk="1" hangingPunct="1">
              <a:buFont typeface="Wingdings" panose="05000000000000000000" pitchFamily="2" charset="2"/>
              <a:buNone/>
              <a:defRPr/>
            </a:pPr>
            <a:endParaRPr lang="fa-IR" b="1" smtClean="0">
              <a:cs typeface="B Zar" pitchFamily="2" charset="-78"/>
            </a:endParaRPr>
          </a:p>
          <a:p>
            <a:pPr algn="justLow" rtl="1" eaLnBrk="1" hangingPunct="1">
              <a:buFont typeface="Wingdings" panose="05000000000000000000" pitchFamily="2" charset="2"/>
              <a:buNone/>
              <a:defRPr/>
            </a:pPr>
            <a:r>
              <a:rPr lang="fa-IR" b="1" smtClean="0">
                <a:cs typeface="B Zar" pitchFamily="2" charset="-78"/>
              </a:rPr>
              <a:t>30- تمرین آرام سازی یا ریلکسیشن: به حفظ آرامش شما در تمام لحظات بعدی کمک می کند(واکسینه) </a:t>
            </a:r>
            <a:endParaRPr lang="en-US"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Effect transition="in" filter="fade">
                                      <p:cBhvr>
                                        <p:cTn id="7" dur="2000"/>
                                        <p:tgtEl>
                                          <p:spTgt spid="4198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1986">
                                            <p:txEl>
                                              <p:pRg st="2" end="2"/>
                                            </p:txEl>
                                          </p:spTgt>
                                        </p:tgtEl>
                                        <p:attrNameLst>
                                          <p:attrName>style.visibility</p:attrName>
                                        </p:attrNameLst>
                                      </p:cBhvr>
                                      <p:to>
                                        <p:strVal val="visible"/>
                                      </p:to>
                                    </p:set>
                                    <p:animEffect transition="in" filter="fade">
                                      <p:cBhvr>
                                        <p:cTn id="12" dur="2000"/>
                                        <p:tgtEl>
                                          <p:spTgt spid="4198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body" idx="1"/>
          </p:nvPr>
        </p:nvSpPr>
        <p:spPr>
          <a:xfrm>
            <a:off x="0" y="404813"/>
            <a:ext cx="8964613" cy="6192837"/>
          </a:xfrm>
        </p:spPr>
        <p:txBody>
          <a:bodyPr/>
          <a:lstStyle/>
          <a:p>
            <a:pPr algn="just" rtl="1" eaLnBrk="1" hangingPunct="1">
              <a:lnSpc>
                <a:spcPct val="80000"/>
              </a:lnSpc>
              <a:buFont typeface="Wingdings" panose="05000000000000000000" pitchFamily="2" charset="2"/>
              <a:buNone/>
              <a:defRPr/>
            </a:pPr>
            <a:r>
              <a:rPr lang="fa-IR" sz="2800" b="1" smtClean="0">
                <a:cs typeface="B Zar" pitchFamily="2" charset="-78"/>
              </a:rPr>
              <a:t>31-تنفس خود را تنظیم کنید.چشمهای خود را ببندید یک دست خود را روی شکم خود قرار دهیدو دست دیگر را روی سینه،طوری نفس بکشید که حرکت شکم شما بیشتر از حرکت سینه باشد به عبارتی دستی که روی شکم گذاشته اید بیشتر از دست روی سینه بالا بیاید.با حرکت شکم تنفس کنید نه با حرکت سینه.</a:t>
            </a:r>
          </a:p>
          <a:p>
            <a:pPr algn="just" rtl="1" eaLnBrk="1" hangingPunct="1">
              <a:lnSpc>
                <a:spcPct val="80000"/>
              </a:lnSpc>
              <a:buFont typeface="Wingdings" panose="05000000000000000000" pitchFamily="2" charset="2"/>
              <a:buNone/>
              <a:defRPr/>
            </a:pPr>
            <a:endParaRPr lang="fa-IR" sz="2800" b="1" smtClean="0">
              <a:cs typeface="B Zar" pitchFamily="2" charset="-78"/>
            </a:endParaRPr>
          </a:p>
          <a:p>
            <a:pPr algn="just" rtl="1" eaLnBrk="1" hangingPunct="1">
              <a:lnSpc>
                <a:spcPct val="80000"/>
              </a:lnSpc>
              <a:buFont typeface="Wingdings" panose="05000000000000000000" pitchFamily="2" charset="2"/>
              <a:buNone/>
              <a:defRPr/>
            </a:pPr>
            <a:r>
              <a:rPr lang="fa-IR" sz="2800" b="1" smtClean="0">
                <a:cs typeface="B Zar" pitchFamily="2" charset="-78"/>
              </a:rPr>
              <a:t>32-فوت کردن داخل یک پاکت.  </a:t>
            </a:r>
          </a:p>
          <a:p>
            <a:pPr algn="just" rtl="1" eaLnBrk="1" hangingPunct="1">
              <a:lnSpc>
                <a:spcPct val="80000"/>
              </a:lnSpc>
              <a:buFont typeface="Wingdings" panose="05000000000000000000" pitchFamily="2" charset="2"/>
              <a:buNone/>
              <a:defRPr/>
            </a:pPr>
            <a:endParaRPr lang="fa-IR" sz="2800" b="1" smtClean="0">
              <a:cs typeface="B Zar" pitchFamily="2" charset="-78"/>
            </a:endParaRPr>
          </a:p>
          <a:p>
            <a:pPr algn="just" rtl="1" eaLnBrk="1" hangingPunct="1">
              <a:lnSpc>
                <a:spcPct val="80000"/>
              </a:lnSpc>
              <a:buFont typeface="Wingdings" panose="05000000000000000000" pitchFamily="2" charset="2"/>
              <a:buNone/>
              <a:defRPr/>
            </a:pPr>
            <a:r>
              <a:rPr lang="fa-IR" sz="2800" b="1" smtClean="0">
                <a:cs typeface="B Zar" pitchFamily="2" charset="-78"/>
              </a:rPr>
              <a:t>33-خودگویی های مثبت خود را افزایش دهید.</a:t>
            </a:r>
          </a:p>
          <a:p>
            <a:pPr algn="just" rtl="1" eaLnBrk="1" hangingPunct="1">
              <a:lnSpc>
                <a:spcPct val="80000"/>
              </a:lnSpc>
              <a:buFont typeface="Wingdings" panose="05000000000000000000" pitchFamily="2" charset="2"/>
              <a:buNone/>
              <a:defRPr/>
            </a:pPr>
            <a:endParaRPr lang="fa-IR" sz="2800" b="1" smtClean="0">
              <a:cs typeface="B Zar" pitchFamily="2" charset="-78"/>
            </a:endParaRPr>
          </a:p>
          <a:p>
            <a:pPr algn="just" rtl="1" eaLnBrk="1" hangingPunct="1">
              <a:lnSpc>
                <a:spcPct val="80000"/>
              </a:lnSpc>
              <a:buFont typeface="Wingdings" panose="05000000000000000000" pitchFamily="2" charset="2"/>
              <a:buNone/>
              <a:defRPr/>
            </a:pPr>
            <a:r>
              <a:rPr lang="fa-IR" sz="2800" b="1" smtClean="0">
                <a:cs typeface="B Zar" pitchFamily="2" charset="-78"/>
              </a:rPr>
              <a:t>34- بر توانایی ها و تکالیف کامل شده خود تمرکز کنید.</a:t>
            </a:r>
          </a:p>
          <a:p>
            <a:pPr algn="just" rtl="1" eaLnBrk="1" hangingPunct="1">
              <a:lnSpc>
                <a:spcPct val="80000"/>
              </a:lnSpc>
              <a:buFont typeface="Wingdings" panose="05000000000000000000" pitchFamily="2" charset="2"/>
              <a:buNone/>
              <a:defRPr/>
            </a:pPr>
            <a:endParaRPr lang="fa-IR" sz="2800" b="1" smtClean="0">
              <a:cs typeface="B Zar" pitchFamily="2" charset="-78"/>
            </a:endParaRPr>
          </a:p>
          <a:p>
            <a:pPr algn="just" rtl="1" eaLnBrk="1" hangingPunct="1">
              <a:lnSpc>
                <a:spcPct val="80000"/>
              </a:lnSpc>
              <a:buFont typeface="Wingdings" panose="05000000000000000000" pitchFamily="2" charset="2"/>
              <a:buNone/>
              <a:defRPr/>
            </a:pPr>
            <a:r>
              <a:rPr lang="fa-IR" sz="2800" b="1" smtClean="0">
                <a:cs typeface="B Zar" pitchFamily="2" charset="-78"/>
              </a:rPr>
              <a:t>35-از رقابت غیر ضروری بپرهیزید.</a:t>
            </a:r>
          </a:p>
          <a:p>
            <a:pPr algn="just" rtl="1" eaLnBrk="1" hangingPunct="1">
              <a:lnSpc>
                <a:spcPct val="80000"/>
              </a:lnSpc>
              <a:buFont typeface="Wingdings" panose="05000000000000000000" pitchFamily="2" charset="2"/>
              <a:buNone/>
              <a:defRPr/>
            </a:pPr>
            <a:endParaRPr lang="fa-IR" sz="2800" b="1" smtClean="0">
              <a:cs typeface="B Zar" pitchFamily="2" charset="-78"/>
            </a:endParaRPr>
          </a:p>
          <a:p>
            <a:pPr algn="just" rtl="1" eaLnBrk="1" hangingPunct="1">
              <a:lnSpc>
                <a:spcPct val="80000"/>
              </a:lnSpc>
              <a:buFont typeface="Wingdings" panose="05000000000000000000" pitchFamily="2" charset="2"/>
              <a:buNone/>
              <a:defRPr/>
            </a:pPr>
            <a:r>
              <a:rPr lang="fa-IR" sz="2800" b="1" smtClean="0">
                <a:cs typeface="B Zar" pitchFamily="2" charset="-78"/>
              </a:rPr>
              <a:t>36-بطور منظم ورزش کنید.</a:t>
            </a:r>
          </a:p>
          <a:p>
            <a:pPr eaLnBrk="1" hangingPunct="1">
              <a:lnSpc>
                <a:spcPct val="80000"/>
              </a:lnSpc>
              <a:buFont typeface="Wingdings" panose="05000000000000000000" pitchFamily="2" charset="2"/>
              <a:buNone/>
              <a:defRPr/>
            </a:pPr>
            <a:endParaRPr lang="en-US" sz="2800"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10">
                                            <p:txEl>
                                              <p:pRg st="0" end="0"/>
                                            </p:txEl>
                                          </p:spTgt>
                                        </p:tgtEl>
                                        <p:attrNameLst>
                                          <p:attrName>style.visibility</p:attrName>
                                        </p:attrNameLst>
                                      </p:cBhvr>
                                      <p:to>
                                        <p:strVal val="visible"/>
                                      </p:to>
                                    </p:set>
                                    <p:animEffect transition="in" filter="fade">
                                      <p:cBhvr>
                                        <p:cTn id="7" dur="2000"/>
                                        <p:tgtEl>
                                          <p:spTgt spid="4301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3010">
                                            <p:txEl>
                                              <p:pRg st="2" end="2"/>
                                            </p:txEl>
                                          </p:spTgt>
                                        </p:tgtEl>
                                        <p:attrNameLst>
                                          <p:attrName>style.visibility</p:attrName>
                                        </p:attrNameLst>
                                      </p:cBhvr>
                                      <p:to>
                                        <p:strVal val="visible"/>
                                      </p:to>
                                    </p:set>
                                    <p:animEffect transition="in" filter="fade">
                                      <p:cBhvr>
                                        <p:cTn id="12" dur="2000"/>
                                        <p:tgtEl>
                                          <p:spTgt spid="43010">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3010">
                                            <p:txEl>
                                              <p:pRg st="4" end="4"/>
                                            </p:txEl>
                                          </p:spTgt>
                                        </p:tgtEl>
                                        <p:attrNameLst>
                                          <p:attrName>style.visibility</p:attrName>
                                        </p:attrNameLst>
                                      </p:cBhvr>
                                      <p:to>
                                        <p:strVal val="visible"/>
                                      </p:to>
                                    </p:set>
                                    <p:animEffect transition="in" filter="fade">
                                      <p:cBhvr>
                                        <p:cTn id="17" dur="2000"/>
                                        <p:tgtEl>
                                          <p:spTgt spid="43010">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3010">
                                            <p:txEl>
                                              <p:pRg st="6" end="6"/>
                                            </p:txEl>
                                          </p:spTgt>
                                        </p:tgtEl>
                                        <p:attrNameLst>
                                          <p:attrName>style.visibility</p:attrName>
                                        </p:attrNameLst>
                                      </p:cBhvr>
                                      <p:to>
                                        <p:strVal val="visible"/>
                                      </p:to>
                                    </p:set>
                                    <p:animEffect transition="in" filter="fade">
                                      <p:cBhvr>
                                        <p:cTn id="22" dur="2000"/>
                                        <p:tgtEl>
                                          <p:spTgt spid="43010">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3010">
                                            <p:txEl>
                                              <p:pRg st="8" end="8"/>
                                            </p:txEl>
                                          </p:spTgt>
                                        </p:tgtEl>
                                        <p:attrNameLst>
                                          <p:attrName>style.visibility</p:attrName>
                                        </p:attrNameLst>
                                      </p:cBhvr>
                                      <p:to>
                                        <p:strVal val="visible"/>
                                      </p:to>
                                    </p:set>
                                    <p:animEffect transition="in" filter="fade">
                                      <p:cBhvr>
                                        <p:cTn id="27" dur="2000"/>
                                        <p:tgtEl>
                                          <p:spTgt spid="43010">
                                            <p:txEl>
                                              <p:pRg st="8" end="8"/>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3010">
                                            <p:txEl>
                                              <p:pRg st="10" end="10"/>
                                            </p:txEl>
                                          </p:spTgt>
                                        </p:tgtEl>
                                        <p:attrNameLst>
                                          <p:attrName>style.visibility</p:attrName>
                                        </p:attrNameLst>
                                      </p:cBhvr>
                                      <p:to>
                                        <p:strVal val="visible"/>
                                      </p:to>
                                    </p:set>
                                    <p:animEffect transition="in" filter="fade">
                                      <p:cBhvr>
                                        <p:cTn id="32" dur="2000"/>
                                        <p:tgtEl>
                                          <p:spTgt spid="43010">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body" idx="1"/>
          </p:nvPr>
        </p:nvSpPr>
        <p:spPr>
          <a:xfrm>
            <a:off x="179388" y="333375"/>
            <a:ext cx="8713787" cy="6191250"/>
          </a:xfrm>
        </p:spPr>
        <p:txBody>
          <a:bodyPr/>
          <a:lstStyle/>
          <a:p>
            <a:pPr algn="r" rtl="1" eaLnBrk="1" hangingPunct="1">
              <a:lnSpc>
                <a:spcPct val="80000"/>
              </a:lnSpc>
              <a:buFont typeface="Wingdings" panose="05000000000000000000" pitchFamily="2" charset="2"/>
              <a:buNone/>
              <a:defRPr/>
            </a:pPr>
            <a:r>
              <a:rPr lang="fa-IR" sz="2400" b="1" smtClean="0">
                <a:cs typeface="B Zar" pitchFamily="2" charset="-78"/>
              </a:rPr>
              <a:t>37- برای آینده طرح داشته باشید.</a:t>
            </a:r>
          </a:p>
          <a:p>
            <a:pPr algn="r" rtl="1" eaLnBrk="1" hangingPunct="1">
              <a:lnSpc>
                <a:spcPct val="80000"/>
              </a:lnSpc>
              <a:buFont typeface="Wingdings" panose="05000000000000000000" pitchFamily="2" charset="2"/>
              <a:buNone/>
              <a:defRPr/>
            </a:pPr>
            <a:endParaRPr lang="fa-IR" sz="1400" b="1" smtClean="0">
              <a:cs typeface="B Zar" pitchFamily="2" charset="-78"/>
            </a:endParaRPr>
          </a:p>
          <a:p>
            <a:pPr algn="r" rtl="1" eaLnBrk="1" hangingPunct="1">
              <a:lnSpc>
                <a:spcPct val="80000"/>
              </a:lnSpc>
              <a:buFont typeface="Wingdings" panose="05000000000000000000" pitchFamily="2" charset="2"/>
              <a:buNone/>
              <a:defRPr/>
            </a:pPr>
            <a:r>
              <a:rPr lang="fa-IR" sz="2400" b="1" smtClean="0">
                <a:cs typeface="B Zar" pitchFamily="2" charset="-78"/>
              </a:rPr>
              <a:t>38- اولویت های کاری خود را بشناسید.</a:t>
            </a:r>
          </a:p>
          <a:p>
            <a:pPr algn="r" rtl="1" eaLnBrk="1" hangingPunct="1">
              <a:lnSpc>
                <a:spcPct val="80000"/>
              </a:lnSpc>
              <a:buFont typeface="Wingdings" panose="05000000000000000000" pitchFamily="2" charset="2"/>
              <a:buNone/>
              <a:defRPr/>
            </a:pPr>
            <a:endParaRPr lang="fa-IR" sz="1200" b="1" smtClean="0">
              <a:cs typeface="B Zar" pitchFamily="2" charset="-78"/>
            </a:endParaRPr>
          </a:p>
          <a:p>
            <a:pPr algn="r" rtl="1" eaLnBrk="1" hangingPunct="1">
              <a:lnSpc>
                <a:spcPct val="80000"/>
              </a:lnSpc>
              <a:buFont typeface="Wingdings" panose="05000000000000000000" pitchFamily="2" charset="2"/>
              <a:buNone/>
              <a:defRPr/>
            </a:pPr>
            <a:r>
              <a:rPr lang="fa-IR" sz="2400" b="1" smtClean="0">
                <a:cs typeface="B Zar" pitchFamily="2" charset="-78"/>
              </a:rPr>
              <a:t>39- از بگو مگو اجتناب کنید.</a:t>
            </a:r>
          </a:p>
          <a:p>
            <a:pPr algn="r" rtl="1" eaLnBrk="1" hangingPunct="1">
              <a:lnSpc>
                <a:spcPct val="80000"/>
              </a:lnSpc>
              <a:buFont typeface="Wingdings" panose="05000000000000000000" pitchFamily="2" charset="2"/>
              <a:buNone/>
              <a:defRPr/>
            </a:pPr>
            <a:endParaRPr lang="fa-IR" sz="1400" b="1" smtClean="0">
              <a:cs typeface="B Zar" pitchFamily="2" charset="-78"/>
            </a:endParaRPr>
          </a:p>
          <a:p>
            <a:pPr algn="r" rtl="1" eaLnBrk="1" hangingPunct="1">
              <a:lnSpc>
                <a:spcPct val="80000"/>
              </a:lnSpc>
              <a:buFont typeface="Wingdings" panose="05000000000000000000" pitchFamily="2" charset="2"/>
              <a:buNone/>
              <a:defRPr/>
            </a:pPr>
            <a:r>
              <a:rPr lang="fa-IR" sz="2400" b="1" smtClean="0">
                <a:cs typeface="B Zar" pitchFamily="2" charset="-78"/>
              </a:rPr>
              <a:t>40- کنترل تغییر،هنگامی که یک تغییر مثبت یا منفی در زندگیتان روی می دهد کاری کنید که تغییرات دیگر محدود شوند.</a:t>
            </a:r>
          </a:p>
          <a:p>
            <a:pPr algn="r" rtl="1" eaLnBrk="1" hangingPunct="1">
              <a:lnSpc>
                <a:spcPct val="80000"/>
              </a:lnSpc>
              <a:buFont typeface="Wingdings" panose="05000000000000000000" pitchFamily="2" charset="2"/>
              <a:buNone/>
              <a:defRPr/>
            </a:pPr>
            <a:endParaRPr lang="fa-IR" sz="1400" b="1" smtClean="0">
              <a:cs typeface="B Zar" pitchFamily="2" charset="-78"/>
            </a:endParaRPr>
          </a:p>
          <a:p>
            <a:pPr algn="r" rtl="1" eaLnBrk="1" hangingPunct="1">
              <a:lnSpc>
                <a:spcPct val="80000"/>
              </a:lnSpc>
              <a:buFont typeface="Wingdings" panose="05000000000000000000" pitchFamily="2" charset="2"/>
              <a:buNone/>
              <a:defRPr/>
            </a:pPr>
            <a:r>
              <a:rPr lang="fa-IR" sz="2400" b="1" smtClean="0">
                <a:cs typeface="B Zar" pitchFamily="2" charset="-78"/>
              </a:rPr>
              <a:t>41- ماساژ :ماساژهنر شفا بخش است که سرزندگی و آرامش شادابی و رفع خستگی به همراه دارد. شما با این عمل می توانید باعث شادابیو تقویت جسم و حتی روح خود شوید.در این زمان ماساژ گیرنده به وضع جسمی- روانی خاص می رسد.</a:t>
            </a:r>
          </a:p>
          <a:p>
            <a:pPr algn="r" rtl="1" eaLnBrk="1" hangingPunct="1">
              <a:lnSpc>
                <a:spcPct val="80000"/>
              </a:lnSpc>
              <a:buFont typeface="Wingdings" panose="05000000000000000000" pitchFamily="2" charset="2"/>
              <a:buNone/>
              <a:defRPr/>
            </a:pPr>
            <a:endParaRPr lang="fa-IR" sz="1200" b="1" smtClean="0">
              <a:cs typeface="B Zar" pitchFamily="2" charset="-78"/>
            </a:endParaRPr>
          </a:p>
          <a:p>
            <a:pPr algn="r" rtl="1" eaLnBrk="1" hangingPunct="1">
              <a:lnSpc>
                <a:spcPct val="80000"/>
              </a:lnSpc>
              <a:buFont typeface="Wingdings" panose="05000000000000000000" pitchFamily="2" charset="2"/>
              <a:buNone/>
              <a:defRPr/>
            </a:pPr>
            <a:r>
              <a:rPr lang="fa-IR" sz="2400" b="1" smtClean="0">
                <a:cs typeface="B Zar" pitchFamily="2" charset="-78"/>
              </a:rPr>
              <a:t>42- در دو طرف استخوان بینی نقطه ای وجود دارد که به نقطه آرامش معروف است آن نقطه ها و دور چشمان خود را به آرامی بمالید و ببینید که فشار روانی چگونه از بین می رود.</a:t>
            </a:r>
          </a:p>
          <a:p>
            <a:pPr algn="r" rtl="1" eaLnBrk="1" hangingPunct="1">
              <a:lnSpc>
                <a:spcPct val="80000"/>
              </a:lnSpc>
              <a:buFont typeface="Wingdings" panose="05000000000000000000" pitchFamily="2" charset="2"/>
              <a:buNone/>
              <a:defRPr/>
            </a:pPr>
            <a:endParaRPr lang="fa-IR" sz="1400" b="1" smtClean="0">
              <a:cs typeface="B Zar" pitchFamily="2" charset="-78"/>
            </a:endParaRPr>
          </a:p>
          <a:p>
            <a:pPr algn="r" rtl="1" eaLnBrk="1" hangingPunct="1">
              <a:lnSpc>
                <a:spcPct val="80000"/>
              </a:lnSpc>
              <a:buFont typeface="Wingdings" panose="05000000000000000000" pitchFamily="2" charset="2"/>
              <a:buNone/>
              <a:defRPr/>
            </a:pPr>
            <a:r>
              <a:rPr lang="fa-IR" sz="2400" b="1" smtClean="0">
                <a:cs typeface="B Zar" pitchFamily="2" charset="-78"/>
              </a:rPr>
              <a:t>43- هر کار خلاق، خواه نقاشی باشد یا نمایش، مجسمه سازی،آشپزی، و... به همان اندازه که مکمل کارهای دیگر است،آرام بخش نیز هست. </a:t>
            </a:r>
            <a:endParaRPr lang="en-US" sz="2400" b="1" smtClean="0">
              <a:cs typeface="B Zar"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Effect transition="in" filter="fade">
                                      <p:cBhvr>
                                        <p:cTn id="7" dur="2000"/>
                                        <p:tgtEl>
                                          <p:spTgt spid="4403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4034">
                                            <p:txEl>
                                              <p:pRg st="2" end="2"/>
                                            </p:txEl>
                                          </p:spTgt>
                                        </p:tgtEl>
                                        <p:attrNameLst>
                                          <p:attrName>style.visibility</p:attrName>
                                        </p:attrNameLst>
                                      </p:cBhvr>
                                      <p:to>
                                        <p:strVal val="visible"/>
                                      </p:to>
                                    </p:set>
                                    <p:animEffect transition="in" filter="fade">
                                      <p:cBhvr>
                                        <p:cTn id="12" dur="2000"/>
                                        <p:tgtEl>
                                          <p:spTgt spid="4403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4034">
                                            <p:txEl>
                                              <p:pRg st="4" end="4"/>
                                            </p:txEl>
                                          </p:spTgt>
                                        </p:tgtEl>
                                        <p:attrNameLst>
                                          <p:attrName>style.visibility</p:attrName>
                                        </p:attrNameLst>
                                      </p:cBhvr>
                                      <p:to>
                                        <p:strVal val="visible"/>
                                      </p:to>
                                    </p:set>
                                    <p:animEffect transition="in" filter="fade">
                                      <p:cBhvr>
                                        <p:cTn id="17" dur="2000"/>
                                        <p:tgtEl>
                                          <p:spTgt spid="44034">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4034">
                                            <p:txEl>
                                              <p:pRg st="6" end="6"/>
                                            </p:txEl>
                                          </p:spTgt>
                                        </p:tgtEl>
                                        <p:attrNameLst>
                                          <p:attrName>style.visibility</p:attrName>
                                        </p:attrNameLst>
                                      </p:cBhvr>
                                      <p:to>
                                        <p:strVal val="visible"/>
                                      </p:to>
                                    </p:set>
                                    <p:animEffect transition="in" filter="fade">
                                      <p:cBhvr>
                                        <p:cTn id="22" dur="2000"/>
                                        <p:tgtEl>
                                          <p:spTgt spid="44034">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4034">
                                            <p:txEl>
                                              <p:pRg st="8" end="8"/>
                                            </p:txEl>
                                          </p:spTgt>
                                        </p:tgtEl>
                                        <p:attrNameLst>
                                          <p:attrName>style.visibility</p:attrName>
                                        </p:attrNameLst>
                                      </p:cBhvr>
                                      <p:to>
                                        <p:strVal val="visible"/>
                                      </p:to>
                                    </p:set>
                                    <p:animEffect transition="in" filter="fade">
                                      <p:cBhvr>
                                        <p:cTn id="27" dur="2000"/>
                                        <p:tgtEl>
                                          <p:spTgt spid="44034">
                                            <p:txEl>
                                              <p:pRg st="8" end="8"/>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4034">
                                            <p:txEl>
                                              <p:pRg st="10" end="10"/>
                                            </p:txEl>
                                          </p:spTgt>
                                        </p:tgtEl>
                                        <p:attrNameLst>
                                          <p:attrName>style.visibility</p:attrName>
                                        </p:attrNameLst>
                                      </p:cBhvr>
                                      <p:to>
                                        <p:strVal val="visible"/>
                                      </p:to>
                                    </p:set>
                                    <p:animEffect transition="in" filter="fade">
                                      <p:cBhvr>
                                        <p:cTn id="32" dur="2000"/>
                                        <p:tgtEl>
                                          <p:spTgt spid="44034">
                                            <p:txEl>
                                              <p:pRg st="10" end="1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4034">
                                            <p:txEl>
                                              <p:pRg st="12" end="12"/>
                                            </p:txEl>
                                          </p:spTgt>
                                        </p:tgtEl>
                                        <p:attrNameLst>
                                          <p:attrName>style.visibility</p:attrName>
                                        </p:attrNameLst>
                                      </p:cBhvr>
                                      <p:to>
                                        <p:strVal val="visible"/>
                                      </p:to>
                                    </p:set>
                                    <p:animEffect transition="in" filter="fade">
                                      <p:cBhvr>
                                        <p:cTn id="37" dur="2000"/>
                                        <p:tgtEl>
                                          <p:spTgt spid="4403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defRPr/>
            </a:pPr>
            <a:r>
              <a:rPr lang="fa-IR" sz="8000" smtClean="0">
                <a:cs typeface="B Titr" pitchFamily="2" charset="-78"/>
              </a:rPr>
              <a:t>استرس</a:t>
            </a:r>
            <a:r>
              <a:rPr lang="fa-IR" sz="4800" smtClean="0"/>
              <a:t> </a:t>
            </a:r>
            <a:endParaRPr lang="en-US" sz="4800" smtClean="0"/>
          </a:p>
        </p:txBody>
      </p:sp>
      <p:sp>
        <p:nvSpPr>
          <p:cNvPr id="45059" name="Rectangle 3"/>
          <p:cNvSpPr>
            <a:spLocks noGrp="1" noChangeArrowheads="1"/>
          </p:cNvSpPr>
          <p:nvPr>
            <p:ph type="body" idx="1"/>
          </p:nvPr>
        </p:nvSpPr>
        <p:spPr/>
        <p:txBody>
          <a:bodyPr/>
          <a:lstStyle/>
          <a:p>
            <a:pPr algn="ctr" rtl="1" eaLnBrk="1" hangingPunct="1">
              <a:defRPr/>
            </a:pPr>
            <a:endParaRPr lang="fa-IR" sz="1800" b="1" smtClean="0">
              <a:cs typeface="B Zar" pitchFamily="2" charset="-78"/>
            </a:endParaRPr>
          </a:p>
          <a:p>
            <a:pPr algn="ctr" rtl="1" eaLnBrk="1" hangingPunct="1">
              <a:defRPr/>
            </a:pPr>
            <a:endParaRPr lang="fa-IR" sz="1800" b="1" smtClean="0">
              <a:cs typeface="B Zar" pitchFamily="2" charset="-78"/>
            </a:endParaRPr>
          </a:p>
          <a:p>
            <a:pPr algn="ctr" rtl="1" eaLnBrk="1" hangingPunct="1">
              <a:defRPr/>
            </a:pPr>
            <a:endParaRPr lang="fa-IR" sz="1800" b="1" smtClean="0">
              <a:cs typeface="B Zar" pitchFamily="2" charset="-78"/>
            </a:endParaRPr>
          </a:p>
          <a:p>
            <a:pPr algn="ctr" rtl="1" eaLnBrk="1" hangingPunct="1">
              <a:defRPr/>
            </a:pPr>
            <a:r>
              <a:rPr lang="fa-IR" sz="4000" b="1" smtClean="0">
                <a:cs typeface="B Titr" pitchFamily="2" charset="-78"/>
              </a:rPr>
              <a:t>احساس تنش بر روی اعضای بدن یا نیروی ذهنی است.</a:t>
            </a:r>
            <a:endParaRPr lang="en-US" sz="4000" b="1" smtClean="0">
              <a:cs typeface="B Titr"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77813"/>
            <a:ext cx="8229600" cy="788987"/>
          </a:xfrm>
        </p:spPr>
        <p:txBody>
          <a:bodyPr/>
          <a:lstStyle/>
          <a:p>
            <a:pPr eaLnBrk="1" hangingPunct="1">
              <a:defRPr/>
            </a:pPr>
            <a:r>
              <a:rPr lang="fa-IR" sz="2400" b="1" smtClean="0">
                <a:cs typeface="B Titr" pitchFamily="2" charset="-78"/>
              </a:rPr>
              <a:t>روش های موثر برای کاهش استرس</a:t>
            </a:r>
            <a:endParaRPr lang="en-US" sz="2400" b="1" smtClean="0">
              <a:cs typeface="B Titr" pitchFamily="2" charset="-78"/>
            </a:endParaRPr>
          </a:p>
        </p:txBody>
      </p:sp>
      <p:sp>
        <p:nvSpPr>
          <p:cNvPr id="8195" name="Rectangle 3"/>
          <p:cNvSpPr>
            <a:spLocks noGrp="1" noChangeArrowheads="1"/>
          </p:cNvSpPr>
          <p:nvPr>
            <p:ph type="body" idx="1"/>
          </p:nvPr>
        </p:nvSpPr>
        <p:spPr>
          <a:xfrm>
            <a:off x="0" y="1600200"/>
            <a:ext cx="8915400" cy="4530725"/>
          </a:xfrm>
        </p:spPr>
        <p:txBody>
          <a:bodyPr/>
          <a:lstStyle/>
          <a:p>
            <a:pPr algn="just" rtl="1" eaLnBrk="1" hangingPunct="1">
              <a:defRPr/>
            </a:pPr>
            <a:r>
              <a:rPr lang="fa-IR" sz="2400" smtClean="0">
                <a:cs typeface="B Titr" pitchFamily="2" charset="-78"/>
              </a:rPr>
              <a:t>تنفس عمیق :</a:t>
            </a:r>
            <a:r>
              <a:rPr lang="fa-IR" sz="2400" smtClean="0"/>
              <a:t> </a:t>
            </a:r>
            <a:r>
              <a:rPr lang="fa-IR" sz="1800" b="1" smtClean="0">
                <a:cs typeface="B Zar" pitchFamily="2" charset="-78"/>
              </a:rPr>
              <a:t>باعث بیدار شدن مغز،شل کردن عضلات و آرام کردن فعالیت های ذهنی می گردد.</a:t>
            </a:r>
            <a:r>
              <a:rPr lang="en-US" sz="1800" smtClean="0"/>
              <a:t> </a:t>
            </a:r>
            <a:r>
              <a:rPr lang="en-US" sz="2400" smtClean="0"/>
              <a:t> </a:t>
            </a:r>
            <a:endParaRPr lang="fa-IR" sz="2400" smtClean="0"/>
          </a:p>
          <a:p>
            <a:pPr algn="just" rtl="1" eaLnBrk="1" hangingPunct="1">
              <a:defRPr/>
            </a:pPr>
            <a:r>
              <a:rPr lang="fa-IR" sz="2400" smtClean="0">
                <a:cs typeface="B Titr" pitchFamily="2" charset="-78"/>
              </a:rPr>
              <a:t>مدیتیشن :</a:t>
            </a:r>
            <a:r>
              <a:rPr lang="fa-IR" sz="2400" smtClean="0"/>
              <a:t> </a:t>
            </a:r>
            <a:r>
              <a:rPr lang="fa-IR" sz="1800" b="1" smtClean="0">
                <a:cs typeface="B Zar" pitchFamily="2" charset="-78"/>
              </a:rPr>
              <a:t>بر پایه تنفس عمیق استوار است</a:t>
            </a:r>
            <a:r>
              <a:rPr lang="fa-IR" sz="2400" b="1" smtClean="0">
                <a:cs typeface="B Zar" pitchFamily="2" charset="-78"/>
              </a:rPr>
              <a:t> .</a:t>
            </a:r>
            <a:r>
              <a:rPr lang="fa-IR" sz="1800" b="1" smtClean="0">
                <a:cs typeface="B Zar" pitchFamily="2" charset="-78"/>
              </a:rPr>
              <a:t>ذهن را از کار کردن زیاد و بالا بردن سطح استرس باز </a:t>
            </a:r>
          </a:p>
          <a:p>
            <a:pPr algn="just" rtl="1" eaLnBrk="1" hangingPunct="1">
              <a:buFont typeface="Wingdings" panose="05000000000000000000" pitchFamily="2" charset="2"/>
              <a:buNone/>
              <a:defRPr/>
            </a:pPr>
            <a:r>
              <a:rPr lang="fa-IR" sz="1800" b="1" smtClean="0">
                <a:cs typeface="B Zar" pitchFamily="2" charset="-78"/>
              </a:rPr>
              <a:t>میدارد. </a:t>
            </a:r>
          </a:p>
          <a:p>
            <a:pPr algn="just" rtl="1" eaLnBrk="1" hangingPunct="1">
              <a:buFont typeface="Wingdings" panose="05000000000000000000" pitchFamily="2" charset="2"/>
              <a:buNone/>
              <a:defRPr/>
            </a:pPr>
            <a:endParaRPr lang="fa-IR" sz="1800" b="1" smtClean="0">
              <a:cs typeface="B Zar" pitchFamily="2" charset="-78"/>
            </a:endParaRPr>
          </a:p>
          <a:p>
            <a:pPr algn="just" rtl="1" eaLnBrk="1" hangingPunct="1">
              <a:defRPr/>
            </a:pPr>
            <a:r>
              <a:rPr lang="fa-IR" sz="2000" smtClean="0">
                <a:cs typeface="B Titr" pitchFamily="2" charset="-78"/>
              </a:rPr>
              <a:t>تصویر سازی ذهنی :</a:t>
            </a:r>
            <a:r>
              <a:rPr lang="fa-IR" sz="2000" smtClean="0"/>
              <a:t> </a:t>
            </a:r>
            <a:r>
              <a:rPr lang="fa-IR" sz="1800" b="1" smtClean="0">
                <a:cs typeface="B Zar" pitchFamily="2" charset="-78"/>
              </a:rPr>
              <a:t>روش عالی برای رها شدن از استرس و آرامش بخشیدن به بدن است.</a:t>
            </a:r>
          </a:p>
          <a:p>
            <a:pPr algn="just" rtl="1" eaLnBrk="1" hangingPunct="1">
              <a:buFont typeface="Wingdings" panose="05000000000000000000" pitchFamily="2" charset="2"/>
              <a:buNone/>
              <a:defRPr/>
            </a:pPr>
            <a:endParaRPr lang="fa-IR" sz="1800" b="1" smtClean="0">
              <a:cs typeface="B Zar" pitchFamily="2" charset="-78"/>
            </a:endParaRPr>
          </a:p>
          <a:p>
            <a:pPr algn="just" rtl="1" eaLnBrk="1" hangingPunct="1">
              <a:defRPr/>
            </a:pPr>
            <a:r>
              <a:rPr lang="fa-IR" sz="2000" smtClean="0">
                <a:cs typeface="B Titr" pitchFamily="2" charset="-78"/>
              </a:rPr>
              <a:t>تجسم :</a:t>
            </a:r>
            <a:r>
              <a:rPr lang="fa-IR" sz="2000" smtClean="0"/>
              <a:t> </a:t>
            </a:r>
            <a:r>
              <a:rPr lang="fa-IR" sz="1800" b="1" smtClean="0">
                <a:cs typeface="B Zar" pitchFamily="2" charset="-78"/>
              </a:rPr>
              <a:t>بر پایه تصویر سازی ذهنی ،خود را در شرایط دستیابی به هدف های بهتر تجسم کردن می باشد.</a:t>
            </a:r>
          </a:p>
          <a:p>
            <a:pPr algn="just" rtl="1" eaLnBrk="1" hangingPunct="1">
              <a:buFont typeface="Wingdings" panose="05000000000000000000" pitchFamily="2" charset="2"/>
              <a:buNone/>
              <a:defRPr/>
            </a:pPr>
            <a:endParaRPr lang="fa-IR" sz="1800" b="1" smtClean="0">
              <a:cs typeface="B Zar" pitchFamily="2" charset="-78"/>
            </a:endParaRPr>
          </a:p>
          <a:p>
            <a:pPr algn="just" rtl="1" eaLnBrk="1" hangingPunct="1">
              <a:defRPr/>
            </a:pPr>
            <a:r>
              <a:rPr lang="fa-IR" sz="1800" smtClean="0"/>
              <a:t> </a:t>
            </a:r>
            <a:r>
              <a:rPr lang="fa-IR" sz="2400" smtClean="0">
                <a:cs typeface="B Titr" pitchFamily="2" charset="-78"/>
              </a:rPr>
              <a:t>خود هیپنوتیزم :</a:t>
            </a:r>
            <a:r>
              <a:rPr lang="fa-IR" sz="2400" smtClean="0"/>
              <a:t> </a:t>
            </a:r>
            <a:r>
              <a:rPr lang="fa-IR" sz="1800" b="1" smtClean="0">
                <a:cs typeface="B Zar" pitchFamily="2" charset="-78"/>
              </a:rPr>
              <a:t>برخی از جنبه های تصویر سازی ذهنی و تجسم را به خدمت می گیرد.</a:t>
            </a:r>
            <a:r>
              <a:rPr lang="fa-IR" sz="1800" smtClean="0"/>
              <a:t>  </a:t>
            </a:r>
            <a:r>
              <a:rPr lang="en-US" sz="2400" smtClean="0"/>
              <a: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0" y="304800"/>
            <a:ext cx="8915400" cy="6248400"/>
          </a:xfrm>
        </p:spPr>
        <p:txBody>
          <a:bodyPr/>
          <a:lstStyle/>
          <a:p>
            <a:pPr algn="r" rtl="1" eaLnBrk="1" hangingPunct="1">
              <a:defRPr/>
            </a:pPr>
            <a:r>
              <a:rPr lang="fa-IR" sz="2400" smtClean="0">
                <a:cs typeface="B Titr" pitchFamily="2" charset="-78"/>
              </a:rPr>
              <a:t>ورزش :</a:t>
            </a:r>
            <a:r>
              <a:rPr lang="fa-IR" sz="2400" smtClean="0"/>
              <a:t> </a:t>
            </a:r>
            <a:r>
              <a:rPr lang="fa-IR" sz="1800" b="1" smtClean="0">
                <a:cs typeface="B Zar" pitchFamily="2" charset="-78"/>
              </a:rPr>
              <a:t>روشی برای انحراف ذهن از شرایط پر استرس و راه فراری از ناکامی هاست.</a:t>
            </a:r>
          </a:p>
          <a:p>
            <a:pPr algn="r" rtl="1" eaLnBrk="1" hangingPunct="1">
              <a:buFont typeface="Wingdings" panose="05000000000000000000" pitchFamily="2" charset="2"/>
              <a:buNone/>
              <a:defRPr/>
            </a:pPr>
            <a:endParaRPr lang="fa-IR" sz="1800" b="1" smtClean="0">
              <a:cs typeface="B Zar" pitchFamily="2" charset="-78"/>
            </a:endParaRPr>
          </a:p>
          <a:p>
            <a:pPr algn="r" rtl="1" eaLnBrk="1" hangingPunct="1">
              <a:defRPr/>
            </a:pPr>
            <a:r>
              <a:rPr lang="fa-IR" sz="2400" smtClean="0">
                <a:cs typeface="B Titr" pitchFamily="2" charset="-78"/>
              </a:rPr>
              <a:t>ریلکسیشن :</a:t>
            </a:r>
            <a:r>
              <a:rPr lang="fa-IR" sz="2400" smtClean="0"/>
              <a:t> </a:t>
            </a:r>
            <a:r>
              <a:rPr lang="fa-IR" sz="1800" b="1" smtClean="0">
                <a:cs typeface="B Zar" pitchFamily="2" charset="-78"/>
              </a:rPr>
              <a:t>تکنیکی برای آرام سازی عضلات بدن وذهن.</a:t>
            </a:r>
          </a:p>
          <a:p>
            <a:pPr algn="r" rtl="1" eaLnBrk="1" hangingPunct="1">
              <a:buFont typeface="Wingdings" panose="05000000000000000000" pitchFamily="2" charset="2"/>
              <a:buNone/>
              <a:defRPr/>
            </a:pPr>
            <a:endParaRPr lang="en-US" sz="1800" b="1" smtClean="0">
              <a:cs typeface="B Zar" pitchFamily="2" charset="-78"/>
            </a:endParaRPr>
          </a:p>
          <a:p>
            <a:pPr algn="r" rtl="1" eaLnBrk="1" hangingPunct="1">
              <a:defRPr/>
            </a:pPr>
            <a:r>
              <a:rPr lang="fa-IR" sz="2400" smtClean="0">
                <a:cs typeface="B Titr" pitchFamily="2" charset="-78"/>
              </a:rPr>
              <a:t>رابطه جنسی :</a:t>
            </a:r>
            <a:r>
              <a:rPr lang="fa-IR" sz="2400" smtClean="0"/>
              <a:t> </a:t>
            </a:r>
            <a:r>
              <a:rPr lang="fa-IR" sz="1800" b="1" smtClean="0">
                <a:cs typeface="B Zar" pitchFamily="2" charset="-78"/>
              </a:rPr>
              <a:t>روش موثری برای فرو نشاندن تنش و استرس است.</a:t>
            </a:r>
          </a:p>
          <a:p>
            <a:pPr algn="r" rtl="1" eaLnBrk="1" hangingPunct="1">
              <a:buFont typeface="Wingdings" panose="05000000000000000000" pitchFamily="2" charset="2"/>
              <a:buNone/>
              <a:defRPr/>
            </a:pPr>
            <a:endParaRPr lang="en-US" sz="1800" b="1" smtClean="0">
              <a:cs typeface="B Zar" pitchFamily="2" charset="-78"/>
            </a:endParaRPr>
          </a:p>
          <a:p>
            <a:pPr algn="r" rtl="1" eaLnBrk="1" hangingPunct="1">
              <a:defRPr/>
            </a:pPr>
            <a:r>
              <a:rPr lang="fa-IR" sz="2400" smtClean="0">
                <a:cs typeface="B Titr" pitchFamily="2" charset="-78"/>
              </a:rPr>
              <a:t>موسیقی :</a:t>
            </a:r>
            <a:r>
              <a:rPr lang="fa-IR" sz="2400" smtClean="0"/>
              <a:t> </a:t>
            </a:r>
            <a:r>
              <a:rPr lang="fa-IR" sz="1800" b="1" smtClean="0">
                <a:cs typeface="B Zar" pitchFamily="2" charset="-78"/>
              </a:rPr>
              <a:t>موسیقی مناسب میتواند فشار خون را پایین بیاورد،بدن را آرامش بخشد و ذهن را آرام                       سازد.</a:t>
            </a:r>
          </a:p>
          <a:p>
            <a:pPr algn="r" rtl="1" eaLnBrk="1" hangingPunct="1">
              <a:buFont typeface="Wingdings" panose="05000000000000000000" pitchFamily="2" charset="2"/>
              <a:buNone/>
              <a:defRPr/>
            </a:pPr>
            <a:endParaRPr lang="fa-IR" sz="1800" b="1" smtClean="0">
              <a:cs typeface="B Zar" pitchFamily="2" charset="-78"/>
            </a:endParaRPr>
          </a:p>
          <a:p>
            <a:pPr algn="r" rtl="1" eaLnBrk="1" hangingPunct="1">
              <a:defRPr/>
            </a:pPr>
            <a:r>
              <a:rPr lang="fa-IR" sz="2400" smtClean="0">
                <a:cs typeface="B Titr" pitchFamily="2" charset="-78"/>
              </a:rPr>
              <a:t>یوگا :</a:t>
            </a:r>
            <a:r>
              <a:rPr lang="fa-IR" sz="2400" smtClean="0"/>
              <a:t> </a:t>
            </a:r>
            <a:r>
              <a:rPr lang="fa-IR" sz="1800" b="1" smtClean="0">
                <a:cs typeface="B Zar" pitchFamily="2" charset="-78"/>
              </a:rPr>
              <a:t>چند تکنیک مدیریت استرس نظیر تنفس عمیق،مدیتیشن و تصویر سازی ذهنی ترکیب شده .نیروهای  درونی انسان اعم از جسمی،روانی و روحی پروش می یابند و پس از شکوفایی بین آنها توازن و تعادل برقرار می شود.</a:t>
            </a:r>
          </a:p>
          <a:p>
            <a:pPr algn="r" rtl="1" eaLnBrk="1" hangingPunct="1">
              <a:buFont typeface="Wingdings" panose="05000000000000000000" pitchFamily="2" charset="2"/>
              <a:buNone/>
              <a:defRPr/>
            </a:pPr>
            <a:endParaRPr lang="fa-IR" sz="1800" b="1" smtClean="0">
              <a:cs typeface="B Zar" pitchFamily="2" charset="-78"/>
            </a:endParaRPr>
          </a:p>
          <a:p>
            <a:pPr algn="r" rtl="1" eaLnBrk="1" hangingPunct="1">
              <a:defRPr/>
            </a:pPr>
            <a:r>
              <a:rPr lang="fa-IR" sz="2400" smtClean="0">
                <a:cs typeface="B Titr" pitchFamily="2" charset="-78"/>
              </a:rPr>
              <a:t>شوخی :</a:t>
            </a:r>
            <a:r>
              <a:rPr lang="fa-IR" sz="2400" smtClean="0"/>
              <a:t> </a:t>
            </a:r>
            <a:r>
              <a:rPr lang="fa-IR" sz="1800" b="1" smtClean="0">
                <a:cs typeface="B Zar" pitchFamily="2" charset="-78"/>
              </a:rPr>
              <a:t>شوخی در مقابله با استرس نقش مراقبتی ایفا می کند و موجب کاهش تهدید و آسیب استرس                 می شود.</a:t>
            </a:r>
            <a:endParaRPr lang="en-US" sz="1800" b="1" smtClean="0">
              <a:cs typeface="B Zar"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defRPr/>
            </a:pPr>
            <a:r>
              <a:rPr lang="fa-IR" sz="2400" smtClean="0">
                <a:cs typeface="B Titr" pitchFamily="2" charset="-78"/>
              </a:rPr>
              <a:t>نتایج تنفس صحیح</a:t>
            </a:r>
            <a:endParaRPr lang="en-US" sz="2400" smtClean="0">
              <a:cs typeface="B Titr" pitchFamily="2" charset="-78"/>
            </a:endParaRPr>
          </a:p>
        </p:txBody>
      </p:sp>
      <p:sp>
        <p:nvSpPr>
          <p:cNvPr id="10243" name="Rectangle 3"/>
          <p:cNvSpPr>
            <a:spLocks noGrp="1" noChangeArrowheads="1"/>
          </p:cNvSpPr>
          <p:nvPr>
            <p:ph type="body" idx="1"/>
          </p:nvPr>
        </p:nvSpPr>
        <p:spPr/>
        <p:txBody>
          <a:bodyPr/>
          <a:lstStyle/>
          <a:p>
            <a:pPr algn="r" rtl="1" eaLnBrk="1" hangingPunct="1">
              <a:defRPr/>
            </a:pPr>
            <a:r>
              <a:rPr lang="fa-IR" sz="3600" b="1" smtClean="0">
                <a:cs typeface="B Zar" pitchFamily="2" charset="-78"/>
              </a:rPr>
              <a:t>افزایش تمرکز</a:t>
            </a:r>
            <a:r>
              <a:rPr lang="fa-IR" sz="4800" b="1" smtClean="0">
                <a:cs typeface="B Zar" pitchFamily="2" charset="-78"/>
              </a:rPr>
              <a:t> </a:t>
            </a:r>
          </a:p>
          <a:p>
            <a:pPr algn="r" rtl="1" eaLnBrk="1" hangingPunct="1">
              <a:buFont typeface="Wingdings" panose="05000000000000000000" pitchFamily="2" charset="2"/>
              <a:buNone/>
              <a:defRPr/>
            </a:pPr>
            <a:endParaRPr lang="fa-IR" sz="4800" b="1" smtClean="0">
              <a:cs typeface="B Zar" pitchFamily="2" charset="-78"/>
            </a:endParaRPr>
          </a:p>
          <a:p>
            <a:pPr algn="r" rtl="1" eaLnBrk="1" hangingPunct="1">
              <a:defRPr/>
            </a:pPr>
            <a:r>
              <a:rPr lang="fa-IR" sz="3600" b="1" smtClean="0">
                <a:cs typeface="B Zar" pitchFamily="2" charset="-78"/>
              </a:rPr>
              <a:t>حداکثر تباین اکسیژن</a:t>
            </a:r>
          </a:p>
          <a:p>
            <a:pPr algn="r" rtl="1" eaLnBrk="1" hangingPunct="1">
              <a:buFont typeface="Wingdings" panose="05000000000000000000" pitchFamily="2" charset="2"/>
              <a:buNone/>
              <a:defRPr/>
            </a:pPr>
            <a:endParaRPr lang="fa-IR" sz="3600" b="1" smtClean="0">
              <a:cs typeface="B Zar" pitchFamily="2" charset="-78"/>
            </a:endParaRPr>
          </a:p>
          <a:p>
            <a:pPr algn="r" rtl="1" eaLnBrk="1" hangingPunct="1">
              <a:defRPr/>
            </a:pPr>
            <a:r>
              <a:rPr lang="fa-IR" sz="3600" b="1" smtClean="0">
                <a:cs typeface="B Zar" pitchFamily="2" charset="-78"/>
              </a:rPr>
              <a:t>آرامش ذهن در پی آرامش جسم</a:t>
            </a:r>
            <a:endParaRPr lang="en-US" sz="3600" b="1" smtClean="0">
              <a:cs typeface="B Zar"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defRPr/>
            </a:pPr>
            <a:r>
              <a:rPr lang="fa-IR" sz="4800" smtClean="0">
                <a:cs typeface="B Titr" pitchFamily="2" charset="-78"/>
              </a:rPr>
              <a:t>انواع تنفس</a:t>
            </a:r>
            <a:endParaRPr lang="en-US" sz="4800" smtClean="0">
              <a:cs typeface="B Titr" pitchFamily="2" charset="-78"/>
            </a:endParaRPr>
          </a:p>
        </p:txBody>
      </p:sp>
      <p:sp>
        <p:nvSpPr>
          <p:cNvPr id="11267" name="Rectangle 3"/>
          <p:cNvSpPr>
            <a:spLocks noGrp="1" noChangeArrowheads="1"/>
          </p:cNvSpPr>
          <p:nvPr>
            <p:ph type="body" idx="1"/>
          </p:nvPr>
        </p:nvSpPr>
        <p:spPr/>
        <p:txBody>
          <a:bodyPr/>
          <a:lstStyle/>
          <a:p>
            <a:pPr algn="r" rtl="1" eaLnBrk="1" hangingPunct="1">
              <a:defRPr/>
            </a:pPr>
            <a:r>
              <a:rPr lang="fa-IR" b="1" smtClean="0">
                <a:cs typeface="B Zar" pitchFamily="2" charset="-78"/>
              </a:rPr>
              <a:t>تنفس ترقوه ای</a:t>
            </a:r>
          </a:p>
          <a:p>
            <a:pPr algn="r" rtl="1" eaLnBrk="1" hangingPunct="1">
              <a:buFont typeface="Wingdings" panose="05000000000000000000" pitchFamily="2" charset="2"/>
              <a:buNone/>
              <a:defRPr/>
            </a:pPr>
            <a:endParaRPr lang="fa-IR" b="1" smtClean="0">
              <a:cs typeface="B Zar" pitchFamily="2" charset="-78"/>
            </a:endParaRPr>
          </a:p>
          <a:p>
            <a:pPr algn="r" rtl="1" eaLnBrk="1" hangingPunct="1">
              <a:defRPr/>
            </a:pPr>
            <a:r>
              <a:rPr lang="fa-IR" b="1" smtClean="0">
                <a:cs typeface="B Zar" pitchFamily="2" charset="-78"/>
              </a:rPr>
              <a:t>تنفس بخش فوقانی شش(ناحیه قفسه سینه)</a:t>
            </a:r>
          </a:p>
          <a:p>
            <a:pPr algn="r" rtl="1" eaLnBrk="1" hangingPunct="1">
              <a:buFont typeface="Wingdings" panose="05000000000000000000" pitchFamily="2" charset="2"/>
              <a:buNone/>
              <a:defRPr/>
            </a:pPr>
            <a:endParaRPr lang="fa-IR" b="1" smtClean="0">
              <a:cs typeface="B Zar" pitchFamily="2" charset="-78"/>
            </a:endParaRPr>
          </a:p>
          <a:p>
            <a:pPr algn="r" rtl="1" eaLnBrk="1" hangingPunct="1">
              <a:defRPr/>
            </a:pPr>
            <a:r>
              <a:rPr lang="fa-IR" b="1" smtClean="0">
                <a:cs typeface="B Zar" pitchFamily="2" charset="-78"/>
              </a:rPr>
              <a:t>تنفس بخش تحتانی شش(ناحیه شکمی)</a:t>
            </a:r>
            <a:endParaRPr lang="en-US" b="1" smtClean="0">
              <a:cs typeface="B Zar"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defRPr/>
            </a:pPr>
            <a:r>
              <a:rPr lang="fa-IR" sz="3200" smtClean="0">
                <a:cs typeface="B Titr" pitchFamily="2" charset="-78"/>
              </a:rPr>
              <a:t>اشکال ریلکسیشن(تن آرامی)</a:t>
            </a:r>
            <a:r>
              <a:rPr lang="fa-IR" sz="5400" smtClean="0">
                <a:cs typeface="B Titr" pitchFamily="2" charset="-78"/>
              </a:rPr>
              <a:t> </a:t>
            </a:r>
            <a:endParaRPr lang="en-US" sz="5400" smtClean="0">
              <a:cs typeface="B Titr" pitchFamily="2" charset="-78"/>
            </a:endParaRPr>
          </a:p>
        </p:txBody>
      </p:sp>
      <p:sp>
        <p:nvSpPr>
          <p:cNvPr id="12291" name="Rectangle 3"/>
          <p:cNvSpPr>
            <a:spLocks noGrp="1" noChangeArrowheads="1"/>
          </p:cNvSpPr>
          <p:nvPr>
            <p:ph type="body" idx="1"/>
          </p:nvPr>
        </p:nvSpPr>
        <p:spPr/>
        <p:txBody>
          <a:bodyPr/>
          <a:lstStyle/>
          <a:p>
            <a:pPr algn="r" rtl="1" eaLnBrk="1" hangingPunct="1">
              <a:buFont typeface="Wingdings" panose="05000000000000000000" pitchFamily="2" charset="2"/>
              <a:buChar char="v"/>
              <a:defRPr/>
            </a:pPr>
            <a:r>
              <a:rPr lang="fa-IR" sz="3600" b="1" smtClean="0">
                <a:cs typeface="B Zar" pitchFamily="2" charset="-78"/>
              </a:rPr>
              <a:t>آرام سازی بدون ایجاد تنش</a:t>
            </a:r>
          </a:p>
          <a:p>
            <a:pPr algn="r" rtl="1" eaLnBrk="1" hangingPunct="1">
              <a:buFontTx/>
              <a:buNone/>
              <a:defRPr/>
            </a:pPr>
            <a:endParaRPr lang="fa-IR" sz="3600" b="1" smtClean="0">
              <a:cs typeface="B Zar" pitchFamily="2" charset="-78"/>
            </a:endParaRPr>
          </a:p>
          <a:p>
            <a:pPr algn="r" rtl="1" eaLnBrk="1" hangingPunct="1">
              <a:buFont typeface="Wingdings" panose="05000000000000000000" pitchFamily="2" charset="2"/>
              <a:buChar char="v"/>
              <a:defRPr/>
            </a:pPr>
            <a:r>
              <a:rPr lang="fa-IR" sz="3600" b="1" smtClean="0">
                <a:cs typeface="B Zar" pitchFamily="2" charset="-78"/>
              </a:rPr>
              <a:t>آرام سازی پس از ایجاد تنش</a:t>
            </a:r>
          </a:p>
          <a:p>
            <a:pPr algn="r" rtl="1" eaLnBrk="1" hangingPunct="1">
              <a:buFontTx/>
              <a:buNone/>
              <a:defRPr/>
            </a:pPr>
            <a:r>
              <a:rPr lang="fa-IR" sz="5400" b="1" smtClean="0">
                <a:cs typeface="B Zar" pitchFamily="2" charset="-78"/>
              </a:rPr>
              <a:t> </a:t>
            </a:r>
          </a:p>
          <a:p>
            <a:pPr algn="r" rtl="1" eaLnBrk="1" hangingPunct="1">
              <a:buFont typeface="Wingdings" panose="05000000000000000000" pitchFamily="2" charset="2"/>
              <a:buChar char="v"/>
              <a:defRPr/>
            </a:pPr>
            <a:r>
              <a:rPr lang="fa-IR" sz="3600" b="1" smtClean="0">
                <a:cs typeface="B Zar" pitchFamily="2" charset="-78"/>
              </a:rPr>
              <a:t>ریلکس پیشرونده یا تجسمی</a:t>
            </a:r>
            <a:endParaRPr lang="fa-IR" sz="5400" b="1" smtClean="0">
              <a:cs typeface="B Zar" pitchFamily="2" charset="-78"/>
            </a:endParaRPr>
          </a:p>
          <a:p>
            <a:pPr algn="r" rtl="1" eaLnBrk="1" hangingPunct="1">
              <a:defRPr/>
            </a:pPr>
            <a:endParaRPr lang="en-US" sz="5400" b="1" smtClean="0">
              <a:cs typeface="B Zar"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defRPr/>
            </a:pPr>
            <a:r>
              <a:rPr lang="fa-IR" smtClean="0">
                <a:latin typeface="AlMutanabi" pitchFamily="2" charset="2"/>
                <a:cs typeface="B Titr" pitchFamily="2" charset="-78"/>
              </a:rPr>
              <a:t>اساس ریلکسیشن :</a:t>
            </a:r>
            <a:endParaRPr lang="en-US" smtClean="0">
              <a:latin typeface="AlMutanabi" pitchFamily="2" charset="2"/>
              <a:cs typeface="B Titr" pitchFamily="2" charset="-78"/>
            </a:endParaRPr>
          </a:p>
        </p:txBody>
      </p:sp>
      <p:sp>
        <p:nvSpPr>
          <p:cNvPr id="13316" name="Rectangle 4"/>
          <p:cNvSpPr>
            <a:spLocks noChangeArrowheads="1"/>
          </p:cNvSpPr>
          <p:nvPr/>
        </p:nvSpPr>
        <p:spPr bwMode="auto">
          <a:xfrm>
            <a:off x="609600" y="3048000"/>
            <a:ext cx="7607300" cy="579438"/>
          </a:xfrm>
          <a:prstGeom prst="rect">
            <a:avLst/>
          </a:prstGeom>
          <a:noFill/>
          <a:ln w="9525">
            <a:noFill/>
            <a:miter lim="800000"/>
            <a:headEnd/>
            <a:tailEnd/>
          </a:ln>
          <a:effectLst/>
        </p:spPr>
        <p:txBody>
          <a:bodyPr wrap="none">
            <a:spAutoFit/>
          </a:bodyPr>
          <a:lstStyle/>
          <a:p>
            <a:pPr eaLnBrk="1" hangingPunct="1">
              <a:defRPr/>
            </a:pPr>
            <a:r>
              <a:rPr lang="fa-IR" sz="3200" b="1">
                <a:effectLst>
                  <a:outerShdw blurRad="38100" dist="38100" dir="2700000" algn="tl">
                    <a:srgbClr val="000000"/>
                  </a:outerShdw>
                </a:effectLst>
                <a:cs typeface="B Zar" pitchFamily="2" charset="-78"/>
              </a:rPr>
              <a:t>آرام سازی عضلات با قصد ایجاد آرامش و خلا ذهنی</a:t>
            </a:r>
            <a:endParaRPr lang="en-US" sz="3200" b="1">
              <a:effectLst>
                <a:outerShdw blurRad="38100" dist="38100" dir="2700000" algn="tl">
                  <a:srgbClr val="000000"/>
                </a:outerShdw>
              </a:effectLst>
              <a:cs typeface="B Zar"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4eb19af14a0c512f462b3fd309f6bed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defRPr/>
            </a:pPr>
            <a:r>
              <a:rPr lang="fa-IR" smtClean="0">
                <a:cs typeface="B Titr" pitchFamily="2" charset="-78"/>
              </a:rPr>
              <a:t>بودا</a:t>
            </a:r>
            <a:endParaRPr lang="en-US" smtClean="0">
              <a:cs typeface="B Titr" pitchFamily="2" charset="-78"/>
            </a:endParaRPr>
          </a:p>
        </p:txBody>
      </p:sp>
      <p:sp>
        <p:nvSpPr>
          <p:cNvPr id="14340" name="Rectangle 4"/>
          <p:cNvSpPr>
            <a:spLocks noChangeArrowheads="1"/>
          </p:cNvSpPr>
          <p:nvPr/>
        </p:nvSpPr>
        <p:spPr bwMode="auto">
          <a:xfrm>
            <a:off x="762000" y="2971800"/>
            <a:ext cx="7762875" cy="1333500"/>
          </a:xfrm>
          <a:prstGeom prst="rect">
            <a:avLst/>
          </a:prstGeom>
          <a:noFill/>
          <a:ln w="9525">
            <a:noFill/>
            <a:miter lim="800000"/>
            <a:headEnd/>
            <a:tailEnd/>
          </a:ln>
          <a:effectLst/>
        </p:spPr>
        <p:txBody>
          <a:bodyPr>
            <a:spAutoFit/>
          </a:bodyPr>
          <a:lstStyle/>
          <a:p>
            <a:pPr algn="r" rtl="1" eaLnBrk="1" hangingPunct="1">
              <a:spcBef>
                <a:spcPct val="20000"/>
              </a:spcBef>
              <a:buClr>
                <a:schemeClr val="hlink"/>
              </a:buClr>
              <a:buSzPct val="70000"/>
              <a:buFont typeface="Wingdings" pitchFamily="2" charset="2"/>
              <a:buChar char="u"/>
              <a:defRPr/>
            </a:pPr>
            <a:r>
              <a:rPr lang="fa-IR" sz="2400" b="1">
                <a:effectLst>
                  <a:outerShdw blurRad="38100" dist="38100" dir="2700000" algn="tl">
                    <a:srgbClr val="000000"/>
                  </a:outerShdw>
                </a:effectLst>
                <a:latin typeface="Arial"/>
                <a:cs typeface="B Titr" pitchFamily="2" charset="-78"/>
              </a:rPr>
              <a:t>”هیچ</a:t>
            </a:r>
            <a:r>
              <a:rPr lang="fa-IR" sz="2400" b="1">
                <a:effectLst>
                  <a:outerShdw blurRad="38100" dist="38100" dir="2700000" algn="tl">
                    <a:srgbClr val="000000"/>
                  </a:outerShdw>
                </a:effectLst>
                <a:cs typeface="B Titr" pitchFamily="2" charset="-78"/>
              </a:rPr>
              <a:t> چیز سرکش تر از ذهن بی نظم و هیچ چیز فرمانبردارتر از ذهن</a:t>
            </a:r>
          </a:p>
          <a:p>
            <a:pPr algn="r" rtl="1" eaLnBrk="1" hangingPunct="1">
              <a:spcBef>
                <a:spcPct val="20000"/>
              </a:spcBef>
              <a:buClr>
                <a:schemeClr val="hlink"/>
              </a:buClr>
              <a:buSzPct val="70000"/>
              <a:buFont typeface="Wingdings" pitchFamily="2" charset="2"/>
              <a:buNone/>
              <a:defRPr/>
            </a:pPr>
            <a:endParaRPr lang="fa-IR" sz="2400" b="1">
              <a:effectLst>
                <a:outerShdw blurRad="38100" dist="38100" dir="2700000" algn="tl">
                  <a:srgbClr val="000000"/>
                </a:outerShdw>
              </a:effectLst>
              <a:cs typeface="B Titr" pitchFamily="2" charset="-78"/>
            </a:endParaRPr>
          </a:p>
          <a:p>
            <a:pPr algn="r" rtl="1" eaLnBrk="1" hangingPunct="1">
              <a:spcBef>
                <a:spcPct val="20000"/>
              </a:spcBef>
              <a:buClr>
                <a:schemeClr val="hlink"/>
              </a:buClr>
              <a:buSzPct val="70000"/>
              <a:buFont typeface="Wingdings" pitchFamily="2" charset="2"/>
              <a:buNone/>
              <a:defRPr/>
            </a:pPr>
            <a:r>
              <a:rPr lang="fa-IR" sz="2400" b="1">
                <a:effectLst>
                  <a:outerShdw blurRad="38100" dist="38100" dir="2700000" algn="tl">
                    <a:srgbClr val="000000"/>
                  </a:outerShdw>
                </a:effectLst>
                <a:cs typeface="B Titr" pitchFamily="2" charset="-78"/>
              </a:rPr>
              <a:t> نظم یافته نیست“</a:t>
            </a:r>
            <a:endParaRPr lang="en-US" sz="2400" b="1">
              <a:effectLst>
                <a:outerShdw blurRad="38100" dist="38100" dir="2700000" algn="tl">
                  <a:srgbClr val="000000"/>
                </a:outerShdw>
              </a:effectLst>
              <a:cs typeface="B Titr"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defRPr/>
            </a:pPr>
            <a:r>
              <a:rPr lang="fa-IR" smtClean="0">
                <a:cs typeface="B Titr" pitchFamily="2" charset="-78"/>
              </a:rPr>
              <a:t>تمرکز</a:t>
            </a:r>
            <a:endParaRPr lang="en-US" smtClean="0">
              <a:cs typeface="B Titr" pitchFamily="2" charset="-78"/>
            </a:endParaRPr>
          </a:p>
        </p:txBody>
      </p:sp>
      <p:sp>
        <p:nvSpPr>
          <p:cNvPr id="15364" name="Rectangle 4"/>
          <p:cNvSpPr>
            <a:spLocks noChangeArrowheads="1"/>
          </p:cNvSpPr>
          <p:nvPr/>
        </p:nvSpPr>
        <p:spPr bwMode="auto">
          <a:xfrm>
            <a:off x="914400" y="2590800"/>
            <a:ext cx="7339013" cy="1333500"/>
          </a:xfrm>
          <a:prstGeom prst="rect">
            <a:avLst/>
          </a:prstGeom>
          <a:noFill/>
          <a:ln w="9525">
            <a:noFill/>
            <a:miter lim="800000"/>
            <a:headEnd/>
            <a:tailEnd/>
          </a:ln>
          <a:effectLst/>
        </p:spPr>
        <p:txBody>
          <a:bodyPr>
            <a:spAutoFit/>
          </a:bodyPr>
          <a:lstStyle/>
          <a:p>
            <a:pPr algn="r" rtl="1" eaLnBrk="1" hangingPunct="1">
              <a:spcBef>
                <a:spcPct val="20000"/>
              </a:spcBef>
              <a:buClr>
                <a:schemeClr val="hlink"/>
              </a:buClr>
              <a:buSzPct val="70000"/>
              <a:buFont typeface="Wingdings" pitchFamily="2" charset="2"/>
              <a:buChar char="u"/>
              <a:defRPr/>
            </a:pPr>
            <a:r>
              <a:rPr lang="fa-IR" sz="2000" b="1">
                <a:effectLst>
                  <a:outerShdw blurRad="38100" dist="38100" dir="2700000" algn="tl">
                    <a:srgbClr val="000000"/>
                  </a:outerShdw>
                </a:effectLst>
                <a:cs typeface="B Titr" pitchFamily="2" charset="-78"/>
              </a:rPr>
              <a:t> </a:t>
            </a:r>
            <a:r>
              <a:rPr lang="fa-IR" sz="2400" b="1">
                <a:effectLst>
                  <a:outerShdw blurRad="38100" dist="38100" dir="2700000" algn="tl">
                    <a:srgbClr val="000000"/>
                  </a:outerShdw>
                </a:effectLst>
                <a:cs typeface="B Titr" pitchFamily="2" charset="-78"/>
              </a:rPr>
              <a:t>توانایی توجه اختیاری،با ثبات،کامل و قوی بر یک موضوع و ندیده</a:t>
            </a:r>
          </a:p>
          <a:p>
            <a:pPr algn="r" rtl="1" eaLnBrk="1" hangingPunct="1">
              <a:spcBef>
                <a:spcPct val="20000"/>
              </a:spcBef>
              <a:buClr>
                <a:schemeClr val="hlink"/>
              </a:buClr>
              <a:buSzPct val="70000"/>
              <a:buFont typeface="Wingdings" pitchFamily="2" charset="2"/>
              <a:buNone/>
              <a:defRPr/>
            </a:pPr>
            <a:endParaRPr lang="fa-IR" sz="2400" b="1">
              <a:effectLst>
                <a:outerShdw blurRad="38100" dist="38100" dir="2700000" algn="tl">
                  <a:srgbClr val="000000"/>
                </a:outerShdw>
              </a:effectLst>
              <a:cs typeface="B Titr" pitchFamily="2" charset="-78"/>
            </a:endParaRPr>
          </a:p>
          <a:p>
            <a:pPr algn="r" rtl="1" eaLnBrk="1" hangingPunct="1">
              <a:spcBef>
                <a:spcPct val="20000"/>
              </a:spcBef>
              <a:buClr>
                <a:schemeClr val="hlink"/>
              </a:buClr>
              <a:buSzPct val="70000"/>
              <a:buFont typeface="Wingdings" pitchFamily="2" charset="2"/>
              <a:buNone/>
              <a:defRPr/>
            </a:pPr>
            <a:r>
              <a:rPr lang="fa-IR" sz="2400" b="1">
                <a:effectLst>
                  <a:outerShdw blurRad="38100" dist="38100" dir="2700000" algn="tl">
                    <a:srgbClr val="000000"/>
                  </a:outerShdw>
                </a:effectLst>
                <a:cs typeface="B Titr" pitchFamily="2" charset="-78"/>
              </a:rPr>
              <a:t> گرفتن مطالب نا مربوط است .</a:t>
            </a:r>
            <a:endParaRPr lang="en-US" sz="2400" b="1">
              <a:effectLst>
                <a:outerShdw blurRad="38100" dist="38100" dir="2700000" algn="tl">
                  <a:srgbClr val="000000"/>
                </a:outerShdw>
              </a:effectLst>
              <a:cs typeface="B Titr"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defRPr/>
            </a:pPr>
            <a:r>
              <a:rPr lang="fa-IR" sz="3600" b="1" smtClean="0">
                <a:cs typeface="B Titr" pitchFamily="2" charset="-78"/>
              </a:rPr>
              <a:t>امواج مغزی</a:t>
            </a:r>
            <a:endParaRPr lang="en-US" sz="3600" b="1" smtClean="0">
              <a:cs typeface="B Titr" pitchFamily="2" charset="-78"/>
            </a:endParaRPr>
          </a:p>
        </p:txBody>
      </p:sp>
      <p:sp>
        <p:nvSpPr>
          <p:cNvPr id="16387" name="Rectangle 3"/>
          <p:cNvSpPr>
            <a:spLocks noGrp="1" noChangeArrowheads="1"/>
          </p:cNvSpPr>
          <p:nvPr>
            <p:ph type="body" idx="1"/>
          </p:nvPr>
        </p:nvSpPr>
        <p:spPr>
          <a:xfrm>
            <a:off x="457200" y="1295400"/>
            <a:ext cx="8229600" cy="4835525"/>
          </a:xfrm>
        </p:spPr>
        <p:txBody>
          <a:bodyPr/>
          <a:lstStyle/>
          <a:p>
            <a:pPr algn="r" rtl="1" eaLnBrk="1" hangingPunct="1">
              <a:defRPr/>
            </a:pPr>
            <a:r>
              <a:rPr lang="fa-IR" sz="2000" b="1" smtClean="0">
                <a:cs typeface="B Titr" pitchFamily="2" charset="-78"/>
              </a:rPr>
              <a:t>دلتا :</a:t>
            </a:r>
            <a:r>
              <a:rPr lang="fa-IR" smtClean="0"/>
              <a:t> </a:t>
            </a:r>
            <a:r>
              <a:rPr lang="fa-IR" sz="1800" b="1" smtClean="0">
                <a:cs typeface="B Zar" pitchFamily="2" charset="-78"/>
              </a:rPr>
              <a:t>خواب عمیق،خواب شغاف،افزایش عملکرد سیستم ایمنی،هیپنوتیزم</a:t>
            </a:r>
          </a:p>
          <a:p>
            <a:pPr algn="r" rtl="1" eaLnBrk="1" hangingPunct="1">
              <a:buFont typeface="Wingdings" panose="05000000000000000000" pitchFamily="2" charset="2"/>
              <a:buNone/>
              <a:defRPr/>
            </a:pPr>
            <a:endParaRPr lang="fa-IR" sz="1800" b="1" smtClean="0">
              <a:cs typeface="B Zar" pitchFamily="2" charset="-78"/>
            </a:endParaRPr>
          </a:p>
          <a:p>
            <a:pPr algn="r" rtl="1" eaLnBrk="1" hangingPunct="1">
              <a:defRPr/>
            </a:pPr>
            <a:r>
              <a:rPr lang="fa-IR" sz="2000" smtClean="0">
                <a:cs typeface="B Titr" pitchFamily="2" charset="-78"/>
              </a:rPr>
              <a:t>تتا :</a:t>
            </a:r>
            <a:r>
              <a:rPr lang="fa-IR" sz="2000" smtClean="0"/>
              <a:t>  </a:t>
            </a:r>
            <a:r>
              <a:rPr lang="fa-IR" sz="1800" b="1" smtClean="0">
                <a:cs typeface="B Zar" pitchFamily="2" charset="-78"/>
              </a:rPr>
              <a:t>آرامش عمیق،مدیتیشن،افزایش تمرکز حافظه ای،خلاقیت،رویابینی شفاف،هیپنوتیزم</a:t>
            </a:r>
          </a:p>
          <a:p>
            <a:pPr algn="r" rtl="1" eaLnBrk="1" hangingPunct="1">
              <a:buFont typeface="Wingdings" panose="05000000000000000000" pitchFamily="2" charset="2"/>
              <a:buNone/>
              <a:defRPr/>
            </a:pPr>
            <a:endParaRPr lang="fa-IR" sz="1800" b="1" smtClean="0">
              <a:cs typeface="B Zar" pitchFamily="2" charset="-78"/>
            </a:endParaRPr>
          </a:p>
          <a:p>
            <a:pPr algn="r" rtl="1" eaLnBrk="1" hangingPunct="1">
              <a:defRPr/>
            </a:pPr>
            <a:r>
              <a:rPr lang="fa-IR" sz="2000" smtClean="0">
                <a:cs typeface="B Titr" pitchFamily="2" charset="-78"/>
              </a:rPr>
              <a:t>آلفا :</a:t>
            </a:r>
            <a:r>
              <a:rPr lang="fa-IR" sz="2000" smtClean="0"/>
              <a:t> </a:t>
            </a:r>
            <a:r>
              <a:rPr lang="fa-IR" sz="1800" b="1" smtClean="0">
                <a:cs typeface="B Zar" pitchFamily="2" charset="-78"/>
              </a:rPr>
              <a:t>آرامش ملایم،آموزش برتر،تفکرات مثبت،هیپنوتیزم،مدیتیشن</a:t>
            </a:r>
            <a:r>
              <a:rPr lang="fa-IR" sz="2000" smtClean="0"/>
              <a:t> </a:t>
            </a:r>
          </a:p>
          <a:p>
            <a:pPr algn="r" rtl="1" eaLnBrk="1" hangingPunct="1">
              <a:buFont typeface="Wingdings" panose="05000000000000000000" pitchFamily="2" charset="2"/>
              <a:buNone/>
              <a:defRPr/>
            </a:pPr>
            <a:endParaRPr lang="fa-IR" sz="2000" smtClean="0"/>
          </a:p>
          <a:p>
            <a:pPr algn="r" rtl="1" eaLnBrk="1" hangingPunct="1">
              <a:defRPr/>
            </a:pPr>
            <a:r>
              <a:rPr lang="fa-IR" sz="2000" smtClean="0">
                <a:cs typeface="B Titr" pitchFamily="2" charset="-78"/>
              </a:rPr>
              <a:t>بتای پایین :</a:t>
            </a:r>
            <a:r>
              <a:rPr lang="fa-IR" sz="2000" smtClean="0"/>
              <a:t> </a:t>
            </a:r>
            <a:r>
              <a:rPr lang="fa-IR" sz="1800" b="1" smtClean="0">
                <a:cs typeface="B Zar" pitchFamily="2" charset="-78"/>
              </a:rPr>
              <a:t>آرامش متمرکز،افزایش تواناییهای توجه</a:t>
            </a:r>
          </a:p>
          <a:p>
            <a:pPr algn="r" rtl="1" eaLnBrk="1" hangingPunct="1">
              <a:buFont typeface="Wingdings" panose="05000000000000000000" pitchFamily="2" charset="2"/>
              <a:buNone/>
              <a:defRPr/>
            </a:pPr>
            <a:endParaRPr lang="fa-IR" sz="1800" b="1" smtClean="0">
              <a:cs typeface="B Zar" pitchFamily="2" charset="-78"/>
            </a:endParaRPr>
          </a:p>
          <a:p>
            <a:pPr algn="r" rtl="1" eaLnBrk="1" hangingPunct="1">
              <a:defRPr/>
            </a:pPr>
            <a:r>
              <a:rPr lang="fa-IR" sz="2000" smtClean="0">
                <a:cs typeface="B Titr" pitchFamily="2" charset="-78"/>
              </a:rPr>
              <a:t>بتای متوسط :</a:t>
            </a:r>
            <a:r>
              <a:rPr lang="fa-IR" sz="2000" smtClean="0"/>
              <a:t> </a:t>
            </a:r>
            <a:r>
              <a:rPr lang="fa-IR" sz="1800" b="1" smtClean="0">
                <a:cs typeface="B Zar" pitchFamily="2" charset="-78"/>
              </a:rPr>
              <a:t>افزایش و تواناییهای ذهنی،تمرکز هوشیاری،هوش</a:t>
            </a:r>
          </a:p>
          <a:p>
            <a:pPr algn="r" rtl="1" eaLnBrk="1" hangingPunct="1">
              <a:buFont typeface="Wingdings" panose="05000000000000000000" pitchFamily="2" charset="2"/>
              <a:buNone/>
              <a:defRPr/>
            </a:pPr>
            <a:endParaRPr lang="fa-IR" sz="1800" b="1" smtClean="0">
              <a:cs typeface="B Zar" pitchFamily="2" charset="-78"/>
            </a:endParaRPr>
          </a:p>
          <a:p>
            <a:pPr algn="r" rtl="1" eaLnBrk="1" hangingPunct="1">
              <a:defRPr/>
            </a:pPr>
            <a:r>
              <a:rPr lang="fa-IR" sz="2000" smtClean="0">
                <a:cs typeface="B Titr" pitchFamily="2" charset="-78"/>
              </a:rPr>
              <a:t>بتای بالا :</a:t>
            </a:r>
            <a:r>
              <a:rPr lang="fa-IR" sz="2000" smtClean="0"/>
              <a:t> </a:t>
            </a:r>
            <a:r>
              <a:rPr lang="fa-IR" sz="1800" b="1" smtClean="0">
                <a:cs typeface="B Zar" pitchFamily="2" charset="-78"/>
              </a:rPr>
              <a:t>کاملا بیدار،حالات نرمال هوشیاری،استرس و اضطراب</a:t>
            </a:r>
          </a:p>
          <a:p>
            <a:pPr algn="r" rtl="1" eaLnBrk="1" hangingPunct="1">
              <a:buFont typeface="Wingdings" panose="05000000000000000000" pitchFamily="2" charset="2"/>
              <a:buNone/>
              <a:defRPr/>
            </a:pPr>
            <a:endParaRPr lang="fa-IR" sz="1800" b="1" smtClean="0">
              <a:cs typeface="B Zar" pitchFamily="2" charset="-78"/>
            </a:endParaRPr>
          </a:p>
          <a:p>
            <a:pPr algn="r" rtl="1" eaLnBrk="1" hangingPunct="1">
              <a:defRPr/>
            </a:pPr>
            <a:r>
              <a:rPr lang="fa-IR" sz="2000" smtClean="0">
                <a:cs typeface="B Titr" pitchFamily="2" charset="-78"/>
              </a:rPr>
              <a:t>گاما :</a:t>
            </a:r>
            <a:r>
              <a:rPr lang="fa-IR" sz="2000" smtClean="0"/>
              <a:t> </a:t>
            </a:r>
            <a:r>
              <a:rPr lang="fa-IR" sz="1800" b="1" smtClean="0">
                <a:cs typeface="B Zar" pitchFamily="2" charset="-78"/>
              </a:rPr>
              <a:t>در ارتباط با اطلاعات،اشتغال فرآیند مهارتی غنی</a:t>
            </a:r>
            <a:endParaRPr lang="en-US" sz="1800" b="1" smtClean="0">
              <a:cs typeface="B Zar"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defRPr/>
            </a:pPr>
            <a:r>
              <a:rPr lang="fa-IR" sz="3600" smtClean="0">
                <a:cs typeface="B Titr" pitchFamily="2" charset="-78"/>
              </a:rPr>
              <a:t>تکنیکهای رایج مدیتیشن</a:t>
            </a:r>
            <a:endParaRPr lang="en-US" sz="3600" smtClean="0">
              <a:cs typeface="B Titr" pitchFamily="2" charset="-78"/>
            </a:endParaRPr>
          </a:p>
        </p:txBody>
      </p:sp>
      <p:sp>
        <p:nvSpPr>
          <p:cNvPr id="17411" name="Rectangle 3"/>
          <p:cNvSpPr>
            <a:spLocks noGrp="1" noChangeArrowheads="1"/>
          </p:cNvSpPr>
          <p:nvPr>
            <p:ph type="body" idx="1"/>
          </p:nvPr>
        </p:nvSpPr>
        <p:spPr>
          <a:xfrm>
            <a:off x="381000" y="1600200"/>
            <a:ext cx="8229600" cy="4530725"/>
          </a:xfrm>
        </p:spPr>
        <p:txBody>
          <a:bodyPr/>
          <a:lstStyle/>
          <a:p>
            <a:pPr algn="r" rtl="1" eaLnBrk="1" hangingPunct="1">
              <a:defRPr/>
            </a:pPr>
            <a:r>
              <a:rPr lang="fa-IR" b="1" smtClean="0">
                <a:cs typeface="B Zar" pitchFamily="2" charset="-78"/>
              </a:rPr>
              <a:t>مراقبه</a:t>
            </a:r>
          </a:p>
          <a:p>
            <a:pPr algn="r" rtl="1" eaLnBrk="1" hangingPunct="1">
              <a:buFont typeface="Wingdings" panose="05000000000000000000" pitchFamily="2" charset="2"/>
              <a:buNone/>
              <a:defRPr/>
            </a:pPr>
            <a:endParaRPr lang="fa-IR" b="1" smtClean="0">
              <a:cs typeface="B Zar" pitchFamily="2" charset="-78"/>
            </a:endParaRPr>
          </a:p>
          <a:p>
            <a:pPr algn="r" rtl="1" eaLnBrk="1" hangingPunct="1">
              <a:defRPr/>
            </a:pPr>
            <a:r>
              <a:rPr lang="fa-IR" b="1" smtClean="0">
                <a:cs typeface="B Zar" pitchFamily="2" charset="-78"/>
              </a:rPr>
              <a:t>مدیتیشن تنفسی</a:t>
            </a:r>
          </a:p>
          <a:p>
            <a:pPr algn="r" rtl="1" eaLnBrk="1" hangingPunct="1">
              <a:buFont typeface="Wingdings" panose="05000000000000000000" pitchFamily="2" charset="2"/>
              <a:buNone/>
              <a:defRPr/>
            </a:pPr>
            <a:endParaRPr lang="fa-IR" b="1" smtClean="0">
              <a:cs typeface="B Zar" pitchFamily="2" charset="-78"/>
            </a:endParaRPr>
          </a:p>
          <a:p>
            <a:pPr algn="r" rtl="1" eaLnBrk="1" hangingPunct="1">
              <a:defRPr/>
            </a:pPr>
            <a:r>
              <a:rPr lang="fa-IR" b="1" smtClean="0">
                <a:cs typeface="B Zar" pitchFamily="2" charset="-78"/>
              </a:rPr>
              <a:t>مدیتیشن تمرکزی</a:t>
            </a:r>
            <a:endParaRPr lang="en-US" b="1" smtClean="0">
              <a:cs typeface="B Zar"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liff">
  <a:themeElements>
    <a:clrScheme name="Cliff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fontScheme name="Cliff">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cs typeface="Arial" pitchFamily="34" charset="0"/>
          </a:defRPr>
        </a:defPPr>
      </a:lstStyle>
    </a:lnDef>
  </a:objectDefaults>
  <a:extraClrSchemeLst>
    <a:extraClrScheme>
      <a:clrScheme name="Cliff 1">
        <a:dk1>
          <a:srgbClr val="5B5B49"/>
        </a:dk1>
        <a:lt1>
          <a:srgbClr val="DDDDDD"/>
        </a:lt1>
        <a:dk2>
          <a:srgbClr val="2B2A00"/>
        </a:dk2>
        <a:lt2>
          <a:srgbClr val="E0DFBE"/>
        </a:lt2>
        <a:accent1>
          <a:srgbClr val="878543"/>
        </a:accent1>
        <a:accent2>
          <a:srgbClr val="716E00"/>
        </a:accent2>
        <a:accent3>
          <a:srgbClr val="ACACAA"/>
        </a:accent3>
        <a:accent4>
          <a:srgbClr val="BDBDBD"/>
        </a:accent4>
        <a:accent5>
          <a:srgbClr val="C3C2B0"/>
        </a:accent5>
        <a:accent6>
          <a:srgbClr val="666300"/>
        </a:accent6>
        <a:hlink>
          <a:srgbClr val="CC9900"/>
        </a:hlink>
        <a:folHlink>
          <a:srgbClr val="996600"/>
        </a:folHlink>
      </a:clrScheme>
      <a:clrMap bg1="dk2" tx1="lt1" bg2="dk1" tx2="lt2" accent1="accent1" accent2="accent2" accent3="accent3" accent4="accent4" accent5="accent5" accent6="accent6" hlink="hlink" folHlink="folHlink"/>
    </a:extraClrScheme>
    <a:extraClrScheme>
      <a:clrScheme name="Cliff 2">
        <a:dk1>
          <a:srgbClr val="746354"/>
        </a:dk1>
        <a:lt1>
          <a:srgbClr val="FFFFFF"/>
        </a:lt1>
        <a:dk2>
          <a:srgbClr val="523E26"/>
        </a:dk2>
        <a:lt2>
          <a:srgbClr val="E1DFAF"/>
        </a:lt2>
        <a:accent1>
          <a:srgbClr val="CC9900"/>
        </a:accent1>
        <a:accent2>
          <a:srgbClr val="669900"/>
        </a:accent2>
        <a:accent3>
          <a:srgbClr val="B3AFAC"/>
        </a:accent3>
        <a:accent4>
          <a:srgbClr val="DADADA"/>
        </a:accent4>
        <a:accent5>
          <a:srgbClr val="E2CAAA"/>
        </a:accent5>
        <a:accent6>
          <a:srgbClr val="5C8A00"/>
        </a:accent6>
        <a:hlink>
          <a:srgbClr val="CCCC00"/>
        </a:hlink>
        <a:folHlink>
          <a:srgbClr val="AC7934"/>
        </a:folHlink>
      </a:clrScheme>
      <a:clrMap bg1="dk2" tx1="lt1" bg2="dk1" tx2="lt2" accent1="accent1" accent2="accent2" accent3="accent3" accent4="accent4" accent5="accent5" accent6="accent6" hlink="hlink" folHlink="folHlink"/>
    </a:extraClrScheme>
    <a:extraClrScheme>
      <a:clrScheme name="Cliff 3">
        <a:dk1>
          <a:srgbClr val="667B5B"/>
        </a:dk1>
        <a:lt1>
          <a:srgbClr val="E6E6DA"/>
        </a:lt1>
        <a:dk2>
          <a:srgbClr val="295200"/>
        </a:dk2>
        <a:lt2>
          <a:srgbClr val="F3F2D9"/>
        </a:lt2>
        <a:accent1>
          <a:srgbClr val="808000"/>
        </a:accent1>
        <a:accent2>
          <a:srgbClr val="838D75"/>
        </a:accent2>
        <a:accent3>
          <a:srgbClr val="ACB3AA"/>
        </a:accent3>
        <a:accent4>
          <a:srgbClr val="C4C4BA"/>
        </a:accent4>
        <a:accent5>
          <a:srgbClr val="C0C0AA"/>
        </a:accent5>
        <a:accent6>
          <a:srgbClr val="767F69"/>
        </a:accent6>
        <a:hlink>
          <a:srgbClr val="33CC33"/>
        </a:hlink>
        <a:folHlink>
          <a:srgbClr val="339966"/>
        </a:folHlink>
      </a:clrScheme>
      <a:clrMap bg1="dk2" tx1="lt1" bg2="dk1" tx2="lt2" accent1="accent1" accent2="accent2" accent3="accent3" accent4="accent4" accent5="accent5" accent6="accent6" hlink="hlink" folHlink="folHlink"/>
    </a:extraClrScheme>
    <a:extraClrScheme>
      <a:clrScheme name="Cliff 4">
        <a:dk1>
          <a:srgbClr val="86615A"/>
        </a:dk1>
        <a:lt1>
          <a:srgbClr val="FFFFFF"/>
        </a:lt1>
        <a:dk2>
          <a:srgbClr val="633427"/>
        </a:dk2>
        <a:lt2>
          <a:srgbClr val="E9DDCD"/>
        </a:lt2>
        <a:accent1>
          <a:srgbClr val="A34545"/>
        </a:accent1>
        <a:accent2>
          <a:srgbClr val="C86400"/>
        </a:accent2>
        <a:accent3>
          <a:srgbClr val="B7AEAC"/>
        </a:accent3>
        <a:accent4>
          <a:srgbClr val="DADADA"/>
        </a:accent4>
        <a:accent5>
          <a:srgbClr val="CEB0B0"/>
        </a:accent5>
        <a:accent6>
          <a:srgbClr val="B55A00"/>
        </a:accent6>
        <a:hlink>
          <a:srgbClr val="ECAE00"/>
        </a:hlink>
        <a:folHlink>
          <a:srgbClr val="BAA88A"/>
        </a:folHlink>
      </a:clrScheme>
      <a:clrMap bg1="dk2" tx1="lt1" bg2="dk1" tx2="lt2" accent1="accent1" accent2="accent2" accent3="accent3" accent4="accent4" accent5="accent5" accent6="accent6" hlink="hlink" folHlink="folHlink"/>
    </a:extraClrScheme>
    <a:extraClrScheme>
      <a:clrScheme name="Cliff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Cliff 6">
        <a:dk1>
          <a:srgbClr val="B8A47C"/>
        </a:dk1>
        <a:lt1>
          <a:srgbClr val="FFFFFF"/>
        </a:lt1>
        <a:dk2>
          <a:srgbClr val="A68A58"/>
        </a:dk2>
        <a:lt2>
          <a:srgbClr val="DAD79C"/>
        </a:lt2>
        <a:accent1>
          <a:srgbClr val="816B35"/>
        </a:accent1>
        <a:accent2>
          <a:srgbClr val="FFCC00"/>
        </a:accent2>
        <a:accent3>
          <a:srgbClr val="D0C4B4"/>
        </a:accent3>
        <a:accent4>
          <a:srgbClr val="DADADA"/>
        </a:accent4>
        <a:accent5>
          <a:srgbClr val="C1BAAE"/>
        </a:accent5>
        <a:accent6>
          <a:srgbClr val="E7B900"/>
        </a:accent6>
        <a:hlink>
          <a:srgbClr val="0066CC"/>
        </a:hlink>
        <a:folHlink>
          <a:srgbClr val="009900"/>
        </a:folHlink>
      </a:clrScheme>
      <a:clrMap bg1="dk2" tx1="lt1" bg2="dk1" tx2="lt2" accent1="accent1" accent2="accent2" accent3="accent3" accent4="accent4" accent5="accent5" accent6="accent6" hlink="hlink" folHlink="folHlink"/>
    </a:extraClrScheme>
    <a:extraClrScheme>
      <a:clrScheme name="Cliff 7">
        <a:dk1>
          <a:srgbClr val="336699"/>
        </a:dk1>
        <a:lt1>
          <a:srgbClr val="F8F8F8"/>
        </a:lt1>
        <a:dk2>
          <a:srgbClr val="003366"/>
        </a:dk2>
        <a:lt2>
          <a:srgbClr val="D1DDD4"/>
        </a:lt2>
        <a:accent1>
          <a:srgbClr val="3399FF"/>
        </a:accent1>
        <a:accent2>
          <a:srgbClr val="006699"/>
        </a:accent2>
        <a:accent3>
          <a:srgbClr val="AAADB8"/>
        </a:accent3>
        <a:accent4>
          <a:srgbClr val="D4D4D4"/>
        </a:accent4>
        <a:accent5>
          <a:srgbClr val="ADCAFF"/>
        </a:accent5>
        <a:accent6>
          <a:srgbClr val="005C8A"/>
        </a:accent6>
        <a:hlink>
          <a:srgbClr val="86C0CE"/>
        </a:hlink>
        <a:folHlink>
          <a:srgbClr val="0080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Cliff</Template>
  <TotalTime>367</TotalTime>
  <Words>1477</Words>
  <Application>Microsoft Office PowerPoint</Application>
  <PresentationFormat>On-screen Show (4:3)</PresentationFormat>
  <Paragraphs>163</Paragraphs>
  <Slides>25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AlMutanabi</vt:lpstr>
      <vt:lpstr>Arial</vt:lpstr>
      <vt:lpstr>B Titr</vt:lpstr>
      <vt:lpstr>B Zar</vt:lpstr>
      <vt:lpstr>Calibri</vt:lpstr>
      <vt:lpstr>Times New Roman</vt:lpstr>
      <vt:lpstr>Verdana</vt:lpstr>
      <vt:lpstr>Wingdings</vt:lpstr>
      <vt:lpstr>Cliff</vt:lpstr>
      <vt:lpstr>PowerPoint Presentation</vt:lpstr>
      <vt:lpstr>آرامش </vt:lpstr>
      <vt:lpstr>راههای کسب آرامش</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استرس </vt:lpstr>
      <vt:lpstr>روش های موثر برای کاهش استرس</vt:lpstr>
      <vt:lpstr>PowerPoint Presentation</vt:lpstr>
      <vt:lpstr>نتایج تنفس صحیح</vt:lpstr>
      <vt:lpstr>انواع تنفس</vt:lpstr>
      <vt:lpstr>اشکال ریلکسیشن(تن آرامی) </vt:lpstr>
      <vt:lpstr>اساس ریلکسیشن :</vt:lpstr>
      <vt:lpstr>PowerPoint Presentation</vt:lpstr>
      <vt:lpstr>بودا</vt:lpstr>
      <vt:lpstr>تمرکز</vt:lpstr>
      <vt:lpstr>امواج مغزی</vt:lpstr>
      <vt:lpstr>تکنیکهای رایج مدیتیشن</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آرامش یک نوع آسودگی ذهنی به همراه کاهش فشار خون،کند شدن میزان ضربان قلب و تنفس و همچنین شل شدن عضلات بدن است</dc:title>
  <dc:creator>a</dc:creator>
  <cp:lastModifiedBy>DadeFam-43262657</cp:lastModifiedBy>
  <cp:revision>18</cp:revision>
  <dcterms:created xsi:type="dcterms:W3CDTF">2008-01-09T18:02:01Z</dcterms:created>
  <dcterms:modified xsi:type="dcterms:W3CDTF">2023-08-21T09:19:22Z</dcterms:modified>
</cp:coreProperties>
</file>