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16"/>
  </p:notesMasterIdLst>
  <p:sldIdLst>
    <p:sldId id="276" r:id="rId2"/>
    <p:sldId id="266" r:id="rId3"/>
    <p:sldId id="256" r:id="rId4"/>
    <p:sldId id="267" r:id="rId5"/>
    <p:sldId id="268" r:id="rId6"/>
    <p:sldId id="269" r:id="rId7"/>
    <p:sldId id="270" r:id="rId8"/>
    <p:sldId id="271" r:id="rId9"/>
    <p:sldId id="272" r:id="rId10"/>
    <p:sldId id="273" r:id="rId11"/>
    <p:sldId id="274" r:id="rId12"/>
    <p:sldId id="275" r:id="rId13"/>
    <p:sldId id="277" r:id="rId14"/>
    <p:sldId id="27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7E"/>
    <a:srgbClr val="FF00FF"/>
    <a:srgbClr val="0000FE"/>
    <a:srgbClr val="66FF33"/>
    <a:srgbClr val="006600"/>
    <a:srgbClr val="1B0B61"/>
    <a:srgbClr val="745FEF"/>
    <a:srgbClr val="4F26E6"/>
    <a:srgbClr val="33CC33"/>
    <a:srgbClr val="00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84380"/>
    <p:restoredTop sz="94660"/>
  </p:normalViewPr>
  <p:slideViewPr>
    <p:cSldViewPr>
      <p:cViewPr varScale="1">
        <p:scale>
          <a:sx n="67" d="100"/>
          <a:sy n="67" d="100"/>
        </p:scale>
        <p:origin x="-606"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4DD9B27-D2E5-4491-B2FC-A0B528242CE0}" type="datetimeFigureOut">
              <a:rPr lang="fa-IR" smtClean="0"/>
              <a:pPr/>
              <a:t>1429/09/12</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260BBD98-1F60-4942-ABFE-BC96BFC89ED4}" type="slidenum">
              <a:rPr lang="fa-IR" smtClean="0"/>
              <a:pPr/>
              <a:t>‹#›</a:t>
            </a:fld>
            <a:endParaRPr lang="fa-IR"/>
          </a:p>
        </p:txBody>
      </p:sp>
    </p:spTree>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بسم الله الررحمن الرحیم</a:t>
            </a:r>
            <a:endParaRPr lang="fa-IR" dirty="0"/>
          </a:p>
        </p:txBody>
      </p:sp>
      <p:sp>
        <p:nvSpPr>
          <p:cNvPr id="4" name="Slide Number Placeholder 3"/>
          <p:cNvSpPr>
            <a:spLocks noGrp="1"/>
          </p:cNvSpPr>
          <p:nvPr>
            <p:ph type="sldNum" sz="quarter" idx="10"/>
          </p:nvPr>
        </p:nvSpPr>
        <p:spPr/>
        <p:txBody>
          <a:bodyPr/>
          <a:lstStyle/>
          <a:p>
            <a:fld id="{6C958AE8-4121-4B08-993C-A7E8569A7A81}" type="slidenum">
              <a:rPr lang="fa-IR" smtClean="0"/>
              <a:pPr/>
              <a:t>1</a:t>
            </a:fld>
            <a:endParaRPr lang="fa-I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در جستجوی</a:t>
            </a:r>
            <a:r>
              <a:rPr lang="fa-IR" baseline="0" dirty="0" smtClean="0"/>
              <a:t> استاد</a:t>
            </a:r>
            <a:endParaRPr lang="fa-IR" dirty="0"/>
          </a:p>
        </p:txBody>
      </p:sp>
      <p:sp>
        <p:nvSpPr>
          <p:cNvPr id="4" name="Slide Number Placeholder 3"/>
          <p:cNvSpPr>
            <a:spLocks noGrp="1"/>
          </p:cNvSpPr>
          <p:nvPr>
            <p:ph type="sldNum" sz="quarter" idx="10"/>
          </p:nvPr>
        </p:nvSpPr>
        <p:spPr/>
        <p:txBody>
          <a:bodyPr/>
          <a:lstStyle/>
          <a:p>
            <a:fld id="{260BBD98-1F60-4942-ABFE-BC96BFC89ED4}" type="slidenum">
              <a:rPr lang="fa-IR" smtClean="0"/>
              <a:pPr/>
              <a:t>3</a:t>
            </a:fld>
            <a:endParaRPr lang="fa-I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دانش سودمند و رشد آفرین</a:t>
            </a:r>
            <a:endParaRPr lang="fa-IR" dirty="0"/>
          </a:p>
        </p:txBody>
      </p:sp>
      <p:sp>
        <p:nvSpPr>
          <p:cNvPr id="4" name="Slide Number Placeholder 3"/>
          <p:cNvSpPr>
            <a:spLocks noGrp="1"/>
          </p:cNvSpPr>
          <p:nvPr>
            <p:ph type="sldNum" sz="quarter" idx="10"/>
          </p:nvPr>
        </p:nvSpPr>
        <p:spPr/>
        <p:txBody>
          <a:bodyPr/>
          <a:lstStyle/>
          <a:p>
            <a:fld id="{260BBD98-1F60-4942-ABFE-BC96BFC89ED4}" type="slidenum">
              <a:rPr lang="fa-IR" smtClean="0"/>
              <a:pPr/>
              <a:t>4</a:t>
            </a:fld>
            <a:endParaRPr lang="fa-I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دانش سودمند و رشد آفرین</a:t>
            </a:r>
            <a:endParaRPr lang="fa-IR" dirty="0"/>
          </a:p>
        </p:txBody>
      </p:sp>
      <p:sp>
        <p:nvSpPr>
          <p:cNvPr id="4" name="Slide Number Placeholder 3"/>
          <p:cNvSpPr>
            <a:spLocks noGrp="1"/>
          </p:cNvSpPr>
          <p:nvPr>
            <p:ph type="sldNum" sz="quarter" idx="10"/>
          </p:nvPr>
        </p:nvSpPr>
        <p:spPr/>
        <p:txBody>
          <a:bodyPr/>
          <a:lstStyle/>
          <a:p>
            <a:fld id="{260BBD98-1F60-4942-ABFE-BC96BFC89ED4}" type="slidenum">
              <a:rPr lang="fa-IR" smtClean="0"/>
              <a:pPr/>
              <a:t>5</a:t>
            </a:fld>
            <a:endParaRPr lang="fa-I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دانش سودمند و رشد آفرین</a:t>
            </a:r>
            <a:endParaRPr lang="fa-IR" dirty="0"/>
          </a:p>
        </p:txBody>
      </p:sp>
      <p:sp>
        <p:nvSpPr>
          <p:cNvPr id="4" name="Slide Number Placeholder 3"/>
          <p:cNvSpPr>
            <a:spLocks noGrp="1"/>
          </p:cNvSpPr>
          <p:nvPr>
            <p:ph type="sldNum" sz="quarter" idx="10"/>
          </p:nvPr>
        </p:nvSpPr>
        <p:spPr/>
        <p:txBody>
          <a:bodyPr/>
          <a:lstStyle/>
          <a:p>
            <a:fld id="{260BBD98-1F60-4942-ABFE-BC96BFC89ED4}" type="slidenum">
              <a:rPr lang="fa-IR" smtClean="0"/>
              <a:pPr/>
              <a:t>6</a:t>
            </a:fld>
            <a:endParaRPr lang="fa-I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دانش سودمند و رشد آفرین</a:t>
            </a:r>
            <a:endParaRPr lang="fa-IR" dirty="0"/>
          </a:p>
        </p:txBody>
      </p:sp>
      <p:sp>
        <p:nvSpPr>
          <p:cNvPr id="4" name="Slide Number Placeholder 3"/>
          <p:cNvSpPr>
            <a:spLocks noGrp="1"/>
          </p:cNvSpPr>
          <p:nvPr>
            <p:ph type="sldNum" sz="quarter" idx="10"/>
          </p:nvPr>
        </p:nvSpPr>
        <p:spPr/>
        <p:txBody>
          <a:bodyPr/>
          <a:lstStyle/>
          <a:p>
            <a:fld id="{260BBD98-1F60-4942-ABFE-BC96BFC89ED4}" type="slidenum">
              <a:rPr lang="fa-IR" smtClean="0"/>
              <a:pPr/>
              <a:t>7</a:t>
            </a:fld>
            <a:endParaRPr lang="fa-I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ساختن دیوار یتیمان</a:t>
            </a:r>
            <a:endParaRPr lang="fa-IR" dirty="0"/>
          </a:p>
        </p:txBody>
      </p:sp>
      <p:sp>
        <p:nvSpPr>
          <p:cNvPr id="4" name="Slide Number Placeholder 3"/>
          <p:cNvSpPr>
            <a:spLocks noGrp="1"/>
          </p:cNvSpPr>
          <p:nvPr>
            <p:ph type="sldNum" sz="quarter" idx="10"/>
          </p:nvPr>
        </p:nvSpPr>
        <p:spPr/>
        <p:txBody>
          <a:bodyPr/>
          <a:lstStyle/>
          <a:p>
            <a:fld id="{260BBD98-1F60-4942-ABFE-BC96BFC89ED4}" type="slidenum">
              <a:rPr lang="fa-IR" smtClean="0"/>
              <a:pPr/>
              <a:t>8</a:t>
            </a:fld>
            <a:endParaRPr lang="fa-I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تاتاتاتااات</a:t>
            </a:r>
            <a:endParaRPr lang="fa-IR" dirty="0"/>
          </a:p>
        </p:txBody>
      </p:sp>
      <p:sp>
        <p:nvSpPr>
          <p:cNvPr id="4" name="Slide Number Placeholder 3"/>
          <p:cNvSpPr>
            <a:spLocks noGrp="1"/>
          </p:cNvSpPr>
          <p:nvPr>
            <p:ph type="sldNum" sz="quarter" idx="10"/>
          </p:nvPr>
        </p:nvSpPr>
        <p:spPr/>
        <p:txBody>
          <a:bodyPr/>
          <a:lstStyle/>
          <a:p>
            <a:fld id="{260BBD98-1F60-4942-ABFE-BC96BFC89ED4}" type="slidenum">
              <a:rPr lang="fa-IR" smtClean="0"/>
              <a:pPr/>
              <a:t>9</a:t>
            </a:fld>
            <a:endParaRPr lang="fa-I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ساختن دیوار یتیمان</a:t>
            </a:r>
            <a:endParaRPr lang="fa-IR" dirty="0"/>
          </a:p>
        </p:txBody>
      </p:sp>
      <p:sp>
        <p:nvSpPr>
          <p:cNvPr id="4" name="Slide Number Placeholder 3"/>
          <p:cNvSpPr>
            <a:spLocks noGrp="1"/>
          </p:cNvSpPr>
          <p:nvPr>
            <p:ph type="sldNum" sz="quarter" idx="10"/>
          </p:nvPr>
        </p:nvSpPr>
        <p:spPr/>
        <p:txBody>
          <a:bodyPr/>
          <a:lstStyle/>
          <a:p>
            <a:fld id="{260BBD98-1F60-4942-ABFE-BC96BFC89ED4}" type="slidenum">
              <a:rPr lang="fa-IR" smtClean="0"/>
              <a:pPr/>
              <a:t>10</a:t>
            </a:fld>
            <a:endParaRPr lang="fa-I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ساختن دیوار یتیمان</a:t>
            </a:r>
            <a:endParaRPr lang="fa-IR" dirty="0"/>
          </a:p>
        </p:txBody>
      </p:sp>
      <p:sp>
        <p:nvSpPr>
          <p:cNvPr id="4" name="Slide Number Placeholder 3"/>
          <p:cNvSpPr>
            <a:spLocks noGrp="1"/>
          </p:cNvSpPr>
          <p:nvPr>
            <p:ph type="sldNum" sz="quarter" idx="10"/>
          </p:nvPr>
        </p:nvSpPr>
        <p:spPr/>
        <p:txBody>
          <a:bodyPr/>
          <a:lstStyle/>
          <a:p>
            <a:fld id="{260BBD98-1F60-4942-ABFE-BC96BFC89ED4}" type="slidenum">
              <a:rPr lang="fa-IR" smtClean="0"/>
              <a:pPr/>
              <a:t>11</a:t>
            </a:fld>
            <a:endParaRPr lang="fa-I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ساختن دیوار یتیمان</a:t>
            </a:r>
            <a:endParaRPr lang="fa-IR" dirty="0"/>
          </a:p>
        </p:txBody>
      </p:sp>
      <p:sp>
        <p:nvSpPr>
          <p:cNvPr id="4" name="Slide Number Placeholder 3"/>
          <p:cNvSpPr>
            <a:spLocks noGrp="1"/>
          </p:cNvSpPr>
          <p:nvPr>
            <p:ph type="sldNum" sz="quarter" idx="10"/>
          </p:nvPr>
        </p:nvSpPr>
        <p:spPr/>
        <p:txBody>
          <a:bodyPr/>
          <a:lstStyle/>
          <a:p>
            <a:fld id="{260BBD98-1F60-4942-ABFE-BC96BFC89ED4}" type="slidenum">
              <a:rPr lang="fa-IR" smtClean="0"/>
              <a:pPr/>
              <a:t>12</a:t>
            </a:fld>
            <a:endParaRPr lang="fa-I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E4D1DAF5-6140-4F87-ABBE-07CE0F5363E9}" type="slidenum">
              <a:rPr lang="fa-IR" smtClean="0"/>
              <a:pPr/>
              <a:t>14</a:t>
            </a:fld>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9/12/2008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9/12/2008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9/12/2008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9/12/2008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9/12/2008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9/12/2008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9/12/2008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9/12/2008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9/12/2008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9/12/2008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9/12/2008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DANESH\My Documents\My Pictures\قرآن کریم\untitled.bmp"/>
          <p:cNvPicPr>
            <a:picLocks noChangeAspect="1" noChangeArrowheads="1"/>
          </p:cNvPicPr>
          <p:nvPr/>
        </p:nvPicPr>
        <p:blipFill>
          <a:blip r:embed="rId3"/>
          <a:srcRect/>
          <a:stretch>
            <a:fillRect/>
          </a:stretch>
        </p:blipFill>
        <p:spPr bwMode="auto">
          <a:xfrm>
            <a:off x="609600" y="1447120"/>
            <a:ext cx="8153400" cy="487748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8" name="Rectangle 7"/>
          <p:cNvSpPr/>
          <p:nvPr/>
        </p:nvSpPr>
        <p:spPr>
          <a:xfrm>
            <a:off x="1761847" y="304800"/>
            <a:ext cx="5248553" cy="1015663"/>
          </a:xfrm>
          <a:prstGeom prst="rect">
            <a:avLst/>
          </a:prstGeom>
        </p:spPr>
        <p:txBody>
          <a:bodyPr wrap="none">
            <a:spAutoFit/>
          </a:bodyPr>
          <a:lstStyle/>
          <a:p>
            <a:r>
              <a:rPr lang="fa-IR" sz="6000" dirty="0" smtClean="0">
                <a:cs typeface="0 Badr" pitchFamily="2" charset="-78"/>
              </a:rPr>
              <a:t>بسم الله الرحمن الرحیم</a:t>
            </a:r>
            <a:endParaRPr lang="fa-IR" sz="6000" dirty="0">
              <a:cs typeface="0 Badr"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381000" y="381000"/>
            <a:ext cx="8534400" cy="6172200"/>
          </a:xfrm>
          <a:prstGeom prst="roundRect">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fa-IR">
              <a:cs typeface="B Titr" pitchFamily="2" charset="-78"/>
            </a:endParaRPr>
          </a:p>
        </p:txBody>
      </p:sp>
      <p:sp>
        <p:nvSpPr>
          <p:cNvPr id="4" name="Rounded Rectangle 3"/>
          <p:cNvSpPr/>
          <p:nvPr/>
        </p:nvSpPr>
        <p:spPr>
          <a:xfrm>
            <a:off x="1066800" y="609600"/>
            <a:ext cx="5410200" cy="1447800"/>
          </a:xfrm>
          <a:prstGeom prst="roundRect">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3600" dirty="0" smtClean="0">
                <a:cs typeface="B Titr" pitchFamily="2" charset="-78"/>
              </a:rPr>
              <a:t>هجرت برای کسب علم</a:t>
            </a:r>
          </a:p>
          <a:p>
            <a:pPr algn="ctr" rtl="1"/>
            <a:r>
              <a:rPr lang="fa-IR" sz="2400" dirty="0" smtClean="0">
                <a:cs typeface="B Titr" pitchFamily="2" charset="-78"/>
              </a:rPr>
              <a:t>سوره مبارکه کهف، آیات 65 تا 82 </a:t>
            </a:r>
            <a:endParaRPr lang="fa-IR" sz="2400" dirty="0">
              <a:cs typeface="B Titr" pitchFamily="2" charset="-78"/>
            </a:endParaRPr>
          </a:p>
        </p:txBody>
      </p:sp>
      <p:sp>
        <p:nvSpPr>
          <p:cNvPr id="6" name="Rounded Rectangle 5"/>
          <p:cNvSpPr/>
          <p:nvPr/>
        </p:nvSpPr>
        <p:spPr>
          <a:xfrm>
            <a:off x="7086600" y="838200"/>
            <a:ext cx="1219200" cy="5181600"/>
          </a:xfrm>
          <a:prstGeom prst="roundRect">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vert="vert270" rtlCol="1" anchor="ctr"/>
          <a:lstStyle/>
          <a:p>
            <a:pPr algn="ctr" rtl="1"/>
            <a:r>
              <a:rPr lang="fa-IR" sz="4000" dirty="0" smtClean="0">
                <a:cs typeface="B Titr" pitchFamily="2" charset="-78"/>
              </a:rPr>
              <a:t>بخش سوم</a:t>
            </a:r>
            <a:endParaRPr lang="fa-IR" sz="4000" dirty="0">
              <a:cs typeface="B Titr" pitchFamily="2" charset="-78"/>
            </a:endParaRPr>
          </a:p>
        </p:txBody>
      </p:sp>
      <p:sp>
        <p:nvSpPr>
          <p:cNvPr id="7" name="Rounded Rectangle 6"/>
          <p:cNvSpPr/>
          <p:nvPr/>
        </p:nvSpPr>
        <p:spPr>
          <a:xfrm>
            <a:off x="3962400" y="2362200"/>
            <a:ext cx="2667000" cy="533400"/>
          </a:xfrm>
          <a:prstGeom prst="roundRect">
            <a:avLst/>
          </a:prstGeom>
          <a:solidFill>
            <a:srgbClr val="4F26E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dirty="0" smtClean="0">
                <a:cs typeface="B Titr" pitchFamily="2" charset="-78"/>
              </a:rPr>
              <a:t>در جستجوی استاد</a:t>
            </a:r>
            <a:endParaRPr lang="fa-IR" dirty="0">
              <a:cs typeface="B Titr" pitchFamily="2" charset="-78"/>
            </a:endParaRPr>
          </a:p>
        </p:txBody>
      </p:sp>
      <p:sp>
        <p:nvSpPr>
          <p:cNvPr id="8" name="Rounded Rectangle 7"/>
          <p:cNvSpPr/>
          <p:nvPr/>
        </p:nvSpPr>
        <p:spPr>
          <a:xfrm>
            <a:off x="914400" y="2362200"/>
            <a:ext cx="2667000" cy="533400"/>
          </a:xfrm>
          <a:prstGeom prst="roundRect">
            <a:avLst/>
          </a:prstGeom>
          <a:solidFill>
            <a:srgbClr val="4F26E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dirty="0" smtClean="0">
                <a:cs typeface="B Titr" pitchFamily="2" charset="-78"/>
              </a:rPr>
              <a:t>دانش سود مند و رشد آفرین</a:t>
            </a:r>
            <a:endParaRPr lang="fa-IR" dirty="0">
              <a:cs typeface="B Titr" pitchFamily="2" charset="-78"/>
            </a:endParaRPr>
          </a:p>
        </p:txBody>
      </p:sp>
      <p:sp>
        <p:nvSpPr>
          <p:cNvPr id="9" name="Rounded Rectangle 8"/>
          <p:cNvSpPr/>
          <p:nvPr/>
        </p:nvSpPr>
        <p:spPr>
          <a:xfrm>
            <a:off x="3962400" y="3124200"/>
            <a:ext cx="2667000" cy="533400"/>
          </a:xfrm>
          <a:prstGeom prst="roundRect">
            <a:avLst/>
          </a:prstGeom>
          <a:solidFill>
            <a:srgbClr val="4F26E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dirty="0" smtClean="0">
                <a:cs typeface="B Titr" pitchFamily="2" charset="-78"/>
              </a:rPr>
              <a:t>شکیبایی در راه علم</a:t>
            </a:r>
            <a:endParaRPr lang="fa-IR" dirty="0">
              <a:cs typeface="B Titr" pitchFamily="2" charset="-78"/>
            </a:endParaRPr>
          </a:p>
        </p:txBody>
      </p:sp>
      <p:sp>
        <p:nvSpPr>
          <p:cNvPr id="10" name="Rounded Rectangle 9"/>
          <p:cNvSpPr/>
          <p:nvPr/>
        </p:nvSpPr>
        <p:spPr>
          <a:xfrm>
            <a:off x="914400" y="3124200"/>
            <a:ext cx="2667000" cy="533400"/>
          </a:xfrm>
          <a:prstGeom prst="roundRect">
            <a:avLst/>
          </a:prstGeom>
          <a:solidFill>
            <a:srgbClr val="4F26E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dirty="0" smtClean="0">
                <a:cs typeface="B Titr" pitchFamily="2" charset="-78"/>
              </a:rPr>
              <a:t>سوراخ کردن کشتی نیازمندان</a:t>
            </a:r>
            <a:endParaRPr lang="fa-IR" dirty="0">
              <a:cs typeface="B Titr" pitchFamily="2" charset="-78"/>
            </a:endParaRPr>
          </a:p>
        </p:txBody>
      </p:sp>
      <p:sp>
        <p:nvSpPr>
          <p:cNvPr id="11" name="Rounded Rectangle 10"/>
          <p:cNvSpPr/>
          <p:nvPr/>
        </p:nvSpPr>
        <p:spPr>
          <a:xfrm>
            <a:off x="3962400" y="3886200"/>
            <a:ext cx="2667000" cy="533400"/>
          </a:xfrm>
          <a:prstGeom prst="roundRect">
            <a:avLst/>
          </a:prstGeom>
          <a:solidFill>
            <a:srgbClr val="4F26E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dirty="0" smtClean="0">
                <a:cs typeface="B Titr" pitchFamily="2" charset="-78"/>
              </a:rPr>
              <a:t>گرفتن جان نوجوان</a:t>
            </a:r>
            <a:endParaRPr lang="fa-IR" dirty="0">
              <a:cs typeface="B Titr" pitchFamily="2" charset="-78"/>
            </a:endParaRPr>
          </a:p>
        </p:txBody>
      </p:sp>
      <p:sp>
        <p:nvSpPr>
          <p:cNvPr id="12" name="Rounded Rectangle 11"/>
          <p:cNvSpPr/>
          <p:nvPr/>
        </p:nvSpPr>
        <p:spPr>
          <a:xfrm>
            <a:off x="914400" y="3886200"/>
            <a:ext cx="2667000" cy="533400"/>
          </a:xfrm>
          <a:prstGeom prst="roundRect">
            <a:avLst/>
          </a:prstGeom>
          <a:solidFill>
            <a:srgbClr val="4F26E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dirty="0" smtClean="0">
                <a:cs typeface="B Titr" pitchFamily="2" charset="-78"/>
              </a:rPr>
              <a:t>ساختن دیوار یتیمان</a:t>
            </a:r>
            <a:endParaRPr lang="fa-IR" dirty="0">
              <a:cs typeface="B Titr" pitchFamily="2" charset="-78"/>
            </a:endParaRPr>
          </a:p>
        </p:txBody>
      </p:sp>
      <p:sp>
        <p:nvSpPr>
          <p:cNvPr id="13" name="Rounded Rectangle 12"/>
          <p:cNvSpPr/>
          <p:nvPr/>
        </p:nvSpPr>
        <p:spPr>
          <a:xfrm>
            <a:off x="3962400" y="4648200"/>
            <a:ext cx="2667000" cy="533400"/>
          </a:xfrm>
          <a:prstGeom prst="roundRect">
            <a:avLst/>
          </a:prstGeom>
          <a:solidFill>
            <a:srgbClr val="4F26E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dirty="0" smtClean="0">
                <a:cs typeface="B Titr" pitchFamily="2" charset="-78"/>
              </a:rPr>
              <a:t>روز فراق یاران</a:t>
            </a:r>
            <a:endParaRPr lang="fa-IR" dirty="0">
              <a:cs typeface="B Titr" pitchFamily="2" charset="-78"/>
            </a:endParaRPr>
          </a:p>
        </p:txBody>
      </p:sp>
      <p:sp>
        <p:nvSpPr>
          <p:cNvPr id="14" name="Rounded Rectangle 13"/>
          <p:cNvSpPr/>
          <p:nvPr/>
        </p:nvSpPr>
        <p:spPr>
          <a:xfrm>
            <a:off x="914400" y="4648200"/>
            <a:ext cx="2667000" cy="533400"/>
          </a:xfrm>
          <a:prstGeom prst="roundRect">
            <a:avLst/>
          </a:prstGeom>
          <a:solidFill>
            <a:srgbClr val="4F26E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dirty="0" smtClean="0">
                <a:cs typeface="B Titr" pitchFamily="2" charset="-78"/>
              </a:rPr>
              <a:t>دفع افسد به فاسد</a:t>
            </a:r>
            <a:endParaRPr lang="fa-IR" dirty="0">
              <a:cs typeface="B Titr" pitchFamily="2" charset="-78"/>
            </a:endParaRPr>
          </a:p>
        </p:txBody>
      </p:sp>
      <p:sp>
        <p:nvSpPr>
          <p:cNvPr id="15" name="Rounded Rectangle 14"/>
          <p:cNvSpPr/>
          <p:nvPr/>
        </p:nvSpPr>
        <p:spPr>
          <a:xfrm>
            <a:off x="3962400" y="5410200"/>
            <a:ext cx="2667000" cy="533400"/>
          </a:xfrm>
          <a:prstGeom prst="roundRect">
            <a:avLst/>
          </a:prstGeom>
          <a:solidFill>
            <a:srgbClr val="4F26E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dirty="0" smtClean="0">
                <a:cs typeface="B Titr" pitchFamily="2" charset="-78"/>
              </a:rPr>
              <a:t>فرزند ناصالح و والدین مؤمن</a:t>
            </a:r>
            <a:endParaRPr lang="fa-IR" dirty="0">
              <a:cs typeface="B Titr" pitchFamily="2" charset="-78"/>
            </a:endParaRPr>
          </a:p>
        </p:txBody>
      </p:sp>
      <p:sp>
        <p:nvSpPr>
          <p:cNvPr id="16" name="Rounded Rectangle 15"/>
          <p:cNvSpPr/>
          <p:nvPr/>
        </p:nvSpPr>
        <p:spPr>
          <a:xfrm>
            <a:off x="914400" y="5410200"/>
            <a:ext cx="2667000" cy="533400"/>
          </a:xfrm>
          <a:prstGeom prst="roundRect">
            <a:avLst/>
          </a:prstGeom>
          <a:solidFill>
            <a:srgbClr val="4F26E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dirty="0" smtClean="0">
                <a:cs typeface="B Titr" pitchFamily="2" charset="-78"/>
              </a:rPr>
              <a:t>حفظ مال یتیم</a:t>
            </a:r>
            <a:endParaRPr lang="fa-IR" dirty="0">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3000"/>
                                        <p:tgtEl>
                                          <p:spTgt spid="5"/>
                                        </p:tgtEl>
                                      </p:cBhvr>
                                    </p:animEffect>
                                  </p:childTnLst>
                                </p:cTn>
                              </p:par>
                            </p:childTnLst>
                          </p:cTn>
                        </p:par>
                        <p:par>
                          <p:cTn id="8" fill="hold">
                            <p:stCondLst>
                              <p:cond delay="3000"/>
                            </p:stCondLst>
                            <p:childTnLst>
                              <p:par>
                                <p:cTn id="9" presetID="24" presetClass="entr" presetSubtype="0" fill="hold" grpId="1" nodeType="afterEffect">
                                  <p:stCondLst>
                                    <p:cond delay="0"/>
                                  </p:stCondLst>
                                  <p:childTnLst>
                                    <p:set>
                                      <p:cBhvr>
                                        <p:cTn id="10" dur="1" fill="hold">
                                          <p:stCondLst>
                                            <p:cond delay="0"/>
                                          </p:stCondLst>
                                        </p:cTn>
                                        <p:tgtEl>
                                          <p:spTgt spid="5"/>
                                        </p:tgtEl>
                                        <p:attrNameLst>
                                          <p:attrName>style.visibility</p:attrName>
                                        </p:attrNameLst>
                                      </p:cBhvr>
                                      <p:to>
                                        <p:strVal val="visible"/>
                                      </p:to>
                                    </p:set>
                                    <p:anim to="" calcmode="lin" valueType="num">
                                      <p:cBhvr>
                                        <p:cTn id="11" dur="1" fill="hold"/>
                                        <p:tgtEl>
                                          <p:spTgt spid="5"/>
                                        </p:tgtEl>
                                        <p:attrNameLst>
                                          <p:attrName/>
                                        </p:attrNameLst>
                                      </p:cBhvr>
                                    </p:anim>
                                  </p:childTnLst>
                                </p:cTn>
                              </p:par>
                            </p:childTnLst>
                          </p:cTn>
                        </p:par>
                        <p:par>
                          <p:cTn id="12" fill="hold">
                            <p:stCondLst>
                              <p:cond delay="3000"/>
                            </p:stCondLst>
                            <p:childTnLst>
                              <p:par>
                                <p:cTn id="13" presetID="24"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to="" calcmode="lin" valueType="num">
                                      <p:cBhvr>
                                        <p:cTn id="15" dur="1" fill="hold"/>
                                        <p:tgtEl>
                                          <p:spTgt spid="6"/>
                                        </p:tgtEl>
                                        <p:attrNameLst>
                                          <p:attrName/>
                                        </p:attrNameLst>
                                      </p:cBhvr>
                                    </p:anim>
                                  </p:childTnLst>
                                </p:cTn>
                              </p:par>
                            </p:childTnLst>
                          </p:cTn>
                        </p:par>
                        <p:par>
                          <p:cTn id="16" fill="hold">
                            <p:stCondLst>
                              <p:cond delay="3000"/>
                            </p:stCondLst>
                            <p:childTnLst>
                              <p:par>
                                <p:cTn id="17" presetID="24"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to="" calcmode="lin" valueType="num">
                                      <p:cBhvr>
                                        <p:cTn id="19" dur="1" fill="hold"/>
                                        <p:tgtEl>
                                          <p:spTgt spid="4"/>
                                        </p:tgtEl>
                                        <p:attrNameLst>
                                          <p:attrName/>
                                        </p:attrNameLst>
                                      </p:cBhvr>
                                    </p:anim>
                                  </p:childTnLst>
                                </p:cTn>
                              </p:par>
                            </p:childTnLst>
                          </p:cTn>
                        </p:par>
                        <p:par>
                          <p:cTn id="20" fill="hold">
                            <p:stCondLst>
                              <p:cond delay="3000"/>
                            </p:stCondLst>
                            <p:childTnLst>
                              <p:par>
                                <p:cTn id="21" presetID="26"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290">
                                          <p:stCondLst>
                                            <p:cond delay="0"/>
                                          </p:stCondLst>
                                        </p:cTn>
                                        <p:tgtEl>
                                          <p:spTgt spid="7"/>
                                        </p:tgtEl>
                                      </p:cBhvr>
                                    </p:animEffect>
                                    <p:anim calcmode="lin" valueType="num">
                                      <p:cBhvr>
                                        <p:cTn id="24"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29" dur="13">
                                          <p:stCondLst>
                                            <p:cond delay="325"/>
                                          </p:stCondLst>
                                        </p:cTn>
                                        <p:tgtEl>
                                          <p:spTgt spid="7"/>
                                        </p:tgtEl>
                                      </p:cBhvr>
                                      <p:to x="100000" y="60000"/>
                                    </p:animScale>
                                    <p:animScale>
                                      <p:cBhvr>
                                        <p:cTn id="30" dur="83" decel="50000">
                                          <p:stCondLst>
                                            <p:cond delay="338"/>
                                          </p:stCondLst>
                                        </p:cTn>
                                        <p:tgtEl>
                                          <p:spTgt spid="7"/>
                                        </p:tgtEl>
                                      </p:cBhvr>
                                      <p:to x="100000" y="100000"/>
                                    </p:animScale>
                                    <p:animScale>
                                      <p:cBhvr>
                                        <p:cTn id="31" dur="13">
                                          <p:stCondLst>
                                            <p:cond delay="656"/>
                                          </p:stCondLst>
                                        </p:cTn>
                                        <p:tgtEl>
                                          <p:spTgt spid="7"/>
                                        </p:tgtEl>
                                      </p:cBhvr>
                                      <p:to x="100000" y="80000"/>
                                    </p:animScale>
                                    <p:animScale>
                                      <p:cBhvr>
                                        <p:cTn id="32" dur="83" decel="50000">
                                          <p:stCondLst>
                                            <p:cond delay="669"/>
                                          </p:stCondLst>
                                        </p:cTn>
                                        <p:tgtEl>
                                          <p:spTgt spid="7"/>
                                        </p:tgtEl>
                                      </p:cBhvr>
                                      <p:to x="100000" y="100000"/>
                                    </p:animScale>
                                    <p:animScale>
                                      <p:cBhvr>
                                        <p:cTn id="33" dur="13">
                                          <p:stCondLst>
                                            <p:cond delay="821"/>
                                          </p:stCondLst>
                                        </p:cTn>
                                        <p:tgtEl>
                                          <p:spTgt spid="7"/>
                                        </p:tgtEl>
                                      </p:cBhvr>
                                      <p:to x="100000" y="90000"/>
                                    </p:animScale>
                                    <p:animScale>
                                      <p:cBhvr>
                                        <p:cTn id="34" dur="83" decel="50000">
                                          <p:stCondLst>
                                            <p:cond delay="834"/>
                                          </p:stCondLst>
                                        </p:cTn>
                                        <p:tgtEl>
                                          <p:spTgt spid="7"/>
                                        </p:tgtEl>
                                      </p:cBhvr>
                                      <p:to x="100000" y="100000"/>
                                    </p:animScale>
                                    <p:animScale>
                                      <p:cBhvr>
                                        <p:cTn id="35" dur="13">
                                          <p:stCondLst>
                                            <p:cond delay="904"/>
                                          </p:stCondLst>
                                        </p:cTn>
                                        <p:tgtEl>
                                          <p:spTgt spid="7"/>
                                        </p:tgtEl>
                                      </p:cBhvr>
                                      <p:to x="100000" y="95000"/>
                                    </p:animScale>
                                    <p:animScale>
                                      <p:cBhvr>
                                        <p:cTn id="36" dur="83" decel="50000">
                                          <p:stCondLst>
                                            <p:cond delay="917"/>
                                          </p:stCondLst>
                                        </p:cTn>
                                        <p:tgtEl>
                                          <p:spTgt spid="7"/>
                                        </p:tgtEl>
                                      </p:cBhvr>
                                      <p:to x="100000" y="100000"/>
                                    </p:animScale>
                                  </p:childTnLst>
                                </p:cTn>
                              </p:par>
                            </p:childTnLst>
                          </p:cTn>
                        </p:par>
                        <p:par>
                          <p:cTn id="37" fill="hold">
                            <p:stCondLst>
                              <p:cond delay="4000"/>
                            </p:stCondLst>
                            <p:childTnLst>
                              <p:par>
                                <p:cTn id="38" presetID="26" presetClass="entr" presetSubtype="0"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down)">
                                      <p:cBhvr>
                                        <p:cTn id="40" dur="290">
                                          <p:stCondLst>
                                            <p:cond delay="0"/>
                                          </p:stCondLst>
                                        </p:cTn>
                                        <p:tgtEl>
                                          <p:spTgt spid="8"/>
                                        </p:tgtEl>
                                      </p:cBhvr>
                                    </p:animEffect>
                                    <p:anim calcmode="lin" valueType="num">
                                      <p:cBhvr>
                                        <p:cTn id="41"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2"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3"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4"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5"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6" dur="13">
                                          <p:stCondLst>
                                            <p:cond delay="325"/>
                                          </p:stCondLst>
                                        </p:cTn>
                                        <p:tgtEl>
                                          <p:spTgt spid="8"/>
                                        </p:tgtEl>
                                      </p:cBhvr>
                                      <p:to x="100000" y="60000"/>
                                    </p:animScale>
                                    <p:animScale>
                                      <p:cBhvr>
                                        <p:cTn id="47" dur="83" decel="50000">
                                          <p:stCondLst>
                                            <p:cond delay="338"/>
                                          </p:stCondLst>
                                        </p:cTn>
                                        <p:tgtEl>
                                          <p:spTgt spid="8"/>
                                        </p:tgtEl>
                                      </p:cBhvr>
                                      <p:to x="100000" y="100000"/>
                                    </p:animScale>
                                    <p:animScale>
                                      <p:cBhvr>
                                        <p:cTn id="48" dur="13">
                                          <p:stCondLst>
                                            <p:cond delay="656"/>
                                          </p:stCondLst>
                                        </p:cTn>
                                        <p:tgtEl>
                                          <p:spTgt spid="8"/>
                                        </p:tgtEl>
                                      </p:cBhvr>
                                      <p:to x="100000" y="80000"/>
                                    </p:animScale>
                                    <p:animScale>
                                      <p:cBhvr>
                                        <p:cTn id="49" dur="83" decel="50000">
                                          <p:stCondLst>
                                            <p:cond delay="669"/>
                                          </p:stCondLst>
                                        </p:cTn>
                                        <p:tgtEl>
                                          <p:spTgt spid="8"/>
                                        </p:tgtEl>
                                      </p:cBhvr>
                                      <p:to x="100000" y="100000"/>
                                    </p:animScale>
                                    <p:animScale>
                                      <p:cBhvr>
                                        <p:cTn id="50" dur="13">
                                          <p:stCondLst>
                                            <p:cond delay="821"/>
                                          </p:stCondLst>
                                        </p:cTn>
                                        <p:tgtEl>
                                          <p:spTgt spid="8"/>
                                        </p:tgtEl>
                                      </p:cBhvr>
                                      <p:to x="100000" y="90000"/>
                                    </p:animScale>
                                    <p:animScale>
                                      <p:cBhvr>
                                        <p:cTn id="51" dur="83" decel="50000">
                                          <p:stCondLst>
                                            <p:cond delay="834"/>
                                          </p:stCondLst>
                                        </p:cTn>
                                        <p:tgtEl>
                                          <p:spTgt spid="8"/>
                                        </p:tgtEl>
                                      </p:cBhvr>
                                      <p:to x="100000" y="100000"/>
                                    </p:animScale>
                                    <p:animScale>
                                      <p:cBhvr>
                                        <p:cTn id="52" dur="13">
                                          <p:stCondLst>
                                            <p:cond delay="904"/>
                                          </p:stCondLst>
                                        </p:cTn>
                                        <p:tgtEl>
                                          <p:spTgt spid="8"/>
                                        </p:tgtEl>
                                      </p:cBhvr>
                                      <p:to x="100000" y="95000"/>
                                    </p:animScale>
                                    <p:animScale>
                                      <p:cBhvr>
                                        <p:cTn id="53" dur="83" decel="50000">
                                          <p:stCondLst>
                                            <p:cond delay="917"/>
                                          </p:stCondLst>
                                        </p:cTn>
                                        <p:tgtEl>
                                          <p:spTgt spid="8"/>
                                        </p:tgtEl>
                                      </p:cBhvr>
                                      <p:to x="100000" y="100000"/>
                                    </p:animScale>
                                  </p:childTnLst>
                                </p:cTn>
                              </p:par>
                            </p:childTnLst>
                          </p:cTn>
                        </p:par>
                        <p:par>
                          <p:cTn id="54" fill="hold">
                            <p:stCondLst>
                              <p:cond delay="5000"/>
                            </p:stCondLst>
                            <p:childTnLst>
                              <p:par>
                                <p:cTn id="55" presetID="26" presetClass="entr" presetSubtype="0" fill="hold" grpId="0" nodeType="after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wipe(down)">
                                      <p:cBhvr>
                                        <p:cTn id="57" dur="290">
                                          <p:stCondLst>
                                            <p:cond delay="0"/>
                                          </p:stCondLst>
                                        </p:cTn>
                                        <p:tgtEl>
                                          <p:spTgt spid="9"/>
                                        </p:tgtEl>
                                      </p:cBhvr>
                                    </p:animEffect>
                                    <p:anim calcmode="lin" valueType="num">
                                      <p:cBhvr>
                                        <p:cTn id="58"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9"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0"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61"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2"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3" dur="13">
                                          <p:stCondLst>
                                            <p:cond delay="325"/>
                                          </p:stCondLst>
                                        </p:cTn>
                                        <p:tgtEl>
                                          <p:spTgt spid="9"/>
                                        </p:tgtEl>
                                      </p:cBhvr>
                                      <p:to x="100000" y="60000"/>
                                    </p:animScale>
                                    <p:animScale>
                                      <p:cBhvr>
                                        <p:cTn id="64" dur="83" decel="50000">
                                          <p:stCondLst>
                                            <p:cond delay="338"/>
                                          </p:stCondLst>
                                        </p:cTn>
                                        <p:tgtEl>
                                          <p:spTgt spid="9"/>
                                        </p:tgtEl>
                                      </p:cBhvr>
                                      <p:to x="100000" y="100000"/>
                                    </p:animScale>
                                    <p:animScale>
                                      <p:cBhvr>
                                        <p:cTn id="65" dur="13">
                                          <p:stCondLst>
                                            <p:cond delay="656"/>
                                          </p:stCondLst>
                                        </p:cTn>
                                        <p:tgtEl>
                                          <p:spTgt spid="9"/>
                                        </p:tgtEl>
                                      </p:cBhvr>
                                      <p:to x="100000" y="80000"/>
                                    </p:animScale>
                                    <p:animScale>
                                      <p:cBhvr>
                                        <p:cTn id="66" dur="83" decel="50000">
                                          <p:stCondLst>
                                            <p:cond delay="669"/>
                                          </p:stCondLst>
                                        </p:cTn>
                                        <p:tgtEl>
                                          <p:spTgt spid="9"/>
                                        </p:tgtEl>
                                      </p:cBhvr>
                                      <p:to x="100000" y="100000"/>
                                    </p:animScale>
                                    <p:animScale>
                                      <p:cBhvr>
                                        <p:cTn id="67" dur="13">
                                          <p:stCondLst>
                                            <p:cond delay="821"/>
                                          </p:stCondLst>
                                        </p:cTn>
                                        <p:tgtEl>
                                          <p:spTgt spid="9"/>
                                        </p:tgtEl>
                                      </p:cBhvr>
                                      <p:to x="100000" y="90000"/>
                                    </p:animScale>
                                    <p:animScale>
                                      <p:cBhvr>
                                        <p:cTn id="68" dur="83" decel="50000">
                                          <p:stCondLst>
                                            <p:cond delay="834"/>
                                          </p:stCondLst>
                                        </p:cTn>
                                        <p:tgtEl>
                                          <p:spTgt spid="9"/>
                                        </p:tgtEl>
                                      </p:cBhvr>
                                      <p:to x="100000" y="100000"/>
                                    </p:animScale>
                                    <p:animScale>
                                      <p:cBhvr>
                                        <p:cTn id="69" dur="13">
                                          <p:stCondLst>
                                            <p:cond delay="904"/>
                                          </p:stCondLst>
                                        </p:cTn>
                                        <p:tgtEl>
                                          <p:spTgt spid="9"/>
                                        </p:tgtEl>
                                      </p:cBhvr>
                                      <p:to x="100000" y="95000"/>
                                    </p:animScale>
                                    <p:animScale>
                                      <p:cBhvr>
                                        <p:cTn id="70" dur="83" decel="50000">
                                          <p:stCondLst>
                                            <p:cond delay="917"/>
                                          </p:stCondLst>
                                        </p:cTn>
                                        <p:tgtEl>
                                          <p:spTgt spid="9"/>
                                        </p:tgtEl>
                                      </p:cBhvr>
                                      <p:to x="100000" y="100000"/>
                                    </p:animScale>
                                  </p:childTnLst>
                                </p:cTn>
                              </p:par>
                            </p:childTnLst>
                          </p:cTn>
                        </p:par>
                        <p:par>
                          <p:cTn id="71" fill="hold">
                            <p:stCondLst>
                              <p:cond delay="6000"/>
                            </p:stCondLst>
                            <p:childTnLst>
                              <p:par>
                                <p:cTn id="72" presetID="26" presetClass="entr" presetSubtype="0" fill="hold" grpId="0" nodeType="after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wipe(down)">
                                      <p:cBhvr>
                                        <p:cTn id="74" dur="290">
                                          <p:stCondLst>
                                            <p:cond delay="0"/>
                                          </p:stCondLst>
                                        </p:cTn>
                                        <p:tgtEl>
                                          <p:spTgt spid="10"/>
                                        </p:tgtEl>
                                      </p:cBhvr>
                                    </p:animEffect>
                                    <p:anim calcmode="lin" valueType="num">
                                      <p:cBhvr>
                                        <p:cTn id="75"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76"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77"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78"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79"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80" dur="13">
                                          <p:stCondLst>
                                            <p:cond delay="325"/>
                                          </p:stCondLst>
                                        </p:cTn>
                                        <p:tgtEl>
                                          <p:spTgt spid="10"/>
                                        </p:tgtEl>
                                      </p:cBhvr>
                                      <p:to x="100000" y="60000"/>
                                    </p:animScale>
                                    <p:animScale>
                                      <p:cBhvr>
                                        <p:cTn id="81" dur="83" decel="50000">
                                          <p:stCondLst>
                                            <p:cond delay="338"/>
                                          </p:stCondLst>
                                        </p:cTn>
                                        <p:tgtEl>
                                          <p:spTgt spid="10"/>
                                        </p:tgtEl>
                                      </p:cBhvr>
                                      <p:to x="100000" y="100000"/>
                                    </p:animScale>
                                    <p:animScale>
                                      <p:cBhvr>
                                        <p:cTn id="82" dur="13">
                                          <p:stCondLst>
                                            <p:cond delay="656"/>
                                          </p:stCondLst>
                                        </p:cTn>
                                        <p:tgtEl>
                                          <p:spTgt spid="10"/>
                                        </p:tgtEl>
                                      </p:cBhvr>
                                      <p:to x="100000" y="80000"/>
                                    </p:animScale>
                                    <p:animScale>
                                      <p:cBhvr>
                                        <p:cTn id="83" dur="83" decel="50000">
                                          <p:stCondLst>
                                            <p:cond delay="669"/>
                                          </p:stCondLst>
                                        </p:cTn>
                                        <p:tgtEl>
                                          <p:spTgt spid="10"/>
                                        </p:tgtEl>
                                      </p:cBhvr>
                                      <p:to x="100000" y="100000"/>
                                    </p:animScale>
                                    <p:animScale>
                                      <p:cBhvr>
                                        <p:cTn id="84" dur="13">
                                          <p:stCondLst>
                                            <p:cond delay="821"/>
                                          </p:stCondLst>
                                        </p:cTn>
                                        <p:tgtEl>
                                          <p:spTgt spid="10"/>
                                        </p:tgtEl>
                                      </p:cBhvr>
                                      <p:to x="100000" y="90000"/>
                                    </p:animScale>
                                    <p:animScale>
                                      <p:cBhvr>
                                        <p:cTn id="85" dur="83" decel="50000">
                                          <p:stCondLst>
                                            <p:cond delay="834"/>
                                          </p:stCondLst>
                                        </p:cTn>
                                        <p:tgtEl>
                                          <p:spTgt spid="10"/>
                                        </p:tgtEl>
                                      </p:cBhvr>
                                      <p:to x="100000" y="100000"/>
                                    </p:animScale>
                                    <p:animScale>
                                      <p:cBhvr>
                                        <p:cTn id="86" dur="13">
                                          <p:stCondLst>
                                            <p:cond delay="904"/>
                                          </p:stCondLst>
                                        </p:cTn>
                                        <p:tgtEl>
                                          <p:spTgt spid="10"/>
                                        </p:tgtEl>
                                      </p:cBhvr>
                                      <p:to x="100000" y="95000"/>
                                    </p:animScale>
                                    <p:animScale>
                                      <p:cBhvr>
                                        <p:cTn id="87" dur="83" decel="50000">
                                          <p:stCondLst>
                                            <p:cond delay="917"/>
                                          </p:stCondLst>
                                        </p:cTn>
                                        <p:tgtEl>
                                          <p:spTgt spid="10"/>
                                        </p:tgtEl>
                                      </p:cBhvr>
                                      <p:to x="100000" y="100000"/>
                                    </p:animScale>
                                  </p:childTnLst>
                                </p:cTn>
                              </p:par>
                            </p:childTnLst>
                          </p:cTn>
                        </p:par>
                        <p:par>
                          <p:cTn id="88" fill="hold">
                            <p:stCondLst>
                              <p:cond delay="7000"/>
                            </p:stCondLst>
                            <p:childTnLst>
                              <p:par>
                                <p:cTn id="89" presetID="26" presetClass="entr" presetSubtype="0" fill="hold" grpId="0" nodeType="after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wipe(down)">
                                      <p:cBhvr>
                                        <p:cTn id="91" dur="290">
                                          <p:stCondLst>
                                            <p:cond delay="0"/>
                                          </p:stCondLst>
                                        </p:cTn>
                                        <p:tgtEl>
                                          <p:spTgt spid="11"/>
                                        </p:tgtEl>
                                      </p:cBhvr>
                                    </p:animEffect>
                                    <p:anim calcmode="lin" valueType="num">
                                      <p:cBhvr>
                                        <p:cTn id="92" dur="911"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93" dur="332"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94" dur="332" tmFilter="0, 0; 0.125,0.2665; 0.25,0.4; 0.375,0.465; 0.5,0.5;  0.625,0.535; 0.75,0.6; 0.875,0.7335; 1,1">
                                          <p:stCondLst>
                                            <p:cond delay="332"/>
                                          </p:stCondLst>
                                        </p:cTn>
                                        <p:tgtEl>
                                          <p:spTgt spid="11"/>
                                        </p:tgtEl>
                                        <p:attrNameLst>
                                          <p:attrName>ppt_y</p:attrName>
                                        </p:attrNameLst>
                                      </p:cBhvr>
                                      <p:tavLst>
                                        <p:tav tm="0" fmla="#ppt_y-sin(pi*$)/9">
                                          <p:val>
                                            <p:fltVal val="0"/>
                                          </p:val>
                                        </p:tav>
                                        <p:tav tm="100000">
                                          <p:val>
                                            <p:fltVal val="1"/>
                                          </p:val>
                                        </p:tav>
                                      </p:tavLst>
                                    </p:anim>
                                    <p:anim calcmode="lin" valueType="num">
                                      <p:cBhvr>
                                        <p:cTn id="95" dur="166" tmFilter="0, 0; 0.125,0.2665; 0.25,0.4; 0.375,0.465; 0.5,0.5;  0.625,0.535; 0.75,0.6; 0.875,0.7335; 1,1">
                                          <p:stCondLst>
                                            <p:cond delay="662"/>
                                          </p:stCondLst>
                                        </p:cTn>
                                        <p:tgtEl>
                                          <p:spTgt spid="11"/>
                                        </p:tgtEl>
                                        <p:attrNameLst>
                                          <p:attrName>ppt_y</p:attrName>
                                        </p:attrNameLst>
                                      </p:cBhvr>
                                      <p:tavLst>
                                        <p:tav tm="0" fmla="#ppt_y-sin(pi*$)/27">
                                          <p:val>
                                            <p:fltVal val="0"/>
                                          </p:val>
                                        </p:tav>
                                        <p:tav tm="100000">
                                          <p:val>
                                            <p:fltVal val="1"/>
                                          </p:val>
                                        </p:tav>
                                      </p:tavLst>
                                    </p:anim>
                                    <p:anim calcmode="lin" valueType="num">
                                      <p:cBhvr>
                                        <p:cTn id="96" dur="82" tmFilter="0, 0; 0.125,0.2665; 0.25,0.4; 0.375,0.465; 0.5,0.5;  0.625,0.535; 0.75,0.6; 0.875,0.7335; 1,1">
                                          <p:stCondLst>
                                            <p:cond delay="828"/>
                                          </p:stCondLst>
                                        </p:cTn>
                                        <p:tgtEl>
                                          <p:spTgt spid="11"/>
                                        </p:tgtEl>
                                        <p:attrNameLst>
                                          <p:attrName>ppt_y</p:attrName>
                                        </p:attrNameLst>
                                      </p:cBhvr>
                                      <p:tavLst>
                                        <p:tav tm="0" fmla="#ppt_y-sin(pi*$)/81">
                                          <p:val>
                                            <p:fltVal val="0"/>
                                          </p:val>
                                        </p:tav>
                                        <p:tav tm="100000">
                                          <p:val>
                                            <p:fltVal val="1"/>
                                          </p:val>
                                        </p:tav>
                                      </p:tavLst>
                                    </p:anim>
                                    <p:animScale>
                                      <p:cBhvr>
                                        <p:cTn id="97" dur="13">
                                          <p:stCondLst>
                                            <p:cond delay="325"/>
                                          </p:stCondLst>
                                        </p:cTn>
                                        <p:tgtEl>
                                          <p:spTgt spid="11"/>
                                        </p:tgtEl>
                                      </p:cBhvr>
                                      <p:to x="100000" y="60000"/>
                                    </p:animScale>
                                    <p:animScale>
                                      <p:cBhvr>
                                        <p:cTn id="98" dur="83" decel="50000">
                                          <p:stCondLst>
                                            <p:cond delay="338"/>
                                          </p:stCondLst>
                                        </p:cTn>
                                        <p:tgtEl>
                                          <p:spTgt spid="11"/>
                                        </p:tgtEl>
                                      </p:cBhvr>
                                      <p:to x="100000" y="100000"/>
                                    </p:animScale>
                                    <p:animScale>
                                      <p:cBhvr>
                                        <p:cTn id="99" dur="13">
                                          <p:stCondLst>
                                            <p:cond delay="656"/>
                                          </p:stCondLst>
                                        </p:cTn>
                                        <p:tgtEl>
                                          <p:spTgt spid="11"/>
                                        </p:tgtEl>
                                      </p:cBhvr>
                                      <p:to x="100000" y="80000"/>
                                    </p:animScale>
                                    <p:animScale>
                                      <p:cBhvr>
                                        <p:cTn id="100" dur="83" decel="50000">
                                          <p:stCondLst>
                                            <p:cond delay="669"/>
                                          </p:stCondLst>
                                        </p:cTn>
                                        <p:tgtEl>
                                          <p:spTgt spid="11"/>
                                        </p:tgtEl>
                                      </p:cBhvr>
                                      <p:to x="100000" y="100000"/>
                                    </p:animScale>
                                    <p:animScale>
                                      <p:cBhvr>
                                        <p:cTn id="101" dur="13">
                                          <p:stCondLst>
                                            <p:cond delay="821"/>
                                          </p:stCondLst>
                                        </p:cTn>
                                        <p:tgtEl>
                                          <p:spTgt spid="11"/>
                                        </p:tgtEl>
                                      </p:cBhvr>
                                      <p:to x="100000" y="90000"/>
                                    </p:animScale>
                                    <p:animScale>
                                      <p:cBhvr>
                                        <p:cTn id="102" dur="83" decel="50000">
                                          <p:stCondLst>
                                            <p:cond delay="834"/>
                                          </p:stCondLst>
                                        </p:cTn>
                                        <p:tgtEl>
                                          <p:spTgt spid="11"/>
                                        </p:tgtEl>
                                      </p:cBhvr>
                                      <p:to x="100000" y="100000"/>
                                    </p:animScale>
                                    <p:animScale>
                                      <p:cBhvr>
                                        <p:cTn id="103" dur="13">
                                          <p:stCondLst>
                                            <p:cond delay="904"/>
                                          </p:stCondLst>
                                        </p:cTn>
                                        <p:tgtEl>
                                          <p:spTgt spid="11"/>
                                        </p:tgtEl>
                                      </p:cBhvr>
                                      <p:to x="100000" y="95000"/>
                                    </p:animScale>
                                    <p:animScale>
                                      <p:cBhvr>
                                        <p:cTn id="104" dur="83" decel="50000">
                                          <p:stCondLst>
                                            <p:cond delay="917"/>
                                          </p:stCondLst>
                                        </p:cTn>
                                        <p:tgtEl>
                                          <p:spTgt spid="11"/>
                                        </p:tgtEl>
                                      </p:cBhvr>
                                      <p:to x="100000" y="100000"/>
                                    </p:animScale>
                                  </p:childTnLst>
                                </p:cTn>
                              </p:par>
                            </p:childTnLst>
                          </p:cTn>
                        </p:par>
                        <p:par>
                          <p:cTn id="105" fill="hold">
                            <p:stCondLst>
                              <p:cond delay="8000"/>
                            </p:stCondLst>
                            <p:childTnLst>
                              <p:par>
                                <p:cTn id="106" presetID="26" presetClass="entr" presetSubtype="0" fill="hold" grpId="0" nodeType="afterEffect">
                                  <p:stCondLst>
                                    <p:cond delay="0"/>
                                  </p:stCondLst>
                                  <p:childTnLst>
                                    <p:set>
                                      <p:cBhvr>
                                        <p:cTn id="107" dur="1" fill="hold">
                                          <p:stCondLst>
                                            <p:cond delay="0"/>
                                          </p:stCondLst>
                                        </p:cTn>
                                        <p:tgtEl>
                                          <p:spTgt spid="12"/>
                                        </p:tgtEl>
                                        <p:attrNameLst>
                                          <p:attrName>style.visibility</p:attrName>
                                        </p:attrNameLst>
                                      </p:cBhvr>
                                      <p:to>
                                        <p:strVal val="visible"/>
                                      </p:to>
                                    </p:set>
                                    <p:animEffect transition="in" filter="wipe(down)">
                                      <p:cBhvr>
                                        <p:cTn id="108" dur="290">
                                          <p:stCondLst>
                                            <p:cond delay="0"/>
                                          </p:stCondLst>
                                        </p:cTn>
                                        <p:tgtEl>
                                          <p:spTgt spid="12"/>
                                        </p:tgtEl>
                                      </p:cBhvr>
                                    </p:animEffect>
                                    <p:anim calcmode="lin" valueType="num">
                                      <p:cBhvr>
                                        <p:cTn id="109"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10"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11"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12"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13"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14" dur="13">
                                          <p:stCondLst>
                                            <p:cond delay="325"/>
                                          </p:stCondLst>
                                        </p:cTn>
                                        <p:tgtEl>
                                          <p:spTgt spid="12"/>
                                        </p:tgtEl>
                                      </p:cBhvr>
                                      <p:to x="100000" y="60000"/>
                                    </p:animScale>
                                    <p:animScale>
                                      <p:cBhvr>
                                        <p:cTn id="115" dur="83" decel="50000">
                                          <p:stCondLst>
                                            <p:cond delay="338"/>
                                          </p:stCondLst>
                                        </p:cTn>
                                        <p:tgtEl>
                                          <p:spTgt spid="12"/>
                                        </p:tgtEl>
                                      </p:cBhvr>
                                      <p:to x="100000" y="100000"/>
                                    </p:animScale>
                                    <p:animScale>
                                      <p:cBhvr>
                                        <p:cTn id="116" dur="13">
                                          <p:stCondLst>
                                            <p:cond delay="656"/>
                                          </p:stCondLst>
                                        </p:cTn>
                                        <p:tgtEl>
                                          <p:spTgt spid="12"/>
                                        </p:tgtEl>
                                      </p:cBhvr>
                                      <p:to x="100000" y="80000"/>
                                    </p:animScale>
                                    <p:animScale>
                                      <p:cBhvr>
                                        <p:cTn id="117" dur="83" decel="50000">
                                          <p:stCondLst>
                                            <p:cond delay="669"/>
                                          </p:stCondLst>
                                        </p:cTn>
                                        <p:tgtEl>
                                          <p:spTgt spid="12"/>
                                        </p:tgtEl>
                                      </p:cBhvr>
                                      <p:to x="100000" y="100000"/>
                                    </p:animScale>
                                    <p:animScale>
                                      <p:cBhvr>
                                        <p:cTn id="118" dur="13">
                                          <p:stCondLst>
                                            <p:cond delay="821"/>
                                          </p:stCondLst>
                                        </p:cTn>
                                        <p:tgtEl>
                                          <p:spTgt spid="12"/>
                                        </p:tgtEl>
                                      </p:cBhvr>
                                      <p:to x="100000" y="90000"/>
                                    </p:animScale>
                                    <p:animScale>
                                      <p:cBhvr>
                                        <p:cTn id="119" dur="83" decel="50000">
                                          <p:stCondLst>
                                            <p:cond delay="834"/>
                                          </p:stCondLst>
                                        </p:cTn>
                                        <p:tgtEl>
                                          <p:spTgt spid="12"/>
                                        </p:tgtEl>
                                      </p:cBhvr>
                                      <p:to x="100000" y="100000"/>
                                    </p:animScale>
                                    <p:animScale>
                                      <p:cBhvr>
                                        <p:cTn id="120" dur="13">
                                          <p:stCondLst>
                                            <p:cond delay="904"/>
                                          </p:stCondLst>
                                        </p:cTn>
                                        <p:tgtEl>
                                          <p:spTgt spid="12"/>
                                        </p:tgtEl>
                                      </p:cBhvr>
                                      <p:to x="100000" y="95000"/>
                                    </p:animScale>
                                    <p:animScale>
                                      <p:cBhvr>
                                        <p:cTn id="121" dur="83" decel="50000">
                                          <p:stCondLst>
                                            <p:cond delay="917"/>
                                          </p:stCondLst>
                                        </p:cTn>
                                        <p:tgtEl>
                                          <p:spTgt spid="12"/>
                                        </p:tgtEl>
                                      </p:cBhvr>
                                      <p:to x="100000" y="100000"/>
                                    </p:animScale>
                                  </p:childTnLst>
                                </p:cTn>
                              </p:par>
                            </p:childTnLst>
                          </p:cTn>
                        </p:par>
                        <p:par>
                          <p:cTn id="122" fill="hold">
                            <p:stCondLst>
                              <p:cond delay="9000"/>
                            </p:stCondLst>
                            <p:childTnLst>
                              <p:par>
                                <p:cTn id="123" presetID="26" presetClass="entr" presetSubtype="0" fill="hold" grpId="0" nodeType="afterEffect">
                                  <p:stCondLst>
                                    <p:cond delay="0"/>
                                  </p:stCondLst>
                                  <p:childTnLst>
                                    <p:set>
                                      <p:cBhvr>
                                        <p:cTn id="124" dur="1" fill="hold">
                                          <p:stCondLst>
                                            <p:cond delay="0"/>
                                          </p:stCondLst>
                                        </p:cTn>
                                        <p:tgtEl>
                                          <p:spTgt spid="13"/>
                                        </p:tgtEl>
                                        <p:attrNameLst>
                                          <p:attrName>style.visibility</p:attrName>
                                        </p:attrNameLst>
                                      </p:cBhvr>
                                      <p:to>
                                        <p:strVal val="visible"/>
                                      </p:to>
                                    </p:set>
                                    <p:animEffect transition="in" filter="wipe(down)">
                                      <p:cBhvr>
                                        <p:cTn id="125" dur="290">
                                          <p:stCondLst>
                                            <p:cond delay="0"/>
                                          </p:stCondLst>
                                        </p:cTn>
                                        <p:tgtEl>
                                          <p:spTgt spid="13"/>
                                        </p:tgtEl>
                                      </p:cBhvr>
                                    </p:animEffect>
                                    <p:anim calcmode="lin" valueType="num">
                                      <p:cBhvr>
                                        <p:cTn id="126"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27"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28"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29"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30"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1" dur="13">
                                          <p:stCondLst>
                                            <p:cond delay="325"/>
                                          </p:stCondLst>
                                        </p:cTn>
                                        <p:tgtEl>
                                          <p:spTgt spid="13"/>
                                        </p:tgtEl>
                                      </p:cBhvr>
                                      <p:to x="100000" y="60000"/>
                                    </p:animScale>
                                    <p:animScale>
                                      <p:cBhvr>
                                        <p:cTn id="132" dur="83" decel="50000">
                                          <p:stCondLst>
                                            <p:cond delay="338"/>
                                          </p:stCondLst>
                                        </p:cTn>
                                        <p:tgtEl>
                                          <p:spTgt spid="13"/>
                                        </p:tgtEl>
                                      </p:cBhvr>
                                      <p:to x="100000" y="100000"/>
                                    </p:animScale>
                                    <p:animScale>
                                      <p:cBhvr>
                                        <p:cTn id="133" dur="13">
                                          <p:stCondLst>
                                            <p:cond delay="656"/>
                                          </p:stCondLst>
                                        </p:cTn>
                                        <p:tgtEl>
                                          <p:spTgt spid="13"/>
                                        </p:tgtEl>
                                      </p:cBhvr>
                                      <p:to x="100000" y="80000"/>
                                    </p:animScale>
                                    <p:animScale>
                                      <p:cBhvr>
                                        <p:cTn id="134" dur="83" decel="50000">
                                          <p:stCondLst>
                                            <p:cond delay="669"/>
                                          </p:stCondLst>
                                        </p:cTn>
                                        <p:tgtEl>
                                          <p:spTgt spid="13"/>
                                        </p:tgtEl>
                                      </p:cBhvr>
                                      <p:to x="100000" y="100000"/>
                                    </p:animScale>
                                    <p:animScale>
                                      <p:cBhvr>
                                        <p:cTn id="135" dur="13">
                                          <p:stCondLst>
                                            <p:cond delay="821"/>
                                          </p:stCondLst>
                                        </p:cTn>
                                        <p:tgtEl>
                                          <p:spTgt spid="13"/>
                                        </p:tgtEl>
                                      </p:cBhvr>
                                      <p:to x="100000" y="90000"/>
                                    </p:animScale>
                                    <p:animScale>
                                      <p:cBhvr>
                                        <p:cTn id="136" dur="83" decel="50000">
                                          <p:stCondLst>
                                            <p:cond delay="834"/>
                                          </p:stCondLst>
                                        </p:cTn>
                                        <p:tgtEl>
                                          <p:spTgt spid="13"/>
                                        </p:tgtEl>
                                      </p:cBhvr>
                                      <p:to x="100000" y="100000"/>
                                    </p:animScale>
                                    <p:animScale>
                                      <p:cBhvr>
                                        <p:cTn id="137" dur="13">
                                          <p:stCondLst>
                                            <p:cond delay="904"/>
                                          </p:stCondLst>
                                        </p:cTn>
                                        <p:tgtEl>
                                          <p:spTgt spid="13"/>
                                        </p:tgtEl>
                                      </p:cBhvr>
                                      <p:to x="100000" y="95000"/>
                                    </p:animScale>
                                    <p:animScale>
                                      <p:cBhvr>
                                        <p:cTn id="138" dur="83" decel="50000">
                                          <p:stCondLst>
                                            <p:cond delay="917"/>
                                          </p:stCondLst>
                                        </p:cTn>
                                        <p:tgtEl>
                                          <p:spTgt spid="13"/>
                                        </p:tgtEl>
                                      </p:cBhvr>
                                      <p:to x="100000" y="100000"/>
                                    </p:animScale>
                                  </p:childTnLst>
                                </p:cTn>
                              </p:par>
                            </p:childTnLst>
                          </p:cTn>
                        </p:par>
                        <p:par>
                          <p:cTn id="139" fill="hold">
                            <p:stCondLst>
                              <p:cond delay="10000"/>
                            </p:stCondLst>
                            <p:childTnLst>
                              <p:par>
                                <p:cTn id="140" presetID="26" presetClass="entr" presetSubtype="0" fill="hold" grpId="0" nodeType="afterEffect">
                                  <p:stCondLst>
                                    <p:cond delay="0"/>
                                  </p:stCondLst>
                                  <p:childTnLst>
                                    <p:set>
                                      <p:cBhvr>
                                        <p:cTn id="141" dur="1" fill="hold">
                                          <p:stCondLst>
                                            <p:cond delay="0"/>
                                          </p:stCondLst>
                                        </p:cTn>
                                        <p:tgtEl>
                                          <p:spTgt spid="14"/>
                                        </p:tgtEl>
                                        <p:attrNameLst>
                                          <p:attrName>style.visibility</p:attrName>
                                        </p:attrNameLst>
                                      </p:cBhvr>
                                      <p:to>
                                        <p:strVal val="visible"/>
                                      </p:to>
                                    </p:set>
                                    <p:animEffect transition="in" filter="wipe(down)">
                                      <p:cBhvr>
                                        <p:cTn id="142" dur="290">
                                          <p:stCondLst>
                                            <p:cond delay="0"/>
                                          </p:stCondLst>
                                        </p:cTn>
                                        <p:tgtEl>
                                          <p:spTgt spid="14"/>
                                        </p:tgtEl>
                                      </p:cBhvr>
                                    </p:animEffect>
                                    <p:anim calcmode="lin" valueType="num">
                                      <p:cBhvr>
                                        <p:cTn id="143"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144"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45"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146"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147"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148" dur="13">
                                          <p:stCondLst>
                                            <p:cond delay="325"/>
                                          </p:stCondLst>
                                        </p:cTn>
                                        <p:tgtEl>
                                          <p:spTgt spid="14"/>
                                        </p:tgtEl>
                                      </p:cBhvr>
                                      <p:to x="100000" y="60000"/>
                                    </p:animScale>
                                    <p:animScale>
                                      <p:cBhvr>
                                        <p:cTn id="149" dur="83" decel="50000">
                                          <p:stCondLst>
                                            <p:cond delay="338"/>
                                          </p:stCondLst>
                                        </p:cTn>
                                        <p:tgtEl>
                                          <p:spTgt spid="14"/>
                                        </p:tgtEl>
                                      </p:cBhvr>
                                      <p:to x="100000" y="100000"/>
                                    </p:animScale>
                                    <p:animScale>
                                      <p:cBhvr>
                                        <p:cTn id="150" dur="13">
                                          <p:stCondLst>
                                            <p:cond delay="656"/>
                                          </p:stCondLst>
                                        </p:cTn>
                                        <p:tgtEl>
                                          <p:spTgt spid="14"/>
                                        </p:tgtEl>
                                      </p:cBhvr>
                                      <p:to x="100000" y="80000"/>
                                    </p:animScale>
                                    <p:animScale>
                                      <p:cBhvr>
                                        <p:cTn id="151" dur="83" decel="50000">
                                          <p:stCondLst>
                                            <p:cond delay="669"/>
                                          </p:stCondLst>
                                        </p:cTn>
                                        <p:tgtEl>
                                          <p:spTgt spid="14"/>
                                        </p:tgtEl>
                                      </p:cBhvr>
                                      <p:to x="100000" y="100000"/>
                                    </p:animScale>
                                    <p:animScale>
                                      <p:cBhvr>
                                        <p:cTn id="152" dur="13">
                                          <p:stCondLst>
                                            <p:cond delay="821"/>
                                          </p:stCondLst>
                                        </p:cTn>
                                        <p:tgtEl>
                                          <p:spTgt spid="14"/>
                                        </p:tgtEl>
                                      </p:cBhvr>
                                      <p:to x="100000" y="90000"/>
                                    </p:animScale>
                                    <p:animScale>
                                      <p:cBhvr>
                                        <p:cTn id="153" dur="83" decel="50000">
                                          <p:stCondLst>
                                            <p:cond delay="834"/>
                                          </p:stCondLst>
                                        </p:cTn>
                                        <p:tgtEl>
                                          <p:spTgt spid="14"/>
                                        </p:tgtEl>
                                      </p:cBhvr>
                                      <p:to x="100000" y="100000"/>
                                    </p:animScale>
                                    <p:animScale>
                                      <p:cBhvr>
                                        <p:cTn id="154" dur="13">
                                          <p:stCondLst>
                                            <p:cond delay="904"/>
                                          </p:stCondLst>
                                        </p:cTn>
                                        <p:tgtEl>
                                          <p:spTgt spid="14"/>
                                        </p:tgtEl>
                                      </p:cBhvr>
                                      <p:to x="100000" y="95000"/>
                                    </p:animScale>
                                    <p:animScale>
                                      <p:cBhvr>
                                        <p:cTn id="155" dur="83" decel="50000">
                                          <p:stCondLst>
                                            <p:cond delay="917"/>
                                          </p:stCondLst>
                                        </p:cTn>
                                        <p:tgtEl>
                                          <p:spTgt spid="14"/>
                                        </p:tgtEl>
                                      </p:cBhvr>
                                      <p:to x="100000" y="100000"/>
                                    </p:animScale>
                                  </p:childTnLst>
                                </p:cTn>
                              </p:par>
                            </p:childTnLst>
                          </p:cTn>
                        </p:par>
                        <p:par>
                          <p:cTn id="156" fill="hold">
                            <p:stCondLst>
                              <p:cond delay="11000"/>
                            </p:stCondLst>
                            <p:childTnLst>
                              <p:par>
                                <p:cTn id="157" presetID="26" presetClass="entr" presetSubtype="0" fill="hold" grpId="0" nodeType="afterEffect">
                                  <p:stCondLst>
                                    <p:cond delay="0"/>
                                  </p:stCondLst>
                                  <p:childTnLst>
                                    <p:set>
                                      <p:cBhvr>
                                        <p:cTn id="158" dur="1" fill="hold">
                                          <p:stCondLst>
                                            <p:cond delay="0"/>
                                          </p:stCondLst>
                                        </p:cTn>
                                        <p:tgtEl>
                                          <p:spTgt spid="15"/>
                                        </p:tgtEl>
                                        <p:attrNameLst>
                                          <p:attrName>style.visibility</p:attrName>
                                        </p:attrNameLst>
                                      </p:cBhvr>
                                      <p:to>
                                        <p:strVal val="visible"/>
                                      </p:to>
                                    </p:set>
                                    <p:animEffect transition="in" filter="wipe(down)">
                                      <p:cBhvr>
                                        <p:cTn id="159" dur="290">
                                          <p:stCondLst>
                                            <p:cond delay="0"/>
                                          </p:stCondLst>
                                        </p:cTn>
                                        <p:tgtEl>
                                          <p:spTgt spid="15"/>
                                        </p:tgtEl>
                                      </p:cBhvr>
                                    </p:animEffect>
                                    <p:anim calcmode="lin" valueType="num">
                                      <p:cBhvr>
                                        <p:cTn id="160"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61"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62"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163"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164"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165" dur="13">
                                          <p:stCondLst>
                                            <p:cond delay="325"/>
                                          </p:stCondLst>
                                        </p:cTn>
                                        <p:tgtEl>
                                          <p:spTgt spid="15"/>
                                        </p:tgtEl>
                                      </p:cBhvr>
                                      <p:to x="100000" y="60000"/>
                                    </p:animScale>
                                    <p:animScale>
                                      <p:cBhvr>
                                        <p:cTn id="166" dur="83" decel="50000">
                                          <p:stCondLst>
                                            <p:cond delay="338"/>
                                          </p:stCondLst>
                                        </p:cTn>
                                        <p:tgtEl>
                                          <p:spTgt spid="15"/>
                                        </p:tgtEl>
                                      </p:cBhvr>
                                      <p:to x="100000" y="100000"/>
                                    </p:animScale>
                                    <p:animScale>
                                      <p:cBhvr>
                                        <p:cTn id="167" dur="13">
                                          <p:stCondLst>
                                            <p:cond delay="656"/>
                                          </p:stCondLst>
                                        </p:cTn>
                                        <p:tgtEl>
                                          <p:spTgt spid="15"/>
                                        </p:tgtEl>
                                      </p:cBhvr>
                                      <p:to x="100000" y="80000"/>
                                    </p:animScale>
                                    <p:animScale>
                                      <p:cBhvr>
                                        <p:cTn id="168" dur="83" decel="50000">
                                          <p:stCondLst>
                                            <p:cond delay="669"/>
                                          </p:stCondLst>
                                        </p:cTn>
                                        <p:tgtEl>
                                          <p:spTgt spid="15"/>
                                        </p:tgtEl>
                                      </p:cBhvr>
                                      <p:to x="100000" y="100000"/>
                                    </p:animScale>
                                    <p:animScale>
                                      <p:cBhvr>
                                        <p:cTn id="169" dur="13">
                                          <p:stCondLst>
                                            <p:cond delay="821"/>
                                          </p:stCondLst>
                                        </p:cTn>
                                        <p:tgtEl>
                                          <p:spTgt spid="15"/>
                                        </p:tgtEl>
                                      </p:cBhvr>
                                      <p:to x="100000" y="90000"/>
                                    </p:animScale>
                                    <p:animScale>
                                      <p:cBhvr>
                                        <p:cTn id="170" dur="83" decel="50000">
                                          <p:stCondLst>
                                            <p:cond delay="834"/>
                                          </p:stCondLst>
                                        </p:cTn>
                                        <p:tgtEl>
                                          <p:spTgt spid="15"/>
                                        </p:tgtEl>
                                      </p:cBhvr>
                                      <p:to x="100000" y="100000"/>
                                    </p:animScale>
                                    <p:animScale>
                                      <p:cBhvr>
                                        <p:cTn id="171" dur="13">
                                          <p:stCondLst>
                                            <p:cond delay="904"/>
                                          </p:stCondLst>
                                        </p:cTn>
                                        <p:tgtEl>
                                          <p:spTgt spid="15"/>
                                        </p:tgtEl>
                                      </p:cBhvr>
                                      <p:to x="100000" y="95000"/>
                                    </p:animScale>
                                    <p:animScale>
                                      <p:cBhvr>
                                        <p:cTn id="172" dur="83" decel="50000">
                                          <p:stCondLst>
                                            <p:cond delay="917"/>
                                          </p:stCondLst>
                                        </p:cTn>
                                        <p:tgtEl>
                                          <p:spTgt spid="15"/>
                                        </p:tgtEl>
                                      </p:cBhvr>
                                      <p:to x="100000" y="100000"/>
                                    </p:animScale>
                                  </p:childTnLst>
                                </p:cTn>
                              </p:par>
                            </p:childTnLst>
                          </p:cTn>
                        </p:par>
                        <p:par>
                          <p:cTn id="173" fill="hold">
                            <p:stCondLst>
                              <p:cond delay="12000"/>
                            </p:stCondLst>
                            <p:childTnLst>
                              <p:par>
                                <p:cTn id="174" presetID="26" presetClass="entr" presetSubtype="0" fill="hold" grpId="0" nodeType="afterEffect">
                                  <p:stCondLst>
                                    <p:cond delay="0"/>
                                  </p:stCondLst>
                                  <p:childTnLst>
                                    <p:set>
                                      <p:cBhvr>
                                        <p:cTn id="175" dur="1" fill="hold">
                                          <p:stCondLst>
                                            <p:cond delay="0"/>
                                          </p:stCondLst>
                                        </p:cTn>
                                        <p:tgtEl>
                                          <p:spTgt spid="16"/>
                                        </p:tgtEl>
                                        <p:attrNameLst>
                                          <p:attrName>style.visibility</p:attrName>
                                        </p:attrNameLst>
                                      </p:cBhvr>
                                      <p:to>
                                        <p:strVal val="visible"/>
                                      </p:to>
                                    </p:set>
                                    <p:animEffect transition="in" filter="wipe(down)">
                                      <p:cBhvr>
                                        <p:cTn id="176" dur="290">
                                          <p:stCondLst>
                                            <p:cond delay="0"/>
                                          </p:stCondLst>
                                        </p:cTn>
                                        <p:tgtEl>
                                          <p:spTgt spid="16"/>
                                        </p:tgtEl>
                                      </p:cBhvr>
                                    </p:animEffect>
                                    <p:anim calcmode="lin" valueType="num">
                                      <p:cBhvr>
                                        <p:cTn id="177" dur="911"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178" dur="332"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179" dur="332" tmFilter="0, 0; 0.125,0.2665; 0.25,0.4; 0.375,0.465; 0.5,0.5;  0.625,0.535; 0.75,0.6; 0.875,0.7335; 1,1">
                                          <p:stCondLst>
                                            <p:cond delay="332"/>
                                          </p:stCondLst>
                                        </p:cTn>
                                        <p:tgtEl>
                                          <p:spTgt spid="16"/>
                                        </p:tgtEl>
                                        <p:attrNameLst>
                                          <p:attrName>ppt_y</p:attrName>
                                        </p:attrNameLst>
                                      </p:cBhvr>
                                      <p:tavLst>
                                        <p:tav tm="0" fmla="#ppt_y-sin(pi*$)/9">
                                          <p:val>
                                            <p:fltVal val="0"/>
                                          </p:val>
                                        </p:tav>
                                        <p:tav tm="100000">
                                          <p:val>
                                            <p:fltVal val="1"/>
                                          </p:val>
                                        </p:tav>
                                      </p:tavLst>
                                    </p:anim>
                                    <p:anim calcmode="lin" valueType="num">
                                      <p:cBhvr>
                                        <p:cTn id="180" dur="166" tmFilter="0, 0; 0.125,0.2665; 0.25,0.4; 0.375,0.465; 0.5,0.5;  0.625,0.535; 0.75,0.6; 0.875,0.7335; 1,1">
                                          <p:stCondLst>
                                            <p:cond delay="662"/>
                                          </p:stCondLst>
                                        </p:cTn>
                                        <p:tgtEl>
                                          <p:spTgt spid="16"/>
                                        </p:tgtEl>
                                        <p:attrNameLst>
                                          <p:attrName>ppt_y</p:attrName>
                                        </p:attrNameLst>
                                      </p:cBhvr>
                                      <p:tavLst>
                                        <p:tav tm="0" fmla="#ppt_y-sin(pi*$)/27">
                                          <p:val>
                                            <p:fltVal val="0"/>
                                          </p:val>
                                        </p:tav>
                                        <p:tav tm="100000">
                                          <p:val>
                                            <p:fltVal val="1"/>
                                          </p:val>
                                        </p:tav>
                                      </p:tavLst>
                                    </p:anim>
                                    <p:anim calcmode="lin" valueType="num">
                                      <p:cBhvr>
                                        <p:cTn id="181" dur="82" tmFilter="0, 0; 0.125,0.2665; 0.25,0.4; 0.375,0.465; 0.5,0.5;  0.625,0.535; 0.75,0.6; 0.875,0.7335; 1,1">
                                          <p:stCondLst>
                                            <p:cond delay="828"/>
                                          </p:stCondLst>
                                        </p:cTn>
                                        <p:tgtEl>
                                          <p:spTgt spid="16"/>
                                        </p:tgtEl>
                                        <p:attrNameLst>
                                          <p:attrName>ppt_y</p:attrName>
                                        </p:attrNameLst>
                                      </p:cBhvr>
                                      <p:tavLst>
                                        <p:tav tm="0" fmla="#ppt_y-sin(pi*$)/81">
                                          <p:val>
                                            <p:fltVal val="0"/>
                                          </p:val>
                                        </p:tav>
                                        <p:tav tm="100000">
                                          <p:val>
                                            <p:fltVal val="1"/>
                                          </p:val>
                                        </p:tav>
                                      </p:tavLst>
                                    </p:anim>
                                    <p:animScale>
                                      <p:cBhvr>
                                        <p:cTn id="182" dur="13">
                                          <p:stCondLst>
                                            <p:cond delay="325"/>
                                          </p:stCondLst>
                                        </p:cTn>
                                        <p:tgtEl>
                                          <p:spTgt spid="16"/>
                                        </p:tgtEl>
                                      </p:cBhvr>
                                      <p:to x="100000" y="60000"/>
                                    </p:animScale>
                                    <p:animScale>
                                      <p:cBhvr>
                                        <p:cTn id="183" dur="83" decel="50000">
                                          <p:stCondLst>
                                            <p:cond delay="338"/>
                                          </p:stCondLst>
                                        </p:cTn>
                                        <p:tgtEl>
                                          <p:spTgt spid="16"/>
                                        </p:tgtEl>
                                      </p:cBhvr>
                                      <p:to x="100000" y="100000"/>
                                    </p:animScale>
                                    <p:animScale>
                                      <p:cBhvr>
                                        <p:cTn id="184" dur="13">
                                          <p:stCondLst>
                                            <p:cond delay="656"/>
                                          </p:stCondLst>
                                        </p:cTn>
                                        <p:tgtEl>
                                          <p:spTgt spid="16"/>
                                        </p:tgtEl>
                                      </p:cBhvr>
                                      <p:to x="100000" y="80000"/>
                                    </p:animScale>
                                    <p:animScale>
                                      <p:cBhvr>
                                        <p:cTn id="185" dur="83" decel="50000">
                                          <p:stCondLst>
                                            <p:cond delay="669"/>
                                          </p:stCondLst>
                                        </p:cTn>
                                        <p:tgtEl>
                                          <p:spTgt spid="16"/>
                                        </p:tgtEl>
                                      </p:cBhvr>
                                      <p:to x="100000" y="100000"/>
                                    </p:animScale>
                                    <p:animScale>
                                      <p:cBhvr>
                                        <p:cTn id="186" dur="13">
                                          <p:stCondLst>
                                            <p:cond delay="821"/>
                                          </p:stCondLst>
                                        </p:cTn>
                                        <p:tgtEl>
                                          <p:spTgt spid="16"/>
                                        </p:tgtEl>
                                      </p:cBhvr>
                                      <p:to x="100000" y="90000"/>
                                    </p:animScale>
                                    <p:animScale>
                                      <p:cBhvr>
                                        <p:cTn id="187" dur="83" decel="50000">
                                          <p:stCondLst>
                                            <p:cond delay="834"/>
                                          </p:stCondLst>
                                        </p:cTn>
                                        <p:tgtEl>
                                          <p:spTgt spid="16"/>
                                        </p:tgtEl>
                                      </p:cBhvr>
                                      <p:to x="100000" y="100000"/>
                                    </p:animScale>
                                    <p:animScale>
                                      <p:cBhvr>
                                        <p:cTn id="188" dur="13">
                                          <p:stCondLst>
                                            <p:cond delay="904"/>
                                          </p:stCondLst>
                                        </p:cTn>
                                        <p:tgtEl>
                                          <p:spTgt spid="16"/>
                                        </p:tgtEl>
                                      </p:cBhvr>
                                      <p:to x="100000" y="95000"/>
                                    </p:animScale>
                                    <p:animScale>
                                      <p:cBhvr>
                                        <p:cTn id="189" dur="83" decel="50000">
                                          <p:stCondLst>
                                            <p:cond delay="917"/>
                                          </p:stCondLst>
                                        </p:cTn>
                                        <p:tgtEl>
                                          <p:spTgt spid="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ounded Rectangle 3"/>
          <p:cNvSpPr/>
          <p:nvPr/>
        </p:nvSpPr>
        <p:spPr>
          <a:xfrm>
            <a:off x="0" y="0"/>
            <a:ext cx="9144000" cy="6858000"/>
          </a:xfrm>
          <a:prstGeom prst="roundRect">
            <a:avLst/>
          </a:prstGeom>
          <a:solidFill>
            <a:srgbClr val="4F26E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698500" h="6985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fa-IR" sz="3600">
              <a:cs typeface="B Titr" pitchFamily="2" charset="-78"/>
            </a:endParaRPr>
          </a:p>
        </p:txBody>
      </p:sp>
      <p:sp>
        <p:nvSpPr>
          <p:cNvPr id="5" name="Rounded Rectangle 4"/>
          <p:cNvSpPr/>
          <p:nvPr/>
        </p:nvSpPr>
        <p:spPr>
          <a:xfrm>
            <a:off x="533400" y="457200"/>
            <a:ext cx="8077200" cy="4724400"/>
          </a:xfrm>
          <a:prstGeom prst="roundRect">
            <a:avLst/>
          </a:prstGeom>
          <a:solidFill>
            <a:srgbClr val="4F26E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635000" h="4508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3600" b="1" dirty="0" smtClean="0">
                <a:cs typeface="B Badr" pitchFamily="2" charset="-78"/>
              </a:rPr>
              <a:t>فَوَجَدا عَبْداً مِنْ عِبادِنا آتَيْناهُ رَحْمَةً مِنْ عِنْدِنا وَ عَلَّمْناهُ مِنْ لَدُنَّا عِلْماً (65)</a:t>
            </a:r>
          </a:p>
          <a:p>
            <a:pPr algn="ctr" rtl="1"/>
            <a:r>
              <a:rPr lang="fa-IR" sz="2000" dirty="0" smtClean="0">
                <a:cs typeface="B Titr" pitchFamily="2" charset="-78"/>
              </a:rPr>
              <a:t>(در آن جا) بنده‏اى از بندگان ما را يافتند كه رحمت(و موهبت عظيمى) از سوى خود به او داده، و علم فراوانى از نزد خود به او آموخته بوديم. (65)</a:t>
            </a:r>
            <a:endParaRPr lang="fa-IR" sz="2000" dirty="0">
              <a:cs typeface="B Titr" pitchFamily="2" charset="-78"/>
            </a:endParaRPr>
          </a:p>
        </p:txBody>
      </p:sp>
      <p:sp>
        <p:nvSpPr>
          <p:cNvPr id="6" name="Oval 5"/>
          <p:cNvSpPr/>
          <p:nvPr/>
        </p:nvSpPr>
        <p:spPr>
          <a:xfrm>
            <a:off x="6477000" y="4800600"/>
            <a:ext cx="1981200" cy="1828800"/>
          </a:xfrm>
          <a:prstGeom prst="ellipse">
            <a:avLst/>
          </a:prstGeom>
          <a:solidFill>
            <a:srgbClr val="4F26E6"/>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3600" dirty="0" smtClean="0">
                <a:cs typeface="B Titr" pitchFamily="2" charset="-78"/>
              </a:rPr>
              <a:t>نکته ها </a:t>
            </a:r>
            <a:endParaRPr lang="fa-IR" sz="3600" dirty="0">
              <a:cs typeface="B Titr" pitchFamily="2" charset="-78"/>
            </a:endParaRPr>
          </a:p>
        </p:txBody>
      </p:sp>
      <p:sp>
        <p:nvSpPr>
          <p:cNvPr id="7" name="Oval 6"/>
          <p:cNvSpPr/>
          <p:nvPr/>
        </p:nvSpPr>
        <p:spPr>
          <a:xfrm>
            <a:off x="685800" y="4800600"/>
            <a:ext cx="1981200" cy="1828800"/>
          </a:xfrm>
          <a:prstGeom prst="ellipse">
            <a:avLst/>
          </a:prstGeom>
          <a:solidFill>
            <a:srgbClr val="4F26E6"/>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3600" dirty="0" smtClean="0">
                <a:cs typeface="B Titr" pitchFamily="2" charset="-78"/>
              </a:rPr>
              <a:t>پیام ها</a:t>
            </a:r>
            <a:endParaRPr lang="fa-IR" sz="3600" dirty="0">
              <a:cs typeface="B Titr" pitchFamily="2" charset="-78"/>
            </a:endParaRPr>
          </a:p>
        </p:txBody>
      </p:sp>
      <p:sp>
        <p:nvSpPr>
          <p:cNvPr id="9" name="Rectangle 8"/>
          <p:cNvSpPr/>
          <p:nvPr/>
        </p:nvSpPr>
        <p:spPr>
          <a:xfrm>
            <a:off x="3317446" y="5648980"/>
            <a:ext cx="2473754" cy="523220"/>
          </a:xfrm>
          <a:prstGeom prst="rect">
            <a:avLst/>
          </a:prstGeom>
        </p:spPr>
        <p:txBody>
          <a:bodyPr wrap="none">
            <a:spAutoFit/>
          </a:bodyPr>
          <a:lstStyle/>
          <a:p>
            <a:r>
              <a:rPr lang="fa-IR" sz="2800" dirty="0" smtClean="0">
                <a:cs typeface="B Titr" pitchFamily="2" charset="-78"/>
              </a:rPr>
              <a:t>در جستجوی استاد</a:t>
            </a:r>
            <a:endParaRPr lang="fa-IR" sz="2800" dirty="0">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1000"/>
                                        <p:tgtEl>
                                          <p:spTgt spid="4"/>
                                        </p:tgtEl>
                                      </p:cBhvr>
                                    </p:animEffect>
                                  </p:childTnLst>
                                </p:cTn>
                              </p:par>
                            </p:childTnLst>
                          </p:cTn>
                        </p:par>
                        <p:par>
                          <p:cTn id="8" fill="hold">
                            <p:stCondLst>
                              <p:cond delay="1000"/>
                            </p:stCondLst>
                            <p:childTnLst>
                              <p:par>
                                <p:cTn id="9" presetID="9"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ssolv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dissolv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4" name="Rounded Rectangle 3"/>
          <p:cNvSpPr/>
          <p:nvPr/>
        </p:nvSpPr>
        <p:spPr>
          <a:xfrm>
            <a:off x="0" y="0"/>
            <a:ext cx="9144000" cy="6858000"/>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698500" h="6985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fa-IR" sz="3600">
              <a:cs typeface="B Titr" pitchFamily="2" charset="-78"/>
            </a:endParaRPr>
          </a:p>
        </p:txBody>
      </p:sp>
      <p:sp>
        <p:nvSpPr>
          <p:cNvPr id="5" name="Rounded Rectangle 4"/>
          <p:cNvSpPr/>
          <p:nvPr/>
        </p:nvSpPr>
        <p:spPr>
          <a:xfrm>
            <a:off x="533400" y="457200"/>
            <a:ext cx="8077200" cy="4724400"/>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635000" h="4508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en-US" dirty="0" smtClean="0"/>
          </a:p>
          <a:p>
            <a:pPr algn="ctr" rtl="1"/>
            <a:r>
              <a:rPr lang="fa-IR" sz="3600" dirty="0" smtClean="0">
                <a:cs typeface="B Badr" pitchFamily="2" charset="-78"/>
              </a:rPr>
              <a:t>قالَ لَهُ مُوسى‏ هَلْ أَتَّبِعُكَ عَلى‏ أَنْ تُعَلِّمَنِ مِمَّا عُلِّمْتَ رُشْداً (66)</a:t>
            </a:r>
          </a:p>
          <a:p>
            <a:pPr algn="ctr" rtl="1"/>
            <a:r>
              <a:rPr lang="fa-IR" sz="2400" dirty="0" smtClean="0">
                <a:cs typeface="B Titr" pitchFamily="2" charset="-78"/>
              </a:rPr>
              <a:t>موسى به او گفت: «آيا از تو پيروى كنم تا از آنچه به تو تعليم داده شده و مايه رشد و صلاح است، به من بياموزى؟» (66)</a:t>
            </a:r>
            <a:endParaRPr lang="fa-IR" sz="2400" dirty="0">
              <a:cs typeface="B Titr" pitchFamily="2" charset="-78"/>
            </a:endParaRPr>
          </a:p>
        </p:txBody>
      </p:sp>
      <p:sp>
        <p:nvSpPr>
          <p:cNvPr id="6" name="Oval 5"/>
          <p:cNvSpPr/>
          <p:nvPr/>
        </p:nvSpPr>
        <p:spPr>
          <a:xfrm>
            <a:off x="6477000" y="4800600"/>
            <a:ext cx="1981200" cy="1828800"/>
          </a:xfrm>
          <a:prstGeom prst="ellipse">
            <a:avLst/>
          </a:prstGeo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3600" dirty="0" smtClean="0">
                <a:cs typeface="B Titr" pitchFamily="2" charset="-78"/>
              </a:rPr>
              <a:t>نکته ها </a:t>
            </a:r>
            <a:endParaRPr lang="fa-IR" sz="3600" dirty="0">
              <a:cs typeface="B Titr" pitchFamily="2" charset="-78"/>
            </a:endParaRPr>
          </a:p>
        </p:txBody>
      </p:sp>
      <p:sp>
        <p:nvSpPr>
          <p:cNvPr id="7" name="Oval 6"/>
          <p:cNvSpPr/>
          <p:nvPr/>
        </p:nvSpPr>
        <p:spPr>
          <a:xfrm>
            <a:off x="685800" y="4800600"/>
            <a:ext cx="1981200" cy="1828800"/>
          </a:xfrm>
          <a:prstGeom prst="ellipse">
            <a:avLst/>
          </a:prstGeo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3600" dirty="0" smtClean="0">
                <a:cs typeface="B Titr" pitchFamily="2" charset="-78"/>
              </a:rPr>
              <a:t>پیام ها</a:t>
            </a:r>
            <a:endParaRPr lang="fa-IR" sz="3600" dirty="0">
              <a:cs typeface="B Titr" pitchFamily="2" charset="-78"/>
            </a:endParaRPr>
          </a:p>
        </p:txBody>
      </p:sp>
      <p:sp>
        <p:nvSpPr>
          <p:cNvPr id="8" name="Rectangle 7"/>
          <p:cNvSpPr/>
          <p:nvPr/>
        </p:nvSpPr>
        <p:spPr>
          <a:xfrm>
            <a:off x="2750442" y="5511225"/>
            <a:ext cx="3650358" cy="523220"/>
          </a:xfrm>
          <a:prstGeom prst="rect">
            <a:avLst/>
          </a:prstGeom>
        </p:spPr>
        <p:txBody>
          <a:bodyPr wrap="none">
            <a:spAutoFit/>
          </a:bodyPr>
          <a:lstStyle/>
          <a:p>
            <a:pPr algn="r" rtl="1"/>
            <a:r>
              <a:rPr lang="fa-IR" sz="2800" dirty="0" smtClean="0">
                <a:cs typeface="B Titr" pitchFamily="2" charset="-78"/>
              </a:rPr>
              <a:t>دانش سودمند و رشد آفرین</a:t>
            </a:r>
            <a:endParaRPr lang="fa-IR" sz="2800" dirty="0">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childTnLst>
                          </p:cTn>
                        </p:par>
                        <p:par>
                          <p:cTn id="8" fill="hold">
                            <p:stCondLst>
                              <p:cond delay="3000"/>
                            </p:stCondLst>
                            <p:childTnLst>
                              <p:par>
                                <p:cTn id="9" presetID="8" presetClass="entr" presetSubtype="3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in)">
                                      <p:cBhvr>
                                        <p:cTn id="16" dur="3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8" presetClass="entr" presetSubtype="32"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diamond(out)">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ounded Rectangle 3"/>
          <p:cNvSpPr/>
          <p:nvPr/>
        </p:nvSpPr>
        <p:spPr>
          <a:xfrm>
            <a:off x="0" y="0"/>
            <a:ext cx="9144000" cy="6858000"/>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698500" h="6985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fa-IR" sz="3600">
              <a:cs typeface="B Titr" pitchFamily="2" charset="-78"/>
            </a:endParaRPr>
          </a:p>
        </p:txBody>
      </p:sp>
      <p:sp>
        <p:nvSpPr>
          <p:cNvPr id="5" name="Rounded Rectangle 4"/>
          <p:cNvSpPr/>
          <p:nvPr/>
        </p:nvSpPr>
        <p:spPr>
          <a:xfrm>
            <a:off x="533400" y="295271"/>
            <a:ext cx="8077200" cy="1130969"/>
          </a:xfrm>
          <a:prstGeom prst="roundRect">
            <a:avLst/>
          </a:prstGeom>
          <a:solidFill>
            <a:srgbClr val="FF00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en-US" dirty="0" smtClean="0"/>
          </a:p>
          <a:p>
            <a:pPr algn="ctr" rtl="1"/>
            <a:r>
              <a:rPr lang="fa-IR" sz="2800" dirty="0" smtClean="0">
                <a:solidFill>
                  <a:schemeClr val="tx1"/>
                </a:solidFill>
                <a:cs typeface="B Badr" pitchFamily="2" charset="-78"/>
              </a:rPr>
              <a:t>قالَ إِنَّكَ لَنْ تَسْتَطيعَ مَعِيَ صَبْراً (67)</a:t>
            </a:r>
          </a:p>
          <a:p>
            <a:pPr algn="ctr" rtl="1"/>
            <a:r>
              <a:rPr lang="fa-IR" dirty="0" smtClean="0">
                <a:solidFill>
                  <a:schemeClr val="tx1"/>
                </a:solidFill>
                <a:cs typeface="B Titr" pitchFamily="2" charset="-78"/>
              </a:rPr>
              <a:t>گفت: «تو هرگز نمى‏توانى با من شكيبايى كنى! (67)</a:t>
            </a:r>
            <a:endParaRPr lang="fa-IR" dirty="0">
              <a:solidFill>
                <a:schemeClr val="tx1"/>
              </a:solidFill>
              <a:cs typeface="B Titr" pitchFamily="2" charset="-78"/>
            </a:endParaRPr>
          </a:p>
        </p:txBody>
      </p:sp>
      <p:sp>
        <p:nvSpPr>
          <p:cNvPr id="6" name="Oval 5"/>
          <p:cNvSpPr/>
          <p:nvPr/>
        </p:nvSpPr>
        <p:spPr>
          <a:xfrm>
            <a:off x="6477000" y="5486400"/>
            <a:ext cx="1219200" cy="1143000"/>
          </a:xfrm>
          <a:prstGeom prst="ellipse">
            <a:avLst/>
          </a:prstGeom>
          <a:solidFill>
            <a:schemeClr val="tx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800" dirty="0" smtClean="0">
                <a:solidFill>
                  <a:schemeClr val="bg1"/>
                </a:solidFill>
                <a:cs typeface="B Titr" pitchFamily="2" charset="-78"/>
              </a:rPr>
              <a:t>نکته ها </a:t>
            </a:r>
            <a:endParaRPr lang="fa-IR" sz="2800" dirty="0">
              <a:solidFill>
                <a:schemeClr val="bg1"/>
              </a:solidFill>
              <a:cs typeface="B Titr" pitchFamily="2" charset="-78"/>
            </a:endParaRPr>
          </a:p>
        </p:txBody>
      </p:sp>
      <p:sp>
        <p:nvSpPr>
          <p:cNvPr id="7" name="Oval 6"/>
          <p:cNvSpPr/>
          <p:nvPr/>
        </p:nvSpPr>
        <p:spPr>
          <a:xfrm>
            <a:off x="990600" y="5486400"/>
            <a:ext cx="1219200" cy="1143000"/>
          </a:xfrm>
          <a:prstGeom prst="ellipse">
            <a:avLst/>
          </a:prstGeom>
          <a:solidFill>
            <a:schemeClr val="tx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800" dirty="0" smtClean="0">
                <a:solidFill>
                  <a:schemeClr val="bg1"/>
                </a:solidFill>
                <a:cs typeface="B Titr" pitchFamily="2" charset="-78"/>
              </a:rPr>
              <a:t>پیام ها</a:t>
            </a:r>
            <a:endParaRPr lang="fa-IR" sz="2800" dirty="0">
              <a:solidFill>
                <a:schemeClr val="bg1"/>
              </a:solidFill>
              <a:cs typeface="B Titr" pitchFamily="2" charset="-78"/>
            </a:endParaRPr>
          </a:p>
        </p:txBody>
      </p:sp>
      <p:sp>
        <p:nvSpPr>
          <p:cNvPr id="8" name="Rectangle 7"/>
          <p:cNvSpPr/>
          <p:nvPr/>
        </p:nvSpPr>
        <p:spPr>
          <a:xfrm>
            <a:off x="3048000" y="5801380"/>
            <a:ext cx="2682145" cy="523220"/>
          </a:xfrm>
          <a:prstGeom prst="rect">
            <a:avLst/>
          </a:prstGeom>
        </p:spPr>
        <p:txBody>
          <a:bodyPr wrap="none">
            <a:spAutoFit/>
          </a:bodyPr>
          <a:lstStyle/>
          <a:p>
            <a:pPr algn="r" rtl="1"/>
            <a:r>
              <a:rPr lang="fa-IR" sz="2800" dirty="0" smtClean="0">
                <a:cs typeface="B Titr" pitchFamily="2" charset="-78"/>
              </a:rPr>
              <a:t>شکیبایی در راه علم </a:t>
            </a:r>
            <a:endParaRPr lang="fa-IR" sz="2800" dirty="0">
              <a:cs typeface="B Titr" pitchFamily="2" charset="-78"/>
            </a:endParaRPr>
          </a:p>
        </p:txBody>
      </p:sp>
      <p:sp>
        <p:nvSpPr>
          <p:cNvPr id="9" name="Rounded Rectangle 8"/>
          <p:cNvSpPr/>
          <p:nvPr/>
        </p:nvSpPr>
        <p:spPr>
          <a:xfrm>
            <a:off x="533400" y="1514472"/>
            <a:ext cx="8077200" cy="1264025"/>
          </a:xfrm>
          <a:prstGeom prst="round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en-US" dirty="0" smtClean="0">
              <a:solidFill>
                <a:schemeClr val="tx1"/>
              </a:solidFill>
            </a:endParaRPr>
          </a:p>
          <a:p>
            <a:pPr algn="ctr" rtl="1"/>
            <a:r>
              <a:rPr lang="fa-IR" sz="2800" b="1" dirty="0" smtClean="0">
                <a:solidFill>
                  <a:schemeClr val="tx1"/>
                </a:solidFill>
                <a:cs typeface="B Badr" pitchFamily="2" charset="-78"/>
              </a:rPr>
              <a:t>وَ كَيْفَ تَصْبِرُ عَلى‏ ما لَمْ تُحِطْ بِهِ خُبْراً (68)</a:t>
            </a:r>
          </a:p>
          <a:p>
            <a:pPr algn="ctr" rtl="1"/>
            <a:r>
              <a:rPr lang="fa-IR" dirty="0" smtClean="0">
                <a:solidFill>
                  <a:schemeClr val="tx1"/>
                </a:solidFill>
                <a:cs typeface="B Titr" pitchFamily="2" charset="-78"/>
              </a:rPr>
              <a:t> و چگونه مى‏توانى در برابر چيزى كه از رموزش آگاه نيستى شكيبا باشى؟! (68) </a:t>
            </a:r>
            <a:endParaRPr lang="fa-IR" dirty="0">
              <a:solidFill>
                <a:schemeClr val="tx1"/>
              </a:solidFill>
              <a:cs typeface="B Titr" pitchFamily="2" charset="-78"/>
            </a:endParaRPr>
          </a:p>
        </p:txBody>
      </p:sp>
      <p:sp>
        <p:nvSpPr>
          <p:cNvPr id="10" name="Rounded Rectangle 9"/>
          <p:cNvSpPr/>
          <p:nvPr/>
        </p:nvSpPr>
        <p:spPr>
          <a:xfrm>
            <a:off x="533400" y="2886071"/>
            <a:ext cx="8077200" cy="1130969"/>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en-US" dirty="0" smtClean="0">
              <a:solidFill>
                <a:schemeClr val="tx1"/>
              </a:solidFill>
            </a:endParaRPr>
          </a:p>
          <a:p>
            <a:pPr algn="ctr" rtl="1"/>
            <a:r>
              <a:rPr lang="fa-IR" sz="2800" b="1" dirty="0" smtClean="0">
                <a:solidFill>
                  <a:schemeClr val="tx1"/>
                </a:solidFill>
                <a:cs typeface="B Badr" pitchFamily="2" charset="-78"/>
              </a:rPr>
              <a:t>قالَ سَتَجِدُني‏ إِنْ شاءَ اللَّهُ صابِراً وَ لا أَعْصي‏ لَكَ أَمْراً (69) </a:t>
            </a:r>
          </a:p>
          <a:p>
            <a:pPr algn="ctr" rtl="1"/>
            <a:r>
              <a:rPr lang="fa-IR" sz="1600" dirty="0" smtClean="0">
                <a:solidFill>
                  <a:schemeClr val="tx1"/>
                </a:solidFill>
                <a:cs typeface="B Titr" pitchFamily="2" charset="-78"/>
              </a:rPr>
              <a:t>(موسى) گفت: «به خواست خدا مرا شكيبا خواهى يافت؛ و در هيچ كارى مخالفت فرمان تو نخواهم كرد!» (69)</a:t>
            </a:r>
            <a:endParaRPr lang="fa-IR" sz="1600" dirty="0">
              <a:solidFill>
                <a:schemeClr val="tx1"/>
              </a:solidFill>
              <a:cs typeface="B Titr" pitchFamily="2" charset="-78"/>
            </a:endParaRPr>
          </a:p>
        </p:txBody>
      </p:sp>
      <p:sp>
        <p:nvSpPr>
          <p:cNvPr id="11" name="Rounded Rectangle 10"/>
          <p:cNvSpPr/>
          <p:nvPr/>
        </p:nvSpPr>
        <p:spPr>
          <a:xfrm>
            <a:off x="533400" y="4146175"/>
            <a:ext cx="8077200" cy="1264025"/>
          </a:xfrm>
          <a:prstGeom prst="roundRect">
            <a:avLst/>
          </a:prstGeom>
          <a:solidFill>
            <a:srgbClr val="66FF3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en-US" dirty="0" smtClean="0">
              <a:solidFill>
                <a:srgbClr val="003300"/>
              </a:solidFill>
            </a:endParaRPr>
          </a:p>
          <a:p>
            <a:pPr algn="ctr" rtl="1"/>
            <a:r>
              <a:rPr lang="fa-IR" sz="2800" dirty="0" smtClean="0">
                <a:solidFill>
                  <a:srgbClr val="003300"/>
                </a:solidFill>
                <a:cs typeface="B Badr" pitchFamily="2" charset="-78"/>
              </a:rPr>
              <a:t>قالَ فَإِنِ اتَّبَعْتَني‏ فَلا تَسْئَلْني‏ عَنْ شَيْ‏ءٍ حَتَّى أُحْدِثَ لَكَ مِنْهُ ذِكْراً (70)</a:t>
            </a:r>
          </a:p>
          <a:p>
            <a:pPr algn="ctr" rtl="1"/>
            <a:r>
              <a:rPr lang="fa-IR" dirty="0" smtClean="0">
                <a:solidFill>
                  <a:srgbClr val="003300"/>
                </a:solidFill>
                <a:cs typeface="B Titr" pitchFamily="2" charset="-78"/>
              </a:rPr>
              <a:t> </a:t>
            </a:r>
            <a:r>
              <a:rPr lang="fa-IR" sz="1600" dirty="0" smtClean="0">
                <a:solidFill>
                  <a:srgbClr val="003300"/>
                </a:solidFill>
                <a:cs typeface="B Titr" pitchFamily="2" charset="-78"/>
              </a:rPr>
              <a:t>(خضر) گفت: «پس اگر مى‏خواهى بدنبال من بيايى، از هيچ چيز مپرس تا خودم(به موقع) آن را براى تو بازگو كنم.» (70)</a:t>
            </a:r>
            <a:endParaRPr lang="fa-IR" sz="1600" dirty="0">
              <a:solidFill>
                <a:srgbClr val="003300"/>
              </a:solidFill>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0"/>
                                        <p:tgtEl>
                                          <p:spTgt spid="4"/>
                                        </p:tgtEl>
                                      </p:cBhvr>
                                    </p:animEffect>
                                  </p:childTnLst>
                                </p:cTn>
                              </p:par>
                            </p:childTnLst>
                          </p:cTn>
                        </p:par>
                        <p:par>
                          <p:cTn id="8" fill="hold">
                            <p:stCondLst>
                              <p:cond delay="5000"/>
                            </p:stCondLst>
                            <p:childTnLst>
                              <p:par>
                                <p:cTn id="9" presetID="9"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ssolve">
                                      <p:cBhvr>
                                        <p:cTn id="11" dur="2000"/>
                                        <p:tgtEl>
                                          <p:spTgt spid="5"/>
                                        </p:tgtEl>
                                      </p:cBhvr>
                                    </p:animEffect>
                                  </p:childTnLst>
                                </p:cTn>
                              </p:par>
                            </p:childTnLst>
                          </p:cTn>
                        </p:par>
                        <p:par>
                          <p:cTn id="12" fill="hold">
                            <p:stCondLst>
                              <p:cond delay="7000"/>
                            </p:stCondLst>
                            <p:childTnLst>
                              <p:par>
                                <p:cTn id="13" presetID="9"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dissolve">
                                      <p:cBhvr>
                                        <p:cTn id="15" dur="2000"/>
                                        <p:tgtEl>
                                          <p:spTgt spid="9"/>
                                        </p:tgtEl>
                                      </p:cBhvr>
                                    </p:animEffect>
                                  </p:childTnLst>
                                </p:cTn>
                              </p:par>
                            </p:childTnLst>
                          </p:cTn>
                        </p:par>
                        <p:par>
                          <p:cTn id="16" fill="hold">
                            <p:stCondLst>
                              <p:cond delay="9000"/>
                            </p:stCondLst>
                            <p:childTnLst>
                              <p:par>
                                <p:cTn id="17" presetID="9"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ssolve">
                                      <p:cBhvr>
                                        <p:cTn id="19" dur="2000"/>
                                        <p:tgtEl>
                                          <p:spTgt spid="10"/>
                                        </p:tgtEl>
                                      </p:cBhvr>
                                    </p:animEffect>
                                  </p:childTnLst>
                                </p:cTn>
                              </p:par>
                            </p:childTnLst>
                          </p:cTn>
                        </p:par>
                        <p:par>
                          <p:cTn id="20" fill="hold">
                            <p:stCondLst>
                              <p:cond delay="11000"/>
                            </p:stCondLst>
                            <p:childTnLst>
                              <p:par>
                                <p:cTn id="21" presetID="9"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dissolve">
                                      <p:cBhvr>
                                        <p:cTn id="23" dur="20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dissolve">
                                      <p:cBhvr>
                                        <p:cTn id="28" dur="2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dissolve">
                                      <p:cBhvr>
                                        <p:cTn id="3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0"/>
            <a:ext cx="9144000" cy="6858000"/>
          </a:xfrm>
          <a:prstGeom prst="roundRect">
            <a:avLst/>
          </a:prstGeom>
          <a:solidFill>
            <a:srgbClr val="33CC3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698500" h="6985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fa-IR" sz="3600">
              <a:cs typeface="B Titr" pitchFamily="2" charset="-78"/>
            </a:endParaRPr>
          </a:p>
        </p:txBody>
      </p:sp>
      <p:sp>
        <p:nvSpPr>
          <p:cNvPr id="5" name="Rounded Rectangle 4"/>
          <p:cNvSpPr/>
          <p:nvPr/>
        </p:nvSpPr>
        <p:spPr>
          <a:xfrm>
            <a:off x="1066800" y="533400"/>
            <a:ext cx="7162800" cy="2371729"/>
          </a:xfrm>
          <a:prstGeom prst="roundRect">
            <a:avLst/>
          </a:prstGeom>
          <a:solidFill>
            <a:srgbClr val="00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en-US" dirty="0" smtClean="0"/>
          </a:p>
          <a:p>
            <a:pPr algn="ctr" rtl="1"/>
            <a:r>
              <a:rPr lang="fa-IR" sz="2800" b="1" dirty="0" smtClean="0">
                <a:solidFill>
                  <a:schemeClr val="tx1"/>
                </a:solidFill>
                <a:cs typeface="B Badr" pitchFamily="2" charset="-78"/>
              </a:rPr>
              <a:t>فَانْطَلَقا حَتَّى إِذا رَكِبا فِي السَّفينَةِ خَرَقَها قالَ أَ خَرَقْتَها لِتُغْرِقَ أَهْلَها لَقَدْ جِئْتَ شَيْئاً إِمْراً (71) </a:t>
            </a:r>
          </a:p>
          <a:p>
            <a:pPr algn="ctr" rtl="1"/>
            <a:r>
              <a:rPr lang="fa-IR" dirty="0" smtClean="0">
                <a:solidFill>
                  <a:srgbClr val="006600"/>
                </a:solidFill>
                <a:cs typeface="B Titr" pitchFamily="2" charset="-78"/>
              </a:rPr>
              <a:t>آن دو به راه افتادند؛ تا آن كه سوار كشتى شدند، (خضر) كشتى را سوراخ كرد. (موسى) گفت: «آيا آن را سوراخ كردى كه اهلش را غرق كنى؟! راستى كه چه كار بدى انجام دادى!» (71))</a:t>
            </a:r>
            <a:endParaRPr lang="fa-IR" dirty="0">
              <a:solidFill>
                <a:srgbClr val="006600"/>
              </a:solidFill>
              <a:cs typeface="B Titr" pitchFamily="2" charset="-78"/>
            </a:endParaRPr>
          </a:p>
        </p:txBody>
      </p:sp>
      <p:sp>
        <p:nvSpPr>
          <p:cNvPr id="6" name="Oval 5"/>
          <p:cNvSpPr/>
          <p:nvPr/>
        </p:nvSpPr>
        <p:spPr>
          <a:xfrm>
            <a:off x="6477000" y="5486400"/>
            <a:ext cx="1219200" cy="1143000"/>
          </a:xfrm>
          <a:prstGeom prst="ellipse">
            <a:avLst/>
          </a:prstGeo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800" dirty="0" smtClean="0">
                <a:solidFill>
                  <a:schemeClr val="tx1"/>
                </a:solidFill>
                <a:cs typeface="B Titr" pitchFamily="2" charset="-78"/>
              </a:rPr>
              <a:t>نکته ها </a:t>
            </a:r>
            <a:endParaRPr lang="fa-IR" sz="2800" dirty="0">
              <a:solidFill>
                <a:schemeClr val="tx1"/>
              </a:solidFill>
              <a:cs typeface="B Titr" pitchFamily="2" charset="-78"/>
            </a:endParaRPr>
          </a:p>
        </p:txBody>
      </p:sp>
      <p:sp>
        <p:nvSpPr>
          <p:cNvPr id="7" name="Oval 6"/>
          <p:cNvSpPr/>
          <p:nvPr/>
        </p:nvSpPr>
        <p:spPr>
          <a:xfrm>
            <a:off x="1295400" y="5486400"/>
            <a:ext cx="1219200" cy="1143000"/>
          </a:xfrm>
          <a:prstGeom prst="ellipse">
            <a:avLst/>
          </a:prstGeo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800" dirty="0" smtClean="0">
                <a:solidFill>
                  <a:schemeClr val="tx1"/>
                </a:solidFill>
                <a:cs typeface="B Titr" pitchFamily="2" charset="-78"/>
              </a:rPr>
              <a:t>پیام ها</a:t>
            </a:r>
            <a:endParaRPr lang="fa-IR" sz="2800" dirty="0">
              <a:solidFill>
                <a:schemeClr val="tx1"/>
              </a:solidFill>
              <a:cs typeface="B Titr" pitchFamily="2" charset="-78"/>
            </a:endParaRPr>
          </a:p>
        </p:txBody>
      </p:sp>
      <p:sp>
        <p:nvSpPr>
          <p:cNvPr id="8" name="Rectangle 7"/>
          <p:cNvSpPr/>
          <p:nvPr/>
        </p:nvSpPr>
        <p:spPr>
          <a:xfrm>
            <a:off x="3314369" y="5801380"/>
            <a:ext cx="2629246" cy="523220"/>
          </a:xfrm>
          <a:prstGeom prst="rect">
            <a:avLst/>
          </a:prstGeom>
        </p:spPr>
        <p:txBody>
          <a:bodyPr wrap="none">
            <a:spAutoFit/>
          </a:bodyPr>
          <a:lstStyle/>
          <a:p>
            <a:pPr algn="r" rtl="1"/>
            <a:r>
              <a:rPr lang="fa-IR" sz="2800" dirty="0" smtClean="0">
                <a:cs typeface="B Titr" pitchFamily="2" charset="-78"/>
              </a:rPr>
              <a:t>سوراخ کردن کشتی</a:t>
            </a:r>
            <a:endParaRPr lang="fa-IR" sz="2800" dirty="0">
              <a:cs typeface="B Titr" pitchFamily="2" charset="-78"/>
            </a:endParaRPr>
          </a:p>
        </p:txBody>
      </p:sp>
      <p:sp>
        <p:nvSpPr>
          <p:cNvPr id="9" name="Rounded Rectangle 8"/>
          <p:cNvSpPr/>
          <p:nvPr/>
        </p:nvSpPr>
        <p:spPr>
          <a:xfrm>
            <a:off x="4876800" y="3048000"/>
            <a:ext cx="3733800" cy="2345958"/>
          </a:xfrm>
          <a:prstGeom prst="roundRect">
            <a:avLst/>
          </a:prstGeom>
          <a:solidFill>
            <a:srgbClr val="66FF3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en-US" dirty="0" smtClean="0">
              <a:solidFill>
                <a:schemeClr val="tx1"/>
              </a:solidFill>
            </a:endParaRPr>
          </a:p>
          <a:p>
            <a:pPr algn="ctr" rtl="1"/>
            <a:r>
              <a:rPr lang="fa-IR" sz="2800" b="1" dirty="0" smtClean="0">
                <a:solidFill>
                  <a:schemeClr val="tx1"/>
                </a:solidFill>
                <a:cs typeface="B Badr" pitchFamily="2" charset="-78"/>
              </a:rPr>
              <a:t>قالَ أَ لَمْ أَقُلْ إِنَّكَ لَنْ تَسْتَطيعَ مَعِيَ صَبْراً (72)</a:t>
            </a:r>
          </a:p>
          <a:p>
            <a:pPr algn="ctr" rtl="1"/>
            <a:r>
              <a:rPr lang="fa-IR" dirty="0" smtClean="0">
                <a:solidFill>
                  <a:schemeClr val="tx1"/>
                </a:solidFill>
                <a:cs typeface="B Titr" pitchFamily="2" charset="-78"/>
              </a:rPr>
              <a:t> </a:t>
            </a:r>
            <a:r>
              <a:rPr lang="fa-IR" dirty="0" smtClean="0">
                <a:solidFill>
                  <a:srgbClr val="006600"/>
                </a:solidFill>
                <a:cs typeface="B Titr" pitchFamily="2" charset="-78"/>
              </a:rPr>
              <a:t>گفت: «آيا نگفتم تو هرگز نمى‏توانى با من شكيبايى كنى؟!» (72)</a:t>
            </a:r>
            <a:endParaRPr lang="fa-IR" dirty="0">
              <a:solidFill>
                <a:srgbClr val="006600"/>
              </a:solidFill>
              <a:cs typeface="B Titr" pitchFamily="2" charset="-78"/>
            </a:endParaRPr>
          </a:p>
        </p:txBody>
      </p:sp>
      <p:sp>
        <p:nvSpPr>
          <p:cNvPr id="10" name="Rounded Rectangle 9"/>
          <p:cNvSpPr/>
          <p:nvPr/>
        </p:nvSpPr>
        <p:spPr>
          <a:xfrm>
            <a:off x="762000" y="3048000"/>
            <a:ext cx="4038600" cy="2371729"/>
          </a:xfrm>
          <a:prstGeom prst="roundRect">
            <a:avLst/>
          </a:prstGeom>
          <a:solidFill>
            <a:srgbClr val="66FF3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en-US" dirty="0" smtClean="0">
              <a:solidFill>
                <a:schemeClr val="tx1"/>
              </a:solidFill>
            </a:endParaRPr>
          </a:p>
          <a:p>
            <a:pPr algn="ctr" rtl="1"/>
            <a:r>
              <a:rPr lang="fa-IR" sz="2800" b="1" dirty="0" smtClean="0">
                <a:solidFill>
                  <a:schemeClr val="tx1"/>
                </a:solidFill>
                <a:cs typeface="B Badr" pitchFamily="2" charset="-78"/>
              </a:rPr>
              <a:t>قالَ لا تُؤاخِذْني‏ بِما نَسيتُ وَ لا تُرْهِقْني‏ مِنْ أَمْري عُسْراً (73)</a:t>
            </a:r>
          </a:p>
          <a:p>
            <a:pPr algn="ctr" rtl="1"/>
            <a:r>
              <a:rPr lang="fa-IR" sz="1600" dirty="0" smtClean="0">
                <a:solidFill>
                  <a:srgbClr val="006600"/>
                </a:solidFill>
                <a:cs typeface="B Titr" pitchFamily="2" charset="-78"/>
              </a:rPr>
              <a:t>(موسى) گفت: «مرا بخاطر اين فراموشكاريم مؤاخذه مكن و از اين كارم بر من سخت مگير!» (73)</a:t>
            </a:r>
            <a:endParaRPr lang="fa-IR" sz="1600" dirty="0">
              <a:solidFill>
                <a:srgbClr val="006600"/>
              </a:solidFill>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3000"/>
                                        <p:tgtEl>
                                          <p:spTgt spid="4"/>
                                        </p:tgtEl>
                                      </p:cBhvr>
                                    </p:animEffect>
                                  </p:childTnLst>
                                </p:cTn>
                              </p:par>
                            </p:childTnLst>
                          </p:cTn>
                        </p:par>
                        <p:par>
                          <p:cTn id="8" fill="hold">
                            <p:stCondLst>
                              <p:cond delay="3000"/>
                            </p:stCondLst>
                            <p:childTnLst>
                              <p:par>
                                <p:cTn id="9" presetID="21"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8)">
                                      <p:cBhvr>
                                        <p:cTn id="11" dur="3000"/>
                                        <p:tgtEl>
                                          <p:spTgt spid="5"/>
                                        </p:tgtEl>
                                      </p:cBhvr>
                                    </p:animEffect>
                                  </p:childTnLst>
                                </p:cTn>
                              </p:par>
                            </p:childTnLst>
                          </p:cTn>
                        </p:par>
                        <p:par>
                          <p:cTn id="12" fill="hold">
                            <p:stCondLst>
                              <p:cond delay="6000"/>
                            </p:stCondLst>
                            <p:childTnLst>
                              <p:par>
                                <p:cTn id="13" presetID="21"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4)">
                                      <p:cBhvr>
                                        <p:cTn id="15" dur="3000"/>
                                        <p:tgtEl>
                                          <p:spTgt spid="9"/>
                                        </p:tgtEl>
                                      </p:cBhvr>
                                    </p:animEffect>
                                  </p:childTnLst>
                                </p:cTn>
                              </p:par>
                            </p:childTnLst>
                          </p:cTn>
                        </p:par>
                        <p:par>
                          <p:cTn id="16" fill="hold">
                            <p:stCondLst>
                              <p:cond delay="9000"/>
                            </p:stCondLst>
                            <p:childTnLst>
                              <p:par>
                                <p:cTn id="17" presetID="21" presetClass="entr" presetSubtype="4"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heel(4)">
                                      <p:cBhvr>
                                        <p:cTn id="19" dur="30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heel(8)">
                                      <p:cBhvr>
                                        <p:cTn id="24" dur="3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2"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heel(2)">
                                      <p:cBhvr>
                                        <p:cTn id="29"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ounded Rectangle 3"/>
          <p:cNvSpPr/>
          <p:nvPr/>
        </p:nvSpPr>
        <p:spPr>
          <a:xfrm>
            <a:off x="0" y="0"/>
            <a:ext cx="9144000" cy="6858000"/>
          </a:xfrm>
          <a:prstGeom prst="round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698500" h="6985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fa-IR" sz="3600">
              <a:cs typeface="B Titr" pitchFamily="2" charset="-78"/>
            </a:endParaRPr>
          </a:p>
        </p:txBody>
      </p:sp>
      <p:sp>
        <p:nvSpPr>
          <p:cNvPr id="5" name="Rounded Rectangle 4"/>
          <p:cNvSpPr/>
          <p:nvPr/>
        </p:nvSpPr>
        <p:spPr>
          <a:xfrm>
            <a:off x="1066800" y="533400"/>
            <a:ext cx="7162800" cy="2371729"/>
          </a:xfrm>
          <a:prstGeom prst="round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en-US" dirty="0" smtClean="0"/>
          </a:p>
          <a:p>
            <a:pPr algn="ctr" rtl="1"/>
            <a:r>
              <a:rPr lang="fa-IR" sz="2800" b="1" dirty="0" smtClean="0">
                <a:solidFill>
                  <a:schemeClr val="tx1"/>
                </a:solidFill>
                <a:cs typeface="B Badr" pitchFamily="2" charset="-78"/>
              </a:rPr>
              <a:t>فَانْطَلَقا حَتَّى إِذا لَقِيا غُلاماً فَقَتَلَهُ قالَ أَ قَتَلْتَ نَفْساً زَكِيَّةً بِغَيْرِ نَفْسٍ لَقَدْ جِئْتَ شَيْئاً نُكْراً </a:t>
            </a:r>
          </a:p>
          <a:p>
            <a:pPr algn="ctr" rtl="1"/>
            <a:r>
              <a:rPr lang="fa-IR" sz="2800" b="1" dirty="0" smtClean="0">
                <a:solidFill>
                  <a:schemeClr val="tx1"/>
                </a:solidFill>
                <a:cs typeface="B Badr" pitchFamily="2" charset="-78"/>
              </a:rPr>
              <a:t>(74) </a:t>
            </a:r>
          </a:p>
          <a:p>
            <a:pPr algn="ctr" rtl="1"/>
            <a:r>
              <a:rPr lang="fa-IR" dirty="0" smtClean="0">
                <a:solidFill>
                  <a:schemeClr val="tx1"/>
                </a:solidFill>
                <a:cs typeface="B Titr" pitchFamily="2" charset="-78"/>
              </a:rPr>
              <a:t>باز به راه خود ادامه دادند، تا اينكه نوجوانى را ديدند؛ و او آن نوجوان را كشت. (موسى) گفت: «آيا انسان پاكى را، بى آنكه قتلى كرده باشد، كشتى؟! براستى كار زشتى انجام دادى!» </a:t>
            </a:r>
            <a:endParaRPr lang="fa-IR" dirty="0">
              <a:solidFill>
                <a:schemeClr val="tx1"/>
              </a:solidFill>
              <a:cs typeface="B Titr" pitchFamily="2" charset="-78"/>
            </a:endParaRPr>
          </a:p>
        </p:txBody>
      </p:sp>
      <p:sp>
        <p:nvSpPr>
          <p:cNvPr id="6" name="Oval 5"/>
          <p:cNvSpPr/>
          <p:nvPr/>
        </p:nvSpPr>
        <p:spPr>
          <a:xfrm>
            <a:off x="6477000" y="5486400"/>
            <a:ext cx="1219200" cy="1143000"/>
          </a:xfrm>
          <a:prstGeom prst="ellipse">
            <a:avLst/>
          </a:prstGeom>
          <a:solidFill>
            <a:schemeClr val="bg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800" dirty="0" smtClean="0">
                <a:solidFill>
                  <a:schemeClr val="tx1"/>
                </a:solidFill>
                <a:cs typeface="B Titr" pitchFamily="2" charset="-78"/>
              </a:rPr>
              <a:t>نکته ها </a:t>
            </a:r>
            <a:endParaRPr lang="fa-IR" sz="2800" dirty="0">
              <a:solidFill>
                <a:schemeClr val="tx1"/>
              </a:solidFill>
              <a:cs typeface="B Titr" pitchFamily="2" charset="-78"/>
            </a:endParaRPr>
          </a:p>
        </p:txBody>
      </p:sp>
      <p:sp>
        <p:nvSpPr>
          <p:cNvPr id="7" name="Oval 6"/>
          <p:cNvSpPr/>
          <p:nvPr/>
        </p:nvSpPr>
        <p:spPr>
          <a:xfrm>
            <a:off x="1295400" y="5486400"/>
            <a:ext cx="1219200" cy="1143000"/>
          </a:xfrm>
          <a:prstGeom prst="ellipse">
            <a:avLst/>
          </a:prstGeom>
          <a:solidFill>
            <a:schemeClr val="bg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800" dirty="0" smtClean="0">
                <a:solidFill>
                  <a:schemeClr val="tx1"/>
                </a:solidFill>
                <a:cs typeface="B Titr" pitchFamily="2" charset="-78"/>
              </a:rPr>
              <a:t>پیام ها</a:t>
            </a:r>
            <a:endParaRPr lang="fa-IR" sz="2800" dirty="0">
              <a:solidFill>
                <a:schemeClr val="tx1"/>
              </a:solidFill>
              <a:cs typeface="B Titr" pitchFamily="2" charset="-78"/>
            </a:endParaRPr>
          </a:p>
        </p:txBody>
      </p:sp>
      <p:sp>
        <p:nvSpPr>
          <p:cNvPr id="8" name="Rectangle 7"/>
          <p:cNvSpPr/>
          <p:nvPr/>
        </p:nvSpPr>
        <p:spPr>
          <a:xfrm>
            <a:off x="3325591" y="5801380"/>
            <a:ext cx="2618024" cy="523220"/>
          </a:xfrm>
          <a:prstGeom prst="rect">
            <a:avLst/>
          </a:prstGeom>
        </p:spPr>
        <p:txBody>
          <a:bodyPr wrap="none">
            <a:spAutoFit/>
          </a:bodyPr>
          <a:lstStyle/>
          <a:p>
            <a:pPr algn="r" rtl="1"/>
            <a:r>
              <a:rPr lang="fa-IR" sz="2800" dirty="0" smtClean="0">
                <a:cs typeface="B Titr" pitchFamily="2" charset="-78"/>
              </a:rPr>
              <a:t>گرفتن جان نوجوان</a:t>
            </a:r>
            <a:endParaRPr lang="fa-IR" sz="2800" dirty="0">
              <a:cs typeface="B Titr" pitchFamily="2" charset="-78"/>
            </a:endParaRPr>
          </a:p>
        </p:txBody>
      </p:sp>
      <p:sp>
        <p:nvSpPr>
          <p:cNvPr id="9" name="Rounded Rectangle 8"/>
          <p:cNvSpPr/>
          <p:nvPr/>
        </p:nvSpPr>
        <p:spPr>
          <a:xfrm>
            <a:off x="4876800" y="3048000"/>
            <a:ext cx="3733800" cy="2345958"/>
          </a:xfrm>
          <a:prstGeom prst="roundRect">
            <a:avLst/>
          </a:prstGeom>
          <a:solidFill>
            <a:schemeClr val="bg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en-US" dirty="0" smtClean="0">
              <a:solidFill>
                <a:schemeClr val="tx1"/>
              </a:solidFill>
            </a:endParaRPr>
          </a:p>
          <a:p>
            <a:pPr algn="ctr" rtl="1"/>
            <a:r>
              <a:rPr lang="fa-IR" sz="2800" b="1" dirty="0" smtClean="0">
                <a:solidFill>
                  <a:schemeClr val="tx1"/>
                </a:solidFill>
                <a:cs typeface="B Badr" pitchFamily="2" charset="-78"/>
              </a:rPr>
              <a:t>قالَ أَ لَمْ أَقُلْ لَكَ إِنَّكَ لَنْ تَسْتَطيعَ مَعِيَ صَبْراً </a:t>
            </a:r>
          </a:p>
          <a:p>
            <a:pPr algn="ctr" rtl="1"/>
            <a:r>
              <a:rPr lang="fa-IR" sz="2800" b="1" dirty="0" smtClean="0">
                <a:solidFill>
                  <a:schemeClr val="tx1"/>
                </a:solidFill>
                <a:cs typeface="B Badr" pitchFamily="2" charset="-78"/>
              </a:rPr>
              <a:t>(75)</a:t>
            </a:r>
          </a:p>
          <a:p>
            <a:pPr algn="ctr" rtl="1"/>
            <a:r>
              <a:rPr lang="fa-IR" dirty="0" smtClean="0">
                <a:solidFill>
                  <a:schemeClr val="tx1"/>
                </a:solidFill>
                <a:cs typeface="B Titr" pitchFamily="2" charset="-78"/>
              </a:rPr>
              <a:t>(باز آن مرد عالم) گفت: «آيا به تو نگفتم كه تو هرگز نمى‏توانى با من صبر كنى؟!» </a:t>
            </a:r>
            <a:endParaRPr lang="fa-IR" dirty="0">
              <a:solidFill>
                <a:schemeClr val="tx1"/>
              </a:solidFill>
              <a:cs typeface="B Titr" pitchFamily="2" charset="-78"/>
            </a:endParaRPr>
          </a:p>
        </p:txBody>
      </p:sp>
      <p:sp>
        <p:nvSpPr>
          <p:cNvPr id="10" name="Rounded Rectangle 9"/>
          <p:cNvSpPr/>
          <p:nvPr/>
        </p:nvSpPr>
        <p:spPr>
          <a:xfrm>
            <a:off x="762000" y="3048000"/>
            <a:ext cx="4038600" cy="2371729"/>
          </a:xfrm>
          <a:prstGeom prst="roundRect">
            <a:avLst/>
          </a:prstGeom>
          <a:solidFill>
            <a:schemeClr val="bg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en-US" dirty="0" smtClean="0">
              <a:solidFill>
                <a:schemeClr val="tx1"/>
              </a:solidFill>
            </a:endParaRPr>
          </a:p>
          <a:p>
            <a:pPr algn="ctr" rtl="1"/>
            <a:r>
              <a:rPr lang="fa-IR" sz="2800" b="1" dirty="0" smtClean="0">
                <a:solidFill>
                  <a:schemeClr val="tx1"/>
                </a:solidFill>
                <a:cs typeface="B Badr" pitchFamily="2" charset="-78"/>
              </a:rPr>
              <a:t>قالَ إِنْ سَأَلْتُكَ عَنْ شَيْ‏ءٍ بَعْدَها فَلا تُصاحِبْني‏ قَدْ بَلَغْتَ مِنْ لَدُنِّي عُذْراً (76)</a:t>
            </a:r>
          </a:p>
          <a:p>
            <a:pPr algn="ctr" rtl="1"/>
            <a:r>
              <a:rPr lang="fa-IR" sz="1600" dirty="0" smtClean="0">
                <a:solidFill>
                  <a:schemeClr val="tx1"/>
                </a:solidFill>
                <a:cs typeface="B Titr" pitchFamily="2" charset="-78"/>
              </a:rPr>
              <a:t>(موسى) گفت: «بعد از اين اگر درباره چيزى از تو سؤال كردم، ديگر با من همراهى نكن؛ (زيرا) از سوى من معذور خواهى بود!» </a:t>
            </a:r>
            <a:endParaRPr lang="fa-IR" sz="1600" dirty="0">
              <a:solidFill>
                <a:schemeClr val="tx1"/>
              </a:solidFill>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par>
                          <p:cTn id="8" fill="hold">
                            <p:stCondLst>
                              <p:cond delay="2000"/>
                            </p:stCondLst>
                            <p:childTnLst>
                              <p:par>
                                <p:cTn id="9" presetID="2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2000"/>
                                        <p:tgtEl>
                                          <p:spTgt spid="5"/>
                                        </p:tgtEl>
                                      </p:cBhvr>
                                    </p:animEffect>
                                  </p:childTnLst>
                                </p:cTn>
                              </p:par>
                            </p:childTnLst>
                          </p:cTn>
                        </p:par>
                        <p:par>
                          <p:cTn id="12" fill="hold">
                            <p:stCondLst>
                              <p:cond delay="4000"/>
                            </p:stCondLst>
                            <p:childTnLst>
                              <p:par>
                                <p:cTn id="13" presetID="2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edge">
                                      <p:cBhvr>
                                        <p:cTn id="15" dur="2000"/>
                                        <p:tgtEl>
                                          <p:spTgt spid="9"/>
                                        </p:tgtEl>
                                      </p:cBhvr>
                                    </p:animEffect>
                                  </p:childTnLst>
                                </p:cTn>
                              </p:par>
                            </p:childTnLst>
                          </p:cTn>
                        </p:par>
                        <p:par>
                          <p:cTn id="16" fill="hold">
                            <p:stCondLst>
                              <p:cond delay="6000"/>
                            </p:stCondLst>
                            <p:childTnLst>
                              <p:par>
                                <p:cTn id="17" presetID="2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edge">
                                      <p:cBhvr>
                                        <p:cTn id="19" dur="20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edge">
                                      <p:cBhvr>
                                        <p:cTn id="24" dur="2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0"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edge">
                                      <p:cBhvr>
                                        <p:cTn id="2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Oval 3"/>
          <p:cNvSpPr/>
          <p:nvPr/>
        </p:nvSpPr>
        <p:spPr>
          <a:xfrm>
            <a:off x="2133600" y="1066800"/>
            <a:ext cx="5257800" cy="5181600"/>
          </a:xfrm>
          <a:prstGeom prst="ellipse">
            <a:avLst/>
          </a:prstGeom>
          <a:solidFill>
            <a:srgbClr val="FF00FF"/>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1143000" h="1143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800" b="1" dirty="0" smtClean="0">
                <a:solidFill>
                  <a:srgbClr val="C00000"/>
                </a:solidFill>
                <a:cs typeface="B Badr" pitchFamily="2" charset="-78"/>
              </a:rPr>
              <a:t>فَانْطَلَقا حَتَّى إِذا أَتَيا أَهْلَ قَرْيَةٍ اسْتَطْعَما أَهْلَها فَأَبَوْا أَنْ يُضَيِّفُوهُما فَوَجَدا فيها جِداراً يُريدُ أَنْ يَنْقَضَّ فَأَقامَهُ قالَ لَوْ شِئْتَ لاَتَّخَذْتَ عَلَيْهِ أَجْراً (77)</a:t>
            </a:r>
          </a:p>
          <a:p>
            <a:pPr algn="ctr"/>
            <a:r>
              <a:rPr lang="fa-IR" sz="1600" dirty="0" smtClean="0">
                <a:solidFill>
                  <a:srgbClr val="006600"/>
                </a:solidFill>
                <a:cs typeface="B Titr" pitchFamily="2" charset="-78"/>
              </a:rPr>
              <a:t>باز به راه خود ادامه دادند تا به مردم قريه‏اى رسيدند؛ از آنان خواستند كه به ايشان غذا دهند؛ ولى آنان از مهمان كردنشان خوددارى نمودند؛ (با اين حال) در آن جا ديوارى يافتند كه مى‏خواست فروريزد؛ و(آن مرد عالم) آن را برپا داشت. (موسى) گفت: «(لا اقل) مى‏خواستى در مقابل اين كار مزدى بگيرى!» (77)</a:t>
            </a:r>
            <a:endParaRPr lang="fa-IR" sz="1600" dirty="0">
              <a:solidFill>
                <a:srgbClr val="006600"/>
              </a:solidFill>
              <a:cs typeface="B Titr" pitchFamily="2" charset="-78"/>
            </a:endParaRPr>
          </a:p>
        </p:txBody>
      </p:sp>
      <p:sp>
        <p:nvSpPr>
          <p:cNvPr id="5" name="Oval 4"/>
          <p:cNvSpPr/>
          <p:nvPr/>
        </p:nvSpPr>
        <p:spPr>
          <a:xfrm>
            <a:off x="7162800" y="4800600"/>
            <a:ext cx="1905000" cy="1828800"/>
          </a:xfrm>
          <a:prstGeom prst="ellipse">
            <a:avLst/>
          </a:prstGeom>
          <a:solidFill>
            <a:srgbClr val="66FF33"/>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508000" h="508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600" dirty="0" smtClean="0">
                <a:solidFill>
                  <a:srgbClr val="006600"/>
                </a:solidFill>
                <a:cs typeface="B Titr" pitchFamily="2" charset="-78"/>
              </a:rPr>
              <a:t>نکته ها</a:t>
            </a:r>
            <a:endParaRPr lang="fa-IR" sz="3600" dirty="0">
              <a:solidFill>
                <a:srgbClr val="006600"/>
              </a:solidFill>
              <a:cs typeface="B Titr" pitchFamily="2" charset="-78"/>
            </a:endParaRPr>
          </a:p>
        </p:txBody>
      </p:sp>
      <p:sp>
        <p:nvSpPr>
          <p:cNvPr id="6" name="Oval 5"/>
          <p:cNvSpPr/>
          <p:nvPr/>
        </p:nvSpPr>
        <p:spPr>
          <a:xfrm>
            <a:off x="381000" y="4724400"/>
            <a:ext cx="1905000" cy="1828800"/>
          </a:xfrm>
          <a:prstGeom prst="ellipse">
            <a:avLst/>
          </a:prstGeom>
          <a:solidFill>
            <a:srgbClr val="66FF33"/>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508000" h="508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600" dirty="0" smtClean="0">
                <a:solidFill>
                  <a:srgbClr val="006600"/>
                </a:solidFill>
                <a:cs typeface="B Titr" pitchFamily="2" charset="-78"/>
              </a:rPr>
              <a:t>پیام ها</a:t>
            </a:r>
            <a:endParaRPr lang="fa-IR" sz="3600" dirty="0">
              <a:solidFill>
                <a:srgbClr val="006600"/>
              </a:solidFill>
              <a:cs typeface="B Titr" pitchFamily="2" charset="-78"/>
            </a:endParaRPr>
          </a:p>
        </p:txBody>
      </p:sp>
      <p:sp>
        <p:nvSpPr>
          <p:cNvPr id="7" name="Rectangle 6"/>
          <p:cNvSpPr/>
          <p:nvPr/>
        </p:nvSpPr>
        <p:spPr>
          <a:xfrm>
            <a:off x="2971800" y="228600"/>
            <a:ext cx="3361818" cy="646331"/>
          </a:xfrm>
          <a:prstGeom prst="rect">
            <a:avLst/>
          </a:prstGeom>
        </p:spPr>
        <p:txBody>
          <a:bodyPr wrap="none">
            <a:spAutoFit/>
          </a:bodyPr>
          <a:lstStyle/>
          <a:p>
            <a:r>
              <a:rPr lang="fa-IR" sz="3600" dirty="0" smtClean="0">
                <a:solidFill>
                  <a:schemeClr val="bg1"/>
                </a:solidFill>
                <a:cs typeface="B Titr" pitchFamily="2" charset="-78"/>
              </a:rPr>
              <a:t>ساختن دیوار یتیمان</a:t>
            </a:r>
            <a:endParaRPr lang="fa-IR" sz="3600" dirty="0">
              <a:solidFill>
                <a:schemeClr val="bg1"/>
              </a:solidFill>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70" decel="100000"/>
                                        <p:tgtEl>
                                          <p:spTgt spid="4"/>
                                        </p:tgtEl>
                                      </p:cBhvr>
                                    </p:animEffect>
                                    <p:animScale>
                                      <p:cBhvr>
                                        <p:cTn id="8" dur="770" decel="100000"/>
                                        <p:tgtEl>
                                          <p:spTgt spid="4"/>
                                        </p:tgtEl>
                                      </p:cBhvr>
                                      <p:from x="10000" y="10000"/>
                                      <p:to x="200000" y="450000"/>
                                    </p:animScale>
                                    <p:animScale>
                                      <p:cBhvr>
                                        <p:cTn id="9" dur="1230" accel="100000" fill="hold">
                                          <p:stCondLst>
                                            <p:cond delay="770"/>
                                          </p:stCondLst>
                                        </p:cTn>
                                        <p:tgtEl>
                                          <p:spTgt spid="4"/>
                                        </p:tgtEl>
                                      </p:cBhvr>
                                      <p:from x="200000" y="450000"/>
                                      <p:to x="100000" y="100000"/>
                                    </p:animScale>
                                    <p:set>
                                      <p:cBhvr>
                                        <p:cTn id="10" dur="770" fill="hold"/>
                                        <p:tgtEl>
                                          <p:spTgt spid="4"/>
                                        </p:tgtEl>
                                        <p:attrNameLst>
                                          <p:attrName>ppt_x</p:attrName>
                                        </p:attrNameLst>
                                      </p:cBhvr>
                                      <p:to>
                                        <p:strVal val="(0.5)"/>
                                      </p:to>
                                    </p:set>
                                    <p:anim from="(0.5)" to="(#ppt_x)" calcmode="lin" valueType="num">
                                      <p:cBhvr>
                                        <p:cTn id="11" dur="1230" accel="100000" fill="hold">
                                          <p:stCondLst>
                                            <p:cond delay="770"/>
                                          </p:stCondLst>
                                        </p:cTn>
                                        <p:tgtEl>
                                          <p:spTgt spid="4"/>
                                        </p:tgtEl>
                                        <p:attrNameLst>
                                          <p:attrName>ppt_x</p:attrName>
                                        </p:attrNameLst>
                                      </p:cBhvr>
                                    </p:anim>
                                    <p:set>
                                      <p:cBhvr>
                                        <p:cTn id="12" dur="770" fill="hold"/>
                                        <p:tgtEl>
                                          <p:spTgt spid="4"/>
                                        </p:tgtEl>
                                        <p:attrNameLst>
                                          <p:attrName>ppt_y</p:attrName>
                                        </p:attrNameLst>
                                      </p:cBhvr>
                                      <p:to>
                                        <p:strVal val="(#ppt_y+0.4)"/>
                                      </p:to>
                                    </p:set>
                                    <p:anim from="(#ppt_y+0.4)" to="(#ppt_y)" calcmode="lin" valueType="num">
                                      <p:cBhvr>
                                        <p:cTn id="13" dur="1230" accel="100000" fill="hold">
                                          <p:stCondLst>
                                            <p:cond delay="770"/>
                                          </p:stCondLst>
                                        </p:cTn>
                                        <p:tgtEl>
                                          <p:spTgt spid="4"/>
                                        </p:tgtEl>
                                        <p:attrNameLst>
                                          <p:attrName>ppt_y</p:attrName>
                                        </p:attrNameLst>
                                      </p:cBhvr>
                                    </p:anim>
                                  </p:childTnLst>
                                </p:cTn>
                              </p:par>
                            </p:childTnLst>
                          </p:cTn>
                        </p:par>
                        <p:par>
                          <p:cTn id="14" fill="hold">
                            <p:stCondLst>
                              <p:cond delay="2000"/>
                            </p:stCondLst>
                            <p:childTnLst>
                              <p:par>
                                <p:cTn id="15" presetID="51"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770" decel="100000"/>
                                        <p:tgtEl>
                                          <p:spTgt spid="5"/>
                                        </p:tgtEl>
                                      </p:cBhvr>
                                    </p:animEffect>
                                    <p:animScale>
                                      <p:cBhvr>
                                        <p:cTn id="18" dur="770" decel="100000"/>
                                        <p:tgtEl>
                                          <p:spTgt spid="5"/>
                                        </p:tgtEl>
                                      </p:cBhvr>
                                      <p:from x="10000" y="10000"/>
                                      <p:to x="200000" y="450000"/>
                                    </p:animScale>
                                    <p:animScale>
                                      <p:cBhvr>
                                        <p:cTn id="19" dur="1230" accel="100000" fill="hold">
                                          <p:stCondLst>
                                            <p:cond delay="770"/>
                                          </p:stCondLst>
                                        </p:cTn>
                                        <p:tgtEl>
                                          <p:spTgt spid="5"/>
                                        </p:tgtEl>
                                      </p:cBhvr>
                                      <p:from x="200000" y="450000"/>
                                      <p:to x="100000" y="100000"/>
                                    </p:animScale>
                                    <p:set>
                                      <p:cBhvr>
                                        <p:cTn id="20" dur="770" fill="hold"/>
                                        <p:tgtEl>
                                          <p:spTgt spid="5"/>
                                        </p:tgtEl>
                                        <p:attrNameLst>
                                          <p:attrName>ppt_x</p:attrName>
                                        </p:attrNameLst>
                                      </p:cBhvr>
                                      <p:to>
                                        <p:strVal val="(0.5)"/>
                                      </p:to>
                                    </p:set>
                                    <p:anim from="(0.5)" to="(#ppt_x)" calcmode="lin" valueType="num">
                                      <p:cBhvr>
                                        <p:cTn id="21" dur="1230" accel="100000" fill="hold">
                                          <p:stCondLst>
                                            <p:cond delay="770"/>
                                          </p:stCondLst>
                                        </p:cTn>
                                        <p:tgtEl>
                                          <p:spTgt spid="5"/>
                                        </p:tgtEl>
                                        <p:attrNameLst>
                                          <p:attrName>ppt_x</p:attrName>
                                        </p:attrNameLst>
                                      </p:cBhvr>
                                    </p:anim>
                                    <p:set>
                                      <p:cBhvr>
                                        <p:cTn id="22" dur="770" fill="hold"/>
                                        <p:tgtEl>
                                          <p:spTgt spid="5"/>
                                        </p:tgtEl>
                                        <p:attrNameLst>
                                          <p:attrName>ppt_y</p:attrName>
                                        </p:attrNameLst>
                                      </p:cBhvr>
                                      <p:to>
                                        <p:strVal val="(#ppt_y+0.4)"/>
                                      </p:to>
                                    </p:set>
                                    <p:anim from="(#ppt_y+0.4)" to="(#ppt_y)" calcmode="lin" valueType="num">
                                      <p:cBhvr>
                                        <p:cTn id="23" dur="1230" accel="100000" fill="hold">
                                          <p:stCondLst>
                                            <p:cond delay="770"/>
                                          </p:stCondLst>
                                        </p:cTn>
                                        <p:tgtEl>
                                          <p:spTgt spid="5"/>
                                        </p:tgtEl>
                                        <p:attrNameLst>
                                          <p:attrName>ppt_y</p:attrName>
                                        </p:attrNameLst>
                                      </p:cBhvr>
                                    </p:anim>
                                  </p:childTnLst>
                                </p:cTn>
                              </p:par>
                            </p:childTnLst>
                          </p:cTn>
                        </p:par>
                        <p:par>
                          <p:cTn id="24" fill="hold">
                            <p:stCondLst>
                              <p:cond delay="4000"/>
                            </p:stCondLst>
                            <p:childTnLst>
                              <p:par>
                                <p:cTn id="25" presetID="51"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770" decel="100000"/>
                                        <p:tgtEl>
                                          <p:spTgt spid="6"/>
                                        </p:tgtEl>
                                      </p:cBhvr>
                                    </p:animEffect>
                                    <p:animScale>
                                      <p:cBhvr>
                                        <p:cTn id="28" dur="770" decel="100000"/>
                                        <p:tgtEl>
                                          <p:spTgt spid="6"/>
                                        </p:tgtEl>
                                      </p:cBhvr>
                                      <p:from x="10000" y="10000"/>
                                      <p:to x="200000" y="450000"/>
                                    </p:animScale>
                                    <p:animScale>
                                      <p:cBhvr>
                                        <p:cTn id="29" dur="1230" accel="100000" fill="hold">
                                          <p:stCondLst>
                                            <p:cond delay="770"/>
                                          </p:stCondLst>
                                        </p:cTn>
                                        <p:tgtEl>
                                          <p:spTgt spid="6"/>
                                        </p:tgtEl>
                                      </p:cBhvr>
                                      <p:from x="200000" y="450000"/>
                                      <p:to x="100000" y="100000"/>
                                    </p:animScale>
                                    <p:set>
                                      <p:cBhvr>
                                        <p:cTn id="30" dur="770" fill="hold"/>
                                        <p:tgtEl>
                                          <p:spTgt spid="6"/>
                                        </p:tgtEl>
                                        <p:attrNameLst>
                                          <p:attrName>ppt_x</p:attrName>
                                        </p:attrNameLst>
                                      </p:cBhvr>
                                      <p:to>
                                        <p:strVal val="(0.5)"/>
                                      </p:to>
                                    </p:set>
                                    <p:anim from="(0.5)" to="(#ppt_x)" calcmode="lin" valueType="num">
                                      <p:cBhvr>
                                        <p:cTn id="31" dur="1230" accel="100000" fill="hold">
                                          <p:stCondLst>
                                            <p:cond delay="770"/>
                                          </p:stCondLst>
                                        </p:cTn>
                                        <p:tgtEl>
                                          <p:spTgt spid="6"/>
                                        </p:tgtEl>
                                        <p:attrNameLst>
                                          <p:attrName>ppt_x</p:attrName>
                                        </p:attrNameLst>
                                      </p:cBhvr>
                                    </p:anim>
                                    <p:set>
                                      <p:cBhvr>
                                        <p:cTn id="32" dur="770" fill="hold"/>
                                        <p:tgtEl>
                                          <p:spTgt spid="6"/>
                                        </p:tgtEl>
                                        <p:attrNameLst>
                                          <p:attrName>ppt_y</p:attrName>
                                        </p:attrNameLst>
                                      </p:cBhvr>
                                      <p:to>
                                        <p:strVal val="(#ppt_y+0.4)"/>
                                      </p:to>
                                    </p:set>
                                    <p:anim from="(#ppt_y+0.4)" to="(#ppt_y)" calcmode="lin" valueType="num">
                                      <p:cBhvr>
                                        <p:cTn id="33" dur="1230" accel="100000" fill="hold">
                                          <p:stCondLst>
                                            <p:cond delay="770"/>
                                          </p:stCondLst>
                                        </p:cTn>
                                        <p:tgtEl>
                                          <p:spTgt spid="6"/>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4" name="Oval 3"/>
          <p:cNvSpPr/>
          <p:nvPr/>
        </p:nvSpPr>
        <p:spPr>
          <a:xfrm>
            <a:off x="2133600" y="1066800"/>
            <a:ext cx="5257800" cy="5181600"/>
          </a:xfrm>
          <a:prstGeom prst="ellipse">
            <a:avLst/>
          </a:prstGeom>
          <a:solidFill>
            <a:schemeClr val="bg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1143000" h="1143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4000" b="1" dirty="0" smtClean="0">
                <a:solidFill>
                  <a:srgbClr val="C00000"/>
                </a:solidFill>
                <a:cs typeface="B Badr" pitchFamily="2" charset="-78"/>
              </a:rPr>
              <a:t>قالَ هذا فِراقُ بَيْني‏ وَ بَيْنِكَ سَأُنَبِّئُكَ بِتَأْويلِ ما لَمْ تَسْتَطِعْ عَلَيْهِ صَبْراً (78)</a:t>
            </a:r>
            <a:endParaRPr lang="en-US" sz="4000" b="1" dirty="0" smtClean="0">
              <a:solidFill>
                <a:srgbClr val="C00000"/>
              </a:solidFill>
              <a:cs typeface="B Badr" pitchFamily="2" charset="-78"/>
            </a:endParaRPr>
          </a:p>
          <a:p>
            <a:pPr algn="ctr"/>
            <a:r>
              <a:rPr lang="fa-IR" sz="1600" dirty="0" smtClean="0">
                <a:solidFill>
                  <a:srgbClr val="006600"/>
                </a:solidFill>
                <a:cs typeface="B Titr" pitchFamily="2" charset="-78"/>
              </a:rPr>
              <a:t>او گفت: «اينك زمان جدايى من و تو فرا رسيده؛ اما بزودى راز آنچه را كه نتوانستى در برابر آن صبر كنى، به تو خبر مى‏دهم. (78) </a:t>
            </a:r>
            <a:endParaRPr lang="fa-IR" sz="1600" dirty="0">
              <a:solidFill>
                <a:srgbClr val="006600"/>
              </a:solidFill>
              <a:cs typeface="B Titr" pitchFamily="2" charset="-78"/>
            </a:endParaRPr>
          </a:p>
        </p:txBody>
      </p:sp>
      <p:sp>
        <p:nvSpPr>
          <p:cNvPr id="5" name="Oval 4"/>
          <p:cNvSpPr/>
          <p:nvPr/>
        </p:nvSpPr>
        <p:spPr>
          <a:xfrm>
            <a:off x="7162800" y="4800600"/>
            <a:ext cx="1905000" cy="1828800"/>
          </a:xfrm>
          <a:prstGeom prst="ellipse">
            <a:avLst/>
          </a:prstGeo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508000" h="508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600" dirty="0" smtClean="0">
                <a:solidFill>
                  <a:schemeClr val="bg1"/>
                </a:solidFill>
                <a:cs typeface="B Titr" pitchFamily="2" charset="-78"/>
              </a:rPr>
              <a:t>نکته ها</a:t>
            </a:r>
            <a:endParaRPr lang="fa-IR" sz="3600" dirty="0">
              <a:solidFill>
                <a:schemeClr val="bg1"/>
              </a:solidFill>
              <a:cs typeface="B Titr" pitchFamily="2" charset="-78"/>
            </a:endParaRPr>
          </a:p>
        </p:txBody>
      </p:sp>
      <p:sp>
        <p:nvSpPr>
          <p:cNvPr id="6" name="Oval 5"/>
          <p:cNvSpPr/>
          <p:nvPr/>
        </p:nvSpPr>
        <p:spPr>
          <a:xfrm>
            <a:off x="381000" y="4724400"/>
            <a:ext cx="1905000" cy="1828800"/>
          </a:xfrm>
          <a:prstGeom prst="ellipse">
            <a:avLst/>
          </a:prstGeo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508000" h="508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600" dirty="0" smtClean="0">
                <a:solidFill>
                  <a:schemeClr val="bg1"/>
                </a:solidFill>
                <a:cs typeface="B Titr" pitchFamily="2" charset="-78"/>
              </a:rPr>
              <a:t>پیام ها</a:t>
            </a:r>
            <a:endParaRPr lang="fa-IR" sz="3600" dirty="0">
              <a:solidFill>
                <a:schemeClr val="bg1"/>
              </a:solidFill>
              <a:cs typeface="B Titr" pitchFamily="2" charset="-78"/>
            </a:endParaRPr>
          </a:p>
        </p:txBody>
      </p:sp>
      <p:sp>
        <p:nvSpPr>
          <p:cNvPr id="7" name="Rectangle 6"/>
          <p:cNvSpPr/>
          <p:nvPr/>
        </p:nvSpPr>
        <p:spPr>
          <a:xfrm>
            <a:off x="3539748" y="228600"/>
            <a:ext cx="2632452" cy="646331"/>
          </a:xfrm>
          <a:prstGeom prst="rect">
            <a:avLst/>
          </a:prstGeom>
        </p:spPr>
        <p:txBody>
          <a:bodyPr wrap="none">
            <a:spAutoFit/>
          </a:bodyPr>
          <a:lstStyle/>
          <a:p>
            <a:r>
              <a:rPr lang="fa-IR" sz="3600" dirty="0" smtClean="0">
                <a:cs typeface="B Titr" pitchFamily="2" charset="-78"/>
              </a:rPr>
              <a:t>روز فراق یاران</a:t>
            </a:r>
            <a:endParaRPr lang="fa-IR" sz="3600" dirty="0">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3000"/>
                                        <p:tgtEl>
                                          <p:spTgt spid="4"/>
                                        </p:tgtEl>
                                      </p:cBhvr>
                                    </p:animEffect>
                                  </p:childTnLst>
                                </p:cTn>
                              </p:par>
                            </p:childTnLst>
                          </p:cTn>
                        </p:par>
                        <p:par>
                          <p:cTn id="8" fill="hold">
                            <p:stCondLst>
                              <p:cond delay="3000"/>
                            </p:stCondLst>
                            <p:childTnLst>
                              <p:par>
                                <p:cTn id="9" presetID="9"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ssolve">
                                      <p:cBhvr>
                                        <p:cTn id="11" dur="500"/>
                                        <p:tgtEl>
                                          <p:spTgt spid="5"/>
                                        </p:tgtEl>
                                      </p:cBhvr>
                                    </p:animEffect>
                                  </p:childTnLst>
                                </p:cTn>
                              </p:par>
                            </p:childTnLst>
                          </p:cTn>
                        </p:par>
                        <p:par>
                          <p:cTn id="12" fill="hold">
                            <p:stCondLst>
                              <p:cond delay="3500"/>
                            </p:stCondLst>
                            <p:childTnLst>
                              <p:par>
                                <p:cTn id="13" presetID="9"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ssolv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6FF33"/>
        </a:solidFill>
        <a:effectLst/>
      </p:bgPr>
    </p:bg>
    <p:spTree>
      <p:nvGrpSpPr>
        <p:cNvPr id="1" name=""/>
        <p:cNvGrpSpPr/>
        <p:nvPr/>
      </p:nvGrpSpPr>
      <p:grpSpPr>
        <a:xfrm>
          <a:off x="0" y="0"/>
          <a:ext cx="0" cy="0"/>
          <a:chOff x="0" y="0"/>
          <a:chExt cx="0" cy="0"/>
        </a:xfrm>
      </p:grpSpPr>
      <p:sp>
        <p:nvSpPr>
          <p:cNvPr id="4" name="Oval 3"/>
          <p:cNvSpPr/>
          <p:nvPr/>
        </p:nvSpPr>
        <p:spPr>
          <a:xfrm>
            <a:off x="2133600" y="1066800"/>
            <a:ext cx="5257800" cy="5181600"/>
          </a:xfrm>
          <a:prstGeom prst="ellipse">
            <a:avLst/>
          </a:prstGeom>
          <a:solidFill>
            <a:srgbClr val="4F26E6"/>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1143000" h="1143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600" b="1" dirty="0" smtClean="0">
                <a:solidFill>
                  <a:srgbClr val="FFFF00"/>
                </a:solidFill>
                <a:cs typeface="B Badr" pitchFamily="2" charset="-78"/>
              </a:rPr>
              <a:t>أَمَّا السَّفينَةُ فَكانَتْ لِمَساكينَ يَعْمَلُونَ فِي الْبَحْرِ فَأَرَدْتُ أَنْ أَعيبَها وَ كانَ وَراءَهُمْ مَلِكٌ يَأْخُذُ كُلَّ سَفينَةٍ غَصْباً </a:t>
            </a:r>
          </a:p>
          <a:p>
            <a:pPr algn="ctr"/>
            <a:r>
              <a:rPr lang="fa-IR" sz="3600" b="1" dirty="0" smtClean="0">
                <a:solidFill>
                  <a:srgbClr val="FFFF00"/>
                </a:solidFill>
                <a:cs typeface="B Badr" pitchFamily="2" charset="-78"/>
              </a:rPr>
              <a:t>(79)</a:t>
            </a:r>
          </a:p>
          <a:p>
            <a:pPr algn="ctr"/>
            <a:r>
              <a:rPr lang="fa-IR" sz="1600" dirty="0" smtClean="0">
                <a:solidFill>
                  <a:srgbClr val="FFFF00"/>
                </a:solidFill>
                <a:cs typeface="B Titr" pitchFamily="2" charset="-78"/>
              </a:rPr>
              <a:t> </a:t>
            </a:r>
            <a:r>
              <a:rPr lang="fa-IR" sz="1600" dirty="0" smtClean="0">
                <a:solidFill>
                  <a:schemeClr val="tx1"/>
                </a:solidFill>
                <a:cs typeface="B Titr" pitchFamily="2" charset="-78"/>
              </a:rPr>
              <a:t>اما آن كشتى مال گروهى از مستمندان بود كه با آن در دريا كار مى‏كردند؛ و من خواستم آن را معيوب كنم؛ (چرا كه) پشت سرشان پادشاهى(ستمگر) بود كه هر كشتى(سالمى) را بزور ميگرفت</a:t>
            </a:r>
            <a:r>
              <a:rPr lang="fa-IR" sz="1600" dirty="0" smtClean="0">
                <a:solidFill>
                  <a:srgbClr val="FFFF00"/>
                </a:solidFill>
                <a:cs typeface="B Titr" pitchFamily="2" charset="-78"/>
              </a:rPr>
              <a:t>! </a:t>
            </a:r>
            <a:endParaRPr lang="fa-IR" sz="1600" dirty="0">
              <a:solidFill>
                <a:srgbClr val="FFFF00"/>
              </a:solidFill>
              <a:cs typeface="B Titr" pitchFamily="2" charset="-78"/>
            </a:endParaRPr>
          </a:p>
        </p:txBody>
      </p:sp>
      <p:sp>
        <p:nvSpPr>
          <p:cNvPr id="5" name="Oval 4"/>
          <p:cNvSpPr/>
          <p:nvPr/>
        </p:nvSpPr>
        <p:spPr>
          <a:xfrm>
            <a:off x="7162800" y="4800600"/>
            <a:ext cx="1905000" cy="1828800"/>
          </a:xfrm>
          <a:prstGeom prst="ellipse">
            <a:avLst/>
          </a:prstGeom>
          <a:solidFill>
            <a:srgbClr val="0066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508000" h="508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600" dirty="0" smtClean="0">
                <a:solidFill>
                  <a:schemeClr val="bg1"/>
                </a:solidFill>
                <a:cs typeface="B Titr" pitchFamily="2" charset="-78"/>
              </a:rPr>
              <a:t>نکته ها</a:t>
            </a:r>
            <a:endParaRPr lang="fa-IR" sz="3600" dirty="0">
              <a:solidFill>
                <a:schemeClr val="bg1"/>
              </a:solidFill>
              <a:cs typeface="B Titr" pitchFamily="2" charset="-78"/>
            </a:endParaRPr>
          </a:p>
        </p:txBody>
      </p:sp>
      <p:sp>
        <p:nvSpPr>
          <p:cNvPr id="6" name="Oval 5"/>
          <p:cNvSpPr/>
          <p:nvPr/>
        </p:nvSpPr>
        <p:spPr>
          <a:xfrm>
            <a:off x="381000" y="4724400"/>
            <a:ext cx="1905000" cy="1828800"/>
          </a:xfrm>
          <a:prstGeom prst="ellipse">
            <a:avLst/>
          </a:prstGeom>
          <a:solidFill>
            <a:srgbClr val="0066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508000" h="508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600" dirty="0" smtClean="0">
                <a:solidFill>
                  <a:schemeClr val="bg1"/>
                </a:solidFill>
                <a:cs typeface="B Titr" pitchFamily="2" charset="-78"/>
              </a:rPr>
              <a:t>پیام ها</a:t>
            </a:r>
            <a:endParaRPr lang="fa-IR" sz="3600" dirty="0">
              <a:solidFill>
                <a:schemeClr val="bg1"/>
              </a:solidFill>
              <a:cs typeface="B Titr" pitchFamily="2" charset="-78"/>
            </a:endParaRPr>
          </a:p>
        </p:txBody>
      </p:sp>
      <p:sp>
        <p:nvSpPr>
          <p:cNvPr id="7" name="Rectangle 6"/>
          <p:cNvSpPr/>
          <p:nvPr/>
        </p:nvSpPr>
        <p:spPr>
          <a:xfrm>
            <a:off x="3200400" y="228600"/>
            <a:ext cx="3023585" cy="646331"/>
          </a:xfrm>
          <a:prstGeom prst="rect">
            <a:avLst/>
          </a:prstGeom>
        </p:spPr>
        <p:txBody>
          <a:bodyPr wrap="none">
            <a:spAutoFit/>
          </a:bodyPr>
          <a:lstStyle/>
          <a:p>
            <a:r>
              <a:rPr lang="fa-IR" sz="3600" dirty="0" smtClean="0">
                <a:cs typeface="B Titr" pitchFamily="2" charset="-78"/>
              </a:rPr>
              <a:t>دفع افسد به فاسد</a:t>
            </a:r>
            <a:endParaRPr lang="fa-IR" sz="3600" dirty="0">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par>
                          <p:cTn id="8" fill="hold">
                            <p:stCondLst>
                              <p:cond delay="2000"/>
                            </p:stCondLst>
                            <p:childTnLst>
                              <p:par>
                                <p:cTn id="9" presetID="26"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80">
                                          <p:stCondLst>
                                            <p:cond delay="0"/>
                                          </p:stCondLst>
                                        </p:cTn>
                                        <p:tgtEl>
                                          <p:spTgt spid="5"/>
                                        </p:tgtEl>
                                      </p:cBhvr>
                                    </p:animEffect>
                                    <p:anim calcmode="lin" valueType="num">
                                      <p:cBhvr>
                                        <p:cTn id="1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7" dur="26">
                                          <p:stCondLst>
                                            <p:cond delay="650"/>
                                          </p:stCondLst>
                                        </p:cTn>
                                        <p:tgtEl>
                                          <p:spTgt spid="5"/>
                                        </p:tgtEl>
                                      </p:cBhvr>
                                      <p:to x="100000" y="60000"/>
                                    </p:animScale>
                                    <p:animScale>
                                      <p:cBhvr>
                                        <p:cTn id="18" dur="166" decel="50000">
                                          <p:stCondLst>
                                            <p:cond delay="676"/>
                                          </p:stCondLst>
                                        </p:cTn>
                                        <p:tgtEl>
                                          <p:spTgt spid="5"/>
                                        </p:tgtEl>
                                      </p:cBhvr>
                                      <p:to x="100000" y="100000"/>
                                    </p:animScale>
                                    <p:animScale>
                                      <p:cBhvr>
                                        <p:cTn id="19" dur="26">
                                          <p:stCondLst>
                                            <p:cond delay="1312"/>
                                          </p:stCondLst>
                                        </p:cTn>
                                        <p:tgtEl>
                                          <p:spTgt spid="5"/>
                                        </p:tgtEl>
                                      </p:cBhvr>
                                      <p:to x="100000" y="80000"/>
                                    </p:animScale>
                                    <p:animScale>
                                      <p:cBhvr>
                                        <p:cTn id="20" dur="166" decel="50000">
                                          <p:stCondLst>
                                            <p:cond delay="1338"/>
                                          </p:stCondLst>
                                        </p:cTn>
                                        <p:tgtEl>
                                          <p:spTgt spid="5"/>
                                        </p:tgtEl>
                                      </p:cBhvr>
                                      <p:to x="100000" y="100000"/>
                                    </p:animScale>
                                    <p:animScale>
                                      <p:cBhvr>
                                        <p:cTn id="21" dur="26">
                                          <p:stCondLst>
                                            <p:cond delay="1642"/>
                                          </p:stCondLst>
                                        </p:cTn>
                                        <p:tgtEl>
                                          <p:spTgt spid="5"/>
                                        </p:tgtEl>
                                      </p:cBhvr>
                                      <p:to x="100000" y="90000"/>
                                    </p:animScale>
                                    <p:animScale>
                                      <p:cBhvr>
                                        <p:cTn id="22" dur="166" decel="50000">
                                          <p:stCondLst>
                                            <p:cond delay="1668"/>
                                          </p:stCondLst>
                                        </p:cTn>
                                        <p:tgtEl>
                                          <p:spTgt spid="5"/>
                                        </p:tgtEl>
                                      </p:cBhvr>
                                      <p:to x="100000" y="100000"/>
                                    </p:animScale>
                                    <p:animScale>
                                      <p:cBhvr>
                                        <p:cTn id="23" dur="26">
                                          <p:stCondLst>
                                            <p:cond delay="1808"/>
                                          </p:stCondLst>
                                        </p:cTn>
                                        <p:tgtEl>
                                          <p:spTgt spid="5"/>
                                        </p:tgtEl>
                                      </p:cBhvr>
                                      <p:to x="100000" y="95000"/>
                                    </p:animScale>
                                    <p:animScale>
                                      <p:cBhvr>
                                        <p:cTn id="24" dur="166" decel="50000">
                                          <p:stCondLst>
                                            <p:cond delay="1834"/>
                                          </p:stCondLst>
                                        </p:cTn>
                                        <p:tgtEl>
                                          <p:spTgt spid="5"/>
                                        </p:tgtEl>
                                      </p:cBhvr>
                                      <p:to x="100000" y="100000"/>
                                    </p:animScale>
                                  </p:childTnLst>
                                </p:cTn>
                              </p:par>
                            </p:childTnLst>
                          </p:cTn>
                        </p:par>
                        <p:par>
                          <p:cTn id="25" fill="hold">
                            <p:stCondLst>
                              <p:cond delay="4000"/>
                            </p:stCondLst>
                            <p:childTnLst>
                              <p:par>
                                <p:cTn id="26" presetID="26"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down)">
                                      <p:cBhvr>
                                        <p:cTn id="28" dur="580">
                                          <p:stCondLst>
                                            <p:cond delay="0"/>
                                          </p:stCondLst>
                                        </p:cTn>
                                        <p:tgtEl>
                                          <p:spTgt spid="6"/>
                                        </p:tgtEl>
                                      </p:cBhvr>
                                    </p:animEffect>
                                    <p:anim calcmode="lin" valueType="num">
                                      <p:cBhvr>
                                        <p:cTn id="29"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4" dur="26">
                                          <p:stCondLst>
                                            <p:cond delay="650"/>
                                          </p:stCondLst>
                                        </p:cTn>
                                        <p:tgtEl>
                                          <p:spTgt spid="6"/>
                                        </p:tgtEl>
                                      </p:cBhvr>
                                      <p:to x="100000" y="60000"/>
                                    </p:animScale>
                                    <p:animScale>
                                      <p:cBhvr>
                                        <p:cTn id="35" dur="166" decel="50000">
                                          <p:stCondLst>
                                            <p:cond delay="676"/>
                                          </p:stCondLst>
                                        </p:cTn>
                                        <p:tgtEl>
                                          <p:spTgt spid="6"/>
                                        </p:tgtEl>
                                      </p:cBhvr>
                                      <p:to x="100000" y="100000"/>
                                    </p:animScale>
                                    <p:animScale>
                                      <p:cBhvr>
                                        <p:cTn id="36" dur="26">
                                          <p:stCondLst>
                                            <p:cond delay="1312"/>
                                          </p:stCondLst>
                                        </p:cTn>
                                        <p:tgtEl>
                                          <p:spTgt spid="6"/>
                                        </p:tgtEl>
                                      </p:cBhvr>
                                      <p:to x="100000" y="80000"/>
                                    </p:animScale>
                                    <p:animScale>
                                      <p:cBhvr>
                                        <p:cTn id="37" dur="166" decel="50000">
                                          <p:stCondLst>
                                            <p:cond delay="1338"/>
                                          </p:stCondLst>
                                        </p:cTn>
                                        <p:tgtEl>
                                          <p:spTgt spid="6"/>
                                        </p:tgtEl>
                                      </p:cBhvr>
                                      <p:to x="100000" y="100000"/>
                                    </p:animScale>
                                    <p:animScale>
                                      <p:cBhvr>
                                        <p:cTn id="38" dur="26">
                                          <p:stCondLst>
                                            <p:cond delay="1642"/>
                                          </p:stCondLst>
                                        </p:cTn>
                                        <p:tgtEl>
                                          <p:spTgt spid="6"/>
                                        </p:tgtEl>
                                      </p:cBhvr>
                                      <p:to x="100000" y="90000"/>
                                    </p:animScale>
                                    <p:animScale>
                                      <p:cBhvr>
                                        <p:cTn id="39" dur="166" decel="50000">
                                          <p:stCondLst>
                                            <p:cond delay="1668"/>
                                          </p:stCondLst>
                                        </p:cTn>
                                        <p:tgtEl>
                                          <p:spTgt spid="6"/>
                                        </p:tgtEl>
                                      </p:cBhvr>
                                      <p:to x="100000" y="100000"/>
                                    </p:animScale>
                                    <p:animScale>
                                      <p:cBhvr>
                                        <p:cTn id="40" dur="26">
                                          <p:stCondLst>
                                            <p:cond delay="1808"/>
                                          </p:stCondLst>
                                        </p:cTn>
                                        <p:tgtEl>
                                          <p:spTgt spid="6"/>
                                        </p:tgtEl>
                                      </p:cBhvr>
                                      <p:to x="100000" y="95000"/>
                                    </p:animScale>
                                    <p:animScale>
                                      <p:cBhvr>
                                        <p:cTn id="41"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4" name="Oval 3"/>
          <p:cNvSpPr/>
          <p:nvPr/>
        </p:nvSpPr>
        <p:spPr>
          <a:xfrm>
            <a:off x="4800600" y="990600"/>
            <a:ext cx="4038600" cy="3886200"/>
          </a:xfrm>
          <a:prstGeom prst="ellipse">
            <a:avLst/>
          </a:prstGeo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1143000" h="1143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800" b="1" dirty="0" smtClean="0">
                <a:solidFill>
                  <a:schemeClr val="tx1"/>
                </a:solidFill>
                <a:cs typeface="B Badr" pitchFamily="2" charset="-78"/>
              </a:rPr>
              <a:t>وَ أَمَّا الْغُلامُ فَكانَ أَبَواهُ مُؤْمِنَيْنِ فَخَشينا أَنْ يُرْهِقَهُما طُغْياناً وَ كُفْراً (80)</a:t>
            </a:r>
          </a:p>
          <a:p>
            <a:pPr algn="ctr"/>
            <a:r>
              <a:rPr lang="fa-IR" sz="1600" dirty="0" smtClean="0">
                <a:solidFill>
                  <a:schemeClr val="tx1"/>
                </a:solidFill>
                <a:cs typeface="B Titr" pitchFamily="2" charset="-78"/>
              </a:rPr>
              <a:t> و اما آن نوجوان، پدر و مادرش با ايمان بودند؛ و بيم داشتيم كه آنان را به طغيان و كفر وادارد! (80) </a:t>
            </a:r>
            <a:endParaRPr lang="fa-IR" sz="1600" dirty="0">
              <a:solidFill>
                <a:schemeClr val="tx1"/>
              </a:solidFill>
              <a:cs typeface="B Titr" pitchFamily="2" charset="-78"/>
            </a:endParaRPr>
          </a:p>
        </p:txBody>
      </p:sp>
      <p:sp>
        <p:nvSpPr>
          <p:cNvPr id="5" name="Oval 4"/>
          <p:cNvSpPr/>
          <p:nvPr/>
        </p:nvSpPr>
        <p:spPr>
          <a:xfrm>
            <a:off x="6477000" y="5257800"/>
            <a:ext cx="1371600" cy="1371600"/>
          </a:xfrm>
          <a:prstGeom prst="ellipse">
            <a:avLst/>
          </a:prstGeom>
          <a:solidFill>
            <a:srgbClr val="C0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508000" h="508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600" dirty="0" smtClean="0">
                <a:solidFill>
                  <a:schemeClr val="bg1"/>
                </a:solidFill>
                <a:cs typeface="B Titr" pitchFamily="2" charset="-78"/>
              </a:rPr>
              <a:t>نکته ها</a:t>
            </a:r>
            <a:endParaRPr lang="fa-IR" sz="3600" dirty="0">
              <a:solidFill>
                <a:schemeClr val="bg1"/>
              </a:solidFill>
              <a:cs typeface="B Titr" pitchFamily="2" charset="-78"/>
            </a:endParaRPr>
          </a:p>
        </p:txBody>
      </p:sp>
      <p:sp>
        <p:nvSpPr>
          <p:cNvPr id="6" name="Oval 5"/>
          <p:cNvSpPr/>
          <p:nvPr/>
        </p:nvSpPr>
        <p:spPr>
          <a:xfrm>
            <a:off x="1600200" y="5257800"/>
            <a:ext cx="1371600" cy="1371600"/>
          </a:xfrm>
          <a:prstGeom prst="ellipse">
            <a:avLst/>
          </a:prstGeom>
          <a:solidFill>
            <a:srgbClr val="C0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508000" h="508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600" dirty="0" smtClean="0">
                <a:solidFill>
                  <a:schemeClr val="bg1"/>
                </a:solidFill>
                <a:cs typeface="B Titr" pitchFamily="2" charset="-78"/>
              </a:rPr>
              <a:t>پیام ها</a:t>
            </a:r>
            <a:endParaRPr lang="fa-IR" sz="3600" dirty="0">
              <a:solidFill>
                <a:schemeClr val="bg1"/>
              </a:solidFill>
              <a:cs typeface="B Titr" pitchFamily="2" charset="-78"/>
            </a:endParaRPr>
          </a:p>
        </p:txBody>
      </p:sp>
      <p:sp>
        <p:nvSpPr>
          <p:cNvPr id="7" name="Rectangle 6"/>
          <p:cNvSpPr/>
          <p:nvPr/>
        </p:nvSpPr>
        <p:spPr>
          <a:xfrm>
            <a:off x="3048000" y="5786735"/>
            <a:ext cx="3078087" cy="461665"/>
          </a:xfrm>
          <a:prstGeom prst="rect">
            <a:avLst/>
          </a:prstGeom>
        </p:spPr>
        <p:txBody>
          <a:bodyPr wrap="none">
            <a:spAutoFit/>
          </a:bodyPr>
          <a:lstStyle/>
          <a:p>
            <a:r>
              <a:rPr lang="fa-IR" sz="2400" dirty="0" smtClean="0">
                <a:cs typeface="B Titr" pitchFamily="2" charset="-78"/>
              </a:rPr>
              <a:t>فرزند ناصالح والدین مؤمن</a:t>
            </a:r>
            <a:endParaRPr lang="fa-IR" sz="2400" dirty="0">
              <a:cs typeface="B Titr" pitchFamily="2" charset="-78"/>
            </a:endParaRPr>
          </a:p>
        </p:txBody>
      </p:sp>
      <p:sp>
        <p:nvSpPr>
          <p:cNvPr id="8" name="Oval 7"/>
          <p:cNvSpPr/>
          <p:nvPr/>
        </p:nvSpPr>
        <p:spPr>
          <a:xfrm>
            <a:off x="457200" y="990600"/>
            <a:ext cx="4038600" cy="3886200"/>
          </a:xfrm>
          <a:prstGeom prst="ellipse">
            <a:avLst/>
          </a:prstGeo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1143000" h="1143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800" b="1" dirty="0" smtClean="0">
                <a:solidFill>
                  <a:schemeClr val="tx1"/>
                </a:solidFill>
                <a:cs typeface="B Badr" pitchFamily="2" charset="-78"/>
              </a:rPr>
              <a:t>فَأَرَدْنا أَنْ يُبْدِلَهُما رَبُّهُما خَيْراً مِنْهُ زَكاةً وَ أَقْرَبَ رُحْماً </a:t>
            </a:r>
          </a:p>
          <a:p>
            <a:pPr algn="ctr"/>
            <a:r>
              <a:rPr lang="fa-IR" sz="2800" b="1" dirty="0" smtClean="0">
                <a:solidFill>
                  <a:schemeClr val="tx1"/>
                </a:solidFill>
                <a:cs typeface="B Badr" pitchFamily="2" charset="-78"/>
              </a:rPr>
              <a:t>(81)</a:t>
            </a:r>
          </a:p>
          <a:p>
            <a:pPr algn="ctr"/>
            <a:r>
              <a:rPr lang="fa-IR" sz="1600" dirty="0" smtClean="0">
                <a:solidFill>
                  <a:schemeClr val="tx1"/>
                </a:solidFill>
                <a:cs typeface="B Titr" pitchFamily="2" charset="-78"/>
              </a:rPr>
              <a:t>  از اين رو، خواستيم كه پروردگارشان به جاى او، فرزندى پاكتر و بامحبت‏تر به آن دو بدهد! (81) </a:t>
            </a:r>
            <a:endParaRPr lang="fa-IR" sz="1600" dirty="0">
              <a:solidFill>
                <a:schemeClr val="tx1"/>
              </a:solidFill>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70" decel="100000"/>
                                        <p:tgtEl>
                                          <p:spTgt spid="4"/>
                                        </p:tgtEl>
                                      </p:cBhvr>
                                    </p:animEffect>
                                    <p:animScale>
                                      <p:cBhvr>
                                        <p:cTn id="8" dur="770" decel="100000"/>
                                        <p:tgtEl>
                                          <p:spTgt spid="4"/>
                                        </p:tgtEl>
                                      </p:cBhvr>
                                      <p:from x="10000" y="10000"/>
                                      <p:to x="200000" y="450000"/>
                                    </p:animScale>
                                    <p:animScale>
                                      <p:cBhvr>
                                        <p:cTn id="9" dur="1230" accel="100000" fill="hold">
                                          <p:stCondLst>
                                            <p:cond delay="770"/>
                                          </p:stCondLst>
                                        </p:cTn>
                                        <p:tgtEl>
                                          <p:spTgt spid="4"/>
                                        </p:tgtEl>
                                      </p:cBhvr>
                                      <p:from x="200000" y="450000"/>
                                      <p:to x="100000" y="100000"/>
                                    </p:animScale>
                                    <p:set>
                                      <p:cBhvr>
                                        <p:cTn id="10" dur="770" fill="hold"/>
                                        <p:tgtEl>
                                          <p:spTgt spid="4"/>
                                        </p:tgtEl>
                                        <p:attrNameLst>
                                          <p:attrName>ppt_x</p:attrName>
                                        </p:attrNameLst>
                                      </p:cBhvr>
                                      <p:to>
                                        <p:strVal val="(0.5)"/>
                                      </p:to>
                                    </p:set>
                                    <p:anim from="(0.5)" to="(#ppt_x)" calcmode="lin" valueType="num">
                                      <p:cBhvr>
                                        <p:cTn id="11" dur="1230" accel="100000" fill="hold">
                                          <p:stCondLst>
                                            <p:cond delay="770"/>
                                          </p:stCondLst>
                                        </p:cTn>
                                        <p:tgtEl>
                                          <p:spTgt spid="4"/>
                                        </p:tgtEl>
                                        <p:attrNameLst>
                                          <p:attrName>ppt_x</p:attrName>
                                        </p:attrNameLst>
                                      </p:cBhvr>
                                    </p:anim>
                                    <p:set>
                                      <p:cBhvr>
                                        <p:cTn id="12" dur="770" fill="hold"/>
                                        <p:tgtEl>
                                          <p:spTgt spid="4"/>
                                        </p:tgtEl>
                                        <p:attrNameLst>
                                          <p:attrName>ppt_y</p:attrName>
                                        </p:attrNameLst>
                                      </p:cBhvr>
                                      <p:to>
                                        <p:strVal val="(#ppt_y+0.4)"/>
                                      </p:to>
                                    </p:set>
                                    <p:anim from="(#ppt_y+0.4)" to="(#ppt_y)" calcmode="lin" valueType="num">
                                      <p:cBhvr>
                                        <p:cTn id="13" dur="1230" accel="100000" fill="hold">
                                          <p:stCondLst>
                                            <p:cond delay="770"/>
                                          </p:stCondLst>
                                        </p:cTn>
                                        <p:tgtEl>
                                          <p:spTgt spid="4"/>
                                        </p:tgtEl>
                                        <p:attrNameLst>
                                          <p:attrName>ppt_y</p:attrName>
                                        </p:attrNameLst>
                                      </p:cBhvr>
                                    </p:anim>
                                  </p:childTnLst>
                                </p:cTn>
                              </p:par>
                            </p:childTnLst>
                          </p:cTn>
                        </p:par>
                        <p:par>
                          <p:cTn id="14" fill="hold">
                            <p:stCondLst>
                              <p:cond delay="2000"/>
                            </p:stCondLst>
                            <p:childTnLst>
                              <p:par>
                                <p:cTn id="15" presetID="51"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770" decel="100000"/>
                                        <p:tgtEl>
                                          <p:spTgt spid="8"/>
                                        </p:tgtEl>
                                      </p:cBhvr>
                                    </p:animEffect>
                                    <p:animScale>
                                      <p:cBhvr>
                                        <p:cTn id="18" dur="770" decel="100000"/>
                                        <p:tgtEl>
                                          <p:spTgt spid="8"/>
                                        </p:tgtEl>
                                      </p:cBhvr>
                                      <p:from x="10000" y="10000"/>
                                      <p:to x="200000" y="450000"/>
                                    </p:animScale>
                                    <p:animScale>
                                      <p:cBhvr>
                                        <p:cTn id="19" dur="1230" accel="100000" fill="hold">
                                          <p:stCondLst>
                                            <p:cond delay="770"/>
                                          </p:stCondLst>
                                        </p:cTn>
                                        <p:tgtEl>
                                          <p:spTgt spid="8"/>
                                        </p:tgtEl>
                                      </p:cBhvr>
                                      <p:from x="200000" y="450000"/>
                                      <p:to x="100000" y="100000"/>
                                    </p:animScale>
                                    <p:set>
                                      <p:cBhvr>
                                        <p:cTn id="20" dur="770" fill="hold"/>
                                        <p:tgtEl>
                                          <p:spTgt spid="8"/>
                                        </p:tgtEl>
                                        <p:attrNameLst>
                                          <p:attrName>ppt_x</p:attrName>
                                        </p:attrNameLst>
                                      </p:cBhvr>
                                      <p:to>
                                        <p:strVal val="(0.5)"/>
                                      </p:to>
                                    </p:set>
                                    <p:anim from="(0.5)" to="(#ppt_x)" calcmode="lin" valueType="num">
                                      <p:cBhvr>
                                        <p:cTn id="21" dur="1230" accel="100000" fill="hold">
                                          <p:stCondLst>
                                            <p:cond delay="770"/>
                                          </p:stCondLst>
                                        </p:cTn>
                                        <p:tgtEl>
                                          <p:spTgt spid="8"/>
                                        </p:tgtEl>
                                        <p:attrNameLst>
                                          <p:attrName>ppt_x</p:attrName>
                                        </p:attrNameLst>
                                      </p:cBhvr>
                                    </p:anim>
                                    <p:set>
                                      <p:cBhvr>
                                        <p:cTn id="22" dur="770" fill="hold"/>
                                        <p:tgtEl>
                                          <p:spTgt spid="8"/>
                                        </p:tgtEl>
                                        <p:attrNameLst>
                                          <p:attrName>ppt_y</p:attrName>
                                        </p:attrNameLst>
                                      </p:cBhvr>
                                      <p:to>
                                        <p:strVal val="(#ppt_y+0.4)"/>
                                      </p:to>
                                    </p:set>
                                    <p:anim from="(#ppt_y+0.4)" to="(#ppt_y)" calcmode="lin" valueType="num">
                                      <p:cBhvr>
                                        <p:cTn id="23" dur="1230" accel="100000" fill="hold">
                                          <p:stCondLst>
                                            <p:cond delay="770"/>
                                          </p:stCondLst>
                                        </p:cTn>
                                        <p:tgtEl>
                                          <p:spTgt spid="8"/>
                                        </p:tgtEl>
                                        <p:attrNameLst>
                                          <p:attrName>ppt_y</p:attrName>
                                        </p:attrNameLst>
                                      </p:cBhvr>
                                    </p:anim>
                                  </p:childTnLst>
                                </p:cTn>
                              </p:par>
                            </p:childTnLst>
                          </p:cTn>
                        </p:par>
                        <p:par>
                          <p:cTn id="24" fill="hold">
                            <p:stCondLst>
                              <p:cond delay="40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 by="(-#ppt_w*2)" calcmode="lin" valueType="num">
                                      <p:cBhvr rctx="PPT">
                                        <p:cTn id="27" dur="500" autoRev="1" fill="hold">
                                          <p:stCondLst>
                                            <p:cond delay="0"/>
                                          </p:stCondLst>
                                        </p:cTn>
                                        <p:tgtEl>
                                          <p:spTgt spid="5"/>
                                        </p:tgtEl>
                                        <p:attrNameLst>
                                          <p:attrName>ppt_w</p:attrName>
                                        </p:attrNameLst>
                                      </p:cBhvr>
                                    </p:anim>
                                    <p:anim by="(#ppt_w*0.50)" calcmode="lin" valueType="num">
                                      <p:cBhvr>
                                        <p:cTn id="28" dur="500" decel="50000" autoRev="1" fill="hold">
                                          <p:stCondLst>
                                            <p:cond delay="0"/>
                                          </p:stCondLst>
                                        </p:cTn>
                                        <p:tgtEl>
                                          <p:spTgt spid="5"/>
                                        </p:tgtEl>
                                        <p:attrNameLst>
                                          <p:attrName>ppt_x</p:attrName>
                                        </p:attrNameLst>
                                      </p:cBhvr>
                                    </p:anim>
                                    <p:anim from="(-#ppt_h/2)" to="(#ppt_y)" calcmode="lin" valueType="num">
                                      <p:cBhvr>
                                        <p:cTn id="29" dur="1000" fill="hold">
                                          <p:stCondLst>
                                            <p:cond delay="0"/>
                                          </p:stCondLst>
                                        </p:cTn>
                                        <p:tgtEl>
                                          <p:spTgt spid="5"/>
                                        </p:tgtEl>
                                        <p:attrNameLst>
                                          <p:attrName>ppt_y</p:attrName>
                                        </p:attrNameLst>
                                      </p:cBhvr>
                                    </p:anim>
                                    <p:animRot by="21600000">
                                      <p:cBhvr>
                                        <p:cTn id="30" dur="1000" fill="hold">
                                          <p:stCondLst>
                                            <p:cond delay="0"/>
                                          </p:stCondLst>
                                        </p:cTn>
                                        <p:tgtEl>
                                          <p:spTgt spid="5"/>
                                        </p:tgtEl>
                                        <p:attrNameLst>
                                          <p:attrName>r</p:attrName>
                                        </p:attrNameLst>
                                      </p:cBhvr>
                                    </p:animRot>
                                  </p:childTnLst>
                                </p:cTn>
                              </p:par>
                            </p:childTnLst>
                          </p:cTn>
                        </p:par>
                        <p:par>
                          <p:cTn id="31" fill="hold">
                            <p:stCondLst>
                              <p:cond delay="5500"/>
                            </p:stCondLst>
                            <p:childTnLst>
                              <p:par>
                                <p:cTn id="32" presetID="56"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 by="(-#ppt_w*2)" calcmode="lin" valueType="num">
                                      <p:cBhvr rctx="PPT">
                                        <p:cTn id="34" dur="500" autoRev="1" fill="hold">
                                          <p:stCondLst>
                                            <p:cond delay="0"/>
                                          </p:stCondLst>
                                        </p:cTn>
                                        <p:tgtEl>
                                          <p:spTgt spid="6"/>
                                        </p:tgtEl>
                                        <p:attrNameLst>
                                          <p:attrName>ppt_w</p:attrName>
                                        </p:attrNameLst>
                                      </p:cBhvr>
                                    </p:anim>
                                    <p:anim by="(#ppt_w*0.50)" calcmode="lin" valueType="num">
                                      <p:cBhvr>
                                        <p:cTn id="35" dur="500" decel="50000" autoRev="1" fill="hold">
                                          <p:stCondLst>
                                            <p:cond delay="0"/>
                                          </p:stCondLst>
                                        </p:cTn>
                                        <p:tgtEl>
                                          <p:spTgt spid="6"/>
                                        </p:tgtEl>
                                        <p:attrNameLst>
                                          <p:attrName>ppt_x</p:attrName>
                                        </p:attrNameLst>
                                      </p:cBhvr>
                                    </p:anim>
                                    <p:anim from="(-#ppt_h/2)" to="(#ppt_y)" calcmode="lin" valueType="num">
                                      <p:cBhvr>
                                        <p:cTn id="36" dur="1000" fill="hold">
                                          <p:stCondLst>
                                            <p:cond delay="0"/>
                                          </p:stCondLst>
                                        </p:cTn>
                                        <p:tgtEl>
                                          <p:spTgt spid="6"/>
                                        </p:tgtEl>
                                        <p:attrNameLst>
                                          <p:attrName>ppt_y</p:attrName>
                                        </p:attrNameLst>
                                      </p:cBhvr>
                                    </p:anim>
                                    <p:animRot by="21600000">
                                      <p:cBhvr>
                                        <p:cTn id="37"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FE"/>
        </a:solidFill>
        <a:effectLst/>
      </p:bgPr>
    </p:bg>
    <p:spTree>
      <p:nvGrpSpPr>
        <p:cNvPr id="1" name=""/>
        <p:cNvGrpSpPr/>
        <p:nvPr/>
      </p:nvGrpSpPr>
      <p:grpSpPr>
        <a:xfrm>
          <a:off x="0" y="0"/>
          <a:ext cx="0" cy="0"/>
          <a:chOff x="0" y="0"/>
          <a:chExt cx="0" cy="0"/>
        </a:xfrm>
      </p:grpSpPr>
      <p:sp>
        <p:nvSpPr>
          <p:cNvPr id="4" name="Oval 3"/>
          <p:cNvSpPr/>
          <p:nvPr/>
        </p:nvSpPr>
        <p:spPr>
          <a:xfrm>
            <a:off x="990600" y="838200"/>
            <a:ext cx="7239000" cy="5181600"/>
          </a:xfrm>
          <a:prstGeom prst="ellipse">
            <a:avLst/>
          </a:prstGeom>
          <a:solidFill>
            <a:srgbClr val="00007E"/>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1143000" h="1143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800" b="1" dirty="0" smtClean="0">
                <a:solidFill>
                  <a:schemeClr val="bg1"/>
                </a:solidFill>
                <a:cs typeface="B Badr" pitchFamily="2" charset="-78"/>
              </a:rPr>
              <a:t>وَ أَمَّا الْجِدارُ فَكانَ لِغُلامَيْنِ يَتيمَيْنِ فِي الْمَدينَةِ وَ كانَ تَحْتَهُ كَنْزٌ لَهُما وَ كانَ أَبُوهُما صالِحاً فَأَرادَ رَبُّكَ أَنْ يَبْلُغا أَشُدَّهُما وَ يَسْتَخْرِجا كَنزَهُما رَحْمَةً مِنْ رَبِّكَ وَ ما فَعَلْتُهُ عَنْ أَمْري ذلِكَ تَأْويلُ ما لَمْ تَسْطِعْ عَلَيْهِ صَبْراً (82)</a:t>
            </a:r>
          </a:p>
          <a:p>
            <a:pPr algn="ctr" rtl="1"/>
            <a:r>
              <a:rPr lang="fa-IR" sz="1600" dirty="0" smtClean="0">
                <a:solidFill>
                  <a:schemeClr val="bg1"/>
                </a:solidFill>
                <a:cs typeface="B Titr" pitchFamily="2" charset="-78"/>
              </a:rPr>
              <a:t> و اما آن ديوار، از آن دو نوجوان يتيم در آن شهر بود؛ و زير آن، گنجى متعلق به آن دو وجود داشت؛ و پدرشان مرد صالحى بود؛ و پروردگار تو مى‏خواست آنها به حد بلوغ برسند و گنجشان را استخراج كنند؛ اين رحمتى از پروردگارت بود؛ و من آن(كارها) را خودسرانه انجام ندادم؛ اين بود راز كارهايى كه نتوانستى در برابر آنها شكيبايى به خرج دهى!» </a:t>
            </a:r>
            <a:endParaRPr lang="fa-IR" sz="1600" dirty="0">
              <a:solidFill>
                <a:schemeClr val="bg1"/>
              </a:solidFill>
              <a:cs typeface="B Titr" pitchFamily="2" charset="-78"/>
            </a:endParaRPr>
          </a:p>
        </p:txBody>
      </p:sp>
      <p:sp>
        <p:nvSpPr>
          <p:cNvPr id="5" name="Oval 4"/>
          <p:cNvSpPr/>
          <p:nvPr/>
        </p:nvSpPr>
        <p:spPr>
          <a:xfrm>
            <a:off x="7315200" y="5181600"/>
            <a:ext cx="1676400" cy="1524000"/>
          </a:xfrm>
          <a:prstGeom prst="ellipse">
            <a:avLst/>
          </a:prstGeom>
          <a:solidFill>
            <a:srgbClr val="FF00FF"/>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508000" h="508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600" dirty="0" smtClean="0">
                <a:solidFill>
                  <a:schemeClr val="bg1"/>
                </a:solidFill>
                <a:cs typeface="B Titr" pitchFamily="2" charset="-78"/>
              </a:rPr>
              <a:t>نکته ها</a:t>
            </a:r>
            <a:endParaRPr lang="fa-IR" sz="3600" dirty="0">
              <a:solidFill>
                <a:schemeClr val="bg1"/>
              </a:solidFill>
              <a:cs typeface="B Titr" pitchFamily="2" charset="-78"/>
            </a:endParaRPr>
          </a:p>
        </p:txBody>
      </p:sp>
      <p:sp>
        <p:nvSpPr>
          <p:cNvPr id="6" name="Oval 5"/>
          <p:cNvSpPr/>
          <p:nvPr/>
        </p:nvSpPr>
        <p:spPr>
          <a:xfrm>
            <a:off x="228600" y="5181600"/>
            <a:ext cx="1676400" cy="1524000"/>
          </a:xfrm>
          <a:prstGeom prst="ellipse">
            <a:avLst/>
          </a:prstGeom>
          <a:solidFill>
            <a:srgbClr val="FF00FF"/>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76200" contourW="12700" prstMaterial="metal">
            <a:bevelT w="508000" h="508000"/>
            <a:extrusionClr>
              <a:schemeClr val="bg2"/>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600" dirty="0" smtClean="0">
                <a:solidFill>
                  <a:schemeClr val="bg1"/>
                </a:solidFill>
                <a:cs typeface="B Titr" pitchFamily="2" charset="-78"/>
              </a:rPr>
              <a:t>پیام ها</a:t>
            </a:r>
            <a:endParaRPr lang="fa-IR" sz="3600" dirty="0">
              <a:solidFill>
                <a:schemeClr val="bg1"/>
              </a:solidFill>
              <a:cs typeface="B Titr" pitchFamily="2" charset="-78"/>
            </a:endParaRPr>
          </a:p>
        </p:txBody>
      </p:sp>
      <p:sp>
        <p:nvSpPr>
          <p:cNvPr id="7" name="Rectangle 6"/>
          <p:cNvSpPr/>
          <p:nvPr/>
        </p:nvSpPr>
        <p:spPr>
          <a:xfrm>
            <a:off x="3494635" y="228600"/>
            <a:ext cx="2372765" cy="646331"/>
          </a:xfrm>
          <a:prstGeom prst="rect">
            <a:avLst/>
          </a:prstGeom>
        </p:spPr>
        <p:txBody>
          <a:bodyPr wrap="none">
            <a:spAutoFit/>
          </a:bodyPr>
          <a:lstStyle/>
          <a:p>
            <a:r>
              <a:rPr lang="fa-IR" sz="3600" dirty="0" smtClean="0">
                <a:solidFill>
                  <a:srgbClr val="FFFF00"/>
                </a:solidFill>
                <a:cs typeface="B Titr" pitchFamily="2" charset="-78"/>
              </a:rPr>
              <a:t>حفظ مال یتیم</a:t>
            </a:r>
            <a:endParaRPr lang="fa-IR" sz="3600" dirty="0">
              <a:solidFill>
                <a:srgbClr val="FFFF00"/>
              </a:solidFill>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1+#ppt_h/2"/>
                                          </p:val>
                                        </p:tav>
                                        <p:tav tm="100000">
                                          <p:val>
                                            <p:strVal val="#ppt_y"/>
                                          </p:val>
                                        </p:tav>
                                      </p:tavLst>
                                    </p:anim>
                                  </p:childTnLst>
                                </p:cTn>
                              </p:par>
                            </p:childTnLst>
                          </p:cTn>
                        </p:par>
                        <p:par>
                          <p:cTn id="13" fill="hold">
                            <p:stCondLst>
                              <p:cond delay="2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2000" fill="hold"/>
                                        <p:tgtEl>
                                          <p:spTgt spid="6"/>
                                        </p:tgtEl>
                                        <p:attrNameLst>
                                          <p:attrName>ppt_x</p:attrName>
                                        </p:attrNameLst>
                                      </p:cBhvr>
                                      <p:tavLst>
                                        <p:tav tm="0">
                                          <p:val>
                                            <p:strVal val="#ppt_x"/>
                                          </p:val>
                                        </p:tav>
                                        <p:tav tm="100000">
                                          <p:val>
                                            <p:strVal val="#ppt_x"/>
                                          </p:val>
                                        </p:tav>
                                      </p:tavLst>
                                    </p:anim>
                                    <p:anim calcmode="lin" valueType="num">
                                      <p:cBhvr additive="base">
                                        <p:cTn id="17" dur="2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533400" y="152400"/>
            <a:ext cx="8305800" cy="6553200"/>
          </a:xfrm>
          <a:prstGeom prst="roundRect">
            <a:avLst/>
          </a:prstGeom>
          <a:solidFill>
            <a:srgbClr val="32A513"/>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5" name="Oval 4"/>
          <p:cNvSpPr/>
          <p:nvPr/>
        </p:nvSpPr>
        <p:spPr>
          <a:xfrm>
            <a:off x="1066800" y="762000"/>
            <a:ext cx="7391400" cy="5181600"/>
          </a:xfrm>
          <a:prstGeom prst="ellipse">
            <a:avLst/>
          </a:prstGeom>
          <a:solidFill>
            <a:srgbClr val="00FF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4400" dirty="0" smtClean="0">
                <a:solidFill>
                  <a:srgbClr val="226D0D"/>
                </a:solidFill>
                <a:cs typeface="B Titr" pitchFamily="2" charset="-78"/>
              </a:rPr>
              <a:t>قرآن کریم:</a:t>
            </a:r>
          </a:p>
          <a:p>
            <a:pPr algn="ctr" rtl="1"/>
            <a:r>
              <a:rPr lang="fa-IR" sz="4400" dirty="0" smtClean="0">
                <a:solidFill>
                  <a:srgbClr val="3005E9"/>
                </a:solidFill>
                <a:cs typeface="B Titr" pitchFamily="2" charset="-78"/>
              </a:rPr>
              <a:t>اَلا بِذِکر الله تَطمَئِنُّ القلوبُ</a:t>
            </a:r>
          </a:p>
          <a:p>
            <a:pPr algn="ctr"/>
            <a:r>
              <a:rPr lang="fa-IR" sz="4400" dirty="0" smtClean="0">
                <a:solidFill>
                  <a:srgbClr val="226D0D"/>
                </a:solidFill>
                <a:cs typeface="B Titr" pitchFamily="2" charset="-78"/>
              </a:rPr>
              <a:t>آگاه باشید که با یاد خدا دل ها آرام می گیرد.</a:t>
            </a:r>
            <a:endParaRPr lang="fa-IR" sz="4400" dirty="0">
              <a:solidFill>
                <a:srgbClr val="226D0D"/>
              </a:solidFill>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0"/>
                                        <p:tgtEl>
                                          <p:spTgt spid="4"/>
                                        </p:tgtEl>
                                      </p:cBhvr>
                                    </p:animEffect>
                                  </p:childTnLst>
                                </p:cTn>
                              </p:par>
                            </p:childTnLst>
                          </p:cTn>
                        </p:par>
                        <p:par>
                          <p:cTn id="8" fill="hold">
                            <p:stCondLst>
                              <p:cond delay="5000"/>
                            </p:stCondLst>
                            <p:childTnLst>
                              <p:par>
                                <p:cTn id="9" presetID="9"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ssolve">
                                      <p:cBhvr>
                                        <p:cTn id="1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5" name="Rectangle 4"/>
          <p:cNvSpPr/>
          <p:nvPr/>
        </p:nvSpPr>
        <p:spPr>
          <a:xfrm>
            <a:off x="5286380" y="2928934"/>
            <a:ext cx="1000132" cy="1428760"/>
          </a:xfrm>
          <a:prstGeom prst="rect">
            <a:avLst/>
          </a:prstGeom>
          <a:solidFill>
            <a:srgbClr val="41ED49"/>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7200" dirty="0" smtClean="0">
                <a:solidFill>
                  <a:srgbClr val="388A2A"/>
                </a:solidFill>
                <a:cs typeface="B Titr" pitchFamily="2" charset="-78"/>
              </a:rPr>
              <a:t>ا</a:t>
            </a:r>
            <a:endParaRPr lang="fa-IR" sz="7200" dirty="0">
              <a:solidFill>
                <a:srgbClr val="388A2A"/>
              </a:solidFill>
              <a:cs typeface="B Titr" pitchFamily="2" charset="-78"/>
            </a:endParaRPr>
          </a:p>
        </p:txBody>
      </p:sp>
      <p:sp>
        <p:nvSpPr>
          <p:cNvPr id="6" name="Rectangle 5"/>
          <p:cNvSpPr/>
          <p:nvPr/>
        </p:nvSpPr>
        <p:spPr>
          <a:xfrm>
            <a:off x="6357950" y="2928936"/>
            <a:ext cx="1000132" cy="1428760"/>
          </a:xfrm>
          <a:prstGeom prst="rect">
            <a:avLst/>
          </a:prstGeom>
          <a:solidFill>
            <a:srgbClr val="41ED49"/>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7200" dirty="0" smtClean="0">
                <a:solidFill>
                  <a:srgbClr val="388A2A"/>
                </a:solidFill>
                <a:cs typeface="B Titr" pitchFamily="2" charset="-78"/>
              </a:rPr>
              <a:t>پ</a:t>
            </a:r>
            <a:endParaRPr lang="fa-IR" sz="7200" dirty="0">
              <a:solidFill>
                <a:srgbClr val="388A2A"/>
              </a:solidFill>
              <a:cs typeface="B Titr" pitchFamily="2" charset="-78"/>
            </a:endParaRPr>
          </a:p>
        </p:txBody>
      </p:sp>
      <p:sp>
        <p:nvSpPr>
          <p:cNvPr id="7" name="Rectangle 6"/>
          <p:cNvSpPr/>
          <p:nvPr/>
        </p:nvSpPr>
        <p:spPr>
          <a:xfrm>
            <a:off x="3143240" y="2928936"/>
            <a:ext cx="1000132" cy="1428760"/>
          </a:xfrm>
          <a:prstGeom prst="rect">
            <a:avLst/>
          </a:prstGeom>
          <a:solidFill>
            <a:srgbClr val="41ED49"/>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7200" dirty="0" smtClean="0">
                <a:solidFill>
                  <a:srgbClr val="388A2A"/>
                </a:solidFill>
                <a:cs typeface="B Titr" pitchFamily="2" charset="-78"/>
              </a:rPr>
              <a:t>ا</a:t>
            </a:r>
            <a:endParaRPr lang="fa-IR" sz="7200" dirty="0">
              <a:solidFill>
                <a:srgbClr val="388A2A"/>
              </a:solidFill>
              <a:cs typeface="B Titr" pitchFamily="2" charset="-78"/>
            </a:endParaRPr>
          </a:p>
        </p:txBody>
      </p:sp>
      <p:sp>
        <p:nvSpPr>
          <p:cNvPr id="8" name="Rectangle 7"/>
          <p:cNvSpPr/>
          <p:nvPr/>
        </p:nvSpPr>
        <p:spPr>
          <a:xfrm>
            <a:off x="4214810" y="2928936"/>
            <a:ext cx="1000132" cy="1428760"/>
          </a:xfrm>
          <a:prstGeom prst="rect">
            <a:avLst/>
          </a:prstGeom>
          <a:solidFill>
            <a:srgbClr val="41ED49"/>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7200" dirty="0" smtClean="0">
                <a:solidFill>
                  <a:srgbClr val="388A2A"/>
                </a:solidFill>
                <a:cs typeface="B Titr" pitchFamily="2" charset="-78"/>
              </a:rPr>
              <a:t>ی</a:t>
            </a:r>
            <a:endParaRPr lang="fa-IR" sz="7200" dirty="0">
              <a:solidFill>
                <a:srgbClr val="388A2A"/>
              </a:solidFill>
              <a:cs typeface="B Titr" pitchFamily="2" charset="-78"/>
            </a:endParaRPr>
          </a:p>
        </p:txBody>
      </p:sp>
      <p:sp>
        <p:nvSpPr>
          <p:cNvPr id="9" name="Rectangle 8"/>
          <p:cNvSpPr/>
          <p:nvPr/>
        </p:nvSpPr>
        <p:spPr>
          <a:xfrm>
            <a:off x="2071670" y="2928936"/>
            <a:ext cx="1000132" cy="1428760"/>
          </a:xfrm>
          <a:prstGeom prst="rect">
            <a:avLst/>
          </a:prstGeom>
          <a:solidFill>
            <a:srgbClr val="41ED49"/>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7200" dirty="0" smtClean="0">
                <a:solidFill>
                  <a:srgbClr val="388A2A"/>
                </a:solidFill>
                <a:cs typeface="B Titr" pitchFamily="2" charset="-78"/>
              </a:rPr>
              <a:t>ن</a:t>
            </a:r>
            <a:endParaRPr lang="fa-IR" sz="7200" dirty="0">
              <a:solidFill>
                <a:srgbClr val="388A2A"/>
              </a:solidFill>
              <a:cs typeface="B Titr" pitchFamily="2" charset="-78"/>
            </a:endParaRPr>
          </a:p>
        </p:txBody>
      </p:sp>
      <p:sp>
        <p:nvSpPr>
          <p:cNvPr id="10" name="Rounded Rectangle 9"/>
          <p:cNvSpPr/>
          <p:nvPr/>
        </p:nvSpPr>
        <p:spPr>
          <a:xfrm>
            <a:off x="714348" y="357166"/>
            <a:ext cx="8001056" cy="2357454"/>
          </a:xfrm>
          <a:prstGeom prst="roundRect">
            <a:avLst/>
          </a:prstGeom>
          <a:solidFill>
            <a:srgbClr val="226D0D"/>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4800" dirty="0" smtClean="0">
                <a:solidFill>
                  <a:srgbClr val="00FF00"/>
                </a:solidFill>
                <a:cs typeface="B Titr" pitchFamily="2" charset="-78"/>
              </a:rPr>
              <a:t>وَالسَّلامُ عَلی مَنِ اتَّبَعَ الهُدی</a:t>
            </a:r>
            <a:endParaRPr lang="fa-IR" sz="4800" dirty="0">
              <a:solidFill>
                <a:srgbClr val="00FF00"/>
              </a:solidFill>
              <a:cs typeface="B Titr" pitchFamily="2" charset="-78"/>
            </a:endParaRPr>
          </a:p>
        </p:txBody>
      </p:sp>
      <p:sp>
        <p:nvSpPr>
          <p:cNvPr id="18" name="Flowchart: Alternate Process 17"/>
          <p:cNvSpPr/>
          <p:nvPr/>
        </p:nvSpPr>
        <p:spPr>
          <a:xfrm>
            <a:off x="3357554" y="4572008"/>
            <a:ext cx="2857520" cy="1285884"/>
          </a:xfrm>
          <a:prstGeom prst="flowChartAlternateProcess">
            <a:avLst/>
          </a:prstGeom>
          <a:solidFill>
            <a:srgbClr val="41ED49"/>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3600" dirty="0" smtClean="0">
                <a:solidFill>
                  <a:srgbClr val="388A2A"/>
                </a:solidFill>
                <a:cs typeface="B Titr" pitchFamily="2" charset="-78"/>
              </a:rPr>
              <a:t>بخش 3</a:t>
            </a:r>
            <a:endParaRPr lang="fa-IR" sz="3600" dirty="0">
              <a:solidFill>
                <a:srgbClr val="388A2A"/>
              </a:solidFill>
              <a:cs typeface="B Titr" pitchFamily="2" charset="-78"/>
            </a:endParaRPr>
          </a:p>
        </p:txBody>
      </p:sp>
      <p:sp>
        <p:nvSpPr>
          <p:cNvPr id="19" name="Rectangle 18"/>
          <p:cNvSpPr/>
          <p:nvPr/>
        </p:nvSpPr>
        <p:spPr>
          <a:xfrm>
            <a:off x="3000364" y="5929330"/>
            <a:ext cx="3461204" cy="830997"/>
          </a:xfrm>
          <a:prstGeom prst="rect">
            <a:avLst/>
          </a:prstGeom>
        </p:spPr>
        <p:txBody>
          <a:bodyPr wrap="none">
            <a:spAutoFit/>
          </a:bodyPr>
          <a:lstStyle/>
          <a:p>
            <a:r>
              <a:rPr lang="fa-IR" sz="4800" dirty="0" smtClean="0">
                <a:solidFill>
                  <a:srgbClr val="226D0D"/>
                </a:solidFill>
                <a:cs typeface="B Titr" pitchFamily="2" charset="-78"/>
              </a:rPr>
              <a:t>سعادتمند باشید</a:t>
            </a:r>
            <a:endParaRPr lang="fa-IR" sz="4800" dirty="0">
              <a:solidFill>
                <a:srgbClr val="226D0D"/>
              </a:solidFill>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1450">
                                          <p:stCondLst>
                                            <p:cond delay="0"/>
                                          </p:stCondLst>
                                        </p:cTn>
                                        <p:tgtEl>
                                          <p:spTgt spid="10"/>
                                        </p:tgtEl>
                                      </p:cBhvr>
                                    </p:animEffect>
                                    <p:anim calcmode="lin" valueType="num">
                                      <p:cBhvr>
                                        <p:cTn id="8" dur="4555"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1660"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1660" tmFilter="0, 0; 0.125,0.2665; 0.25,0.4; 0.375,0.465; 0.5,0.5;  0.625,0.535; 0.75,0.6; 0.875,0.7335; 1,1">
                                          <p:stCondLst>
                                            <p:cond delay="1660"/>
                                          </p:stCondLst>
                                        </p:cTn>
                                        <p:tgtEl>
                                          <p:spTgt spid="10"/>
                                        </p:tgtEl>
                                        <p:attrNameLst>
                                          <p:attrName>ppt_y</p:attrName>
                                        </p:attrNameLst>
                                      </p:cBhvr>
                                      <p:tavLst>
                                        <p:tav tm="0" fmla="#ppt_y-sin(pi*$)/9">
                                          <p:val>
                                            <p:fltVal val="0"/>
                                          </p:val>
                                        </p:tav>
                                        <p:tav tm="100000">
                                          <p:val>
                                            <p:fltVal val="1"/>
                                          </p:val>
                                        </p:tav>
                                      </p:tavLst>
                                    </p:anim>
                                    <p:anim calcmode="lin" valueType="num">
                                      <p:cBhvr>
                                        <p:cTn id="11" dur="830" tmFilter="0, 0; 0.125,0.2665; 0.25,0.4; 0.375,0.465; 0.5,0.5;  0.625,0.535; 0.75,0.6; 0.875,0.7335; 1,1">
                                          <p:stCondLst>
                                            <p:cond delay="3310"/>
                                          </p:stCondLst>
                                        </p:cTn>
                                        <p:tgtEl>
                                          <p:spTgt spid="10"/>
                                        </p:tgtEl>
                                        <p:attrNameLst>
                                          <p:attrName>ppt_y</p:attrName>
                                        </p:attrNameLst>
                                      </p:cBhvr>
                                      <p:tavLst>
                                        <p:tav tm="0" fmla="#ppt_y-sin(pi*$)/27">
                                          <p:val>
                                            <p:fltVal val="0"/>
                                          </p:val>
                                        </p:tav>
                                        <p:tav tm="100000">
                                          <p:val>
                                            <p:fltVal val="1"/>
                                          </p:val>
                                        </p:tav>
                                      </p:tavLst>
                                    </p:anim>
                                    <p:anim calcmode="lin" valueType="num">
                                      <p:cBhvr>
                                        <p:cTn id="12" dur="410" tmFilter="0, 0; 0.125,0.2665; 0.25,0.4; 0.375,0.465; 0.5,0.5;  0.625,0.535; 0.75,0.6; 0.875,0.7335; 1,1">
                                          <p:stCondLst>
                                            <p:cond delay="4140"/>
                                          </p:stCondLst>
                                        </p:cTn>
                                        <p:tgtEl>
                                          <p:spTgt spid="10"/>
                                        </p:tgtEl>
                                        <p:attrNameLst>
                                          <p:attrName>ppt_y</p:attrName>
                                        </p:attrNameLst>
                                      </p:cBhvr>
                                      <p:tavLst>
                                        <p:tav tm="0" fmla="#ppt_y-sin(pi*$)/81">
                                          <p:val>
                                            <p:fltVal val="0"/>
                                          </p:val>
                                        </p:tav>
                                        <p:tav tm="100000">
                                          <p:val>
                                            <p:fltVal val="1"/>
                                          </p:val>
                                        </p:tav>
                                      </p:tavLst>
                                    </p:anim>
                                    <p:animScale>
                                      <p:cBhvr>
                                        <p:cTn id="13" dur="65">
                                          <p:stCondLst>
                                            <p:cond delay="1625"/>
                                          </p:stCondLst>
                                        </p:cTn>
                                        <p:tgtEl>
                                          <p:spTgt spid="10"/>
                                        </p:tgtEl>
                                      </p:cBhvr>
                                      <p:to x="100000" y="60000"/>
                                    </p:animScale>
                                    <p:animScale>
                                      <p:cBhvr>
                                        <p:cTn id="14" dur="415" decel="50000">
                                          <p:stCondLst>
                                            <p:cond delay="1690"/>
                                          </p:stCondLst>
                                        </p:cTn>
                                        <p:tgtEl>
                                          <p:spTgt spid="10"/>
                                        </p:tgtEl>
                                      </p:cBhvr>
                                      <p:to x="100000" y="100000"/>
                                    </p:animScale>
                                    <p:animScale>
                                      <p:cBhvr>
                                        <p:cTn id="15" dur="65">
                                          <p:stCondLst>
                                            <p:cond delay="3280"/>
                                          </p:stCondLst>
                                        </p:cTn>
                                        <p:tgtEl>
                                          <p:spTgt spid="10"/>
                                        </p:tgtEl>
                                      </p:cBhvr>
                                      <p:to x="100000" y="80000"/>
                                    </p:animScale>
                                    <p:animScale>
                                      <p:cBhvr>
                                        <p:cTn id="16" dur="415" decel="50000">
                                          <p:stCondLst>
                                            <p:cond delay="3345"/>
                                          </p:stCondLst>
                                        </p:cTn>
                                        <p:tgtEl>
                                          <p:spTgt spid="10"/>
                                        </p:tgtEl>
                                      </p:cBhvr>
                                      <p:to x="100000" y="100000"/>
                                    </p:animScale>
                                    <p:animScale>
                                      <p:cBhvr>
                                        <p:cTn id="17" dur="65">
                                          <p:stCondLst>
                                            <p:cond delay="4105"/>
                                          </p:stCondLst>
                                        </p:cTn>
                                        <p:tgtEl>
                                          <p:spTgt spid="10"/>
                                        </p:tgtEl>
                                      </p:cBhvr>
                                      <p:to x="100000" y="90000"/>
                                    </p:animScale>
                                    <p:animScale>
                                      <p:cBhvr>
                                        <p:cTn id="18" dur="415" decel="50000">
                                          <p:stCondLst>
                                            <p:cond delay="4170"/>
                                          </p:stCondLst>
                                        </p:cTn>
                                        <p:tgtEl>
                                          <p:spTgt spid="10"/>
                                        </p:tgtEl>
                                      </p:cBhvr>
                                      <p:to x="100000" y="100000"/>
                                    </p:animScale>
                                    <p:animScale>
                                      <p:cBhvr>
                                        <p:cTn id="19" dur="65">
                                          <p:stCondLst>
                                            <p:cond delay="4520"/>
                                          </p:stCondLst>
                                        </p:cTn>
                                        <p:tgtEl>
                                          <p:spTgt spid="10"/>
                                        </p:tgtEl>
                                      </p:cBhvr>
                                      <p:to x="100000" y="95000"/>
                                    </p:animScale>
                                    <p:animScale>
                                      <p:cBhvr>
                                        <p:cTn id="20" dur="415" decel="50000">
                                          <p:stCondLst>
                                            <p:cond delay="4585"/>
                                          </p:stCondLst>
                                        </p:cTn>
                                        <p:tgtEl>
                                          <p:spTgt spid="10"/>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1450">
                                          <p:stCondLst>
                                            <p:cond delay="0"/>
                                          </p:stCondLst>
                                        </p:cTn>
                                        <p:tgtEl>
                                          <p:spTgt spid="6"/>
                                        </p:tgtEl>
                                      </p:cBhvr>
                                    </p:animEffect>
                                    <p:anim calcmode="lin" valueType="num">
                                      <p:cBhvr>
                                        <p:cTn id="24" dur="4555"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5" dur="1660"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6" dur="1660" tmFilter="0, 0; 0.125,0.2665; 0.25,0.4; 0.375,0.465; 0.5,0.5;  0.625,0.535; 0.75,0.6; 0.875,0.7335; 1,1">
                                          <p:stCondLst>
                                            <p:cond delay="1660"/>
                                          </p:stCondLst>
                                        </p:cTn>
                                        <p:tgtEl>
                                          <p:spTgt spid="6"/>
                                        </p:tgtEl>
                                        <p:attrNameLst>
                                          <p:attrName>ppt_y</p:attrName>
                                        </p:attrNameLst>
                                      </p:cBhvr>
                                      <p:tavLst>
                                        <p:tav tm="0" fmla="#ppt_y-sin(pi*$)/9">
                                          <p:val>
                                            <p:fltVal val="0"/>
                                          </p:val>
                                        </p:tav>
                                        <p:tav tm="100000">
                                          <p:val>
                                            <p:fltVal val="1"/>
                                          </p:val>
                                        </p:tav>
                                      </p:tavLst>
                                    </p:anim>
                                    <p:anim calcmode="lin" valueType="num">
                                      <p:cBhvr>
                                        <p:cTn id="27" dur="830" tmFilter="0, 0; 0.125,0.2665; 0.25,0.4; 0.375,0.465; 0.5,0.5;  0.625,0.535; 0.75,0.6; 0.875,0.7335; 1,1">
                                          <p:stCondLst>
                                            <p:cond delay="3310"/>
                                          </p:stCondLst>
                                        </p:cTn>
                                        <p:tgtEl>
                                          <p:spTgt spid="6"/>
                                        </p:tgtEl>
                                        <p:attrNameLst>
                                          <p:attrName>ppt_y</p:attrName>
                                        </p:attrNameLst>
                                      </p:cBhvr>
                                      <p:tavLst>
                                        <p:tav tm="0" fmla="#ppt_y-sin(pi*$)/27">
                                          <p:val>
                                            <p:fltVal val="0"/>
                                          </p:val>
                                        </p:tav>
                                        <p:tav tm="100000">
                                          <p:val>
                                            <p:fltVal val="1"/>
                                          </p:val>
                                        </p:tav>
                                      </p:tavLst>
                                    </p:anim>
                                    <p:anim calcmode="lin" valueType="num">
                                      <p:cBhvr>
                                        <p:cTn id="28" dur="410" tmFilter="0, 0; 0.125,0.2665; 0.25,0.4; 0.375,0.465; 0.5,0.5;  0.625,0.535; 0.75,0.6; 0.875,0.7335; 1,1">
                                          <p:stCondLst>
                                            <p:cond delay="4140"/>
                                          </p:stCondLst>
                                        </p:cTn>
                                        <p:tgtEl>
                                          <p:spTgt spid="6"/>
                                        </p:tgtEl>
                                        <p:attrNameLst>
                                          <p:attrName>ppt_y</p:attrName>
                                        </p:attrNameLst>
                                      </p:cBhvr>
                                      <p:tavLst>
                                        <p:tav tm="0" fmla="#ppt_y-sin(pi*$)/81">
                                          <p:val>
                                            <p:fltVal val="0"/>
                                          </p:val>
                                        </p:tav>
                                        <p:tav tm="100000">
                                          <p:val>
                                            <p:fltVal val="1"/>
                                          </p:val>
                                        </p:tav>
                                      </p:tavLst>
                                    </p:anim>
                                    <p:animScale>
                                      <p:cBhvr>
                                        <p:cTn id="29" dur="65">
                                          <p:stCondLst>
                                            <p:cond delay="1625"/>
                                          </p:stCondLst>
                                        </p:cTn>
                                        <p:tgtEl>
                                          <p:spTgt spid="6"/>
                                        </p:tgtEl>
                                      </p:cBhvr>
                                      <p:to x="100000" y="60000"/>
                                    </p:animScale>
                                    <p:animScale>
                                      <p:cBhvr>
                                        <p:cTn id="30" dur="415" decel="50000">
                                          <p:stCondLst>
                                            <p:cond delay="1690"/>
                                          </p:stCondLst>
                                        </p:cTn>
                                        <p:tgtEl>
                                          <p:spTgt spid="6"/>
                                        </p:tgtEl>
                                      </p:cBhvr>
                                      <p:to x="100000" y="100000"/>
                                    </p:animScale>
                                    <p:animScale>
                                      <p:cBhvr>
                                        <p:cTn id="31" dur="65">
                                          <p:stCondLst>
                                            <p:cond delay="3280"/>
                                          </p:stCondLst>
                                        </p:cTn>
                                        <p:tgtEl>
                                          <p:spTgt spid="6"/>
                                        </p:tgtEl>
                                      </p:cBhvr>
                                      <p:to x="100000" y="80000"/>
                                    </p:animScale>
                                    <p:animScale>
                                      <p:cBhvr>
                                        <p:cTn id="32" dur="415" decel="50000">
                                          <p:stCondLst>
                                            <p:cond delay="3345"/>
                                          </p:stCondLst>
                                        </p:cTn>
                                        <p:tgtEl>
                                          <p:spTgt spid="6"/>
                                        </p:tgtEl>
                                      </p:cBhvr>
                                      <p:to x="100000" y="100000"/>
                                    </p:animScale>
                                    <p:animScale>
                                      <p:cBhvr>
                                        <p:cTn id="33" dur="65">
                                          <p:stCondLst>
                                            <p:cond delay="4105"/>
                                          </p:stCondLst>
                                        </p:cTn>
                                        <p:tgtEl>
                                          <p:spTgt spid="6"/>
                                        </p:tgtEl>
                                      </p:cBhvr>
                                      <p:to x="100000" y="90000"/>
                                    </p:animScale>
                                    <p:animScale>
                                      <p:cBhvr>
                                        <p:cTn id="34" dur="415" decel="50000">
                                          <p:stCondLst>
                                            <p:cond delay="4170"/>
                                          </p:stCondLst>
                                        </p:cTn>
                                        <p:tgtEl>
                                          <p:spTgt spid="6"/>
                                        </p:tgtEl>
                                      </p:cBhvr>
                                      <p:to x="100000" y="100000"/>
                                    </p:animScale>
                                    <p:animScale>
                                      <p:cBhvr>
                                        <p:cTn id="35" dur="65">
                                          <p:stCondLst>
                                            <p:cond delay="4520"/>
                                          </p:stCondLst>
                                        </p:cTn>
                                        <p:tgtEl>
                                          <p:spTgt spid="6"/>
                                        </p:tgtEl>
                                      </p:cBhvr>
                                      <p:to x="100000" y="95000"/>
                                    </p:animScale>
                                    <p:animScale>
                                      <p:cBhvr>
                                        <p:cTn id="36" dur="415" decel="50000">
                                          <p:stCondLst>
                                            <p:cond delay="4585"/>
                                          </p:stCondLst>
                                        </p:cTn>
                                        <p:tgtEl>
                                          <p:spTgt spid="6"/>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1450">
                                          <p:stCondLst>
                                            <p:cond delay="0"/>
                                          </p:stCondLst>
                                        </p:cTn>
                                        <p:tgtEl>
                                          <p:spTgt spid="5"/>
                                        </p:tgtEl>
                                      </p:cBhvr>
                                    </p:animEffect>
                                    <p:anim calcmode="lin" valueType="num">
                                      <p:cBhvr>
                                        <p:cTn id="40" dur="4555"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1" dur="1660"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2" dur="1660" tmFilter="0, 0; 0.125,0.2665; 0.25,0.4; 0.375,0.465; 0.5,0.5;  0.625,0.535; 0.75,0.6; 0.875,0.7335; 1,1">
                                          <p:stCondLst>
                                            <p:cond delay="1660"/>
                                          </p:stCondLst>
                                        </p:cTn>
                                        <p:tgtEl>
                                          <p:spTgt spid="5"/>
                                        </p:tgtEl>
                                        <p:attrNameLst>
                                          <p:attrName>ppt_y</p:attrName>
                                        </p:attrNameLst>
                                      </p:cBhvr>
                                      <p:tavLst>
                                        <p:tav tm="0" fmla="#ppt_y-sin(pi*$)/9">
                                          <p:val>
                                            <p:fltVal val="0"/>
                                          </p:val>
                                        </p:tav>
                                        <p:tav tm="100000">
                                          <p:val>
                                            <p:fltVal val="1"/>
                                          </p:val>
                                        </p:tav>
                                      </p:tavLst>
                                    </p:anim>
                                    <p:anim calcmode="lin" valueType="num">
                                      <p:cBhvr>
                                        <p:cTn id="43" dur="830" tmFilter="0, 0; 0.125,0.2665; 0.25,0.4; 0.375,0.465; 0.5,0.5;  0.625,0.535; 0.75,0.6; 0.875,0.7335; 1,1">
                                          <p:stCondLst>
                                            <p:cond delay="3310"/>
                                          </p:stCondLst>
                                        </p:cTn>
                                        <p:tgtEl>
                                          <p:spTgt spid="5"/>
                                        </p:tgtEl>
                                        <p:attrNameLst>
                                          <p:attrName>ppt_y</p:attrName>
                                        </p:attrNameLst>
                                      </p:cBhvr>
                                      <p:tavLst>
                                        <p:tav tm="0" fmla="#ppt_y-sin(pi*$)/27">
                                          <p:val>
                                            <p:fltVal val="0"/>
                                          </p:val>
                                        </p:tav>
                                        <p:tav tm="100000">
                                          <p:val>
                                            <p:fltVal val="1"/>
                                          </p:val>
                                        </p:tav>
                                      </p:tavLst>
                                    </p:anim>
                                    <p:anim calcmode="lin" valueType="num">
                                      <p:cBhvr>
                                        <p:cTn id="44" dur="410" tmFilter="0, 0; 0.125,0.2665; 0.25,0.4; 0.375,0.465; 0.5,0.5;  0.625,0.535; 0.75,0.6; 0.875,0.7335; 1,1">
                                          <p:stCondLst>
                                            <p:cond delay="4140"/>
                                          </p:stCondLst>
                                        </p:cTn>
                                        <p:tgtEl>
                                          <p:spTgt spid="5"/>
                                        </p:tgtEl>
                                        <p:attrNameLst>
                                          <p:attrName>ppt_y</p:attrName>
                                        </p:attrNameLst>
                                      </p:cBhvr>
                                      <p:tavLst>
                                        <p:tav tm="0" fmla="#ppt_y-sin(pi*$)/81">
                                          <p:val>
                                            <p:fltVal val="0"/>
                                          </p:val>
                                        </p:tav>
                                        <p:tav tm="100000">
                                          <p:val>
                                            <p:fltVal val="1"/>
                                          </p:val>
                                        </p:tav>
                                      </p:tavLst>
                                    </p:anim>
                                    <p:animScale>
                                      <p:cBhvr>
                                        <p:cTn id="45" dur="65">
                                          <p:stCondLst>
                                            <p:cond delay="1625"/>
                                          </p:stCondLst>
                                        </p:cTn>
                                        <p:tgtEl>
                                          <p:spTgt spid="5"/>
                                        </p:tgtEl>
                                      </p:cBhvr>
                                      <p:to x="100000" y="60000"/>
                                    </p:animScale>
                                    <p:animScale>
                                      <p:cBhvr>
                                        <p:cTn id="46" dur="415" decel="50000">
                                          <p:stCondLst>
                                            <p:cond delay="1690"/>
                                          </p:stCondLst>
                                        </p:cTn>
                                        <p:tgtEl>
                                          <p:spTgt spid="5"/>
                                        </p:tgtEl>
                                      </p:cBhvr>
                                      <p:to x="100000" y="100000"/>
                                    </p:animScale>
                                    <p:animScale>
                                      <p:cBhvr>
                                        <p:cTn id="47" dur="65">
                                          <p:stCondLst>
                                            <p:cond delay="3280"/>
                                          </p:stCondLst>
                                        </p:cTn>
                                        <p:tgtEl>
                                          <p:spTgt spid="5"/>
                                        </p:tgtEl>
                                      </p:cBhvr>
                                      <p:to x="100000" y="80000"/>
                                    </p:animScale>
                                    <p:animScale>
                                      <p:cBhvr>
                                        <p:cTn id="48" dur="415" decel="50000">
                                          <p:stCondLst>
                                            <p:cond delay="3345"/>
                                          </p:stCondLst>
                                        </p:cTn>
                                        <p:tgtEl>
                                          <p:spTgt spid="5"/>
                                        </p:tgtEl>
                                      </p:cBhvr>
                                      <p:to x="100000" y="100000"/>
                                    </p:animScale>
                                    <p:animScale>
                                      <p:cBhvr>
                                        <p:cTn id="49" dur="65">
                                          <p:stCondLst>
                                            <p:cond delay="4105"/>
                                          </p:stCondLst>
                                        </p:cTn>
                                        <p:tgtEl>
                                          <p:spTgt spid="5"/>
                                        </p:tgtEl>
                                      </p:cBhvr>
                                      <p:to x="100000" y="90000"/>
                                    </p:animScale>
                                    <p:animScale>
                                      <p:cBhvr>
                                        <p:cTn id="50" dur="415" decel="50000">
                                          <p:stCondLst>
                                            <p:cond delay="4170"/>
                                          </p:stCondLst>
                                        </p:cTn>
                                        <p:tgtEl>
                                          <p:spTgt spid="5"/>
                                        </p:tgtEl>
                                      </p:cBhvr>
                                      <p:to x="100000" y="100000"/>
                                    </p:animScale>
                                    <p:animScale>
                                      <p:cBhvr>
                                        <p:cTn id="51" dur="65">
                                          <p:stCondLst>
                                            <p:cond delay="4520"/>
                                          </p:stCondLst>
                                        </p:cTn>
                                        <p:tgtEl>
                                          <p:spTgt spid="5"/>
                                        </p:tgtEl>
                                      </p:cBhvr>
                                      <p:to x="100000" y="95000"/>
                                    </p:animScale>
                                    <p:animScale>
                                      <p:cBhvr>
                                        <p:cTn id="52" dur="415" decel="50000">
                                          <p:stCondLst>
                                            <p:cond delay="4585"/>
                                          </p:stCondLst>
                                        </p:cTn>
                                        <p:tgtEl>
                                          <p:spTgt spid="5"/>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down)">
                                      <p:cBhvr>
                                        <p:cTn id="55" dur="1450">
                                          <p:stCondLst>
                                            <p:cond delay="0"/>
                                          </p:stCondLst>
                                        </p:cTn>
                                        <p:tgtEl>
                                          <p:spTgt spid="8"/>
                                        </p:tgtEl>
                                      </p:cBhvr>
                                    </p:animEffect>
                                    <p:anim calcmode="lin" valueType="num">
                                      <p:cBhvr>
                                        <p:cTn id="56" dur="4555"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7" dur="1660"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8" dur="1660" tmFilter="0, 0; 0.125,0.2665; 0.25,0.4; 0.375,0.465; 0.5,0.5;  0.625,0.535; 0.75,0.6; 0.875,0.7335; 1,1">
                                          <p:stCondLst>
                                            <p:cond delay="1660"/>
                                          </p:stCondLst>
                                        </p:cTn>
                                        <p:tgtEl>
                                          <p:spTgt spid="8"/>
                                        </p:tgtEl>
                                        <p:attrNameLst>
                                          <p:attrName>ppt_y</p:attrName>
                                        </p:attrNameLst>
                                      </p:cBhvr>
                                      <p:tavLst>
                                        <p:tav tm="0" fmla="#ppt_y-sin(pi*$)/9">
                                          <p:val>
                                            <p:fltVal val="0"/>
                                          </p:val>
                                        </p:tav>
                                        <p:tav tm="100000">
                                          <p:val>
                                            <p:fltVal val="1"/>
                                          </p:val>
                                        </p:tav>
                                      </p:tavLst>
                                    </p:anim>
                                    <p:anim calcmode="lin" valueType="num">
                                      <p:cBhvr>
                                        <p:cTn id="59" dur="830" tmFilter="0, 0; 0.125,0.2665; 0.25,0.4; 0.375,0.465; 0.5,0.5;  0.625,0.535; 0.75,0.6; 0.875,0.7335; 1,1">
                                          <p:stCondLst>
                                            <p:cond delay="3310"/>
                                          </p:stCondLst>
                                        </p:cTn>
                                        <p:tgtEl>
                                          <p:spTgt spid="8"/>
                                        </p:tgtEl>
                                        <p:attrNameLst>
                                          <p:attrName>ppt_y</p:attrName>
                                        </p:attrNameLst>
                                      </p:cBhvr>
                                      <p:tavLst>
                                        <p:tav tm="0" fmla="#ppt_y-sin(pi*$)/27">
                                          <p:val>
                                            <p:fltVal val="0"/>
                                          </p:val>
                                        </p:tav>
                                        <p:tav tm="100000">
                                          <p:val>
                                            <p:fltVal val="1"/>
                                          </p:val>
                                        </p:tav>
                                      </p:tavLst>
                                    </p:anim>
                                    <p:anim calcmode="lin" valueType="num">
                                      <p:cBhvr>
                                        <p:cTn id="60" dur="410" tmFilter="0, 0; 0.125,0.2665; 0.25,0.4; 0.375,0.465; 0.5,0.5;  0.625,0.535; 0.75,0.6; 0.875,0.7335; 1,1">
                                          <p:stCondLst>
                                            <p:cond delay="4140"/>
                                          </p:stCondLst>
                                        </p:cTn>
                                        <p:tgtEl>
                                          <p:spTgt spid="8"/>
                                        </p:tgtEl>
                                        <p:attrNameLst>
                                          <p:attrName>ppt_y</p:attrName>
                                        </p:attrNameLst>
                                      </p:cBhvr>
                                      <p:tavLst>
                                        <p:tav tm="0" fmla="#ppt_y-sin(pi*$)/81">
                                          <p:val>
                                            <p:fltVal val="0"/>
                                          </p:val>
                                        </p:tav>
                                        <p:tav tm="100000">
                                          <p:val>
                                            <p:fltVal val="1"/>
                                          </p:val>
                                        </p:tav>
                                      </p:tavLst>
                                    </p:anim>
                                    <p:animScale>
                                      <p:cBhvr>
                                        <p:cTn id="61" dur="65">
                                          <p:stCondLst>
                                            <p:cond delay="1625"/>
                                          </p:stCondLst>
                                        </p:cTn>
                                        <p:tgtEl>
                                          <p:spTgt spid="8"/>
                                        </p:tgtEl>
                                      </p:cBhvr>
                                      <p:to x="100000" y="60000"/>
                                    </p:animScale>
                                    <p:animScale>
                                      <p:cBhvr>
                                        <p:cTn id="62" dur="415" decel="50000">
                                          <p:stCondLst>
                                            <p:cond delay="1690"/>
                                          </p:stCondLst>
                                        </p:cTn>
                                        <p:tgtEl>
                                          <p:spTgt spid="8"/>
                                        </p:tgtEl>
                                      </p:cBhvr>
                                      <p:to x="100000" y="100000"/>
                                    </p:animScale>
                                    <p:animScale>
                                      <p:cBhvr>
                                        <p:cTn id="63" dur="65">
                                          <p:stCondLst>
                                            <p:cond delay="3280"/>
                                          </p:stCondLst>
                                        </p:cTn>
                                        <p:tgtEl>
                                          <p:spTgt spid="8"/>
                                        </p:tgtEl>
                                      </p:cBhvr>
                                      <p:to x="100000" y="80000"/>
                                    </p:animScale>
                                    <p:animScale>
                                      <p:cBhvr>
                                        <p:cTn id="64" dur="415" decel="50000">
                                          <p:stCondLst>
                                            <p:cond delay="3345"/>
                                          </p:stCondLst>
                                        </p:cTn>
                                        <p:tgtEl>
                                          <p:spTgt spid="8"/>
                                        </p:tgtEl>
                                      </p:cBhvr>
                                      <p:to x="100000" y="100000"/>
                                    </p:animScale>
                                    <p:animScale>
                                      <p:cBhvr>
                                        <p:cTn id="65" dur="65">
                                          <p:stCondLst>
                                            <p:cond delay="4105"/>
                                          </p:stCondLst>
                                        </p:cTn>
                                        <p:tgtEl>
                                          <p:spTgt spid="8"/>
                                        </p:tgtEl>
                                      </p:cBhvr>
                                      <p:to x="100000" y="90000"/>
                                    </p:animScale>
                                    <p:animScale>
                                      <p:cBhvr>
                                        <p:cTn id="66" dur="415" decel="50000">
                                          <p:stCondLst>
                                            <p:cond delay="4170"/>
                                          </p:stCondLst>
                                        </p:cTn>
                                        <p:tgtEl>
                                          <p:spTgt spid="8"/>
                                        </p:tgtEl>
                                      </p:cBhvr>
                                      <p:to x="100000" y="100000"/>
                                    </p:animScale>
                                    <p:animScale>
                                      <p:cBhvr>
                                        <p:cTn id="67" dur="65">
                                          <p:stCondLst>
                                            <p:cond delay="4520"/>
                                          </p:stCondLst>
                                        </p:cTn>
                                        <p:tgtEl>
                                          <p:spTgt spid="8"/>
                                        </p:tgtEl>
                                      </p:cBhvr>
                                      <p:to x="100000" y="95000"/>
                                    </p:animScale>
                                    <p:animScale>
                                      <p:cBhvr>
                                        <p:cTn id="68" dur="415" decel="50000">
                                          <p:stCondLst>
                                            <p:cond delay="4585"/>
                                          </p:stCondLst>
                                        </p:cTn>
                                        <p:tgtEl>
                                          <p:spTgt spid="8"/>
                                        </p:tgtEl>
                                      </p:cBhvr>
                                      <p:to x="100000" y="100000"/>
                                    </p:animScale>
                                  </p:childTnLst>
                                </p:cTn>
                              </p:par>
                              <p:par>
                                <p:cTn id="69" presetID="26" presetClass="entr" presetSubtype="0" fill="hold" grpId="0" nodeType="withEffect">
                                  <p:stCondLst>
                                    <p:cond delay="0"/>
                                  </p:stCondLst>
                                  <p:childTnLst>
                                    <p:set>
                                      <p:cBhvr>
                                        <p:cTn id="70" dur="1" fill="hold">
                                          <p:stCondLst>
                                            <p:cond delay="0"/>
                                          </p:stCondLst>
                                        </p:cTn>
                                        <p:tgtEl>
                                          <p:spTgt spid="7"/>
                                        </p:tgtEl>
                                        <p:attrNameLst>
                                          <p:attrName>style.visibility</p:attrName>
                                        </p:attrNameLst>
                                      </p:cBhvr>
                                      <p:to>
                                        <p:strVal val="visible"/>
                                      </p:to>
                                    </p:set>
                                    <p:animEffect transition="in" filter="wipe(down)">
                                      <p:cBhvr>
                                        <p:cTn id="71" dur="1450">
                                          <p:stCondLst>
                                            <p:cond delay="0"/>
                                          </p:stCondLst>
                                        </p:cTn>
                                        <p:tgtEl>
                                          <p:spTgt spid="7"/>
                                        </p:tgtEl>
                                      </p:cBhvr>
                                    </p:animEffect>
                                    <p:anim calcmode="lin" valueType="num">
                                      <p:cBhvr>
                                        <p:cTn id="72" dur="4555"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73" dur="1660"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74" dur="1660" tmFilter="0, 0; 0.125,0.2665; 0.25,0.4; 0.375,0.465; 0.5,0.5;  0.625,0.535; 0.75,0.6; 0.875,0.7335; 1,1">
                                          <p:stCondLst>
                                            <p:cond delay="1660"/>
                                          </p:stCondLst>
                                        </p:cTn>
                                        <p:tgtEl>
                                          <p:spTgt spid="7"/>
                                        </p:tgtEl>
                                        <p:attrNameLst>
                                          <p:attrName>ppt_y</p:attrName>
                                        </p:attrNameLst>
                                      </p:cBhvr>
                                      <p:tavLst>
                                        <p:tav tm="0" fmla="#ppt_y-sin(pi*$)/9">
                                          <p:val>
                                            <p:fltVal val="0"/>
                                          </p:val>
                                        </p:tav>
                                        <p:tav tm="100000">
                                          <p:val>
                                            <p:fltVal val="1"/>
                                          </p:val>
                                        </p:tav>
                                      </p:tavLst>
                                    </p:anim>
                                    <p:anim calcmode="lin" valueType="num">
                                      <p:cBhvr>
                                        <p:cTn id="75" dur="830" tmFilter="0, 0; 0.125,0.2665; 0.25,0.4; 0.375,0.465; 0.5,0.5;  0.625,0.535; 0.75,0.6; 0.875,0.7335; 1,1">
                                          <p:stCondLst>
                                            <p:cond delay="3310"/>
                                          </p:stCondLst>
                                        </p:cTn>
                                        <p:tgtEl>
                                          <p:spTgt spid="7"/>
                                        </p:tgtEl>
                                        <p:attrNameLst>
                                          <p:attrName>ppt_y</p:attrName>
                                        </p:attrNameLst>
                                      </p:cBhvr>
                                      <p:tavLst>
                                        <p:tav tm="0" fmla="#ppt_y-sin(pi*$)/27">
                                          <p:val>
                                            <p:fltVal val="0"/>
                                          </p:val>
                                        </p:tav>
                                        <p:tav tm="100000">
                                          <p:val>
                                            <p:fltVal val="1"/>
                                          </p:val>
                                        </p:tav>
                                      </p:tavLst>
                                    </p:anim>
                                    <p:anim calcmode="lin" valueType="num">
                                      <p:cBhvr>
                                        <p:cTn id="76" dur="410" tmFilter="0, 0; 0.125,0.2665; 0.25,0.4; 0.375,0.465; 0.5,0.5;  0.625,0.535; 0.75,0.6; 0.875,0.7335; 1,1">
                                          <p:stCondLst>
                                            <p:cond delay="4140"/>
                                          </p:stCondLst>
                                        </p:cTn>
                                        <p:tgtEl>
                                          <p:spTgt spid="7"/>
                                        </p:tgtEl>
                                        <p:attrNameLst>
                                          <p:attrName>ppt_y</p:attrName>
                                        </p:attrNameLst>
                                      </p:cBhvr>
                                      <p:tavLst>
                                        <p:tav tm="0" fmla="#ppt_y-sin(pi*$)/81">
                                          <p:val>
                                            <p:fltVal val="0"/>
                                          </p:val>
                                        </p:tav>
                                        <p:tav tm="100000">
                                          <p:val>
                                            <p:fltVal val="1"/>
                                          </p:val>
                                        </p:tav>
                                      </p:tavLst>
                                    </p:anim>
                                    <p:animScale>
                                      <p:cBhvr>
                                        <p:cTn id="77" dur="65">
                                          <p:stCondLst>
                                            <p:cond delay="1625"/>
                                          </p:stCondLst>
                                        </p:cTn>
                                        <p:tgtEl>
                                          <p:spTgt spid="7"/>
                                        </p:tgtEl>
                                      </p:cBhvr>
                                      <p:to x="100000" y="60000"/>
                                    </p:animScale>
                                    <p:animScale>
                                      <p:cBhvr>
                                        <p:cTn id="78" dur="415" decel="50000">
                                          <p:stCondLst>
                                            <p:cond delay="1690"/>
                                          </p:stCondLst>
                                        </p:cTn>
                                        <p:tgtEl>
                                          <p:spTgt spid="7"/>
                                        </p:tgtEl>
                                      </p:cBhvr>
                                      <p:to x="100000" y="100000"/>
                                    </p:animScale>
                                    <p:animScale>
                                      <p:cBhvr>
                                        <p:cTn id="79" dur="65">
                                          <p:stCondLst>
                                            <p:cond delay="3280"/>
                                          </p:stCondLst>
                                        </p:cTn>
                                        <p:tgtEl>
                                          <p:spTgt spid="7"/>
                                        </p:tgtEl>
                                      </p:cBhvr>
                                      <p:to x="100000" y="80000"/>
                                    </p:animScale>
                                    <p:animScale>
                                      <p:cBhvr>
                                        <p:cTn id="80" dur="415" decel="50000">
                                          <p:stCondLst>
                                            <p:cond delay="3345"/>
                                          </p:stCondLst>
                                        </p:cTn>
                                        <p:tgtEl>
                                          <p:spTgt spid="7"/>
                                        </p:tgtEl>
                                      </p:cBhvr>
                                      <p:to x="100000" y="100000"/>
                                    </p:animScale>
                                    <p:animScale>
                                      <p:cBhvr>
                                        <p:cTn id="81" dur="65">
                                          <p:stCondLst>
                                            <p:cond delay="4105"/>
                                          </p:stCondLst>
                                        </p:cTn>
                                        <p:tgtEl>
                                          <p:spTgt spid="7"/>
                                        </p:tgtEl>
                                      </p:cBhvr>
                                      <p:to x="100000" y="90000"/>
                                    </p:animScale>
                                    <p:animScale>
                                      <p:cBhvr>
                                        <p:cTn id="82" dur="415" decel="50000">
                                          <p:stCondLst>
                                            <p:cond delay="4170"/>
                                          </p:stCondLst>
                                        </p:cTn>
                                        <p:tgtEl>
                                          <p:spTgt spid="7"/>
                                        </p:tgtEl>
                                      </p:cBhvr>
                                      <p:to x="100000" y="100000"/>
                                    </p:animScale>
                                    <p:animScale>
                                      <p:cBhvr>
                                        <p:cTn id="83" dur="65">
                                          <p:stCondLst>
                                            <p:cond delay="4520"/>
                                          </p:stCondLst>
                                        </p:cTn>
                                        <p:tgtEl>
                                          <p:spTgt spid="7"/>
                                        </p:tgtEl>
                                      </p:cBhvr>
                                      <p:to x="100000" y="95000"/>
                                    </p:animScale>
                                    <p:animScale>
                                      <p:cBhvr>
                                        <p:cTn id="84" dur="415" decel="50000">
                                          <p:stCondLst>
                                            <p:cond delay="4585"/>
                                          </p:stCondLst>
                                        </p:cTn>
                                        <p:tgtEl>
                                          <p:spTgt spid="7"/>
                                        </p:tgtEl>
                                      </p:cBhvr>
                                      <p:to x="100000" y="100000"/>
                                    </p:animScale>
                                  </p:childTnLst>
                                </p:cTn>
                              </p:par>
                              <p:par>
                                <p:cTn id="85" presetID="26" presetClass="entr" presetSubtype="0" fill="hold" grpId="0"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ipe(down)">
                                      <p:cBhvr>
                                        <p:cTn id="87" dur="1450">
                                          <p:stCondLst>
                                            <p:cond delay="0"/>
                                          </p:stCondLst>
                                        </p:cTn>
                                        <p:tgtEl>
                                          <p:spTgt spid="9"/>
                                        </p:tgtEl>
                                      </p:cBhvr>
                                    </p:animEffect>
                                    <p:anim calcmode="lin" valueType="num">
                                      <p:cBhvr>
                                        <p:cTn id="88" dur="4555"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89" dur="1660"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90" dur="1660" tmFilter="0, 0; 0.125,0.2665; 0.25,0.4; 0.375,0.465; 0.5,0.5;  0.625,0.535; 0.75,0.6; 0.875,0.7335; 1,1">
                                          <p:stCondLst>
                                            <p:cond delay="1660"/>
                                          </p:stCondLst>
                                        </p:cTn>
                                        <p:tgtEl>
                                          <p:spTgt spid="9"/>
                                        </p:tgtEl>
                                        <p:attrNameLst>
                                          <p:attrName>ppt_y</p:attrName>
                                        </p:attrNameLst>
                                      </p:cBhvr>
                                      <p:tavLst>
                                        <p:tav tm="0" fmla="#ppt_y-sin(pi*$)/9">
                                          <p:val>
                                            <p:fltVal val="0"/>
                                          </p:val>
                                        </p:tav>
                                        <p:tav tm="100000">
                                          <p:val>
                                            <p:fltVal val="1"/>
                                          </p:val>
                                        </p:tav>
                                      </p:tavLst>
                                    </p:anim>
                                    <p:anim calcmode="lin" valueType="num">
                                      <p:cBhvr>
                                        <p:cTn id="91" dur="830" tmFilter="0, 0; 0.125,0.2665; 0.25,0.4; 0.375,0.465; 0.5,0.5;  0.625,0.535; 0.75,0.6; 0.875,0.7335; 1,1">
                                          <p:stCondLst>
                                            <p:cond delay="3310"/>
                                          </p:stCondLst>
                                        </p:cTn>
                                        <p:tgtEl>
                                          <p:spTgt spid="9"/>
                                        </p:tgtEl>
                                        <p:attrNameLst>
                                          <p:attrName>ppt_y</p:attrName>
                                        </p:attrNameLst>
                                      </p:cBhvr>
                                      <p:tavLst>
                                        <p:tav tm="0" fmla="#ppt_y-sin(pi*$)/27">
                                          <p:val>
                                            <p:fltVal val="0"/>
                                          </p:val>
                                        </p:tav>
                                        <p:tav tm="100000">
                                          <p:val>
                                            <p:fltVal val="1"/>
                                          </p:val>
                                        </p:tav>
                                      </p:tavLst>
                                    </p:anim>
                                    <p:anim calcmode="lin" valueType="num">
                                      <p:cBhvr>
                                        <p:cTn id="92" dur="410" tmFilter="0, 0; 0.125,0.2665; 0.25,0.4; 0.375,0.465; 0.5,0.5;  0.625,0.535; 0.75,0.6; 0.875,0.7335; 1,1">
                                          <p:stCondLst>
                                            <p:cond delay="4140"/>
                                          </p:stCondLst>
                                        </p:cTn>
                                        <p:tgtEl>
                                          <p:spTgt spid="9"/>
                                        </p:tgtEl>
                                        <p:attrNameLst>
                                          <p:attrName>ppt_y</p:attrName>
                                        </p:attrNameLst>
                                      </p:cBhvr>
                                      <p:tavLst>
                                        <p:tav tm="0" fmla="#ppt_y-sin(pi*$)/81">
                                          <p:val>
                                            <p:fltVal val="0"/>
                                          </p:val>
                                        </p:tav>
                                        <p:tav tm="100000">
                                          <p:val>
                                            <p:fltVal val="1"/>
                                          </p:val>
                                        </p:tav>
                                      </p:tavLst>
                                    </p:anim>
                                    <p:animScale>
                                      <p:cBhvr>
                                        <p:cTn id="93" dur="65">
                                          <p:stCondLst>
                                            <p:cond delay="1625"/>
                                          </p:stCondLst>
                                        </p:cTn>
                                        <p:tgtEl>
                                          <p:spTgt spid="9"/>
                                        </p:tgtEl>
                                      </p:cBhvr>
                                      <p:to x="100000" y="60000"/>
                                    </p:animScale>
                                    <p:animScale>
                                      <p:cBhvr>
                                        <p:cTn id="94" dur="415" decel="50000">
                                          <p:stCondLst>
                                            <p:cond delay="1690"/>
                                          </p:stCondLst>
                                        </p:cTn>
                                        <p:tgtEl>
                                          <p:spTgt spid="9"/>
                                        </p:tgtEl>
                                      </p:cBhvr>
                                      <p:to x="100000" y="100000"/>
                                    </p:animScale>
                                    <p:animScale>
                                      <p:cBhvr>
                                        <p:cTn id="95" dur="65">
                                          <p:stCondLst>
                                            <p:cond delay="3280"/>
                                          </p:stCondLst>
                                        </p:cTn>
                                        <p:tgtEl>
                                          <p:spTgt spid="9"/>
                                        </p:tgtEl>
                                      </p:cBhvr>
                                      <p:to x="100000" y="80000"/>
                                    </p:animScale>
                                    <p:animScale>
                                      <p:cBhvr>
                                        <p:cTn id="96" dur="415" decel="50000">
                                          <p:stCondLst>
                                            <p:cond delay="3345"/>
                                          </p:stCondLst>
                                        </p:cTn>
                                        <p:tgtEl>
                                          <p:spTgt spid="9"/>
                                        </p:tgtEl>
                                      </p:cBhvr>
                                      <p:to x="100000" y="100000"/>
                                    </p:animScale>
                                    <p:animScale>
                                      <p:cBhvr>
                                        <p:cTn id="97" dur="65">
                                          <p:stCondLst>
                                            <p:cond delay="4105"/>
                                          </p:stCondLst>
                                        </p:cTn>
                                        <p:tgtEl>
                                          <p:spTgt spid="9"/>
                                        </p:tgtEl>
                                      </p:cBhvr>
                                      <p:to x="100000" y="90000"/>
                                    </p:animScale>
                                    <p:animScale>
                                      <p:cBhvr>
                                        <p:cTn id="98" dur="415" decel="50000">
                                          <p:stCondLst>
                                            <p:cond delay="4170"/>
                                          </p:stCondLst>
                                        </p:cTn>
                                        <p:tgtEl>
                                          <p:spTgt spid="9"/>
                                        </p:tgtEl>
                                      </p:cBhvr>
                                      <p:to x="100000" y="100000"/>
                                    </p:animScale>
                                    <p:animScale>
                                      <p:cBhvr>
                                        <p:cTn id="99" dur="65">
                                          <p:stCondLst>
                                            <p:cond delay="4520"/>
                                          </p:stCondLst>
                                        </p:cTn>
                                        <p:tgtEl>
                                          <p:spTgt spid="9"/>
                                        </p:tgtEl>
                                      </p:cBhvr>
                                      <p:to x="100000" y="95000"/>
                                    </p:animScale>
                                    <p:animScale>
                                      <p:cBhvr>
                                        <p:cTn id="100" dur="415" decel="50000">
                                          <p:stCondLst>
                                            <p:cond delay="4585"/>
                                          </p:stCondLst>
                                        </p:cTn>
                                        <p:tgtEl>
                                          <p:spTgt spid="9"/>
                                        </p:tgtEl>
                                      </p:cBhvr>
                                      <p:to x="100000" y="100000"/>
                                    </p:animScale>
                                  </p:childTnLst>
                                </p:cTn>
                              </p:par>
                              <p:par>
                                <p:cTn id="101" presetID="26" presetClass="entr" presetSubtype="0" fill="hold" grpId="0" nodeType="withEffect">
                                  <p:stCondLst>
                                    <p:cond delay="0"/>
                                  </p:stCondLst>
                                  <p:childTnLst>
                                    <p:set>
                                      <p:cBhvr>
                                        <p:cTn id="102" dur="1" fill="hold">
                                          <p:stCondLst>
                                            <p:cond delay="0"/>
                                          </p:stCondLst>
                                        </p:cTn>
                                        <p:tgtEl>
                                          <p:spTgt spid="18"/>
                                        </p:tgtEl>
                                        <p:attrNameLst>
                                          <p:attrName>style.visibility</p:attrName>
                                        </p:attrNameLst>
                                      </p:cBhvr>
                                      <p:to>
                                        <p:strVal val="visible"/>
                                      </p:to>
                                    </p:set>
                                    <p:animEffect transition="in" filter="wipe(down)">
                                      <p:cBhvr>
                                        <p:cTn id="103" dur="1450">
                                          <p:stCondLst>
                                            <p:cond delay="0"/>
                                          </p:stCondLst>
                                        </p:cTn>
                                        <p:tgtEl>
                                          <p:spTgt spid="18"/>
                                        </p:tgtEl>
                                      </p:cBhvr>
                                    </p:animEffect>
                                    <p:anim calcmode="lin" valueType="num">
                                      <p:cBhvr>
                                        <p:cTn id="104" dur="4555"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105" dur="1660"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06" dur="1660" tmFilter="0, 0; 0.125,0.2665; 0.25,0.4; 0.375,0.465; 0.5,0.5;  0.625,0.535; 0.75,0.6; 0.875,0.7335; 1,1">
                                          <p:stCondLst>
                                            <p:cond delay="1660"/>
                                          </p:stCondLst>
                                        </p:cTn>
                                        <p:tgtEl>
                                          <p:spTgt spid="18"/>
                                        </p:tgtEl>
                                        <p:attrNameLst>
                                          <p:attrName>ppt_y</p:attrName>
                                        </p:attrNameLst>
                                      </p:cBhvr>
                                      <p:tavLst>
                                        <p:tav tm="0" fmla="#ppt_y-sin(pi*$)/9">
                                          <p:val>
                                            <p:fltVal val="0"/>
                                          </p:val>
                                        </p:tav>
                                        <p:tav tm="100000">
                                          <p:val>
                                            <p:fltVal val="1"/>
                                          </p:val>
                                        </p:tav>
                                      </p:tavLst>
                                    </p:anim>
                                    <p:anim calcmode="lin" valueType="num">
                                      <p:cBhvr>
                                        <p:cTn id="107" dur="830" tmFilter="0, 0; 0.125,0.2665; 0.25,0.4; 0.375,0.465; 0.5,0.5;  0.625,0.535; 0.75,0.6; 0.875,0.7335; 1,1">
                                          <p:stCondLst>
                                            <p:cond delay="3310"/>
                                          </p:stCondLst>
                                        </p:cTn>
                                        <p:tgtEl>
                                          <p:spTgt spid="18"/>
                                        </p:tgtEl>
                                        <p:attrNameLst>
                                          <p:attrName>ppt_y</p:attrName>
                                        </p:attrNameLst>
                                      </p:cBhvr>
                                      <p:tavLst>
                                        <p:tav tm="0" fmla="#ppt_y-sin(pi*$)/27">
                                          <p:val>
                                            <p:fltVal val="0"/>
                                          </p:val>
                                        </p:tav>
                                        <p:tav tm="100000">
                                          <p:val>
                                            <p:fltVal val="1"/>
                                          </p:val>
                                        </p:tav>
                                      </p:tavLst>
                                    </p:anim>
                                    <p:anim calcmode="lin" valueType="num">
                                      <p:cBhvr>
                                        <p:cTn id="108" dur="410" tmFilter="0, 0; 0.125,0.2665; 0.25,0.4; 0.375,0.465; 0.5,0.5;  0.625,0.535; 0.75,0.6; 0.875,0.7335; 1,1">
                                          <p:stCondLst>
                                            <p:cond delay="4140"/>
                                          </p:stCondLst>
                                        </p:cTn>
                                        <p:tgtEl>
                                          <p:spTgt spid="18"/>
                                        </p:tgtEl>
                                        <p:attrNameLst>
                                          <p:attrName>ppt_y</p:attrName>
                                        </p:attrNameLst>
                                      </p:cBhvr>
                                      <p:tavLst>
                                        <p:tav tm="0" fmla="#ppt_y-sin(pi*$)/81">
                                          <p:val>
                                            <p:fltVal val="0"/>
                                          </p:val>
                                        </p:tav>
                                        <p:tav tm="100000">
                                          <p:val>
                                            <p:fltVal val="1"/>
                                          </p:val>
                                        </p:tav>
                                      </p:tavLst>
                                    </p:anim>
                                    <p:animScale>
                                      <p:cBhvr>
                                        <p:cTn id="109" dur="65">
                                          <p:stCondLst>
                                            <p:cond delay="1625"/>
                                          </p:stCondLst>
                                        </p:cTn>
                                        <p:tgtEl>
                                          <p:spTgt spid="18"/>
                                        </p:tgtEl>
                                      </p:cBhvr>
                                      <p:to x="100000" y="60000"/>
                                    </p:animScale>
                                    <p:animScale>
                                      <p:cBhvr>
                                        <p:cTn id="110" dur="415" decel="50000">
                                          <p:stCondLst>
                                            <p:cond delay="1690"/>
                                          </p:stCondLst>
                                        </p:cTn>
                                        <p:tgtEl>
                                          <p:spTgt spid="18"/>
                                        </p:tgtEl>
                                      </p:cBhvr>
                                      <p:to x="100000" y="100000"/>
                                    </p:animScale>
                                    <p:animScale>
                                      <p:cBhvr>
                                        <p:cTn id="111" dur="65">
                                          <p:stCondLst>
                                            <p:cond delay="3280"/>
                                          </p:stCondLst>
                                        </p:cTn>
                                        <p:tgtEl>
                                          <p:spTgt spid="18"/>
                                        </p:tgtEl>
                                      </p:cBhvr>
                                      <p:to x="100000" y="80000"/>
                                    </p:animScale>
                                    <p:animScale>
                                      <p:cBhvr>
                                        <p:cTn id="112" dur="415" decel="50000">
                                          <p:stCondLst>
                                            <p:cond delay="3345"/>
                                          </p:stCondLst>
                                        </p:cTn>
                                        <p:tgtEl>
                                          <p:spTgt spid="18"/>
                                        </p:tgtEl>
                                      </p:cBhvr>
                                      <p:to x="100000" y="100000"/>
                                    </p:animScale>
                                    <p:animScale>
                                      <p:cBhvr>
                                        <p:cTn id="113" dur="65">
                                          <p:stCondLst>
                                            <p:cond delay="4105"/>
                                          </p:stCondLst>
                                        </p:cTn>
                                        <p:tgtEl>
                                          <p:spTgt spid="18"/>
                                        </p:tgtEl>
                                      </p:cBhvr>
                                      <p:to x="100000" y="90000"/>
                                    </p:animScale>
                                    <p:animScale>
                                      <p:cBhvr>
                                        <p:cTn id="114" dur="415" decel="50000">
                                          <p:stCondLst>
                                            <p:cond delay="4170"/>
                                          </p:stCondLst>
                                        </p:cTn>
                                        <p:tgtEl>
                                          <p:spTgt spid="18"/>
                                        </p:tgtEl>
                                      </p:cBhvr>
                                      <p:to x="100000" y="100000"/>
                                    </p:animScale>
                                    <p:animScale>
                                      <p:cBhvr>
                                        <p:cTn id="115" dur="65">
                                          <p:stCondLst>
                                            <p:cond delay="4520"/>
                                          </p:stCondLst>
                                        </p:cTn>
                                        <p:tgtEl>
                                          <p:spTgt spid="18"/>
                                        </p:tgtEl>
                                      </p:cBhvr>
                                      <p:to x="100000" y="95000"/>
                                    </p:animScale>
                                    <p:animScale>
                                      <p:cBhvr>
                                        <p:cTn id="116" dur="415" decel="50000">
                                          <p:stCondLst>
                                            <p:cond delay="4585"/>
                                          </p:stCondLst>
                                        </p:cTn>
                                        <p:tgtEl>
                                          <p:spTgt spid="18"/>
                                        </p:tgtEl>
                                      </p:cBhvr>
                                      <p:to x="100000" y="100000"/>
                                    </p:animScale>
                                  </p:childTnLst>
                                </p:cTn>
                              </p:par>
                            </p:childTnLst>
                          </p:cTn>
                        </p:par>
                        <p:par>
                          <p:cTn id="117" fill="hold">
                            <p:stCondLst>
                              <p:cond delay="5000"/>
                            </p:stCondLst>
                            <p:childTnLst>
                              <p:par>
                                <p:cTn id="118" presetID="56" presetClass="entr" presetSubtype="0" fill="hold" grpId="0" nodeType="afterEffect">
                                  <p:stCondLst>
                                    <p:cond delay="0"/>
                                  </p:stCondLst>
                                  <p:iterate type="lt">
                                    <p:tmPct val="10000"/>
                                  </p:iterate>
                                  <p:childTnLst>
                                    <p:set>
                                      <p:cBhvr>
                                        <p:cTn id="119" dur="1" fill="hold">
                                          <p:stCondLst>
                                            <p:cond delay="0"/>
                                          </p:stCondLst>
                                        </p:cTn>
                                        <p:tgtEl>
                                          <p:spTgt spid="19"/>
                                        </p:tgtEl>
                                        <p:attrNameLst>
                                          <p:attrName>style.visibility</p:attrName>
                                        </p:attrNameLst>
                                      </p:cBhvr>
                                      <p:to>
                                        <p:strVal val="visible"/>
                                      </p:to>
                                    </p:set>
                                    <p:anim by="(-#ppt_w*2)" calcmode="lin" valueType="num">
                                      <p:cBhvr rctx="PPT">
                                        <p:cTn id="120" dur="500" autoRev="1" fill="hold">
                                          <p:stCondLst>
                                            <p:cond delay="0"/>
                                          </p:stCondLst>
                                        </p:cTn>
                                        <p:tgtEl>
                                          <p:spTgt spid="19"/>
                                        </p:tgtEl>
                                        <p:attrNameLst>
                                          <p:attrName>ppt_w</p:attrName>
                                        </p:attrNameLst>
                                      </p:cBhvr>
                                    </p:anim>
                                    <p:anim by="(#ppt_w*0.50)" calcmode="lin" valueType="num">
                                      <p:cBhvr>
                                        <p:cTn id="121" dur="500" decel="50000" autoRev="1" fill="hold">
                                          <p:stCondLst>
                                            <p:cond delay="0"/>
                                          </p:stCondLst>
                                        </p:cTn>
                                        <p:tgtEl>
                                          <p:spTgt spid="19"/>
                                        </p:tgtEl>
                                        <p:attrNameLst>
                                          <p:attrName>ppt_x</p:attrName>
                                        </p:attrNameLst>
                                      </p:cBhvr>
                                    </p:anim>
                                    <p:anim from="(-#ppt_h/2)" to="(#ppt_y)" calcmode="lin" valueType="num">
                                      <p:cBhvr>
                                        <p:cTn id="122" dur="1000" fill="hold">
                                          <p:stCondLst>
                                            <p:cond delay="0"/>
                                          </p:stCondLst>
                                        </p:cTn>
                                        <p:tgtEl>
                                          <p:spTgt spid="19"/>
                                        </p:tgtEl>
                                        <p:attrNameLst>
                                          <p:attrName>ppt_y</p:attrName>
                                        </p:attrNameLst>
                                      </p:cBhvr>
                                    </p:anim>
                                    <p:animRot by="21600000">
                                      <p:cBhvr>
                                        <p:cTn id="123" dur="1000" fill="hold">
                                          <p:stCondLst>
                                            <p:cond delay="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8" grpId="0" animBg="1"/>
      <p:bldP spid="19"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TotalTime>
  <Words>1196</Words>
  <Application>Microsoft Office PowerPoint</Application>
  <PresentationFormat>On-screen Show (4:3)</PresentationFormat>
  <Paragraphs>129</Paragraphs>
  <Slides>14</Slides>
  <Notes>12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MRT</cp:lastModifiedBy>
  <cp:revision>28</cp:revision>
  <dcterms:created xsi:type="dcterms:W3CDTF">2006-08-16T00:00:00Z</dcterms:created>
  <dcterms:modified xsi:type="dcterms:W3CDTF">2008-09-12T07:23:43Z</dcterms:modified>
</cp:coreProperties>
</file>