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24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3" r:id="rId3"/>
    <p:sldId id="259" r:id="rId4"/>
    <p:sldId id="260" r:id="rId5"/>
    <p:sldId id="261" r:id="rId6"/>
    <p:sldId id="264" r:id="rId7"/>
    <p:sldId id="265" r:id="rId8"/>
    <p:sldId id="266" r:id="rId9"/>
    <p:sldId id="262" r:id="rId10"/>
    <p:sldId id="267" r:id="rId11"/>
    <p:sldId id="268" r:id="rId12"/>
    <p:sldId id="271" r:id="rId13"/>
    <p:sldId id="269" r:id="rId14"/>
    <p:sldId id="275" r:id="rId15"/>
    <p:sldId id="274" r:id="rId16"/>
    <p:sldId id="273" r:id="rId17"/>
    <p:sldId id="272" r:id="rId18"/>
    <p:sldId id="270" r:id="rId1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99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97" autoAdjust="0"/>
    <p:restoredTop sz="94595" autoAdjust="0"/>
  </p:normalViewPr>
  <p:slideViewPr>
    <p:cSldViewPr>
      <p:cViewPr varScale="1">
        <p:scale>
          <a:sx n="85" d="100"/>
          <a:sy n="85" d="100"/>
        </p:scale>
        <p:origin x="155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3" d="100"/>
          <a:sy n="33" d="100"/>
        </p:scale>
        <p:origin x="-210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EC27C84-0B44-472F-B5A8-D0C5FED88E18}" type="datetimeFigureOut">
              <a:rPr lang="fa-IR" smtClean="0"/>
              <a:t>12/03/1448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E5ABF40-CCC0-4E63-BCC3-AEBAA40BA978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779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78E11DE-F9A0-413D-9267-54427F5B6806}" type="datetimeFigureOut">
              <a:rPr lang="fa-IR" smtClean="0"/>
              <a:pPr/>
              <a:t>12/03/1448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F045266-F8C9-491F-979E-C730B073763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196024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45266-F8C9-491F-979E-C730B073763A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45266-F8C9-491F-979E-C730B073763A}" type="slidenum">
              <a:rPr lang="fa-IR" smtClean="0"/>
              <a:pPr/>
              <a:t>7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5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5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24607364-C94A-445C-A5D6-CC860F50660A}" type="datetime8">
              <a:rPr lang="fa-IR" smtClean="0"/>
              <a:t>25 اوت 26</a:t>
            </a:fld>
            <a:endParaRPr lang="fa-I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4F99C-5F98-4760-BB04-29F19E7B8033}" type="datetime8">
              <a:rPr lang="fa-IR" smtClean="0"/>
              <a:t>25 اوت 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4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BC94C12E-13E9-4F12-80CD-F27E0C50C371}" type="datetime8">
              <a:rPr lang="fa-IR" smtClean="0"/>
              <a:t>25 اوت 26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D40AE-E5F3-4279-8622-17F6F21D64AB}" type="datetime8">
              <a:rPr lang="fa-IR" smtClean="0"/>
              <a:t>25 اوت 26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362201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362201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86856-7B45-42A3-97B5-CA0E7333433D}" type="datetime8">
              <a:rPr lang="fa-IR" smtClean="0"/>
              <a:t>25 اوت 26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82CC-04D0-47C0-809E-993D587BE35E}" type="datetime8">
              <a:rPr lang="fa-IR" smtClean="0"/>
              <a:t>25 اوت 26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57C84-677F-40D3-BEF5-7BD3EADA4F73}" type="datetime8">
              <a:rPr lang="fa-IR" smtClean="0"/>
              <a:t>25 اوت 26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22AEF647-B802-4A69-AB1A-84823C97ACB6}" type="datetime8">
              <a:rPr lang="fa-IR" smtClean="0"/>
              <a:t>25 اوت 26</a:t>
            </a:fld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7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479EA3AE-64CA-43F8-92E3-54C520863706}" type="datetime8">
              <a:rPr lang="fa-IR" smtClean="0"/>
              <a:t>25 اوت 26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38B1-60F0-4F82-B907-227F21E99216}" type="datetime8">
              <a:rPr lang="fa-IR" smtClean="0"/>
              <a:t>25 اوت 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D616-7DFE-4D43-A4CE-8F43DF6AB5FE}" type="datetime8">
              <a:rPr lang="fa-IR" smtClean="0"/>
              <a:t>25 اوت 26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3" y="147085"/>
            <a:ext cx="8810847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94AD2B7-92E3-4222-A3EC-F4362363DB1B}" type="datetime8">
              <a:rPr lang="fa-IR" smtClean="0"/>
              <a:t>25 اوت 26</a:t>
            </a:fld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BBB98DE-FFC3-4867-B8DE-51E27914B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>
    <p:fade thruBlk="1"/>
  </p:transition>
  <p:hf sldNum="0" hdr="0" ftr="0" dt="0"/>
  <p:txStyles>
    <p:titleStyle>
      <a:lvl1pPr marL="54864" algn="r" rtl="1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r" rtl="1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rtl="1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file:///H:\&#1570;&#1607;&#1606;&#1711;\&#1608;&#1585;&#1586;&#1588;.mp3" TargetMode="External"/><Relationship Id="rId7" Type="http://schemas.openxmlformats.org/officeDocument/2006/relationships/image" Target="../media/image4.png"/><Relationship Id="rId2" Type="http://schemas.openxmlformats.org/officeDocument/2006/relationships/audio" Target="file:///H:\&#1570;&#1607;&#1606;&#1711;\&#1594;&#1740;&#1585;&#1607;\&#1583;&#1608;&#1578;&#1575;&#1585;.mp3" TargetMode="External"/><Relationship Id="rId1" Type="http://schemas.openxmlformats.org/officeDocument/2006/relationships/audio" Target="file:///H:\&#1570;&#1607;&#1606;&#1711;\&#1594;&#1740;&#1585;&#1607;\&#1575;&#1603;&#1587;&#1610;&#1688;&#1606;%20(1)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H:\&#1582;&#1608;&#1575;&#1606;&#1606;&#1583;&#1711;&#1740;\&#1588;&#1580;&#1585;&#1740;&#1575;&#1606;\&#1588;&#1580;&#1585;&#1740;&#1575;&#1606;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fa-IR" sz="5400" dirty="0"/>
            </a:br>
            <a:br>
              <a:rPr lang="fa-IR" sz="5400" dirty="0"/>
            </a:br>
            <a:br>
              <a:rPr lang="fa-IR" sz="5400" dirty="0"/>
            </a:br>
            <a:br>
              <a:rPr lang="fa-IR" sz="5400" dirty="0"/>
            </a:br>
            <a:br>
              <a:rPr lang="fa-IR" sz="5400" dirty="0"/>
            </a:br>
            <a:br>
              <a:rPr lang="fa-IR" sz="5400" dirty="0"/>
            </a:br>
            <a:br>
              <a:rPr lang="fa-IR" sz="5400" dirty="0"/>
            </a:br>
            <a:endParaRPr lang="fa-IR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00168" y="3000373"/>
            <a:ext cx="6311385" cy="3442687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fa-IR" dirty="0"/>
          </a:p>
          <a:p>
            <a:endParaRPr lang="fa-IR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fa-IR" sz="4400" b="1" i="1" dirty="0"/>
              <a:t>      </a:t>
            </a:r>
            <a:r>
              <a:rPr lang="fa-IR" sz="5400" b="1" i="1" dirty="0"/>
              <a:t>بسم الله الرحمن الرحیم</a:t>
            </a:r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  <a:p>
            <a:endParaRPr lang="fa-IR" dirty="0"/>
          </a:p>
        </p:txBody>
      </p:sp>
      <p:pic>
        <p:nvPicPr>
          <p:cNvPr id="9" name="Picture 8" descr="_LOWE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0281" y="414940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اكسيژن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48176" y="3305176"/>
            <a:ext cx="244475" cy="244475"/>
          </a:xfrm>
          <a:prstGeom prst="rect">
            <a:avLst/>
          </a:prstGeom>
        </p:spPr>
      </p:pic>
      <p:pic>
        <p:nvPicPr>
          <p:cNvPr id="10" name="اكسيژن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4448176" y="3305176"/>
            <a:ext cx="244475" cy="244475"/>
          </a:xfrm>
          <a:prstGeom prst="rect">
            <a:avLst/>
          </a:prstGeom>
        </p:spPr>
      </p:pic>
      <p:pic>
        <p:nvPicPr>
          <p:cNvPr id="11" name="دوتار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48176" y="3305176"/>
            <a:ext cx="244475" cy="244475"/>
          </a:xfrm>
          <a:prstGeom prst="rect">
            <a:avLst/>
          </a:prstGeom>
        </p:spPr>
      </p:pic>
      <p:pic>
        <p:nvPicPr>
          <p:cNvPr id="13" name="ورزش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3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93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604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979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903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9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20000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624" y="3143249"/>
            <a:ext cx="69937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6000" dirty="0"/>
              <a:t>تفاوت مردان و زنان </a:t>
            </a:r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3875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fa-IR"/>
          </a:p>
          <a:p>
            <a:pPr lvl="0"/>
            <a:endParaRPr lang="fa-IR"/>
          </a:p>
          <a:p>
            <a:pPr lvl="0"/>
            <a:r>
              <a:rPr lang="fa-IR"/>
              <a:t>احساس و عشق زن هااز طریق گوش ومردان از طریق چشم</a:t>
            </a:r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endParaRPr lang="en-US"/>
          </a:p>
          <a:p>
            <a:endParaRPr lang="fa-IR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7172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endParaRPr lang="fa-IR" sz="9600" dirty="0"/>
          </a:p>
          <a:p>
            <a:pPr lvl="0"/>
            <a:endParaRPr lang="fa-IR" sz="9600" dirty="0"/>
          </a:p>
          <a:p>
            <a:pPr lvl="0"/>
            <a:endParaRPr lang="fa-IR" sz="9600" dirty="0"/>
          </a:p>
          <a:p>
            <a:pPr lvl="0"/>
            <a:r>
              <a:rPr lang="fa-IR" sz="12000" dirty="0"/>
              <a:t>مردان به چگونگی و کیفیت صدای زن ها توجه می کند .</a:t>
            </a:r>
          </a:p>
          <a:p>
            <a:pPr lvl="0"/>
            <a:endParaRPr lang="fa-IR" sz="14400" dirty="0"/>
          </a:p>
          <a:p>
            <a:pPr lvl="0"/>
            <a:endParaRPr lang="en-US" sz="14400" dirty="0"/>
          </a:p>
          <a:p>
            <a:pPr lvl="0"/>
            <a:endParaRPr lang="en-US" sz="14400" dirty="0"/>
          </a:p>
          <a:p>
            <a:endParaRPr lang="fa-IR" sz="14400" dirty="0"/>
          </a:p>
        </p:txBody>
      </p:sp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9" y="357166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9" y="214291"/>
            <a:ext cx="1923331" cy="1785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6172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endParaRPr lang="fa-IR" sz="9600" dirty="0"/>
          </a:p>
          <a:p>
            <a:pPr lvl="0"/>
            <a:endParaRPr lang="fa-IR" sz="9600" dirty="0"/>
          </a:p>
          <a:p>
            <a:pPr lvl="0"/>
            <a:r>
              <a:rPr lang="fa-IR" sz="9600" dirty="0"/>
              <a:t>مردان در آینده سیر می کنند و زن ها در گذشته</a:t>
            </a:r>
          </a:p>
          <a:p>
            <a:pPr lvl="0"/>
            <a:endParaRPr lang="fa-IR" sz="9600" dirty="0"/>
          </a:p>
          <a:p>
            <a:pPr lvl="0"/>
            <a:endParaRPr lang="en-US" sz="9600" dirty="0"/>
          </a:p>
          <a:p>
            <a:pPr lvl="0"/>
            <a:endParaRPr lang="fa-IR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3235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مردان پول را در گردش و زن ها آن را راکد وایستا نگه می دارند </a:t>
            </a:r>
            <a:endParaRPr lang="en-US" sz="4800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25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3" y="1857364"/>
            <a:ext cx="8215371" cy="4526280"/>
          </a:xfrm>
        </p:spPr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مردان به بایدها و نباید ها توجه دارندو زن ها به بود و نبود ها </a:t>
            </a:r>
            <a:endParaRPr lang="en-US" sz="4800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مردان وقتی عاشق می شوند انرژی آنها 9/1 برابر بیشتر می شود و خانم ها 3/1 از انرژی تمرکز آنها کمتر می شود.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1"/>
            <a:r>
              <a:rPr lang="fa-IR" sz="5000" dirty="0"/>
              <a:t>مردان در شکست عاطفی آرام می شوند و زن ها افسرده</a:t>
            </a:r>
            <a:endParaRPr lang="en-US" sz="5000" dirty="0"/>
          </a:p>
          <a:p>
            <a:endParaRPr lang="fa-IR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5" y="2331720"/>
            <a:ext cx="8229600" cy="4526280"/>
          </a:xfrm>
        </p:spPr>
        <p:txBody>
          <a:bodyPr>
            <a:normAutofit/>
          </a:bodyPr>
          <a:lstStyle/>
          <a:p>
            <a:pPr lvl="3"/>
            <a:endParaRPr lang="fa-IR" sz="4800" dirty="0"/>
          </a:p>
          <a:p>
            <a:pPr lvl="3"/>
            <a:r>
              <a:rPr lang="fa-IR" sz="4800" dirty="0"/>
              <a:t>مردان اساسا به احتیاجات خود توجه دارند و زن ها به احساسات خود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9" y="1571612"/>
            <a:ext cx="8229600" cy="4526280"/>
          </a:xfrm>
        </p:spPr>
        <p:txBody>
          <a:bodyPr/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مردان اساسا خواهان برتری هستند و زن ها خواهان برابری</a:t>
            </a:r>
            <a:endParaRPr lang="en-US" sz="4800" dirty="0"/>
          </a:p>
          <a:p>
            <a:endParaRPr lang="fa-IR" dirty="0"/>
          </a:p>
          <a:p>
            <a:endParaRPr lang="fa-IR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عشق قسمتی از زندگی مردان است و تمام زندگی یک زن است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Picture 3" descr="_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785787" y="3000372"/>
            <a:ext cx="7715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a-IR" sz="4800" dirty="0"/>
              <a:t>مردان روان و سیال اند و متعصب و سخت و جدی هستند</a:t>
            </a:r>
            <a:endParaRPr lang="en-US" sz="4800" dirty="0"/>
          </a:p>
        </p:txBody>
      </p:sp>
    </p:spTree>
  </p:cSld>
  <p:clrMapOvr>
    <a:masterClrMapping/>
  </p:clrMapOvr>
  <p:transition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اولویت ها برای مران عشق ،پول،سلامتی و در پیری سلامتی ،پول،عشق ولی برای زن ها درهر مرحله عشق،سلامتی،پول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r>
              <a:rPr lang="fa-IR" sz="4800" dirty="0"/>
              <a:t>مردان در جوانی خود خواه و در پیری مهربان وزن ها برعکس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0"/>
            <a:endParaRPr lang="fa-IR" dirty="0"/>
          </a:p>
          <a:p>
            <a:pPr lvl="1"/>
            <a:r>
              <a:rPr lang="fa-IR" sz="4000" dirty="0"/>
              <a:t>مردان فرزندانشان را به میدان سختی ها می فرستند و زن ها تحت مراقبت و حراست خودشان قرار می دهند</a:t>
            </a:r>
            <a:r>
              <a:rPr lang="fa-IR" sz="3600" dirty="0"/>
              <a:t>.</a:t>
            </a:r>
            <a:endParaRPr lang="en-US" sz="36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endParaRPr lang="fa-IR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endParaRPr lang="fa-IR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endParaRPr lang="fa-IR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endParaRPr lang="fa-IR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endParaRPr lang="fa-IR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None/>
            </a:pPr>
            <a:endParaRPr lang="fa-IR" sz="3200" dirty="0"/>
          </a:p>
          <a:p>
            <a:pPr marL="292100" lvl="8" indent="-292100">
              <a:spcBef>
                <a:spcPts val="0"/>
              </a:spcBef>
              <a:buClr>
                <a:schemeClr val="accent1"/>
              </a:buClr>
              <a:buSzPct val="70000"/>
              <a:buFont typeface="Wingdings 2"/>
              <a:buChar char=""/>
            </a:pPr>
            <a:r>
              <a:rPr lang="fa-IR" sz="4800" dirty="0"/>
              <a:t>مردان در تقلب و زن ها در تقلید توانایی خاصی دارند.</a:t>
            </a:r>
            <a:endParaRPr lang="en-US" sz="4800" dirty="0"/>
          </a:p>
          <a:p>
            <a:endParaRPr lang="fa-IR" dirty="0"/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a-IR" sz="5400" dirty="0"/>
          </a:p>
          <a:p>
            <a:pPr>
              <a:buNone/>
            </a:pPr>
            <a:endParaRPr lang="fa-IR" sz="5400" dirty="0"/>
          </a:p>
          <a:p>
            <a:r>
              <a:rPr lang="fa-IR" sz="5400" dirty="0"/>
              <a:t>                پایان</a:t>
            </a:r>
          </a:p>
        </p:txBody>
      </p:sp>
      <p:pic>
        <p:nvPicPr>
          <p:cNvPr id="4" name="Picture 3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5" y="785794"/>
            <a:ext cx="1363031" cy="17145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4" descr="_LOW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785795"/>
            <a:ext cx="2000264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شجریان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48176" y="330517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7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167</TotalTime>
  <Words>239</Words>
  <Application>Microsoft Office PowerPoint</Application>
  <PresentationFormat>On-screen Show (4:3)</PresentationFormat>
  <Paragraphs>94</Paragraphs>
  <Slides>18</Slides>
  <Notes>2</Notes>
  <HiddenSlides>1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Cambria</vt:lpstr>
      <vt:lpstr>Rockwell</vt:lpstr>
      <vt:lpstr>Wingdings 2</vt:lpstr>
      <vt:lpstr>Foundry</vt:lpstr>
      <vt:lpstr>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تفاوت مردان و زنان</dc:title>
  <dc:creator>MRT</dc:creator>
  <cp:lastModifiedBy>ali piroozi</cp:lastModifiedBy>
  <cp:revision>23</cp:revision>
  <dcterms:created xsi:type="dcterms:W3CDTF">2010-03-13T05:38:58Z</dcterms:created>
  <dcterms:modified xsi:type="dcterms:W3CDTF">2026-08-24T23:02:55Z</dcterms:modified>
</cp:coreProperties>
</file>