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1" r:id="rId2"/>
    <p:sldId id="257" r:id="rId3"/>
    <p:sldId id="258" r:id="rId4"/>
    <p:sldId id="259" r:id="rId5"/>
    <p:sldId id="260" r:id="rId6"/>
  </p:sldIdLst>
  <p:sldSz cx="9144000" cy="6858000" type="screen4x3"/>
  <p:notesSz cx="6858000" cy="9144000"/>
  <p:custDataLst>
    <p:tags r:id="rId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tags" Target="tags/tag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0101779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subcutaneous </a:t>
            </a:r>
            <a:r>
              <a:rPr lang="en-US" dirty="0" err="1" smtClean="0"/>
              <a:t>ingection</a:t>
            </a:r>
            <a:r>
              <a:rPr lang="fa-IR" dirty="0" smtClean="0">
                <a:cs typeface="B Titr" pitchFamily="2" charset="-78"/>
              </a:rPr>
              <a:t>تزریق زیر جلدی   </a:t>
            </a:r>
            <a:endParaRPr lang="en-US" dirty="0">
              <a:cs typeface="B Titr" pitchFamily="2" charset="-78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 algn="r" rtl="1"/>
            <a:r>
              <a:rPr lang="fa-IR" sz="4000" dirty="0" smtClean="0">
                <a:cs typeface="B Nazanin" pitchFamily="2" charset="-78"/>
              </a:rPr>
              <a:t>اهداف:</a:t>
            </a:r>
          </a:p>
          <a:p>
            <a:pPr lvl="1" algn="r" rtl="1"/>
            <a:r>
              <a:rPr lang="fa-IR" sz="3200" dirty="0" smtClean="0">
                <a:cs typeface="B Nazanin" pitchFamily="2" charset="-78"/>
              </a:rPr>
              <a:t>تجویز دارو طبق نیاز بیمار </a:t>
            </a:r>
          </a:p>
          <a:p>
            <a:pPr lvl="1" algn="r" rtl="1"/>
            <a:r>
              <a:rPr lang="fa-IR" sz="3200" dirty="0" smtClean="0">
                <a:cs typeface="B Nazanin" pitchFamily="2" charset="-78"/>
              </a:rPr>
              <a:t>تجویز دارو به منظور جذب آهسته تر در مقایسه با تزریق عضلانی یا وریدی</a:t>
            </a:r>
            <a:endParaRPr lang="en-US" sz="3200" dirty="0" smtClean="0">
              <a:cs typeface="B Nazanin" pitchFamily="2" charset="-78"/>
            </a:endParaRPr>
          </a:p>
          <a:p>
            <a:pPr algn="r" rtl="1">
              <a:buNone/>
            </a:pPr>
            <a:endParaRPr lang="en-US" dirty="0"/>
          </a:p>
        </p:txBody>
      </p:sp>
      <p:pic>
        <p:nvPicPr>
          <p:cNvPr id="1026" name="Picture 2" descr="C:\Documents and Settings\IDEH\Desktop\Picture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666445"/>
            <a:ext cx="3657600" cy="44395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Titr" pitchFamily="2" charset="-78"/>
              </a:rPr>
              <a:t>محل تزریق زیر جلدی</a:t>
            </a:r>
            <a:r>
              <a:rPr lang="en-US" dirty="0" smtClean="0">
                <a:cs typeface="B Titr" pitchFamily="2" charset="-78"/>
              </a:rPr>
              <a:t>(SC)    </a:t>
            </a:r>
            <a:endParaRPr lang="en-US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>
              <a:buNone/>
            </a:pPr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Nazanin" pitchFamily="2" charset="-78"/>
              </a:rPr>
              <a:t>قسمت خارجی خلفی بالای بازو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شکم به دور از ناف(حداقل5سانتی متری ناف)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قسمت قدامی ران ها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نواحی کتفی فوقانی پشت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مناطق فوقانی ولترال سرین</a:t>
            </a:r>
          </a:p>
          <a:p>
            <a:pPr algn="r" rtl="1"/>
            <a:endParaRPr lang="en-US" dirty="0"/>
          </a:p>
        </p:txBody>
      </p:sp>
      <p:pic>
        <p:nvPicPr>
          <p:cNvPr id="6" name="Picture 4" descr="BOX1925-005-005_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1828800"/>
            <a:ext cx="2977376" cy="30518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Titr" pitchFamily="2" charset="-78"/>
              </a:rPr>
              <a:t>مشخصات تزریق زیر جلدی</a:t>
            </a:r>
            <a:endParaRPr lang="en-US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Nazanin" pitchFamily="2" charset="-78"/>
              </a:rPr>
              <a:t>سرنگ :سرنگ انسولین وسرنگ 2 سی سی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شماره نیدل: 25تا30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حجم تزریق در یک محل: بین 5/تا 1سی سی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زاویه تزریق :بین 45تا 90درجه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هر تزریق باید 2/5سانتی متر از محل تزریق قبلی فاصله داشته باشد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محل تزریق نباید تا یک ماه مورد استفاده قرار گیرد</a:t>
            </a:r>
          </a:p>
          <a:p>
            <a:pPr algn="r" rtl="1"/>
            <a:endParaRPr lang="fa-IR" dirty="0" smtClean="0">
              <a:cs typeface="B Nazanin" pitchFamily="2" charset="-78"/>
            </a:endParaRPr>
          </a:p>
          <a:p>
            <a:pPr algn="r" rt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Titr" pitchFamily="2" charset="-78"/>
              </a:rPr>
              <a:t>تزریق هپارین</a:t>
            </a:r>
            <a:endParaRPr lang="en-US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r" rtl="1">
              <a:buNone/>
            </a:pPr>
            <a:r>
              <a:rPr lang="fa-IR" dirty="0" smtClean="0">
                <a:cs typeface="B Nazanin" pitchFamily="2" charset="-78"/>
              </a:rPr>
              <a:t>تزریق زیر جلدی هپارین به دلیل خاصیت ضد انعقادی </a:t>
            </a:r>
            <a:r>
              <a:rPr lang="fa-IR" smtClean="0">
                <a:cs typeface="B Nazanin" pitchFamily="2" charset="-78"/>
              </a:rPr>
              <a:t>آن نیاز </a:t>
            </a:r>
            <a:r>
              <a:rPr lang="fa-IR" dirty="0" smtClean="0">
                <a:cs typeface="B Nazanin" pitchFamily="2" charset="-78"/>
              </a:rPr>
              <a:t>به توجه خاص دارد. 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محل تزریق ترجیحا در شکم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تعویض نیدل بعداز کشیدن دارو وهواگیری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عدم نیاز به آسپیراسیون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عدم نیاز به ماساژ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انتخاب محل های بعدی بصورت چرخشی</a:t>
            </a:r>
            <a:endParaRPr lang="en-US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2acfa933b37f5288f6a9fa79b9b0a7c9fa439116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55</TotalTime>
  <Words>157</Words>
  <Application>Microsoft Office PowerPoint</Application>
  <PresentationFormat>On-screen Show (4:3)</PresentationFormat>
  <Paragraphs>26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Oriel</vt:lpstr>
      <vt:lpstr>بنام خدا</vt:lpstr>
      <vt:lpstr>subcutaneous ingectionتزریق زیر جلدی   </vt:lpstr>
      <vt:lpstr>محل تزریق زیر جلدی(SC)    </vt:lpstr>
      <vt:lpstr>مشخصات تزریق زیر جلدی</vt:lpstr>
      <vt:lpstr>تزریق هپارین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Adminstration of medication 3</dc:title>
  <dc:creator/>
  <cp:lastModifiedBy>Windows User</cp:lastModifiedBy>
  <cp:revision>12</cp:revision>
  <dcterms:created xsi:type="dcterms:W3CDTF">2006-08-16T00:00:00Z</dcterms:created>
  <dcterms:modified xsi:type="dcterms:W3CDTF">2020-04-28T13:05:17Z</dcterms:modified>
</cp:coreProperties>
</file>