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70" r:id="rId3"/>
    <p:sldId id="271" r:id="rId4"/>
    <p:sldId id="275" r:id="rId5"/>
    <p:sldId id="273" r:id="rId6"/>
    <p:sldId id="276" r:id="rId7"/>
    <p:sldId id="27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100020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    </a:t>
            </a:r>
          </a:p>
          <a:p>
            <a:pPr marL="109728" indent="0" algn="r" rtl="1">
              <a:buNone/>
            </a:pPr>
            <a:r>
              <a:rPr lang="fa-IR" sz="9600" dirty="0" smtClean="0"/>
              <a:t>پرولاپس بند ناف</a:t>
            </a:r>
          </a:p>
          <a:p>
            <a:pPr marL="109728" indent="0" algn="r" rtl="1">
              <a:buNone/>
            </a:pPr>
            <a:endParaRPr lang="en-US" sz="9600" dirty="0"/>
          </a:p>
        </p:txBody>
      </p:sp>
      <p:pic>
        <p:nvPicPr>
          <p:cNvPr id="4" name="Picture 3" descr="prolapse-cor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0" y="3505200"/>
            <a:ext cx="3810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95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بند ناف:</a:t>
            </a:r>
          </a:p>
          <a:p>
            <a:pPr algn="r" rtl="1"/>
            <a:r>
              <a:rPr lang="fa-IR" dirty="0" smtClean="0"/>
              <a:t>طول بند ناف :60-50 سانتی متر</a:t>
            </a:r>
          </a:p>
          <a:p>
            <a:pPr algn="r" rtl="1"/>
            <a:r>
              <a:rPr lang="fa-IR" dirty="0" smtClean="0"/>
              <a:t>پیامدهای نامطلوب بند ناف های کوتاه : محدودیت رشد جنین ، ناهنجاریهای مادرزادی ، دیسترس هنگام زایمان  و افزایش دو برابر خطر مرگ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/>
              <a:t>پیامدهای نامطلوب بند ناف های </a:t>
            </a:r>
            <a:r>
              <a:rPr lang="fa-IR" dirty="0" smtClean="0"/>
              <a:t>بلند: احتمال پرولاپس  یا گیر کردن بند ناف ، دیسترس جنینی و مرگ جنین</a:t>
            </a:r>
          </a:p>
          <a:p>
            <a:pPr algn="r" rtl="1"/>
            <a:endParaRPr lang="fa-IR" dirty="0"/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71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algn="r" rtl="1">
              <a:buNone/>
            </a:pPr>
            <a:r>
              <a:rPr lang="fa-IR" dirty="0" smtClean="0"/>
              <a:t>پرولاپس بند ناف :</a:t>
            </a:r>
          </a:p>
          <a:p>
            <a:pPr algn="r" rtl="1"/>
            <a:r>
              <a:rPr lang="fa-IR" dirty="0" smtClean="0"/>
              <a:t>زمانی رخ می دهد که طناب نافی پیش از جنین از رحم خارج شود.</a:t>
            </a:r>
          </a:p>
          <a:p>
            <a:pPr algn="r" rtl="1"/>
            <a:r>
              <a:rPr lang="fa-IR" dirty="0" smtClean="0"/>
              <a:t>از فوریت های مامایی در طی دوران بارداری و زایمان </a:t>
            </a:r>
          </a:p>
          <a:p>
            <a:pPr algn="r" rtl="1"/>
            <a:r>
              <a:rPr lang="fa-IR" dirty="0" smtClean="0"/>
              <a:t>اغلب با پارگی پرده های کوریو آمنیون همراه است.</a:t>
            </a:r>
          </a:p>
          <a:p>
            <a:pPr algn="r" rtl="1"/>
            <a:endParaRPr lang="fa-IR" dirty="0"/>
          </a:p>
          <a:p>
            <a:pPr algn="r" rtl="1">
              <a:buNone/>
            </a:pPr>
            <a:endParaRPr lang="fa-IR" dirty="0" smtClean="0"/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تعریف: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49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dirty="0" smtClean="0"/>
              <a:t>در صورت وقوع، بند ناف را بالا داده </a:t>
            </a:r>
          </a:p>
          <a:p>
            <a:pPr algn="r" rtl="1"/>
            <a:r>
              <a:rPr lang="fa-IR" dirty="0" smtClean="0"/>
              <a:t>میزان نزول سر را مشخص و مدت باقیمانده تا زمان تولد را تعیین نمایید</a:t>
            </a:r>
          </a:p>
          <a:p>
            <a:pPr algn="r" rtl="1"/>
            <a:r>
              <a:rPr lang="fa-IR" dirty="0"/>
              <a:t>متوقف کردن </a:t>
            </a:r>
            <a:r>
              <a:rPr lang="fa-IR" dirty="0" smtClean="0"/>
              <a:t>تحریک رحم و قطع </a:t>
            </a:r>
            <a:r>
              <a:rPr lang="fa-IR" dirty="0"/>
              <a:t>محلول اکسی توسین 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جنین را با تحریک </a:t>
            </a:r>
            <a:r>
              <a:rPr lang="fa-IR" dirty="0"/>
              <a:t>پوست </a:t>
            </a:r>
            <a:r>
              <a:rPr lang="fa-IR" dirty="0" smtClean="0"/>
              <a:t>سر، شکم ،یا صوت تحریک کنید</a:t>
            </a:r>
          </a:p>
          <a:p>
            <a:pPr algn="r" rtl="1"/>
            <a:r>
              <a:rPr lang="fa-IR" dirty="0" smtClean="0"/>
              <a:t>مانیتورینگ داخلی جنین را آغاز کنید</a:t>
            </a:r>
          </a:p>
          <a:p>
            <a:pPr algn="r" rtl="1"/>
            <a:r>
              <a:rPr lang="fa-IR" dirty="0" smtClean="0"/>
              <a:t>انفوزیون مایع وریدی با محلول گلوکز</a:t>
            </a:r>
          </a:p>
          <a:p>
            <a:pPr algn="r" rtl="1"/>
            <a:r>
              <a:rPr lang="fa-IR" smtClean="0"/>
              <a:t>اکسیژن تراپی مادر</a:t>
            </a:r>
            <a:endParaRPr lang="fa-IR" dirty="0" smtClean="0"/>
          </a:p>
          <a:p>
            <a:pPr algn="r" rtl="1">
              <a:buNone/>
            </a:pPr>
            <a:endParaRPr lang="fa-IR" dirty="0" smtClean="0"/>
          </a:p>
          <a:p>
            <a:pPr algn="r" rtl="1"/>
            <a:r>
              <a:rPr lang="fa-IR" dirty="0" smtClean="0"/>
              <a:t>قرار دادن مادر در وضعیت سجده  </a:t>
            </a:r>
            <a:r>
              <a:rPr lang="en-US" dirty="0" smtClean="0"/>
              <a:t> knee Chest</a:t>
            </a:r>
            <a:endParaRPr lang="fa-IR" dirty="0" smtClean="0"/>
          </a:p>
          <a:p>
            <a:pPr algn="r" rtl="1"/>
            <a:r>
              <a:rPr lang="fa-IR" dirty="0" smtClean="0"/>
              <a:t>انجام زایمان سزارین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304800"/>
            <a:ext cx="8229600" cy="803564"/>
          </a:xfrm>
        </p:spPr>
        <p:txBody>
          <a:bodyPr/>
          <a:lstStyle/>
          <a:p>
            <a:pPr algn="ctr"/>
            <a:r>
              <a:rPr lang="fa-IR" dirty="0" smtClean="0"/>
              <a:t>نحوه اداره :</a:t>
            </a:r>
            <a:endParaRPr lang="en-US" dirty="0"/>
          </a:p>
        </p:txBody>
      </p:sp>
      <p:pic>
        <p:nvPicPr>
          <p:cNvPr id="4" name="Picture 3" descr="emdadgar13343008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3962400"/>
            <a:ext cx="2286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44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درصورت پارگی پرده ها جنین به سمت پایین و به داخل حفره لگن حرکت می کند و به طناب نافی فشار می آورد.</a:t>
            </a:r>
          </a:p>
          <a:p>
            <a:pPr algn="r" rtl="1"/>
            <a:r>
              <a:rPr lang="fa-IR" dirty="0" smtClean="0"/>
              <a:t>در نتیجه: خونرسانی به جنین دچار اختلال می شود.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عارضه</a:t>
            </a:r>
            <a:endParaRPr lang="fa-IR" dirty="0"/>
          </a:p>
        </p:txBody>
      </p:sp>
      <p:pic>
        <p:nvPicPr>
          <p:cNvPr id="4" name="Picture 3" descr="prolapsed_umbilical_cor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00" y="3505200"/>
            <a:ext cx="4191000" cy="29146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پارگی پره ترم پرده ها</a:t>
            </a:r>
          </a:p>
          <a:p>
            <a:pPr algn="r" rtl="1"/>
            <a:r>
              <a:rPr lang="fa-IR" dirty="0" smtClean="0"/>
              <a:t>پلی هیدرآمنیوس</a:t>
            </a:r>
          </a:p>
          <a:p>
            <a:pPr algn="r" rtl="1"/>
            <a:r>
              <a:rPr lang="fa-IR" dirty="0" smtClean="0"/>
              <a:t>بند ناف دراز</a:t>
            </a:r>
          </a:p>
          <a:p>
            <a:pPr algn="r" rtl="1"/>
            <a:r>
              <a:rPr lang="fa-IR" dirty="0" smtClean="0"/>
              <a:t>پرزانتاسیون های غیر سفالیک</a:t>
            </a:r>
          </a:p>
          <a:p>
            <a:pPr algn="r" rtl="1"/>
            <a:r>
              <a:rPr lang="fa-IR" dirty="0" smtClean="0"/>
              <a:t>مولتی پاریته</a:t>
            </a:r>
          </a:p>
          <a:p>
            <a:pPr algn="r" rtl="1"/>
            <a:r>
              <a:rPr lang="fa-IR" dirty="0" smtClean="0"/>
              <a:t>حاملگی چندقلویی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ریسک فاکتورها: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444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Grid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134</TotalTime>
  <Words>231</Words>
  <Application>Microsoft Office PowerPoint</Application>
  <PresentationFormat>On-screen Show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Concourse</vt:lpstr>
      <vt:lpstr>بنام خدا</vt:lpstr>
      <vt:lpstr>PowerPoint Presentation</vt:lpstr>
      <vt:lpstr>PowerPoint Presentation</vt:lpstr>
      <vt:lpstr>تعریف:</vt:lpstr>
      <vt:lpstr>نحوه اداره :</vt:lpstr>
      <vt:lpstr>عارضه</vt:lpstr>
      <vt:lpstr>ریسک فاکتورها: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Windows User</cp:lastModifiedBy>
  <cp:revision>23</cp:revision>
  <dcterms:created xsi:type="dcterms:W3CDTF">2006-08-16T00:00:00Z</dcterms:created>
  <dcterms:modified xsi:type="dcterms:W3CDTF">2020-04-28T01:05:21Z</dcterms:modified>
</cp:coreProperties>
</file>