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sldIdLst>
    <p:sldId id="272" r:id="rId6"/>
    <p:sldId id="256" r:id="rId7"/>
    <p:sldId id="257" r:id="rId8"/>
    <p:sldId id="258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 varScale="1">
        <p:scale>
          <a:sx n="66" d="100"/>
          <a:sy n="66" d="100"/>
        </p:scale>
        <p:origin x="-151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58521A-876D-402B-9875-46794B5AE06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AEAEA9-4408-4088-8CE6-694580EAD661}">
      <dgm:prSet phldrT="[Text]" custT="1"/>
      <dgm:spPr/>
      <dgm:t>
        <a:bodyPr/>
        <a:lstStyle/>
        <a:p>
          <a:r>
            <a:rPr lang="fa-IR" sz="2000" dirty="0" smtClean="0"/>
            <a:t>مرحله یک: گرفتن نقش</a:t>
          </a:r>
        </a:p>
        <a:p>
          <a:r>
            <a:rPr lang="fa-IR" sz="2000" dirty="0" smtClean="0"/>
            <a:t>این مرحله فرآیندی است که سرپرسرت برای آگاه شدن از مهارت ها و انگیزه های زیرردست وظایفی را به او محول می .کند</a:t>
          </a:r>
          <a:endParaRPr lang="en-US" sz="2000" dirty="0"/>
        </a:p>
      </dgm:t>
    </dgm:pt>
    <dgm:pt modelId="{47967B65-EC09-41EE-954D-5B8393E1ABB5}" type="parTrans" cxnId="{C0112ED3-13C6-43D9-BE36-ACE757CD9DA4}">
      <dgm:prSet/>
      <dgm:spPr/>
      <dgm:t>
        <a:bodyPr/>
        <a:lstStyle/>
        <a:p>
          <a:endParaRPr lang="en-US"/>
        </a:p>
      </dgm:t>
    </dgm:pt>
    <dgm:pt modelId="{5B8DE4B6-0566-435E-B044-50817DF8CA71}" type="sibTrans" cxnId="{C0112ED3-13C6-43D9-BE36-ACE757CD9DA4}">
      <dgm:prSet/>
      <dgm:spPr/>
      <dgm:t>
        <a:bodyPr/>
        <a:lstStyle/>
        <a:p>
          <a:endParaRPr lang="en-US"/>
        </a:p>
      </dgm:t>
    </dgm:pt>
    <dgm:pt modelId="{81D01A7D-61E6-428E-B17D-CEC7C85CE492}">
      <dgm:prSet phldrT="[Text]" custT="1"/>
      <dgm:spPr/>
      <dgm:t>
        <a:bodyPr/>
        <a:lstStyle/>
        <a:p>
          <a:r>
            <a:rPr lang="fa-IR" sz="2000" dirty="0" smtClean="0"/>
            <a:t>مرحله دو : پرورش نقش</a:t>
          </a:r>
        </a:p>
        <a:p>
          <a:r>
            <a:rPr lang="fa-IR" sz="2000" dirty="0" smtClean="0"/>
            <a:t>فرآیندی توافقی است که در آن سرپرست و زیر دست برای وضوح بیشتر نقش منابعی را با یکدیگر مبادله می کنند.</a:t>
          </a:r>
          <a:endParaRPr lang="en-US" sz="2000" dirty="0"/>
        </a:p>
      </dgm:t>
    </dgm:pt>
    <dgm:pt modelId="{22F923E8-0FC0-41B2-A65E-58CAAE446F27}" type="parTrans" cxnId="{128DCD5F-C84A-4464-BA33-0DF37238A460}">
      <dgm:prSet/>
      <dgm:spPr/>
      <dgm:t>
        <a:bodyPr/>
        <a:lstStyle/>
        <a:p>
          <a:endParaRPr lang="en-US"/>
        </a:p>
      </dgm:t>
    </dgm:pt>
    <dgm:pt modelId="{650F83E4-4C51-4BF5-AF54-00CFB8D97425}" type="sibTrans" cxnId="{128DCD5F-C84A-4464-BA33-0DF37238A460}">
      <dgm:prSet/>
      <dgm:spPr/>
      <dgm:t>
        <a:bodyPr/>
        <a:lstStyle/>
        <a:p>
          <a:endParaRPr lang="en-US"/>
        </a:p>
      </dgm:t>
    </dgm:pt>
    <dgm:pt modelId="{CD18ABFF-F9DE-418B-8FF5-6419E022EEDB}">
      <dgm:prSet custT="1"/>
      <dgm:spPr/>
      <dgm:t>
        <a:bodyPr/>
        <a:lstStyle/>
        <a:p>
          <a:r>
            <a:rPr lang="fa-IR" sz="2000" dirty="0" smtClean="0"/>
            <a:t>برون گروهی</a:t>
          </a:r>
        </a:p>
        <a:p>
          <a:r>
            <a:rPr lang="fa-IR" sz="2000" dirty="0" smtClean="0"/>
            <a:t>اعتماد کم ، اختیار رسمی ، پاداش و حمایت کم ، انجام وظیفه ، براساس شرح شغل</a:t>
          </a:r>
          <a:endParaRPr lang="en-US" sz="2000" dirty="0"/>
        </a:p>
      </dgm:t>
    </dgm:pt>
    <dgm:pt modelId="{42E835C7-EDA2-4E52-8343-86B9D3ECF231}" type="parTrans" cxnId="{DA770B58-FBDA-43F3-BA33-CA49432AC0BC}">
      <dgm:prSet/>
      <dgm:spPr/>
      <dgm:t>
        <a:bodyPr/>
        <a:lstStyle/>
        <a:p>
          <a:endParaRPr lang="en-US"/>
        </a:p>
      </dgm:t>
    </dgm:pt>
    <dgm:pt modelId="{182D9C62-BCE4-44F1-9C5D-363216E26AF4}" type="sibTrans" cxnId="{DA770B58-FBDA-43F3-BA33-CA49432AC0BC}">
      <dgm:prSet/>
      <dgm:spPr/>
      <dgm:t>
        <a:bodyPr/>
        <a:lstStyle/>
        <a:p>
          <a:endParaRPr lang="en-US"/>
        </a:p>
      </dgm:t>
    </dgm:pt>
    <dgm:pt modelId="{F765313D-EF2E-4C29-8A4C-9F47FCAA17CD}">
      <dgm:prSet custT="1"/>
      <dgm:spPr/>
      <dgm:t>
        <a:bodyPr/>
        <a:lstStyle/>
        <a:p>
          <a:r>
            <a:rPr lang="fa-IR" sz="2000" dirty="0" smtClean="0"/>
            <a:t> درون گروهی</a:t>
          </a:r>
        </a:p>
        <a:p>
          <a:r>
            <a:rPr lang="fa-IR" sz="2000" dirty="0" smtClean="0"/>
            <a:t>نفوذ متقابل ، پاداش ها و حمایت های زیاد </a:t>
          </a:r>
          <a:r>
            <a:rPr lang="fa-IR" sz="2000" smtClean="0"/>
            <a:t>، عمل آزادی در </a:t>
          </a:r>
          <a:r>
            <a:rPr lang="fa-IR" sz="2000" dirty="0" smtClean="0"/>
            <a:t>توسعه وظیفه</a:t>
          </a:r>
          <a:endParaRPr lang="en-US" sz="2000" dirty="0"/>
        </a:p>
      </dgm:t>
    </dgm:pt>
    <dgm:pt modelId="{2284F448-1F16-49BF-8F0D-61C301842B35}" type="parTrans" cxnId="{168A0EC9-B9D9-4A84-A903-E2886301BD64}">
      <dgm:prSet/>
      <dgm:spPr/>
      <dgm:t>
        <a:bodyPr/>
        <a:lstStyle/>
        <a:p>
          <a:endParaRPr lang="en-US"/>
        </a:p>
      </dgm:t>
    </dgm:pt>
    <dgm:pt modelId="{CFE93E32-12BD-4210-A389-82E6E87ED248}" type="sibTrans" cxnId="{168A0EC9-B9D9-4A84-A903-E2886301BD64}">
      <dgm:prSet/>
      <dgm:spPr/>
      <dgm:t>
        <a:bodyPr/>
        <a:lstStyle/>
        <a:p>
          <a:endParaRPr lang="en-US"/>
        </a:p>
      </dgm:t>
    </dgm:pt>
    <dgm:pt modelId="{42979C66-6A59-46DD-8946-40064104451B}" type="asst">
      <dgm:prSet custT="1"/>
      <dgm:spPr/>
      <dgm:t>
        <a:bodyPr/>
        <a:lstStyle/>
        <a:p>
          <a:r>
            <a:rPr lang="fa-IR" sz="2000" dirty="0" smtClean="0"/>
            <a:t>مرحله سوم : جا افتاد نقش</a:t>
          </a:r>
        </a:p>
        <a:p>
          <a:r>
            <a:rPr lang="fa-IR" sz="2000" dirty="0" smtClean="0"/>
            <a:t>در این مرحله از طریق آزمودن و توافق روی دو مرحله ی قبل نقش به طور کامل درک می شود.</a:t>
          </a:r>
          <a:endParaRPr lang="en-US" sz="2000" dirty="0"/>
        </a:p>
      </dgm:t>
    </dgm:pt>
    <dgm:pt modelId="{65614F1B-E42E-4C30-BFBB-A5107AAD9D4C}" type="sibTrans" cxnId="{E542988F-E95C-43EA-9C39-58F604514935}">
      <dgm:prSet/>
      <dgm:spPr/>
      <dgm:t>
        <a:bodyPr/>
        <a:lstStyle/>
        <a:p>
          <a:endParaRPr lang="en-US"/>
        </a:p>
      </dgm:t>
    </dgm:pt>
    <dgm:pt modelId="{4BBED3F6-66D2-4C8B-9181-89D4467BF280}" type="parTrans" cxnId="{E542988F-E95C-43EA-9C39-58F604514935}">
      <dgm:prSet/>
      <dgm:spPr/>
      <dgm:t>
        <a:bodyPr/>
        <a:lstStyle/>
        <a:p>
          <a:endParaRPr lang="en-US"/>
        </a:p>
      </dgm:t>
    </dgm:pt>
    <dgm:pt modelId="{373BAB7F-F850-4BCD-9258-1D9933C012CF}" type="pres">
      <dgm:prSet presAssocID="{2158521A-876D-402B-9875-46794B5AE06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4B9A6F26-20CD-4F70-A14B-4C9601FEADE0}" type="pres">
      <dgm:prSet presAssocID="{8EAEAEA9-4408-4088-8CE6-694580EAD661}" presName="hierRoot1" presStyleCnt="0">
        <dgm:presLayoutVars>
          <dgm:hierBranch val="init"/>
        </dgm:presLayoutVars>
      </dgm:prSet>
      <dgm:spPr/>
    </dgm:pt>
    <dgm:pt modelId="{9659359A-CFDE-4481-ABBB-FE373A437087}" type="pres">
      <dgm:prSet presAssocID="{8EAEAEA9-4408-4088-8CE6-694580EAD661}" presName="rootComposite1" presStyleCnt="0"/>
      <dgm:spPr/>
    </dgm:pt>
    <dgm:pt modelId="{465057DD-F868-4684-8ADE-2649443D30E9}" type="pres">
      <dgm:prSet presAssocID="{8EAEAEA9-4408-4088-8CE6-694580EAD661}" presName="rootText1" presStyleLbl="node0" presStyleIdx="0" presStyleCnt="1" custScaleX="430285" custScaleY="233487" custLinFactNeighborX="-94539" custLinFactNeighborY="-244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AD0E307-DC19-4EF7-82ED-F4F96629CB9A}" type="pres">
      <dgm:prSet presAssocID="{8EAEAEA9-4408-4088-8CE6-694580EAD661}" presName="rootConnector1" presStyleLbl="node1" presStyleIdx="0" presStyleCnt="0"/>
      <dgm:spPr/>
      <dgm:t>
        <a:bodyPr/>
        <a:lstStyle/>
        <a:p>
          <a:endParaRPr lang="en-US"/>
        </a:p>
      </dgm:t>
    </dgm:pt>
    <dgm:pt modelId="{256B103C-0E5D-45D6-B479-209544142BD2}" type="pres">
      <dgm:prSet presAssocID="{8EAEAEA9-4408-4088-8CE6-694580EAD661}" presName="hierChild2" presStyleCnt="0"/>
      <dgm:spPr/>
    </dgm:pt>
    <dgm:pt modelId="{F6A667A6-2748-434D-88E6-B30C066B1B87}" type="pres">
      <dgm:prSet presAssocID="{22F923E8-0FC0-41B2-A65E-58CAAE446F27}" presName="Name37" presStyleLbl="parChTrans1D2" presStyleIdx="0" presStyleCnt="1"/>
      <dgm:spPr/>
      <dgm:t>
        <a:bodyPr/>
        <a:lstStyle/>
        <a:p>
          <a:endParaRPr lang="en-US"/>
        </a:p>
      </dgm:t>
    </dgm:pt>
    <dgm:pt modelId="{04839DE7-AFD9-4825-A86B-375AFF03AC29}" type="pres">
      <dgm:prSet presAssocID="{81D01A7D-61E6-428E-B17D-CEC7C85CE492}" presName="hierRoot2" presStyleCnt="0">
        <dgm:presLayoutVars>
          <dgm:hierBranch val="init"/>
        </dgm:presLayoutVars>
      </dgm:prSet>
      <dgm:spPr/>
    </dgm:pt>
    <dgm:pt modelId="{AAFC84B9-1540-41ED-B13D-585AD444000B}" type="pres">
      <dgm:prSet presAssocID="{81D01A7D-61E6-428E-B17D-CEC7C85CE492}" presName="rootComposite" presStyleCnt="0"/>
      <dgm:spPr/>
    </dgm:pt>
    <dgm:pt modelId="{5A83BBE3-F27C-45A1-A63B-DE2844E6A6DA}" type="pres">
      <dgm:prSet presAssocID="{81D01A7D-61E6-428E-B17D-CEC7C85CE492}" presName="rootText" presStyleLbl="node2" presStyleIdx="0" presStyleCnt="1" custScaleX="428096" custScaleY="245017" custLinFactX="-20424" custLinFactNeighborX="-100000" custLinFactNeighborY="718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2C19B9-C3DF-45C0-9FA4-46FBE82029AB}" type="pres">
      <dgm:prSet presAssocID="{81D01A7D-61E6-428E-B17D-CEC7C85CE492}" presName="rootConnector" presStyleLbl="node2" presStyleIdx="0" presStyleCnt="1"/>
      <dgm:spPr/>
      <dgm:t>
        <a:bodyPr/>
        <a:lstStyle/>
        <a:p>
          <a:endParaRPr lang="en-US"/>
        </a:p>
      </dgm:t>
    </dgm:pt>
    <dgm:pt modelId="{B2B97EA5-2E3F-469A-910F-9D3D84E46573}" type="pres">
      <dgm:prSet presAssocID="{81D01A7D-61E6-428E-B17D-CEC7C85CE492}" presName="hierChild4" presStyleCnt="0"/>
      <dgm:spPr/>
    </dgm:pt>
    <dgm:pt modelId="{3D4F21A2-C970-469A-A019-0C1289371B96}" type="pres">
      <dgm:prSet presAssocID="{81D01A7D-61E6-428E-B17D-CEC7C85CE492}" presName="hierChild5" presStyleCnt="0"/>
      <dgm:spPr/>
    </dgm:pt>
    <dgm:pt modelId="{39C18DCC-BC70-48C8-9854-F032A5560CB8}" type="pres">
      <dgm:prSet presAssocID="{4BBED3F6-66D2-4C8B-9181-89D4467BF280}" presName="Name111" presStyleLbl="parChTrans1D3" presStyleIdx="0" presStyleCnt="1"/>
      <dgm:spPr/>
      <dgm:t>
        <a:bodyPr/>
        <a:lstStyle/>
        <a:p>
          <a:endParaRPr lang="en-US"/>
        </a:p>
      </dgm:t>
    </dgm:pt>
    <dgm:pt modelId="{709D26D1-21F5-4A43-B85C-81D37F7677E5}" type="pres">
      <dgm:prSet presAssocID="{42979C66-6A59-46DD-8946-40064104451B}" presName="hierRoot3" presStyleCnt="0">
        <dgm:presLayoutVars>
          <dgm:hierBranch val="init"/>
        </dgm:presLayoutVars>
      </dgm:prSet>
      <dgm:spPr/>
    </dgm:pt>
    <dgm:pt modelId="{B946432D-A8B9-4443-9022-DD801396A91E}" type="pres">
      <dgm:prSet presAssocID="{42979C66-6A59-46DD-8946-40064104451B}" presName="rootComposite3" presStyleCnt="0"/>
      <dgm:spPr/>
    </dgm:pt>
    <dgm:pt modelId="{57EC7A2A-8D7F-41F9-8FFC-D8008C2C352E}" type="pres">
      <dgm:prSet presAssocID="{42979C66-6A59-46DD-8946-40064104451B}" presName="rootText3" presStyleLbl="asst2" presStyleIdx="0" presStyleCnt="1" custScaleX="430629" custScaleY="156246" custLinFactNeighborX="89938" custLinFactNeighborY="9409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14FBBC3-EE16-4F6A-BE06-A5781B8DA67D}" type="pres">
      <dgm:prSet presAssocID="{42979C66-6A59-46DD-8946-40064104451B}" presName="rootConnector3" presStyleLbl="asst2" presStyleIdx="0" presStyleCnt="1"/>
      <dgm:spPr/>
      <dgm:t>
        <a:bodyPr/>
        <a:lstStyle/>
        <a:p>
          <a:endParaRPr lang="en-US"/>
        </a:p>
      </dgm:t>
    </dgm:pt>
    <dgm:pt modelId="{1028887D-484B-45EA-9BED-E689A42AB499}" type="pres">
      <dgm:prSet presAssocID="{42979C66-6A59-46DD-8946-40064104451B}" presName="hierChild6" presStyleCnt="0"/>
      <dgm:spPr/>
    </dgm:pt>
    <dgm:pt modelId="{619C65E2-6441-423B-95B6-76432B77B00E}" type="pres">
      <dgm:prSet presAssocID="{42E835C7-EDA2-4E52-8343-86B9D3ECF231}" presName="Name37" presStyleLbl="parChTrans1D4" presStyleIdx="0" presStyleCnt="2"/>
      <dgm:spPr/>
      <dgm:t>
        <a:bodyPr/>
        <a:lstStyle/>
        <a:p>
          <a:endParaRPr lang="en-US"/>
        </a:p>
      </dgm:t>
    </dgm:pt>
    <dgm:pt modelId="{42D1E487-6477-4A87-B47B-733F08C8E084}" type="pres">
      <dgm:prSet presAssocID="{CD18ABFF-F9DE-418B-8FF5-6419E022EEDB}" presName="hierRoot2" presStyleCnt="0">
        <dgm:presLayoutVars>
          <dgm:hierBranch val="init"/>
        </dgm:presLayoutVars>
      </dgm:prSet>
      <dgm:spPr/>
    </dgm:pt>
    <dgm:pt modelId="{E9B09E70-4058-4A65-BCF3-A4F90FA02F4A}" type="pres">
      <dgm:prSet presAssocID="{CD18ABFF-F9DE-418B-8FF5-6419E022EEDB}" presName="rootComposite" presStyleCnt="0"/>
      <dgm:spPr/>
    </dgm:pt>
    <dgm:pt modelId="{B93447E5-68A1-46B5-8389-200335C07291}" type="pres">
      <dgm:prSet presAssocID="{CD18ABFF-F9DE-418B-8FF5-6419E022EEDB}" presName="rootText" presStyleLbl="node4" presStyleIdx="0" presStyleCnt="2" custScaleX="245143" custScaleY="256044" custLinFactX="86486" custLinFactY="56981" custLinFactNeighborX="100000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313F2F3-47EA-47AD-8C79-6BA15AFFCAB4}" type="pres">
      <dgm:prSet presAssocID="{CD18ABFF-F9DE-418B-8FF5-6419E022EEDB}" presName="rootConnector" presStyleLbl="node4" presStyleIdx="0" presStyleCnt="2"/>
      <dgm:spPr/>
      <dgm:t>
        <a:bodyPr/>
        <a:lstStyle/>
        <a:p>
          <a:endParaRPr lang="en-US"/>
        </a:p>
      </dgm:t>
    </dgm:pt>
    <dgm:pt modelId="{66531667-701E-452D-A21A-4CBB0903EB2B}" type="pres">
      <dgm:prSet presAssocID="{CD18ABFF-F9DE-418B-8FF5-6419E022EEDB}" presName="hierChild4" presStyleCnt="0"/>
      <dgm:spPr/>
    </dgm:pt>
    <dgm:pt modelId="{C1784C64-5917-4B5C-BDAB-32273C98F4F7}" type="pres">
      <dgm:prSet presAssocID="{CD18ABFF-F9DE-418B-8FF5-6419E022EEDB}" presName="hierChild5" presStyleCnt="0"/>
      <dgm:spPr/>
    </dgm:pt>
    <dgm:pt modelId="{148E28A5-2E58-4696-9A69-B08A8EB3B7AB}" type="pres">
      <dgm:prSet presAssocID="{2284F448-1F16-49BF-8F0D-61C301842B35}" presName="Name37" presStyleLbl="parChTrans1D4" presStyleIdx="1" presStyleCnt="2"/>
      <dgm:spPr/>
      <dgm:t>
        <a:bodyPr/>
        <a:lstStyle/>
        <a:p>
          <a:endParaRPr lang="en-US"/>
        </a:p>
      </dgm:t>
    </dgm:pt>
    <dgm:pt modelId="{D98A29F2-774D-429D-A841-A7F938B09166}" type="pres">
      <dgm:prSet presAssocID="{F765313D-EF2E-4C29-8A4C-9F47FCAA17CD}" presName="hierRoot2" presStyleCnt="0">
        <dgm:presLayoutVars>
          <dgm:hierBranch val="init"/>
        </dgm:presLayoutVars>
      </dgm:prSet>
      <dgm:spPr/>
    </dgm:pt>
    <dgm:pt modelId="{31E34226-0181-411A-926F-227C4F58A93C}" type="pres">
      <dgm:prSet presAssocID="{F765313D-EF2E-4C29-8A4C-9F47FCAA17CD}" presName="rootComposite" presStyleCnt="0"/>
      <dgm:spPr/>
    </dgm:pt>
    <dgm:pt modelId="{4189E808-E260-46E0-8886-B56130D59A97}" type="pres">
      <dgm:prSet presAssocID="{F765313D-EF2E-4C29-8A4C-9F47FCAA17CD}" presName="rootText" presStyleLbl="node4" presStyleIdx="1" presStyleCnt="2" custScaleX="212800" custScaleY="213491" custLinFactX="-100000" custLinFactY="-16100" custLinFactNeighborX="-150415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C229268-EB81-4CAB-BD06-C82CDAF22421}" type="pres">
      <dgm:prSet presAssocID="{F765313D-EF2E-4C29-8A4C-9F47FCAA17CD}" presName="rootConnector" presStyleLbl="node4" presStyleIdx="1" presStyleCnt="2"/>
      <dgm:spPr/>
      <dgm:t>
        <a:bodyPr/>
        <a:lstStyle/>
        <a:p>
          <a:endParaRPr lang="en-US"/>
        </a:p>
      </dgm:t>
    </dgm:pt>
    <dgm:pt modelId="{227CBC71-CF20-4E48-B3B4-9FF06C4F4B6F}" type="pres">
      <dgm:prSet presAssocID="{F765313D-EF2E-4C29-8A4C-9F47FCAA17CD}" presName="hierChild4" presStyleCnt="0"/>
      <dgm:spPr/>
    </dgm:pt>
    <dgm:pt modelId="{0A5334DE-866C-4E5B-9D3A-ECB2CC8F298B}" type="pres">
      <dgm:prSet presAssocID="{F765313D-EF2E-4C29-8A4C-9F47FCAA17CD}" presName="hierChild5" presStyleCnt="0"/>
      <dgm:spPr/>
    </dgm:pt>
    <dgm:pt modelId="{7D6DD24C-ADB0-4901-B832-D56101269E54}" type="pres">
      <dgm:prSet presAssocID="{42979C66-6A59-46DD-8946-40064104451B}" presName="hierChild7" presStyleCnt="0"/>
      <dgm:spPr/>
    </dgm:pt>
    <dgm:pt modelId="{EDE1DD98-471A-4BDA-9F60-EE9BC44078F7}" type="pres">
      <dgm:prSet presAssocID="{8EAEAEA9-4408-4088-8CE6-694580EAD661}" presName="hierChild3" presStyleCnt="0"/>
      <dgm:spPr/>
    </dgm:pt>
  </dgm:ptLst>
  <dgm:cxnLst>
    <dgm:cxn modelId="{DA770B58-FBDA-43F3-BA33-CA49432AC0BC}" srcId="{42979C66-6A59-46DD-8946-40064104451B}" destId="{CD18ABFF-F9DE-418B-8FF5-6419E022EEDB}" srcOrd="0" destOrd="0" parTransId="{42E835C7-EDA2-4E52-8343-86B9D3ECF231}" sibTransId="{182D9C62-BCE4-44F1-9C5D-363216E26AF4}"/>
    <dgm:cxn modelId="{35A8A8CD-6A02-46B4-9E60-87B13671985F}" type="presOf" srcId="{2284F448-1F16-49BF-8F0D-61C301842B35}" destId="{148E28A5-2E58-4696-9A69-B08A8EB3B7AB}" srcOrd="0" destOrd="0" presId="urn:microsoft.com/office/officeart/2005/8/layout/orgChart1"/>
    <dgm:cxn modelId="{FE7C331D-995A-4330-8D8A-F3807F8F70BC}" type="presOf" srcId="{42979C66-6A59-46DD-8946-40064104451B}" destId="{E14FBBC3-EE16-4F6A-BE06-A5781B8DA67D}" srcOrd="1" destOrd="0" presId="urn:microsoft.com/office/officeart/2005/8/layout/orgChart1"/>
    <dgm:cxn modelId="{168A0EC9-B9D9-4A84-A903-E2886301BD64}" srcId="{42979C66-6A59-46DD-8946-40064104451B}" destId="{F765313D-EF2E-4C29-8A4C-9F47FCAA17CD}" srcOrd="1" destOrd="0" parTransId="{2284F448-1F16-49BF-8F0D-61C301842B35}" sibTransId="{CFE93E32-12BD-4210-A389-82E6E87ED248}"/>
    <dgm:cxn modelId="{3F0D8CA5-9446-4ED5-9A4A-5B0C167F3DA3}" type="presOf" srcId="{81D01A7D-61E6-428E-B17D-CEC7C85CE492}" destId="{5A83BBE3-F27C-45A1-A63B-DE2844E6A6DA}" srcOrd="0" destOrd="0" presId="urn:microsoft.com/office/officeart/2005/8/layout/orgChart1"/>
    <dgm:cxn modelId="{128DCD5F-C84A-4464-BA33-0DF37238A460}" srcId="{8EAEAEA9-4408-4088-8CE6-694580EAD661}" destId="{81D01A7D-61E6-428E-B17D-CEC7C85CE492}" srcOrd="0" destOrd="0" parTransId="{22F923E8-0FC0-41B2-A65E-58CAAE446F27}" sibTransId="{650F83E4-4C51-4BF5-AF54-00CFB8D97425}"/>
    <dgm:cxn modelId="{93266BBD-9D05-46C7-83A5-B5F156180C49}" type="presOf" srcId="{2158521A-876D-402B-9875-46794B5AE06D}" destId="{373BAB7F-F850-4BCD-9258-1D9933C012CF}" srcOrd="0" destOrd="0" presId="urn:microsoft.com/office/officeart/2005/8/layout/orgChart1"/>
    <dgm:cxn modelId="{C0112ED3-13C6-43D9-BE36-ACE757CD9DA4}" srcId="{2158521A-876D-402B-9875-46794B5AE06D}" destId="{8EAEAEA9-4408-4088-8CE6-694580EAD661}" srcOrd="0" destOrd="0" parTransId="{47967B65-EC09-41EE-954D-5B8393E1ABB5}" sibTransId="{5B8DE4B6-0566-435E-B044-50817DF8CA71}"/>
    <dgm:cxn modelId="{042280A2-E4CE-4CB8-A379-3F89171A6E8E}" type="presOf" srcId="{22F923E8-0FC0-41B2-A65E-58CAAE446F27}" destId="{F6A667A6-2748-434D-88E6-B30C066B1B87}" srcOrd="0" destOrd="0" presId="urn:microsoft.com/office/officeart/2005/8/layout/orgChart1"/>
    <dgm:cxn modelId="{8AAE39D0-A86F-4550-88FD-085E74ACA6B7}" type="presOf" srcId="{F765313D-EF2E-4C29-8A4C-9F47FCAA17CD}" destId="{4C229268-EB81-4CAB-BD06-C82CDAF22421}" srcOrd="1" destOrd="0" presId="urn:microsoft.com/office/officeart/2005/8/layout/orgChart1"/>
    <dgm:cxn modelId="{EBB93EA2-DFB5-4057-902B-ACA90E8B29F2}" type="presOf" srcId="{CD18ABFF-F9DE-418B-8FF5-6419E022EEDB}" destId="{B93447E5-68A1-46B5-8389-200335C07291}" srcOrd="0" destOrd="0" presId="urn:microsoft.com/office/officeart/2005/8/layout/orgChart1"/>
    <dgm:cxn modelId="{F23D4998-1B61-4FFE-A57B-17AC4896D73B}" type="presOf" srcId="{4BBED3F6-66D2-4C8B-9181-89D4467BF280}" destId="{39C18DCC-BC70-48C8-9854-F032A5560CB8}" srcOrd="0" destOrd="0" presId="urn:microsoft.com/office/officeart/2005/8/layout/orgChart1"/>
    <dgm:cxn modelId="{367C1073-E53B-4974-ACEC-05C36D8930AF}" type="presOf" srcId="{81D01A7D-61E6-428E-B17D-CEC7C85CE492}" destId="{972C19B9-C3DF-45C0-9FA4-46FBE82029AB}" srcOrd="1" destOrd="0" presId="urn:microsoft.com/office/officeart/2005/8/layout/orgChart1"/>
    <dgm:cxn modelId="{5640E61E-E6BC-447D-84E9-32AC3BF4C99A}" type="presOf" srcId="{CD18ABFF-F9DE-418B-8FF5-6419E022EEDB}" destId="{5313F2F3-47EA-47AD-8C79-6BA15AFFCAB4}" srcOrd="1" destOrd="0" presId="urn:microsoft.com/office/officeart/2005/8/layout/orgChart1"/>
    <dgm:cxn modelId="{AF5E2564-5AF9-4204-9069-221302FC5610}" type="presOf" srcId="{F765313D-EF2E-4C29-8A4C-9F47FCAA17CD}" destId="{4189E808-E260-46E0-8886-B56130D59A97}" srcOrd="0" destOrd="0" presId="urn:microsoft.com/office/officeart/2005/8/layout/orgChart1"/>
    <dgm:cxn modelId="{135BDC99-8452-444F-9539-5A03BBD75036}" type="presOf" srcId="{8EAEAEA9-4408-4088-8CE6-694580EAD661}" destId="{AAD0E307-DC19-4EF7-82ED-F4F96629CB9A}" srcOrd="1" destOrd="0" presId="urn:microsoft.com/office/officeart/2005/8/layout/orgChart1"/>
    <dgm:cxn modelId="{7C92E6D9-9EB2-40E4-84C3-E2AF60FC8954}" type="presOf" srcId="{42E835C7-EDA2-4E52-8343-86B9D3ECF231}" destId="{619C65E2-6441-423B-95B6-76432B77B00E}" srcOrd="0" destOrd="0" presId="urn:microsoft.com/office/officeart/2005/8/layout/orgChart1"/>
    <dgm:cxn modelId="{64034DF2-2BF7-4444-B531-78C9B1F3DC71}" type="presOf" srcId="{42979C66-6A59-46DD-8946-40064104451B}" destId="{57EC7A2A-8D7F-41F9-8FFC-D8008C2C352E}" srcOrd="0" destOrd="0" presId="urn:microsoft.com/office/officeart/2005/8/layout/orgChart1"/>
    <dgm:cxn modelId="{E542988F-E95C-43EA-9C39-58F604514935}" srcId="{81D01A7D-61E6-428E-B17D-CEC7C85CE492}" destId="{42979C66-6A59-46DD-8946-40064104451B}" srcOrd="0" destOrd="0" parTransId="{4BBED3F6-66D2-4C8B-9181-89D4467BF280}" sibTransId="{65614F1B-E42E-4C30-BFBB-A5107AAD9D4C}"/>
    <dgm:cxn modelId="{5C5CF87B-EDE9-4970-8804-F9052791BBB7}" type="presOf" srcId="{8EAEAEA9-4408-4088-8CE6-694580EAD661}" destId="{465057DD-F868-4684-8ADE-2649443D30E9}" srcOrd="0" destOrd="0" presId="urn:microsoft.com/office/officeart/2005/8/layout/orgChart1"/>
    <dgm:cxn modelId="{970DE2FA-C6D5-4204-A333-EA13282F75A1}" type="presParOf" srcId="{373BAB7F-F850-4BCD-9258-1D9933C012CF}" destId="{4B9A6F26-20CD-4F70-A14B-4C9601FEADE0}" srcOrd="0" destOrd="0" presId="urn:microsoft.com/office/officeart/2005/8/layout/orgChart1"/>
    <dgm:cxn modelId="{610BC544-4AE2-4FDE-968D-37E6900E6B5F}" type="presParOf" srcId="{4B9A6F26-20CD-4F70-A14B-4C9601FEADE0}" destId="{9659359A-CFDE-4481-ABBB-FE373A437087}" srcOrd="0" destOrd="0" presId="urn:microsoft.com/office/officeart/2005/8/layout/orgChart1"/>
    <dgm:cxn modelId="{D8BC95C7-214C-4582-A18E-1194884AA725}" type="presParOf" srcId="{9659359A-CFDE-4481-ABBB-FE373A437087}" destId="{465057DD-F868-4684-8ADE-2649443D30E9}" srcOrd="0" destOrd="0" presId="urn:microsoft.com/office/officeart/2005/8/layout/orgChart1"/>
    <dgm:cxn modelId="{0DCCC0E0-58CE-4C51-82C5-98DA1122AE44}" type="presParOf" srcId="{9659359A-CFDE-4481-ABBB-FE373A437087}" destId="{AAD0E307-DC19-4EF7-82ED-F4F96629CB9A}" srcOrd="1" destOrd="0" presId="urn:microsoft.com/office/officeart/2005/8/layout/orgChart1"/>
    <dgm:cxn modelId="{2D1E5AB6-29C2-4BB1-8FD4-0D912B701B07}" type="presParOf" srcId="{4B9A6F26-20CD-4F70-A14B-4C9601FEADE0}" destId="{256B103C-0E5D-45D6-B479-209544142BD2}" srcOrd="1" destOrd="0" presId="urn:microsoft.com/office/officeart/2005/8/layout/orgChart1"/>
    <dgm:cxn modelId="{F2879AC1-D9A9-43DE-BBA4-20DCD41D9FCB}" type="presParOf" srcId="{256B103C-0E5D-45D6-B479-209544142BD2}" destId="{F6A667A6-2748-434D-88E6-B30C066B1B87}" srcOrd="0" destOrd="0" presId="urn:microsoft.com/office/officeart/2005/8/layout/orgChart1"/>
    <dgm:cxn modelId="{D62D0DB5-581D-47C7-852A-E71BB936B2C9}" type="presParOf" srcId="{256B103C-0E5D-45D6-B479-209544142BD2}" destId="{04839DE7-AFD9-4825-A86B-375AFF03AC29}" srcOrd="1" destOrd="0" presId="urn:microsoft.com/office/officeart/2005/8/layout/orgChart1"/>
    <dgm:cxn modelId="{0DB5B3BA-AAE4-4010-ADC3-602DDBCD5CE4}" type="presParOf" srcId="{04839DE7-AFD9-4825-A86B-375AFF03AC29}" destId="{AAFC84B9-1540-41ED-B13D-585AD444000B}" srcOrd="0" destOrd="0" presId="urn:microsoft.com/office/officeart/2005/8/layout/orgChart1"/>
    <dgm:cxn modelId="{9846358B-2D89-4797-8D88-DF4056819507}" type="presParOf" srcId="{AAFC84B9-1540-41ED-B13D-585AD444000B}" destId="{5A83BBE3-F27C-45A1-A63B-DE2844E6A6DA}" srcOrd="0" destOrd="0" presId="urn:microsoft.com/office/officeart/2005/8/layout/orgChart1"/>
    <dgm:cxn modelId="{2DDC9C95-E002-46CC-ABE1-CB5BDFBF8D4E}" type="presParOf" srcId="{AAFC84B9-1540-41ED-B13D-585AD444000B}" destId="{972C19B9-C3DF-45C0-9FA4-46FBE82029AB}" srcOrd="1" destOrd="0" presId="urn:microsoft.com/office/officeart/2005/8/layout/orgChart1"/>
    <dgm:cxn modelId="{45DE6997-4AD1-4DE3-B989-6AEB7069493B}" type="presParOf" srcId="{04839DE7-AFD9-4825-A86B-375AFF03AC29}" destId="{B2B97EA5-2E3F-469A-910F-9D3D84E46573}" srcOrd="1" destOrd="0" presId="urn:microsoft.com/office/officeart/2005/8/layout/orgChart1"/>
    <dgm:cxn modelId="{E543D455-BE79-4BF5-8E6E-B334916E3E37}" type="presParOf" srcId="{04839DE7-AFD9-4825-A86B-375AFF03AC29}" destId="{3D4F21A2-C970-469A-A019-0C1289371B96}" srcOrd="2" destOrd="0" presId="urn:microsoft.com/office/officeart/2005/8/layout/orgChart1"/>
    <dgm:cxn modelId="{04E4F5A4-8D18-4AC0-A072-5C1BDB713F82}" type="presParOf" srcId="{3D4F21A2-C970-469A-A019-0C1289371B96}" destId="{39C18DCC-BC70-48C8-9854-F032A5560CB8}" srcOrd="0" destOrd="0" presId="urn:microsoft.com/office/officeart/2005/8/layout/orgChart1"/>
    <dgm:cxn modelId="{8438EEAE-57D6-44C9-AC78-C78608243DEC}" type="presParOf" srcId="{3D4F21A2-C970-469A-A019-0C1289371B96}" destId="{709D26D1-21F5-4A43-B85C-81D37F7677E5}" srcOrd="1" destOrd="0" presId="urn:microsoft.com/office/officeart/2005/8/layout/orgChart1"/>
    <dgm:cxn modelId="{4AF719BC-C390-4218-B5C9-E779492550F9}" type="presParOf" srcId="{709D26D1-21F5-4A43-B85C-81D37F7677E5}" destId="{B946432D-A8B9-4443-9022-DD801396A91E}" srcOrd="0" destOrd="0" presId="urn:microsoft.com/office/officeart/2005/8/layout/orgChart1"/>
    <dgm:cxn modelId="{01B021C7-C5C9-4009-86A0-FDFC46DBBF97}" type="presParOf" srcId="{B946432D-A8B9-4443-9022-DD801396A91E}" destId="{57EC7A2A-8D7F-41F9-8FFC-D8008C2C352E}" srcOrd="0" destOrd="0" presId="urn:microsoft.com/office/officeart/2005/8/layout/orgChart1"/>
    <dgm:cxn modelId="{DFA5D22F-687D-4FD0-89C7-6DCB718689BF}" type="presParOf" srcId="{B946432D-A8B9-4443-9022-DD801396A91E}" destId="{E14FBBC3-EE16-4F6A-BE06-A5781B8DA67D}" srcOrd="1" destOrd="0" presId="urn:microsoft.com/office/officeart/2005/8/layout/orgChart1"/>
    <dgm:cxn modelId="{F153FE81-D901-4DDE-A7F9-835F9291E187}" type="presParOf" srcId="{709D26D1-21F5-4A43-B85C-81D37F7677E5}" destId="{1028887D-484B-45EA-9BED-E689A42AB499}" srcOrd="1" destOrd="0" presId="urn:microsoft.com/office/officeart/2005/8/layout/orgChart1"/>
    <dgm:cxn modelId="{C601FF15-D6F0-4C22-8936-FF8B52841CFA}" type="presParOf" srcId="{1028887D-484B-45EA-9BED-E689A42AB499}" destId="{619C65E2-6441-423B-95B6-76432B77B00E}" srcOrd="0" destOrd="0" presId="urn:microsoft.com/office/officeart/2005/8/layout/orgChart1"/>
    <dgm:cxn modelId="{68CF043E-CD9B-42B3-8621-5A6E6E605A42}" type="presParOf" srcId="{1028887D-484B-45EA-9BED-E689A42AB499}" destId="{42D1E487-6477-4A87-B47B-733F08C8E084}" srcOrd="1" destOrd="0" presId="urn:microsoft.com/office/officeart/2005/8/layout/orgChart1"/>
    <dgm:cxn modelId="{2F122D33-EEB8-4BEB-A9E0-C92FD073B843}" type="presParOf" srcId="{42D1E487-6477-4A87-B47B-733F08C8E084}" destId="{E9B09E70-4058-4A65-BCF3-A4F90FA02F4A}" srcOrd="0" destOrd="0" presId="urn:microsoft.com/office/officeart/2005/8/layout/orgChart1"/>
    <dgm:cxn modelId="{E4764D87-B14D-46FC-AB32-AA19448DEE28}" type="presParOf" srcId="{E9B09E70-4058-4A65-BCF3-A4F90FA02F4A}" destId="{B93447E5-68A1-46B5-8389-200335C07291}" srcOrd="0" destOrd="0" presId="urn:microsoft.com/office/officeart/2005/8/layout/orgChart1"/>
    <dgm:cxn modelId="{C3FC19AE-321B-4148-9F97-7D33ECDA8190}" type="presParOf" srcId="{E9B09E70-4058-4A65-BCF3-A4F90FA02F4A}" destId="{5313F2F3-47EA-47AD-8C79-6BA15AFFCAB4}" srcOrd="1" destOrd="0" presId="urn:microsoft.com/office/officeart/2005/8/layout/orgChart1"/>
    <dgm:cxn modelId="{DFDA0C92-DEB2-4520-BC21-5E09E24F91BC}" type="presParOf" srcId="{42D1E487-6477-4A87-B47B-733F08C8E084}" destId="{66531667-701E-452D-A21A-4CBB0903EB2B}" srcOrd="1" destOrd="0" presId="urn:microsoft.com/office/officeart/2005/8/layout/orgChart1"/>
    <dgm:cxn modelId="{7A8AD7B4-FF6F-47A5-8BFD-46A202912537}" type="presParOf" srcId="{42D1E487-6477-4A87-B47B-733F08C8E084}" destId="{C1784C64-5917-4B5C-BDAB-32273C98F4F7}" srcOrd="2" destOrd="0" presId="urn:microsoft.com/office/officeart/2005/8/layout/orgChart1"/>
    <dgm:cxn modelId="{99175FBB-FB70-4FDC-BB42-53E045C88426}" type="presParOf" srcId="{1028887D-484B-45EA-9BED-E689A42AB499}" destId="{148E28A5-2E58-4696-9A69-B08A8EB3B7AB}" srcOrd="2" destOrd="0" presId="urn:microsoft.com/office/officeart/2005/8/layout/orgChart1"/>
    <dgm:cxn modelId="{19227E5F-9181-4933-A48D-07B77DF4D89F}" type="presParOf" srcId="{1028887D-484B-45EA-9BED-E689A42AB499}" destId="{D98A29F2-774D-429D-A841-A7F938B09166}" srcOrd="3" destOrd="0" presId="urn:microsoft.com/office/officeart/2005/8/layout/orgChart1"/>
    <dgm:cxn modelId="{B11E209A-DC4B-41CB-8A97-E7827694A333}" type="presParOf" srcId="{D98A29F2-774D-429D-A841-A7F938B09166}" destId="{31E34226-0181-411A-926F-227C4F58A93C}" srcOrd="0" destOrd="0" presId="urn:microsoft.com/office/officeart/2005/8/layout/orgChart1"/>
    <dgm:cxn modelId="{C75BF31F-6492-4141-B09A-3FC3957C6DE8}" type="presParOf" srcId="{31E34226-0181-411A-926F-227C4F58A93C}" destId="{4189E808-E260-46E0-8886-B56130D59A97}" srcOrd="0" destOrd="0" presId="urn:microsoft.com/office/officeart/2005/8/layout/orgChart1"/>
    <dgm:cxn modelId="{70A26F67-C403-4C7B-A2C1-A58A5DB9D979}" type="presParOf" srcId="{31E34226-0181-411A-926F-227C4F58A93C}" destId="{4C229268-EB81-4CAB-BD06-C82CDAF22421}" srcOrd="1" destOrd="0" presId="urn:microsoft.com/office/officeart/2005/8/layout/orgChart1"/>
    <dgm:cxn modelId="{0B2BD932-776A-40B7-9D33-BACF5DBDC412}" type="presParOf" srcId="{D98A29F2-774D-429D-A841-A7F938B09166}" destId="{227CBC71-CF20-4E48-B3B4-9FF06C4F4B6F}" srcOrd="1" destOrd="0" presId="urn:microsoft.com/office/officeart/2005/8/layout/orgChart1"/>
    <dgm:cxn modelId="{0F194D71-5CA8-4EE2-AE02-380B27398B51}" type="presParOf" srcId="{D98A29F2-774D-429D-A841-A7F938B09166}" destId="{0A5334DE-866C-4E5B-9D3A-ECB2CC8F298B}" srcOrd="2" destOrd="0" presId="urn:microsoft.com/office/officeart/2005/8/layout/orgChart1"/>
    <dgm:cxn modelId="{F515E4BE-6C04-4257-BFE7-D1846C69DF26}" type="presParOf" srcId="{709D26D1-21F5-4A43-B85C-81D37F7677E5}" destId="{7D6DD24C-ADB0-4901-B832-D56101269E54}" srcOrd="2" destOrd="0" presId="urn:microsoft.com/office/officeart/2005/8/layout/orgChart1"/>
    <dgm:cxn modelId="{DA6C9BE4-BD9D-40F4-9EB1-C1FFABE9BD00}" type="presParOf" srcId="{4B9A6F26-20CD-4F70-A14B-4C9601FEADE0}" destId="{EDE1DD98-471A-4BDA-9F60-EE9BC44078F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3D7D533-2C16-448E-860F-FAF23BEF6BCC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6BA2C58-FF89-414A-8017-5727B32EACEE}">
      <dgm:prSet phldrT="[Text]" custT="1"/>
      <dgm:spPr/>
      <dgm:t>
        <a:bodyPr/>
        <a:lstStyle/>
        <a:p>
          <a:r>
            <a:rPr lang="fa-IR" sz="2800" dirty="0" smtClean="0"/>
            <a:t>2 نکته مهم درباره نظریه برابری</a:t>
          </a:r>
          <a:endParaRPr lang="en-US" sz="2800" dirty="0"/>
        </a:p>
      </dgm:t>
    </dgm:pt>
    <dgm:pt modelId="{E1526CBD-5F35-4012-9355-2E049D2857AB}" type="parTrans" cxnId="{31C31EDD-FDBC-4023-839B-64020DA1979B}">
      <dgm:prSet/>
      <dgm:spPr/>
      <dgm:t>
        <a:bodyPr/>
        <a:lstStyle/>
        <a:p>
          <a:endParaRPr lang="en-US"/>
        </a:p>
      </dgm:t>
    </dgm:pt>
    <dgm:pt modelId="{94FE326B-BF97-49A7-BC80-C000B82171E5}" type="sibTrans" cxnId="{31C31EDD-FDBC-4023-839B-64020DA1979B}">
      <dgm:prSet/>
      <dgm:spPr/>
      <dgm:t>
        <a:bodyPr/>
        <a:lstStyle/>
        <a:p>
          <a:endParaRPr lang="en-US"/>
        </a:p>
      </dgm:t>
    </dgm:pt>
    <dgm:pt modelId="{D845C323-2865-43FE-8FDF-42F479BD5DD0}">
      <dgm:prSet phldrT="[Text]" custT="1"/>
      <dgm:spPr/>
      <dgm:t>
        <a:bodyPr/>
        <a:lstStyle/>
        <a:p>
          <a:r>
            <a:rPr lang="fa-IR" sz="2800" dirty="0" smtClean="0"/>
            <a:t>اعتقاد به برابری و نابرابری درباره داده ها </a:t>
          </a:r>
          <a:r>
            <a:rPr lang="fa-IR" sz="2800" smtClean="0"/>
            <a:t>و ستاده </a:t>
          </a:r>
          <a:r>
            <a:rPr lang="fa-IR" sz="2800" dirty="0" smtClean="0"/>
            <a:t>ها مبتنی بر ادراک</a:t>
          </a:r>
          <a:endParaRPr lang="en-US" sz="2800" dirty="0"/>
        </a:p>
      </dgm:t>
    </dgm:pt>
    <dgm:pt modelId="{710FF458-50E7-40D5-BCBC-005713B3F692}" type="parTrans" cxnId="{6E197184-4C0A-4B03-87E0-0A31F44C6D4B}">
      <dgm:prSet/>
      <dgm:spPr/>
      <dgm:t>
        <a:bodyPr/>
        <a:lstStyle/>
        <a:p>
          <a:endParaRPr lang="en-US"/>
        </a:p>
      </dgm:t>
    </dgm:pt>
    <dgm:pt modelId="{5811C40A-C6D7-4624-A863-DB335EDB16E8}" type="sibTrans" cxnId="{6E197184-4C0A-4B03-87E0-0A31F44C6D4B}">
      <dgm:prSet/>
      <dgm:spPr/>
      <dgm:t>
        <a:bodyPr/>
        <a:lstStyle/>
        <a:p>
          <a:endParaRPr lang="en-US"/>
        </a:p>
      </dgm:t>
    </dgm:pt>
    <dgm:pt modelId="{E1A32CD1-1E7B-4976-8D1D-03650D2A71DC}">
      <dgm:prSet phldrT="[Text]" custT="1"/>
      <dgm:spPr/>
      <dgm:t>
        <a:bodyPr/>
        <a:lstStyle/>
        <a:p>
          <a:r>
            <a:rPr lang="fa-IR" sz="2800" dirty="0" smtClean="0"/>
            <a:t>وجود مراجع مختلف از درک عدالت و بی عدالتی</a:t>
          </a:r>
          <a:endParaRPr lang="en-US" sz="2800" dirty="0"/>
        </a:p>
      </dgm:t>
    </dgm:pt>
    <dgm:pt modelId="{A17A3AC4-F295-46AF-A5E4-A8E536D518CD}" type="parTrans" cxnId="{8FAA8531-46E4-473D-93B9-CE6A2218CF37}">
      <dgm:prSet/>
      <dgm:spPr/>
      <dgm:t>
        <a:bodyPr/>
        <a:lstStyle/>
        <a:p>
          <a:endParaRPr lang="en-US"/>
        </a:p>
      </dgm:t>
    </dgm:pt>
    <dgm:pt modelId="{9B2BD826-E4A9-49E9-884D-7B68DAE4A0F2}" type="sibTrans" cxnId="{8FAA8531-46E4-473D-93B9-CE6A2218CF37}">
      <dgm:prSet/>
      <dgm:spPr/>
      <dgm:t>
        <a:bodyPr/>
        <a:lstStyle/>
        <a:p>
          <a:endParaRPr lang="en-US"/>
        </a:p>
      </dgm:t>
    </dgm:pt>
    <dgm:pt modelId="{F94BE4F6-C3FE-4E8A-BAA5-EF12862CD1C9}" type="pres">
      <dgm:prSet presAssocID="{43D7D533-2C16-448E-860F-FAF23BEF6BC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3DAB1FE-D23A-4795-9875-22828625AA56}" type="pres">
      <dgm:prSet presAssocID="{56BA2C58-FF89-414A-8017-5727B32EACEE}" presName="root" presStyleCnt="0"/>
      <dgm:spPr/>
    </dgm:pt>
    <dgm:pt modelId="{E9A2E2DF-F3E1-4C3E-9FC6-4AD130E1F69C}" type="pres">
      <dgm:prSet presAssocID="{56BA2C58-FF89-414A-8017-5727B32EACEE}" presName="rootComposite" presStyleCnt="0"/>
      <dgm:spPr/>
    </dgm:pt>
    <dgm:pt modelId="{DACB55AC-7104-4722-B375-FB1944D1EC5F}" type="pres">
      <dgm:prSet presAssocID="{56BA2C58-FF89-414A-8017-5727B32EACEE}" presName="rootText" presStyleLbl="node1" presStyleIdx="0" presStyleCnt="1" custLinFactNeighborX="-47789" custLinFactNeighborY="39161"/>
      <dgm:spPr/>
      <dgm:t>
        <a:bodyPr/>
        <a:lstStyle/>
        <a:p>
          <a:endParaRPr lang="en-US"/>
        </a:p>
      </dgm:t>
    </dgm:pt>
    <dgm:pt modelId="{281FF026-72E7-42D0-A245-D82A1F4CB352}" type="pres">
      <dgm:prSet presAssocID="{56BA2C58-FF89-414A-8017-5727B32EACEE}" presName="rootConnector" presStyleLbl="node1" presStyleIdx="0" presStyleCnt="1"/>
      <dgm:spPr/>
      <dgm:t>
        <a:bodyPr/>
        <a:lstStyle/>
        <a:p>
          <a:endParaRPr lang="en-US"/>
        </a:p>
      </dgm:t>
    </dgm:pt>
    <dgm:pt modelId="{ADE0DDD9-5D1D-4B82-9A78-56BAA2336A56}" type="pres">
      <dgm:prSet presAssocID="{56BA2C58-FF89-414A-8017-5727B32EACEE}" presName="childShape" presStyleCnt="0"/>
      <dgm:spPr/>
    </dgm:pt>
    <dgm:pt modelId="{1AB7CFC5-E82C-4F24-9318-4AA73D69068A}" type="pres">
      <dgm:prSet presAssocID="{710FF458-50E7-40D5-BCBC-005713B3F692}" presName="Name13" presStyleLbl="parChTrans1D2" presStyleIdx="0" presStyleCnt="2"/>
      <dgm:spPr/>
      <dgm:t>
        <a:bodyPr/>
        <a:lstStyle/>
        <a:p>
          <a:endParaRPr lang="en-US"/>
        </a:p>
      </dgm:t>
    </dgm:pt>
    <dgm:pt modelId="{4166AE2B-C0B3-4CAD-BCF9-F322A42A0F26}" type="pres">
      <dgm:prSet presAssocID="{D845C323-2865-43FE-8FDF-42F479BD5DD0}" presName="childText" presStyleLbl="bgAcc1" presStyleIdx="0" presStyleCnt="2" custScaleX="280037" custLinFactNeighborX="38505" custLinFactNeighborY="127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5FEE82-83E8-4671-8A22-F2A2AB93645E}" type="pres">
      <dgm:prSet presAssocID="{A17A3AC4-F295-46AF-A5E4-A8E536D518CD}" presName="Name13" presStyleLbl="parChTrans1D2" presStyleIdx="1" presStyleCnt="2"/>
      <dgm:spPr/>
      <dgm:t>
        <a:bodyPr/>
        <a:lstStyle/>
        <a:p>
          <a:endParaRPr lang="en-US"/>
        </a:p>
      </dgm:t>
    </dgm:pt>
    <dgm:pt modelId="{16E69514-ABB1-4BB6-828A-177A0D58AD2B}" type="pres">
      <dgm:prSet presAssocID="{E1A32CD1-1E7B-4976-8D1D-03650D2A71DC}" presName="childText" presStyleLbl="bgAcc1" presStyleIdx="1" presStyleCnt="2" custScaleX="274102" custLinFactNeighborX="43304" custLinFactNeighborY="-70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03C71F8-DD76-414E-9D27-FAD322DF2A8D}" type="presOf" srcId="{43D7D533-2C16-448E-860F-FAF23BEF6BCC}" destId="{F94BE4F6-C3FE-4E8A-BAA5-EF12862CD1C9}" srcOrd="0" destOrd="0" presId="urn:microsoft.com/office/officeart/2005/8/layout/hierarchy3"/>
    <dgm:cxn modelId="{9A6314C9-4A79-4379-8CAD-F96CAAFD4CD4}" type="presOf" srcId="{56BA2C58-FF89-414A-8017-5727B32EACEE}" destId="{DACB55AC-7104-4722-B375-FB1944D1EC5F}" srcOrd="0" destOrd="0" presId="urn:microsoft.com/office/officeart/2005/8/layout/hierarchy3"/>
    <dgm:cxn modelId="{57C48B1F-0879-408E-BDE0-9148C15CA8C3}" type="presOf" srcId="{56BA2C58-FF89-414A-8017-5727B32EACEE}" destId="{281FF026-72E7-42D0-A245-D82A1F4CB352}" srcOrd="1" destOrd="0" presId="urn:microsoft.com/office/officeart/2005/8/layout/hierarchy3"/>
    <dgm:cxn modelId="{C9F8A3E5-C86F-4617-B892-FF8FD4045849}" type="presOf" srcId="{D845C323-2865-43FE-8FDF-42F479BD5DD0}" destId="{4166AE2B-C0B3-4CAD-BCF9-F322A42A0F26}" srcOrd="0" destOrd="0" presId="urn:microsoft.com/office/officeart/2005/8/layout/hierarchy3"/>
    <dgm:cxn modelId="{1DCF5ECA-E3C8-4903-A425-42940DFF684B}" type="presOf" srcId="{710FF458-50E7-40D5-BCBC-005713B3F692}" destId="{1AB7CFC5-E82C-4F24-9318-4AA73D69068A}" srcOrd="0" destOrd="0" presId="urn:microsoft.com/office/officeart/2005/8/layout/hierarchy3"/>
    <dgm:cxn modelId="{9C759A9D-A23E-4404-A225-C409CB333FDF}" type="presOf" srcId="{E1A32CD1-1E7B-4976-8D1D-03650D2A71DC}" destId="{16E69514-ABB1-4BB6-828A-177A0D58AD2B}" srcOrd="0" destOrd="0" presId="urn:microsoft.com/office/officeart/2005/8/layout/hierarchy3"/>
    <dgm:cxn modelId="{31C31EDD-FDBC-4023-839B-64020DA1979B}" srcId="{43D7D533-2C16-448E-860F-FAF23BEF6BCC}" destId="{56BA2C58-FF89-414A-8017-5727B32EACEE}" srcOrd="0" destOrd="0" parTransId="{E1526CBD-5F35-4012-9355-2E049D2857AB}" sibTransId="{94FE326B-BF97-49A7-BC80-C000B82171E5}"/>
    <dgm:cxn modelId="{6E197184-4C0A-4B03-87E0-0A31F44C6D4B}" srcId="{56BA2C58-FF89-414A-8017-5727B32EACEE}" destId="{D845C323-2865-43FE-8FDF-42F479BD5DD0}" srcOrd="0" destOrd="0" parTransId="{710FF458-50E7-40D5-BCBC-005713B3F692}" sibTransId="{5811C40A-C6D7-4624-A863-DB335EDB16E8}"/>
    <dgm:cxn modelId="{C6D0B10E-30FE-4CFF-9583-ADD3FDE55CE4}" type="presOf" srcId="{A17A3AC4-F295-46AF-A5E4-A8E536D518CD}" destId="{0F5FEE82-83E8-4671-8A22-F2A2AB93645E}" srcOrd="0" destOrd="0" presId="urn:microsoft.com/office/officeart/2005/8/layout/hierarchy3"/>
    <dgm:cxn modelId="{8FAA8531-46E4-473D-93B9-CE6A2218CF37}" srcId="{56BA2C58-FF89-414A-8017-5727B32EACEE}" destId="{E1A32CD1-1E7B-4976-8D1D-03650D2A71DC}" srcOrd="1" destOrd="0" parTransId="{A17A3AC4-F295-46AF-A5E4-A8E536D518CD}" sibTransId="{9B2BD826-E4A9-49E9-884D-7B68DAE4A0F2}"/>
    <dgm:cxn modelId="{9AE78100-E293-4616-84A3-ABA4A0C25260}" type="presParOf" srcId="{F94BE4F6-C3FE-4E8A-BAA5-EF12862CD1C9}" destId="{E3DAB1FE-D23A-4795-9875-22828625AA56}" srcOrd="0" destOrd="0" presId="urn:microsoft.com/office/officeart/2005/8/layout/hierarchy3"/>
    <dgm:cxn modelId="{04E52A70-AF46-45A3-8705-FF678338D7FA}" type="presParOf" srcId="{E3DAB1FE-D23A-4795-9875-22828625AA56}" destId="{E9A2E2DF-F3E1-4C3E-9FC6-4AD130E1F69C}" srcOrd="0" destOrd="0" presId="urn:microsoft.com/office/officeart/2005/8/layout/hierarchy3"/>
    <dgm:cxn modelId="{AC4763FA-A84B-4E5C-9EF2-792341C08FB7}" type="presParOf" srcId="{E9A2E2DF-F3E1-4C3E-9FC6-4AD130E1F69C}" destId="{DACB55AC-7104-4722-B375-FB1944D1EC5F}" srcOrd="0" destOrd="0" presId="urn:microsoft.com/office/officeart/2005/8/layout/hierarchy3"/>
    <dgm:cxn modelId="{0EC552F3-5DFC-44FC-9A8D-CF18EE8CDE0C}" type="presParOf" srcId="{E9A2E2DF-F3E1-4C3E-9FC6-4AD130E1F69C}" destId="{281FF026-72E7-42D0-A245-D82A1F4CB352}" srcOrd="1" destOrd="0" presId="urn:microsoft.com/office/officeart/2005/8/layout/hierarchy3"/>
    <dgm:cxn modelId="{7B1E31E8-2401-4D7F-8D24-920C5D801C6F}" type="presParOf" srcId="{E3DAB1FE-D23A-4795-9875-22828625AA56}" destId="{ADE0DDD9-5D1D-4B82-9A78-56BAA2336A56}" srcOrd="1" destOrd="0" presId="urn:microsoft.com/office/officeart/2005/8/layout/hierarchy3"/>
    <dgm:cxn modelId="{5B39AADD-012C-4FF1-92E6-FD84EEF80A9D}" type="presParOf" srcId="{ADE0DDD9-5D1D-4B82-9A78-56BAA2336A56}" destId="{1AB7CFC5-E82C-4F24-9318-4AA73D69068A}" srcOrd="0" destOrd="0" presId="urn:microsoft.com/office/officeart/2005/8/layout/hierarchy3"/>
    <dgm:cxn modelId="{CB763013-C899-403E-9D97-15572BC07169}" type="presParOf" srcId="{ADE0DDD9-5D1D-4B82-9A78-56BAA2336A56}" destId="{4166AE2B-C0B3-4CAD-BCF9-F322A42A0F26}" srcOrd="1" destOrd="0" presId="urn:microsoft.com/office/officeart/2005/8/layout/hierarchy3"/>
    <dgm:cxn modelId="{DA86C305-BD99-4508-B1B3-0BDDC7A67F68}" type="presParOf" srcId="{ADE0DDD9-5D1D-4B82-9A78-56BAA2336A56}" destId="{0F5FEE82-83E8-4671-8A22-F2A2AB93645E}" srcOrd="2" destOrd="0" presId="urn:microsoft.com/office/officeart/2005/8/layout/hierarchy3"/>
    <dgm:cxn modelId="{0CC878DA-61FE-4517-81E6-605CD33871F3}" type="presParOf" srcId="{ADE0DDD9-5D1D-4B82-9A78-56BAA2336A56}" destId="{16E69514-ABB1-4BB6-828A-177A0D58AD2B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C8E67A1-5C95-4068-9FD1-BE5E62CFE8A7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C22C33B-7E5B-4A27-8F7B-2D6916FF9A90}">
      <dgm:prSet phldrT="[Text]" custT="1"/>
      <dgm:spPr/>
      <dgm:t>
        <a:bodyPr/>
        <a:lstStyle/>
        <a:p>
          <a:r>
            <a:rPr lang="fa-IR" sz="3200" dirty="0" smtClean="0"/>
            <a:t>3نتیجه مهم مربوط به هدف گذاری</a:t>
          </a:r>
          <a:endParaRPr lang="en-US" sz="3200" dirty="0"/>
        </a:p>
      </dgm:t>
    </dgm:pt>
    <dgm:pt modelId="{3EE07BFD-58CC-4A00-A989-CAB44D7CE7D9}" type="parTrans" cxnId="{5880F585-E122-4CDC-8772-533F027416D9}">
      <dgm:prSet/>
      <dgm:spPr/>
      <dgm:t>
        <a:bodyPr/>
        <a:lstStyle/>
        <a:p>
          <a:endParaRPr lang="en-US"/>
        </a:p>
      </dgm:t>
    </dgm:pt>
    <dgm:pt modelId="{2A1CAF9A-AFA7-4AED-8DE1-97C4C765E7C1}" type="sibTrans" cxnId="{5880F585-E122-4CDC-8772-533F027416D9}">
      <dgm:prSet/>
      <dgm:spPr/>
      <dgm:t>
        <a:bodyPr/>
        <a:lstStyle/>
        <a:p>
          <a:endParaRPr lang="en-US"/>
        </a:p>
      </dgm:t>
    </dgm:pt>
    <dgm:pt modelId="{93BB3BD0-A9CB-4A46-8A46-E1B5E6EB99FF}">
      <dgm:prSet phldrT="[Text]"/>
      <dgm:spPr/>
      <dgm:t>
        <a:bodyPr/>
        <a:lstStyle/>
        <a:p>
          <a:r>
            <a:rPr lang="fa-IR" dirty="0" smtClean="0">
              <a:solidFill>
                <a:srgbClr val="FF0000"/>
              </a:solidFill>
            </a:rPr>
            <a:t>مشارکت در هدف گذاری</a:t>
          </a:r>
        </a:p>
        <a:p>
          <a:r>
            <a:rPr lang="fa-IR" dirty="0" smtClean="0"/>
            <a:t>اهدافی که به صورت مشارکتی تعیین می شوند موجب عملکرد بیشتری می شوند و مشارکت باعث افزایش رضایت کارکنان و وضوح نقش را در بر دارد.</a:t>
          </a:r>
          <a:endParaRPr lang="en-US" dirty="0"/>
        </a:p>
      </dgm:t>
    </dgm:pt>
    <dgm:pt modelId="{03F68487-8143-46E8-94DE-DB8E340F4DDA}" type="parTrans" cxnId="{F890548A-7DA9-490C-8F2B-7481EB02C6A3}">
      <dgm:prSet/>
      <dgm:spPr/>
      <dgm:t>
        <a:bodyPr/>
        <a:lstStyle/>
        <a:p>
          <a:endParaRPr lang="en-US"/>
        </a:p>
      </dgm:t>
    </dgm:pt>
    <dgm:pt modelId="{D1447950-AF00-4832-A0C7-BDA9A13539E9}" type="sibTrans" cxnId="{F890548A-7DA9-490C-8F2B-7481EB02C6A3}">
      <dgm:prSet/>
      <dgm:spPr/>
      <dgm:t>
        <a:bodyPr/>
        <a:lstStyle/>
        <a:p>
          <a:endParaRPr lang="en-US"/>
        </a:p>
      </dgm:t>
    </dgm:pt>
    <dgm:pt modelId="{A96226A9-F231-4A47-B66C-5BB3B437BE9D}">
      <dgm:prSet phldrT="[Text]"/>
      <dgm:spPr/>
      <dgm:t>
        <a:bodyPr/>
        <a:lstStyle/>
        <a:p>
          <a:r>
            <a:rPr lang="fa-IR" dirty="0" smtClean="0">
              <a:solidFill>
                <a:srgbClr val="FF0000"/>
              </a:solidFill>
            </a:rPr>
            <a:t>دشواری هدف</a:t>
          </a:r>
        </a:p>
        <a:p>
          <a:r>
            <a:rPr lang="fa-IR" dirty="0" smtClean="0"/>
            <a:t>مهم ترین اهداف ، اهدافی مشکل اما قابل حصول اند.</a:t>
          </a:r>
          <a:endParaRPr lang="en-US" dirty="0"/>
        </a:p>
      </dgm:t>
    </dgm:pt>
    <dgm:pt modelId="{903AD5BB-6CCF-47AF-B433-497437FB1F50}" type="parTrans" cxnId="{7A0F307A-992B-499B-A39B-AC78560A583C}">
      <dgm:prSet/>
      <dgm:spPr/>
      <dgm:t>
        <a:bodyPr/>
        <a:lstStyle/>
        <a:p>
          <a:endParaRPr lang="en-US"/>
        </a:p>
      </dgm:t>
    </dgm:pt>
    <dgm:pt modelId="{85CDCF6D-0B49-4DF0-87C9-86B872A34E20}" type="sibTrans" cxnId="{7A0F307A-992B-499B-A39B-AC78560A583C}">
      <dgm:prSet/>
      <dgm:spPr/>
      <dgm:t>
        <a:bodyPr/>
        <a:lstStyle/>
        <a:p>
          <a:endParaRPr lang="en-US"/>
        </a:p>
      </dgm:t>
    </dgm:pt>
    <dgm:pt modelId="{41C29E7F-3AAF-4281-9945-6CA4C1241C43}">
      <dgm:prSet phldrT="[Text]"/>
      <dgm:spPr/>
      <dgm:t>
        <a:bodyPr/>
        <a:lstStyle/>
        <a:p>
          <a:r>
            <a:rPr lang="fa-IR" dirty="0" smtClean="0">
              <a:solidFill>
                <a:srgbClr val="FF0000"/>
              </a:solidFill>
            </a:rPr>
            <a:t>مشخص بودن هدف</a:t>
          </a:r>
        </a:p>
        <a:p>
          <a:r>
            <a:rPr lang="fa-IR" dirty="0" smtClean="0"/>
            <a:t>تعیین اهداف مشخص موثرتر از تعیین اهداف کلی است</a:t>
          </a:r>
          <a:endParaRPr lang="en-US" dirty="0"/>
        </a:p>
      </dgm:t>
    </dgm:pt>
    <dgm:pt modelId="{90035F49-D018-427E-A69A-2935834A931F}" type="parTrans" cxnId="{86B46BD6-486B-4A1C-9140-8A96DF6759F4}">
      <dgm:prSet/>
      <dgm:spPr/>
      <dgm:t>
        <a:bodyPr/>
        <a:lstStyle/>
        <a:p>
          <a:endParaRPr lang="en-US"/>
        </a:p>
      </dgm:t>
    </dgm:pt>
    <dgm:pt modelId="{571F283F-5711-470E-A25C-70E43D02A6C1}" type="sibTrans" cxnId="{86B46BD6-486B-4A1C-9140-8A96DF6759F4}">
      <dgm:prSet/>
      <dgm:spPr/>
      <dgm:t>
        <a:bodyPr/>
        <a:lstStyle/>
        <a:p>
          <a:endParaRPr lang="en-US"/>
        </a:p>
      </dgm:t>
    </dgm:pt>
    <dgm:pt modelId="{46DBACA5-6E3B-4F8B-8016-61F9DE3FD81D}" type="pres">
      <dgm:prSet presAssocID="{DC8E67A1-5C95-4068-9FD1-BE5E62CFE8A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0D7A7E1-34C4-46F9-9530-5A821C5BFC06}" type="pres">
      <dgm:prSet presAssocID="{AC22C33B-7E5B-4A27-8F7B-2D6916FF9A90}" presName="hierRoot1" presStyleCnt="0">
        <dgm:presLayoutVars>
          <dgm:hierBranch val="init"/>
        </dgm:presLayoutVars>
      </dgm:prSet>
      <dgm:spPr/>
    </dgm:pt>
    <dgm:pt modelId="{B176F427-AFAD-42A0-8218-DB9E722341BB}" type="pres">
      <dgm:prSet presAssocID="{AC22C33B-7E5B-4A27-8F7B-2D6916FF9A90}" presName="rootComposite1" presStyleCnt="0"/>
      <dgm:spPr/>
    </dgm:pt>
    <dgm:pt modelId="{B5925A2B-E1EC-4774-905D-5CD71DDBE0F7}" type="pres">
      <dgm:prSet presAssocID="{AC22C33B-7E5B-4A27-8F7B-2D6916FF9A90}" presName="rootText1" presStyleLbl="node0" presStyleIdx="0" presStyleCnt="1" custScaleX="177357" custLinFactNeighborX="0" custLinFactNeighborY="-671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8E7D202-A76A-4056-B120-6B88F99BFE1D}" type="pres">
      <dgm:prSet presAssocID="{AC22C33B-7E5B-4A27-8F7B-2D6916FF9A90}" presName="rootConnector1" presStyleLbl="node1" presStyleIdx="0" presStyleCnt="0"/>
      <dgm:spPr/>
      <dgm:t>
        <a:bodyPr/>
        <a:lstStyle/>
        <a:p>
          <a:endParaRPr lang="en-US"/>
        </a:p>
      </dgm:t>
    </dgm:pt>
    <dgm:pt modelId="{B9896A45-82AA-44F6-9BCD-C55A8372F1B9}" type="pres">
      <dgm:prSet presAssocID="{AC22C33B-7E5B-4A27-8F7B-2D6916FF9A90}" presName="hierChild2" presStyleCnt="0"/>
      <dgm:spPr/>
    </dgm:pt>
    <dgm:pt modelId="{0915D2CC-3DEC-4B5E-9F37-E1F7E24ABFF5}" type="pres">
      <dgm:prSet presAssocID="{03F68487-8143-46E8-94DE-DB8E340F4DDA}" presName="Name37" presStyleLbl="parChTrans1D2" presStyleIdx="0" presStyleCnt="3"/>
      <dgm:spPr/>
      <dgm:t>
        <a:bodyPr/>
        <a:lstStyle/>
        <a:p>
          <a:endParaRPr lang="en-US"/>
        </a:p>
      </dgm:t>
    </dgm:pt>
    <dgm:pt modelId="{D7DF5F3F-248B-44A4-BD33-55AA9C35622F}" type="pres">
      <dgm:prSet presAssocID="{93BB3BD0-A9CB-4A46-8A46-E1B5E6EB99FF}" presName="hierRoot2" presStyleCnt="0">
        <dgm:presLayoutVars>
          <dgm:hierBranch val="init"/>
        </dgm:presLayoutVars>
      </dgm:prSet>
      <dgm:spPr/>
    </dgm:pt>
    <dgm:pt modelId="{3D255CAB-4B55-4F04-93A1-AA111777FAD1}" type="pres">
      <dgm:prSet presAssocID="{93BB3BD0-A9CB-4A46-8A46-E1B5E6EB99FF}" presName="rootComposite" presStyleCnt="0"/>
      <dgm:spPr/>
    </dgm:pt>
    <dgm:pt modelId="{1D3A421E-9D89-4BD0-9580-5F01F8C90A92}" type="pres">
      <dgm:prSet presAssocID="{93BB3BD0-A9CB-4A46-8A46-E1B5E6EB99FF}" presName="rootText" presStyleLbl="node2" presStyleIdx="0" presStyleCnt="3" custScaleY="20387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4762915-ADCA-496C-901B-56803F2EA4CC}" type="pres">
      <dgm:prSet presAssocID="{93BB3BD0-A9CB-4A46-8A46-E1B5E6EB99FF}" presName="rootConnector" presStyleLbl="node2" presStyleIdx="0" presStyleCnt="3"/>
      <dgm:spPr/>
      <dgm:t>
        <a:bodyPr/>
        <a:lstStyle/>
        <a:p>
          <a:endParaRPr lang="en-US"/>
        </a:p>
      </dgm:t>
    </dgm:pt>
    <dgm:pt modelId="{FB398E0A-D292-409D-AAB6-0DD22C75E56D}" type="pres">
      <dgm:prSet presAssocID="{93BB3BD0-A9CB-4A46-8A46-E1B5E6EB99FF}" presName="hierChild4" presStyleCnt="0"/>
      <dgm:spPr/>
    </dgm:pt>
    <dgm:pt modelId="{0717700A-6885-4606-9448-2828614DF0DA}" type="pres">
      <dgm:prSet presAssocID="{93BB3BD0-A9CB-4A46-8A46-E1B5E6EB99FF}" presName="hierChild5" presStyleCnt="0"/>
      <dgm:spPr/>
    </dgm:pt>
    <dgm:pt modelId="{DC262DD0-06EB-412B-8DFA-F0FDE5DA85DE}" type="pres">
      <dgm:prSet presAssocID="{903AD5BB-6CCF-47AF-B433-497437FB1F50}" presName="Name37" presStyleLbl="parChTrans1D2" presStyleIdx="1" presStyleCnt="3"/>
      <dgm:spPr/>
      <dgm:t>
        <a:bodyPr/>
        <a:lstStyle/>
        <a:p>
          <a:endParaRPr lang="en-US"/>
        </a:p>
      </dgm:t>
    </dgm:pt>
    <dgm:pt modelId="{A84A0E78-FB32-4393-B068-20F7ED798F60}" type="pres">
      <dgm:prSet presAssocID="{A96226A9-F231-4A47-B66C-5BB3B437BE9D}" presName="hierRoot2" presStyleCnt="0">
        <dgm:presLayoutVars>
          <dgm:hierBranch val="init"/>
        </dgm:presLayoutVars>
      </dgm:prSet>
      <dgm:spPr/>
    </dgm:pt>
    <dgm:pt modelId="{35BB91DA-25E1-4C36-B4FD-8CBF3CFB77A4}" type="pres">
      <dgm:prSet presAssocID="{A96226A9-F231-4A47-B66C-5BB3B437BE9D}" presName="rootComposite" presStyleCnt="0"/>
      <dgm:spPr/>
    </dgm:pt>
    <dgm:pt modelId="{35C408E2-FE8D-48C7-924A-B70D3F3978C2}" type="pres">
      <dgm:prSet presAssocID="{A96226A9-F231-4A47-B66C-5BB3B437BE9D}" presName="rootText" presStyleLbl="node2" presStyleIdx="1" presStyleCnt="3" custScaleY="15572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09DCFFD-7245-4102-8167-6495A2548B20}" type="pres">
      <dgm:prSet presAssocID="{A96226A9-F231-4A47-B66C-5BB3B437BE9D}" presName="rootConnector" presStyleLbl="node2" presStyleIdx="1" presStyleCnt="3"/>
      <dgm:spPr/>
      <dgm:t>
        <a:bodyPr/>
        <a:lstStyle/>
        <a:p>
          <a:endParaRPr lang="en-US"/>
        </a:p>
      </dgm:t>
    </dgm:pt>
    <dgm:pt modelId="{7A785E80-CB7E-474C-B65F-73A843B810B4}" type="pres">
      <dgm:prSet presAssocID="{A96226A9-F231-4A47-B66C-5BB3B437BE9D}" presName="hierChild4" presStyleCnt="0"/>
      <dgm:spPr/>
    </dgm:pt>
    <dgm:pt modelId="{78DCA30B-EB3D-42B6-A863-73199F6408B1}" type="pres">
      <dgm:prSet presAssocID="{A96226A9-F231-4A47-B66C-5BB3B437BE9D}" presName="hierChild5" presStyleCnt="0"/>
      <dgm:spPr/>
    </dgm:pt>
    <dgm:pt modelId="{C9531540-D7F8-4764-95DD-F6C6E5E4CD46}" type="pres">
      <dgm:prSet presAssocID="{90035F49-D018-427E-A69A-2935834A931F}" presName="Name37" presStyleLbl="parChTrans1D2" presStyleIdx="2" presStyleCnt="3"/>
      <dgm:spPr/>
      <dgm:t>
        <a:bodyPr/>
        <a:lstStyle/>
        <a:p>
          <a:endParaRPr lang="en-US"/>
        </a:p>
      </dgm:t>
    </dgm:pt>
    <dgm:pt modelId="{15026F11-9A2E-403D-8A5F-EB5D56128261}" type="pres">
      <dgm:prSet presAssocID="{41C29E7F-3AAF-4281-9945-6CA4C1241C43}" presName="hierRoot2" presStyleCnt="0">
        <dgm:presLayoutVars>
          <dgm:hierBranch val="init"/>
        </dgm:presLayoutVars>
      </dgm:prSet>
      <dgm:spPr/>
    </dgm:pt>
    <dgm:pt modelId="{0D08DC2F-8A8A-45D9-AB21-AEC71EC31E5F}" type="pres">
      <dgm:prSet presAssocID="{41C29E7F-3AAF-4281-9945-6CA4C1241C43}" presName="rootComposite" presStyleCnt="0"/>
      <dgm:spPr/>
    </dgm:pt>
    <dgm:pt modelId="{AECA5E0B-DD51-4345-A3D6-B4D5604B9C91}" type="pres">
      <dgm:prSet presAssocID="{41C29E7F-3AAF-4281-9945-6CA4C1241C43}" presName="rootText" presStyleLbl="node2" presStyleIdx="2" presStyleCnt="3" custScaleY="18106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7B235FC-E35F-470E-BEA8-7883E396FDE8}" type="pres">
      <dgm:prSet presAssocID="{41C29E7F-3AAF-4281-9945-6CA4C1241C43}" presName="rootConnector" presStyleLbl="node2" presStyleIdx="2" presStyleCnt="3"/>
      <dgm:spPr/>
      <dgm:t>
        <a:bodyPr/>
        <a:lstStyle/>
        <a:p>
          <a:endParaRPr lang="en-US"/>
        </a:p>
      </dgm:t>
    </dgm:pt>
    <dgm:pt modelId="{0FB45BF8-1A20-4154-90D9-1525AB87C3DF}" type="pres">
      <dgm:prSet presAssocID="{41C29E7F-3AAF-4281-9945-6CA4C1241C43}" presName="hierChild4" presStyleCnt="0"/>
      <dgm:spPr/>
    </dgm:pt>
    <dgm:pt modelId="{27665B93-4F37-445B-8ADE-EF5BFF9DC559}" type="pres">
      <dgm:prSet presAssocID="{41C29E7F-3AAF-4281-9945-6CA4C1241C43}" presName="hierChild5" presStyleCnt="0"/>
      <dgm:spPr/>
    </dgm:pt>
    <dgm:pt modelId="{534C7DF5-05CD-4712-AB4E-6BD32ACD9A3C}" type="pres">
      <dgm:prSet presAssocID="{AC22C33B-7E5B-4A27-8F7B-2D6916FF9A90}" presName="hierChild3" presStyleCnt="0"/>
      <dgm:spPr/>
    </dgm:pt>
  </dgm:ptLst>
  <dgm:cxnLst>
    <dgm:cxn modelId="{7A0F307A-992B-499B-A39B-AC78560A583C}" srcId="{AC22C33B-7E5B-4A27-8F7B-2D6916FF9A90}" destId="{A96226A9-F231-4A47-B66C-5BB3B437BE9D}" srcOrd="1" destOrd="0" parTransId="{903AD5BB-6CCF-47AF-B433-497437FB1F50}" sibTransId="{85CDCF6D-0B49-4DF0-87C9-86B872A34E20}"/>
    <dgm:cxn modelId="{F890548A-7DA9-490C-8F2B-7481EB02C6A3}" srcId="{AC22C33B-7E5B-4A27-8F7B-2D6916FF9A90}" destId="{93BB3BD0-A9CB-4A46-8A46-E1B5E6EB99FF}" srcOrd="0" destOrd="0" parTransId="{03F68487-8143-46E8-94DE-DB8E340F4DDA}" sibTransId="{D1447950-AF00-4832-A0C7-BDA9A13539E9}"/>
    <dgm:cxn modelId="{CA83B89C-B069-41C6-B4E0-26CCD2F0FE11}" type="presOf" srcId="{41C29E7F-3AAF-4281-9945-6CA4C1241C43}" destId="{AECA5E0B-DD51-4345-A3D6-B4D5604B9C91}" srcOrd="0" destOrd="0" presId="urn:microsoft.com/office/officeart/2005/8/layout/orgChart1"/>
    <dgm:cxn modelId="{BDA34E9B-09EF-4CB7-BC2B-0493F7C5D855}" type="presOf" srcId="{03F68487-8143-46E8-94DE-DB8E340F4DDA}" destId="{0915D2CC-3DEC-4B5E-9F37-E1F7E24ABFF5}" srcOrd="0" destOrd="0" presId="urn:microsoft.com/office/officeart/2005/8/layout/orgChart1"/>
    <dgm:cxn modelId="{295F2340-6F8A-4A15-964C-CD2ECC1D918E}" type="presOf" srcId="{DC8E67A1-5C95-4068-9FD1-BE5E62CFE8A7}" destId="{46DBACA5-6E3B-4F8B-8016-61F9DE3FD81D}" srcOrd="0" destOrd="0" presId="urn:microsoft.com/office/officeart/2005/8/layout/orgChart1"/>
    <dgm:cxn modelId="{EAF91FB3-63C0-4DF6-9AE8-CAA1F1EF1B22}" type="presOf" srcId="{93BB3BD0-A9CB-4A46-8A46-E1B5E6EB99FF}" destId="{E4762915-ADCA-496C-901B-56803F2EA4CC}" srcOrd="1" destOrd="0" presId="urn:microsoft.com/office/officeart/2005/8/layout/orgChart1"/>
    <dgm:cxn modelId="{811EB5BC-42E9-4054-8706-B9FD56FA52BD}" type="presOf" srcId="{AC22C33B-7E5B-4A27-8F7B-2D6916FF9A90}" destId="{F8E7D202-A76A-4056-B120-6B88F99BFE1D}" srcOrd="1" destOrd="0" presId="urn:microsoft.com/office/officeart/2005/8/layout/orgChart1"/>
    <dgm:cxn modelId="{86B46BD6-486B-4A1C-9140-8A96DF6759F4}" srcId="{AC22C33B-7E5B-4A27-8F7B-2D6916FF9A90}" destId="{41C29E7F-3AAF-4281-9945-6CA4C1241C43}" srcOrd="2" destOrd="0" parTransId="{90035F49-D018-427E-A69A-2935834A931F}" sibTransId="{571F283F-5711-470E-A25C-70E43D02A6C1}"/>
    <dgm:cxn modelId="{ABDC09AC-35E8-40D9-BE86-7272A185FA15}" type="presOf" srcId="{A96226A9-F231-4A47-B66C-5BB3B437BE9D}" destId="{E09DCFFD-7245-4102-8167-6495A2548B20}" srcOrd="1" destOrd="0" presId="urn:microsoft.com/office/officeart/2005/8/layout/orgChart1"/>
    <dgm:cxn modelId="{BA540981-8ED9-4029-9BB7-4BEDE83E944C}" type="presOf" srcId="{A96226A9-F231-4A47-B66C-5BB3B437BE9D}" destId="{35C408E2-FE8D-48C7-924A-B70D3F3978C2}" srcOrd="0" destOrd="0" presId="urn:microsoft.com/office/officeart/2005/8/layout/orgChart1"/>
    <dgm:cxn modelId="{6B6DCF95-A72E-4C52-A48A-CD8E8C8AC91C}" type="presOf" srcId="{AC22C33B-7E5B-4A27-8F7B-2D6916FF9A90}" destId="{B5925A2B-E1EC-4774-905D-5CD71DDBE0F7}" srcOrd="0" destOrd="0" presId="urn:microsoft.com/office/officeart/2005/8/layout/orgChart1"/>
    <dgm:cxn modelId="{A495A9B9-F625-4A97-A32F-2EA274F4E3F0}" type="presOf" srcId="{41C29E7F-3AAF-4281-9945-6CA4C1241C43}" destId="{C7B235FC-E35F-470E-BEA8-7883E396FDE8}" srcOrd="1" destOrd="0" presId="urn:microsoft.com/office/officeart/2005/8/layout/orgChart1"/>
    <dgm:cxn modelId="{260307FA-D584-47A3-9BEB-02CBF10EA710}" type="presOf" srcId="{93BB3BD0-A9CB-4A46-8A46-E1B5E6EB99FF}" destId="{1D3A421E-9D89-4BD0-9580-5F01F8C90A92}" srcOrd="0" destOrd="0" presId="urn:microsoft.com/office/officeart/2005/8/layout/orgChart1"/>
    <dgm:cxn modelId="{9EE9FAEF-2BA8-4FDC-AD8A-5865D11F2930}" type="presOf" srcId="{903AD5BB-6CCF-47AF-B433-497437FB1F50}" destId="{DC262DD0-06EB-412B-8DFA-F0FDE5DA85DE}" srcOrd="0" destOrd="0" presId="urn:microsoft.com/office/officeart/2005/8/layout/orgChart1"/>
    <dgm:cxn modelId="{CCB12A59-6411-4B7A-A241-81702D073ACA}" type="presOf" srcId="{90035F49-D018-427E-A69A-2935834A931F}" destId="{C9531540-D7F8-4764-95DD-F6C6E5E4CD46}" srcOrd="0" destOrd="0" presId="urn:microsoft.com/office/officeart/2005/8/layout/orgChart1"/>
    <dgm:cxn modelId="{5880F585-E122-4CDC-8772-533F027416D9}" srcId="{DC8E67A1-5C95-4068-9FD1-BE5E62CFE8A7}" destId="{AC22C33B-7E5B-4A27-8F7B-2D6916FF9A90}" srcOrd="0" destOrd="0" parTransId="{3EE07BFD-58CC-4A00-A989-CAB44D7CE7D9}" sibTransId="{2A1CAF9A-AFA7-4AED-8DE1-97C4C765E7C1}"/>
    <dgm:cxn modelId="{DBF5DC05-D3DB-4C6C-AE9B-53418F065350}" type="presParOf" srcId="{46DBACA5-6E3B-4F8B-8016-61F9DE3FD81D}" destId="{80D7A7E1-34C4-46F9-9530-5A821C5BFC06}" srcOrd="0" destOrd="0" presId="urn:microsoft.com/office/officeart/2005/8/layout/orgChart1"/>
    <dgm:cxn modelId="{7F12AB25-F9D9-427B-9C11-3C3780369C9C}" type="presParOf" srcId="{80D7A7E1-34C4-46F9-9530-5A821C5BFC06}" destId="{B176F427-AFAD-42A0-8218-DB9E722341BB}" srcOrd="0" destOrd="0" presId="urn:microsoft.com/office/officeart/2005/8/layout/orgChart1"/>
    <dgm:cxn modelId="{713901FC-9BCB-423C-AE23-B00CDD3295DB}" type="presParOf" srcId="{B176F427-AFAD-42A0-8218-DB9E722341BB}" destId="{B5925A2B-E1EC-4774-905D-5CD71DDBE0F7}" srcOrd="0" destOrd="0" presId="urn:microsoft.com/office/officeart/2005/8/layout/orgChart1"/>
    <dgm:cxn modelId="{13273FD7-09ED-4287-8811-F6ABD078ABA8}" type="presParOf" srcId="{B176F427-AFAD-42A0-8218-DB9E722341BB}" destId="{F8E7D202-A76A-4056-B120-6B88F99BFE1D}" srcOrd="1" destOrd="0" presId="urn:microsoft.com/office/officeart/2005/8/layout/orgChart1"/>
    <dgm:cxn modelId="{D3FDACA8-1ED7-4EA1-9EEB-C15BDC66703E}" type="presParOf" srcId="{80D7A7E1-34C4-46F9-9530-5A821C5BFC06}" destId="{B9896A45-82AA-44F6-9BCD-C55A8372F1B9}" srcOrd="1" destOrd="0" presId="urn:microsoft.com/office/officeart/2005/8/layout/orgChart1"/>
    <dgm:cxn modelId="{7730F9FD-2C20-4312-B94B-46BEACF55DD3}" type="presParOf" srcId="{B9896A45-82AA-44F6-9BCD-C55A8372F1B9}" destId="{0915D2CC-3DEC-4B5E-9F37-E1F7E24ABFF5}" srcOrd="0" destOrd="0" presId="urn:microsoft.com/office/officeart/2005/8/layout/orgChart1"/>
    <dgm:cxn modelId="{B79F961B-B1D0-452E-A130-1F3019DE61D2}" type="presParOf" srcId="{B9896A45-82AA-44F6-9BCD-C55A8372F1B9}" destId="{D7DF5F3F-248B-44A4-BD33-55AA9C35622F}" srcOrd="1" destOrd="0" presId="urn:microsoft.com/office/officeart/2005/8/layout/orgChart1"/>
    <dgm:cxn modelId="{4D3B428A-3291-4940-BF53-4B93F22883AA}" type="presParOf" srcId="{D7DF5F3F-248B-44A4-BD33-55AA9C35622F}" destId="{3D255CAB-4B55-4F04-93A1-AA111777FAD1}" srcOrd="0" destOrd="0" presId="urn:microsoft.com/office/officeart/2005/8/layout/orgChart1"/>
    <dgm:cxn modelId="{93747295-F79A-4222-9265-BE92E6340328}" type="presParOf" srcId="{3D255CAB-4B55-4F04-93A1-AA111777FAD1}" destId="{1D3A421E-9D89-4BD0-9580-5F01F8C90A92}" srcOrd="0" destOrd="0" presId="urn:microsoft.com/office/officeart/2005/8/layout/orgChart1"/>
    <dgm:cxn modelId="{AEABE99F-C4B4-4218-8B99-BA175BED7E5B}" type="presParOf" srcId="{3D255CAB-4B55-4F04-93A1-AA111777FAD1}" destId="{E4762915-ADCA-496C-901B-56803F2EA4CC}" srcOrd="1" destOrd="0" presId="urn:microsoft.com/office/officeart/2005/8/layout/orgChart1"/>
    <dgm:cxn modelId="{EADC87AE-55B4-457D-8104-D467234ABC25}" type="presParOf" srcId="{D7DF5F3F-248B-44A4-BD33-55AA9C35622F}" destId="{FB398E0A-D292-409D-AAB6-0DD22C75E56D}" srcOrd="1" destOrd="0" presId="urn:microsoft.com/office/officeart/2005/8/layout/orgChart1"/>
    <dgm:cxn modelId="{320F507B-72DE-4AA5-BB21-0403BE83AD8E}" type="presParOf" srcId="{D7DF5F3F-248B-44A4-BD33-55AA9C35622F}" destId="{0717700A-6885-4606-9448-2828614DF0DA}" srcOrd="2" destOrd="0" presId="urn:microsoft.com/office/officeart/2005/8/layout/orgChart1"/>
    <dgm:cxn modelId="{9399E1C9-9EBF-43D9-98C0-DCCF091B1339}" type="presParOf" srcId="{B9896A45-82AA-44F6-9BCD-C55A8372F1B9}" destId="{DC262DD0-06EB-412B-8DFA-F0FDE5DA85DE}" srcOrd="2" destOrd="0" presId="urn:microsoft.com/office/officeart/2005/8/layout/orgChart1"/>
    <dgm:cxn modelId="{1BADD1C8-6C53-4001-8D44-8F382B93E0E3}" type="presParOf" srcId="{B9896A45-82AA-44F6-9BCD-C55A8372F1B9}" destId="{A84A0E78-FB32-4393-B068-20F7ED798F60}" srcOrd="3" destOrd="0" presId="urn:microsoft.com/office/officeart/2005/8/layout/orgChart1"/>
    <dgm:cxn modelId="{49283F3E-1245-4F6B-ABD8-F58C3840F1E6}" type="presParOf" srcId="{A84A0E78-FB32-4393-B068-20F7ED798F60}" destId="{35BB91DA-25E1-4C36-B4FD-8CBF3CFB77A4}" srcOrd="0" destOrd="0" presId="urn:microsoft.com/office/officeart/2005/8/layout/orgChart1"/>
    <dgm:cxn modelId="{15EC9BFB-C90E-43C0-9E72-8B8B0F520855}" type="presParOf" srcId="{35BB91DA-25E1-4C36-B4FD-8CBF3CFB77A4}" destId="{35C408E2-FE8D-48C7-924A-B70D3F3978C2}" srcOrd="0" destOrd="0" presId="urn:microsoft.com/office/officeart/2005/8/layout/orgChart1"/>
    <dgm:cxn modelId="{7E679B1B-2A97-4947-8948-FBCBD7D89A1D}" type="presParOf" srcId="{35BB91DA-25E1-4C36-B4FD-8CBF3CFB77A4}" destId="{E09DCFFD-7245-4102-8167-6495A2548B20}" srcOrd="1" destOrd="0" presId="urn:microsoft.com/office/officeart/2005/8/layout/orgChart1"/>
    <dgm:cxn modelId="{AA09383E-A78F-4057-87D0-B2C14DAB0242}" type="presParOf" srcId="{A84A0E78-FB32-4393-B068-20F7ED798F60}" destId="{7A785E80-CB7E-474C-B65F-73A843B810B4}" srcOrd="1" destOrd="0" presId="urn:microsoft.com/office/officeart/2005/8/layout/orgChart1"/>
    <dgm:cxn modelId="{EF74F7C9-F0F2-4EB9-B6C5-7C789D4AEAB9}" type="presParOf" srcId="{A84A0E78-FB32-4393-B068-20F7ED798F60}" destId="{78DCA30B-EB3D-42B6-A863-73199F6408B1}" srcOrd="2" destOrd="0" presId="urn:microsoft.com/office/officeart/2005/8/layout/orgChart1"/>
    <dgm:cxn modelId="{EA116025-D463-4E3B-BEDE-26D3FE80BB3F}" type="presParOf" srcId="{B9896A45-82AA-44F6-9BCD-C55A8372F1B9}" destId="{C9531540-D7F8-4764-95DD-F6C6E5E4CD46}" srcOrd="4" destOrd="0" presId="urn:microsoft.com/office/officeart/2005/8/layout/orgChart1"/>
    <dgm:cxn modelId="{A476878E-D18E-4B9B-A69D-15C1AB0E685A}" type="presParOf" srcId="{B9896A45-82AA-44F6-9BCD-C55A8372F1B9}" destId="{15026F11-9A2E-403D-8A5F-EB5D56128261}" srcOrd="5" destOrd="0" presId="urn:microsoft.com/office/officeart/2005/8/layout/orgChart1"/>
    <dgm:cxn modelId="{1DE28C97-3C25-405E-98F0-A4933D9C2E84}" type="presParOf" srcId="{15026F11-9A2E-403D-8A5F-EB5D56128261}" destId="{0D08DC2F-8A8A-45D9-AB21-AEC71EC31E5F}" srcOrd="0" destOrd="0" presId="urn:microsoft.com/office/officeart/2005/8/layout/orgChart1"/>
    <dgm:cxn modelId="{4EA269E2-6D9D-49D7-88A5-E3BDF5E52C75}" type="presParOf" srcId="{0D08DC2F-8A8A-45D9-AB21-AEC71EC31E5F}" destId="{AECA5E0B-DD51-4345-A3D6-B4D5604B9C91}" srcOrd="0" destOrd="0" presId="urn:microsoft.com/office/officeart/2005/8/layout/orgChart1"/>
    <dgm:cxn modelId="{09B91F71-9214-4C9A-8CAA-C4DE3DE64A73}" type="presParOf" srcId="{0D08DC2F-8A8A-45D9-AB21-AEC71EC31E5F}" destId="{C7B235FC-E35F-470E-BEA8-7883E396FDE8}" srcOrd="1" destOrd="0" presId="urn:microsoft.com/office/officeart/2005/8/layout/orgChart1"/>
    <dgm:cxn modelId="{25000ACF-2C55-41F3-A5B3-F879685A3B7F}" type="presParOf" srcId="{15026F11-9A2E-403D-8A5F-EB5D56128261}" destId="{0FB45BF8-1A20-4154-90D9-1525AB87C3DF}" srcOrd="1" destOrd="0" presId="urn:microsoft.com/office/officeart/2005/8/layout/orgChart1"/>
    <dgm:cxn modelId="{C0664369-4239-4627-A786-47CF9F02E6BA}" type="presParOf" srcId="{15026F11-9A2E-403D-8A5F-EB5D56128261}" destId="{27665B93-4F37-445B-8ADE-EF5BFF9DC559}" srcOrd="2" destOrd="0" presId="urn:microsoft.com/office/officeart/2005/8/layout/orgChart1"/>
    <dgm:cxn modelId="{D3CD5EBE-2153-4B81-98F3-C40A7E52ACFC}" type="presParOf" srcId="{80D7A7E1-34C4-46F9-9530-5A821C5BFC06}" destId="{534C7DF5-05CD-4712-AB4E-6BD32ACD9A3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8E28A5-2E58-4696-9A69-B08A8EB3B7AB}">
      <dsp:nvSpPr>
        <dsp:cNvPr id="0" name=""/>
        <dsp:cNvSpPr/>
      </dsp:nvSpPr>
      <dsp:spPr>
        <a:xfrm>
          <a:off x="2824942" y="3942612"/>
          <a:ext cx="610339" cy="1146798"/>
        </a:xfrm>
        <a:custGeom>
          <a:avLst/>
          <a:gdLst/>
          <a:ahLst/>
          <a:cxnLst/>
          <a:rect l="0" t="0" r="0" b="0"/>
          <a:pathLst>
            <a:path>
              <a:moveTo>
                <a:pt x="610339" y="0"/>
              </a:moveTo>
              <a:lnTo>
                <a:pt x="610339" y="1146798"/>
              </a:lnTo>
              <a:lnTo>
                <a:pt x="0" y="11467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9C65E2-6441-423B-95B6-76432B77B00E}">
      <dsp:nvSpPr>
        <dsp:cNvPr id="0" name=""/>
        <dsp:cNvSpPr/>
      </dsp:nvSpPr>
      <dsp:spPr>
        <a:xfrm>
          <a:off x="3435281" y="3942612"/>
          <a:ext cx="1562160" cy="11289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28929"/>
              </a:lnTo>
              <a:lnTo>
                <a:pt x="1562160" y="112892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C18DCC-BC70-48C8-9854-F032A5560CB8}">
      <dsp:nvSpPr>
        <dsp:cNvPr id="0" name=""/>
        <dsp:cNvSpPr/>
      </dsp:nvSpPr>
      <dsp:spPr>
        <a:xfrm>
          <a:off x="4500445" y="2873632"/>
          <a:ext cx="1022157" cy="6903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022157" y="69030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A667A6-2748-434D-88E6-B30C066B1B87}">
      <dsp:nvSpPr>
        <dsp:cNvPr id="0" name=""/>
        <dsp:cNvSpPr/>
      </dsp:nvSpPr>
      <dsp:spPr>
        <a:xfrm>
          <a:off x="4500445" y="1131745"/>
          <a:ext cx="250936" cy="554253"/>
        </a:xfrm>
        <a:custGeom>
          <a:avLst/>
          <a:gdLst/>
          <a:ahLst/>
          <a:cxnLst/>
          <a:rect l="0" t="0" r="0" b="0"/>
          <a:pathLst>
            <a:path>
              <a:moveTo>
                <a:pt x="250936" y="0"/>
              </a:moveTo>
              <a:lnTo>
                <a:pt x="250936" y="452463"/>
              </a:lnTo>
              <a:lnTo>
                <a:pt x="0" y="452463"/>
              </a:lnTo>
              <a:lnTo>
                <a:pt x="0" y="5542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5057DD-F868-4684-8ADE-2649443D30E9}">
      <dsp:nvSpPr>
        <dsp:cNvPr id="0" name=""/>
        <dsp:cNvSpPr/>
      </dsp:nvSpPr>
      <dsp:spPr>
        <a:xfrm>
          <a:off x="2665728" y="0"/>
          <a:ext cx="4171308" cy="113174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مرحله یک: گرفتن نقش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این مرحله فرآیندی است که سرپرسرت برای آگاه شدن از مهارت ها و انگیزه های زیرردست وظایفی را به او محول می .کند</a:t>
          </a:r>
          <a:endParaRPr lang="en-US" sz="2000" kern="1200" dirty="0"/>
        </a:p>
      </dsp:txBody>
      <dsp:txXfrm>
        <a:off x="2665728" y="0"/>
        <a:ext cx="4171308" cy="1131745"/>
      </dsp:txXfrm>
    </dsp:sp>
    <dsp:sp modelId="{5A83BBE3-F27C-45A1-A63B-DE2844E6A6DA}">
      <dsp:nvSpPr>
        <dsp:cNvPr id="0" name=""/>
        <dsp:cNvSpPr/>
      </dsp:nvSpPr>
      <dsp:spPr>
        <a:xfrm>
          <a:off x="2425401" y="1685999"/>
          <a:ext cx="4150087" cy="11876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مرحله دو : پرورش نقش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فرآیندی توافقی است که در آن سرپرست و زیر دست برای وضوح بیشتر نقش منابعی را با یکدیگر مبادله می کنند.</a:t>
          </a:r>
          <a:endParaRPr lang="en-US" sz="2000" kern="1200" dirty="0"/>
        </a:p>
      </dsp:txBody>
      <dsp:txXfrm>
        <a:off x="2425401" y="1685999"/>
        <a:ext cx="4150087" cy="1187633"/>
      </dsp:txXfrm>
    </dsp:sp>
    <dsp:sp modelId="{57EC7A2A-8D7F-41F9-8FFC-D8008C2C352E}">
      <dsp:nvSpPr>
        <dsp:cNvPr id="0" name=""/>
        <dsp:cNvSpPr/>
      </dsp:nvSpPr>
      <dsp:spPr>
        <a:xfrm>
          <a:off x="1347960" y="3185265"/>
          <a:ext cx="4174643" cy="7573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مرحله سوم : جا افتاد نقش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در این مرحله از طریق آزمودن و توافق روی دو مرحله ی قبل نقش به طور کامل درک می شود.</a:t>
          </a:r>
          <a:endParaRPr lang="en-US" sz="2000" kern="1200" dirty="0"/>
        </a:p>
      </dsp:txBody>
      <dsp:txXfrm>
        <a:off x="1347960" y="3185265"/>
        <a:ext cx="4174643" cy="757347"/>
      </dsp:txXfrm>
    </dsp:sp>
    <dsp:sp modelId="{B93447E5-68A1-46B5-8389-200335C07291}">
      <dsp:nvSpPr>
        <dsp:cNvPr id="0" name=""/>
        <dsp:cNvSpPr/>
      </dsp:nvSpPr>
      <dsp:spPr>
        <a:xfrm>
          <a:off x="4997442" y="4451000"/>
          <a:ext cx="2376487" cy="12410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برون گروهی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اعتماد کم ، اختیار رسمی ، پاداش و حمایت کم ، انجام وظیفه ، براساس شرح شغل</a:t>
          </a:r>
          <a:endParaRPr lang="en-US" sz="2000" kern="1200" dirty="0"/>
        </a:p>
      </dsp:txBody>
      <dsp:txXfrm>
        <a:off x="4997442" y="4451000"/>
        <a:ext cx="2376487" cy="1241082"/>
      </dsp:txXfrm>
    </dsp:sp>
    <dsp:sp modelId="{4189E808-E260-46E0-8886-B56130D59A97}">
      <dsp:nvSpPr>
        <dsp:cNvPr id="0" name=""/>
        <dsp:cNvSpPr/>
      </dsp:nvSpPr>
      <dsp:spPr>
        <a:xfrm>
          <a:off x="761996" y="4571999"/>
          <a:ext cx="2062945" cy="10348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 درون گروهی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نفوذ متقابل ، پاداش ها و حمایت های زیاد </a:t>
          </a:r>
          <a:r>
            <a:rPr lang="fa-IR" sz="2000" kern="1200" smtClean="0"/>
            <a:t>، عمل آزادی در </a:t>
          </a:r>
          <a:r>
            <a:rPr lang="fa-IR" sz="2000" kern="1200" dirty="0" smtClean="0"/>
            <a:t>توسعه وظیفه</a:t>
          </a:r>
          <a:endParaRPr lang="en-US" sz="2000" kern="1200" dirty="0"/>
        </a:p>
      </dsp:txBody>
      <dsp:txXfrm>
        <a:off x="761996" y="4571999"/>
        <a:ext cx="2062945" cy="10348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CB55AC-7104-4722-B375-FB1944D1EC5F}">
      <dsp:nvSpPr>
        <dsp:cNvPr id="0" name=""/>
        <dsp:cNvSpPr/>
      </dsp:nvSpPr>
      <dsp:spPr>
        <a:xfrm>
          <a:off x="0" y="457197"/>
          <a:ext cx="2318630" cy="11593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/>
            <a:t>2 نکته مهم درباره نظریه برابری</a:t>
          </a:r>
          <a:endParaRPr lang="en-US" sz="2800" kern="1200" dirty="0"/>
        </a:p>
      </dsp:txBody>
      <dsp:txXfrm>
        <a:off x="33955" y="491152"/>
        <a:ext cx="2250720" cy="1091405"/>
      </dsp:txXfrm>
    </dsp:sp>
    <dsp:sp modelId="{1AB7CFC5-E82C-4F24-9318-4AA73D69068A}">
      <dsp:nvSpPr>
        <dsp:cNvPr id="0" name=""/>
        <dsp:cNvSpPr/>
      </dsp:nvSpPr>
      <dsp:spPr>
        <a:xfrm>
          <a:off x="231863" y="1616512"/>
          <a:ext cx="1965121" cy="5633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3346"/>
              </a:lnTo>
              <a:lnTo>
                <a:pt x="1965121" y="5633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66AE2B-C0B3-4CAD-BCF9-F322A42A0F26}">
      <dsp:nvSpPr>
        <dsp:cNvPr id="0" name=""/>
        <dsp:cNvSpPr/>
      </dsp:nvSpPr>
      <dsp:spPr>
        <a:xfrm>
          <a:off x="2196984" y="1600201"/>
          <a:ext cx="5194418" cy="11593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/>
            <a:t>اعتقاد به برابری و نابرابری درباره داده ها </a:t>
          </a:r>
          <a:r>
            <a:rPr lang="fa-IR" sz="2800" kern="1200" smtClean="0"/>
            <a:t>و ستاده </a:t>
          </a:r>
          <a:r>
            <a:rPr lang="fa-IR" sz="2800" kern="1200" dirty="0" smtClean="0"/>
            <a:t>ها مبتنی بر ادراک</a:t>
          </a:r>
          <a:endParaRPr lang="en-US" sz="2800" kern="1200" dirty="0"/>
        </a:p>
      </dsp:txBody>
      <dsp:txXfrm>
        <a:off x="2230939" y="1634156"/>
        <a:ext cx="5126508" cy="1091405"/>
      </dsp:txXfrm>
    </dsp:sp>
    <dsp:sp modelId="{0F5FEE82-83E8-4671-8A22-F2A2AB93645E}">
      <dsp:nvSpPr>
        <dsp:cNvPr id="0" name=""/>
        <dsp:cNvSpPr/>
      </dsp:nvSpPr>
      <dsp:spPr>
        <a:xfrm>
          <a:off x="231863" y="1616512"/>
          <a:ext cx="2054138" cy="17825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82539"/>
              </a:lnTo>
              <a:lnTo>
                <a:pt x="2054138" y="178253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E69514-ABB1-4BB6-828A-177A0D58AD2B}">
      <dsp:nvSpPr>
        <dsp:cNvPr id="0" name=""/>
        <dsp:cNvSpPr/>
      </dsp:nvSpPr>
      <dsp:spPr>
        <a:xfrm>
          <a:off x="2286001" y="2819395"/>
          <a:ext cx="5084330" cy="11593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/>
            <a:t>وجود مراجع مختلف از درک عدالت و بی عدالتی</a:t>
          </a:r>
          <a:endParaRPr lang="en-US" sz="2800" kern="1200" dirty="0"/>
        </a:p>
      </dsp:txBody>
      <dsp:txXfrm>
        <a:off x="2319956" y="2853350"/>
        <a:ext cx="5016420" cy="109140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531540-D7F8-4764-95DD-F6C6E5E4CD46}">
      <dsp:nvSpPr>
        <dsp:cNvPr id="0" name=""/>
        <dsp:cNvSpPr/>
      </dsp:nvSpPr>
      <dsp:spPr>
        <a:xfrm>
          <a:off x="4114800" y="1202996"/>
          <a:ext cx="2911251" cy="12974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4790"/>
              </a:lnTo>
              <a:lnTo>
                <a:pt x="2911251" y="1044790"/>
              </a:lnTo>
              <a:lnTo>
                <a:pt x="2911251" y="12974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262DD0-06EB-412B-8DFA-F0FDE5DA85DE}">
      <dsp:nvSpPr>
        <dsp:cNvPr id="0" name=""/>
        <dsp:cNvSpPr/>
      </dsp:nvSpPr>
      <dsp:spPr>
        <a:xfrm>
          <a:off x="4069080" y="1202996"/>
          <a:ext cx="91440" cy="129742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2974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15D2CC-3DEC-4B5E-9F37-E1F7E24ABFF5}">
      <dsp:nvSpPr>
        <dsp:cNvPr id="0" name=""/>
        <dsp:cNvSpPr/>
      </dsp:nvSpPr>
      <dsp:spPr>
        <a:xfrm>
          <a:off x="1203548" y="1202996"/>
          <a:ext cx="2911251" cy="1297420"/>
        </a:xfrm>
        <a:custGeom>
          <a:avLst/>
          <a:gdLst/>
          <a:ahLst/>
          <a:cxnLst/>
          <a:rect l="0" t="0" r="0" b="0"/>
          <a:pathLst>
            <a:path>
              <a:moveTo>
                <a:pt x="2911251" y="0"/>
              </a:moveTo>
              <a:lnTo>
                <a:pt x="2911251" y="1044790"/>
              </a:lnTo>
              <a:lnTo>
                <a:pt x="0" y="1044790"/>
              </a:lnTo>
              <a:lnTo>
                <a:pt x="0" y="12974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925A2B-E1EC-4774-905D-5CD71DDBE0F7}">
      <dsp:nvSpPr>
        <dsp:cNvPr id="0" name=""/>
        <dsp:cNvSpPr/>
      </dsp:nvSpPr>
      <dsp:spPr>
        <a:xfrm>
          <a:off x="1981201" y="0"/>
          <a:ext cx="4267196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kern="1200" dirty="0" smtClean="0"/>
            <a:t>3نتیجه مهم مربوط به هدف گذاری</a:t>
          </a:r>
          <a:endParaRPr lang="en-US" sz="3200" kern="1200" dirty="0"/>
        </a:p>
      </dsp:txBody>
      <dsp:txXfrm>
        <a:off x="1981201" y="0"/>
        <a:ext cx="4267196" cy="1202996"/>
      </dsp:txXfrm>
    </dsp:sp>
    <dsp:sp modelId="{1D3A421E-9D89-4BD0-9580-5F01F8C90A92}">
      <dsp:nvSpPr>
        <dsp:cNvPr id="0" name=""/>
        <dsp:cNvSpPr/>
      </dsp:nvSpPr>
      <dsp:spPr>
        <a:xfrm>
          <a:off x="552" y="2500416"/>
          <a:ext cx="2405992" cy="24525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kern="1200" dirty="0" smtClean="0">
              <a:solidFill>
                <a:srgbClr val="FF0000"/>
              </a:solidFill>
            </a:rPr>
            <a:t>مشارکت در هدف گذاری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kern="1200" dirty="0" smtClean="0"/>
            <a:t>اهدافی که به صورت مشارکتی تعیین می شوند موجب عملکرد بیشتری می شوند و مشارکت باعث افزایش رضایت کارکنان و وضوح نقش را در بر دارد.</a:t>
          </a:r>
          <a:endParaRPr lang="en-US" sz="2100" kern="1200" dirty="0"/>
        </a:p>
      </dsp:txBody>
      <dsp:txXfrm>
        <a:off x="552" y="2500416"/>
        <a:ext cx="2405992" cy="2452584"/>
      </dsp:txXfrm>
    </dsp:sp>
    <dsp:sp modelId="{35C408E2-FE8D-48C7-924A-B70D3F3978C2}">
      <dsp:nvSpPr>
        <dsp:cNvPr id="0" name=""/>
        <dsp:cNvSpPr/>
      </dsp:nvSpPr>
      <dsp:spPr>
        <a:xfrm>
          <a:off x="2911803" y="2500416"/>
          <a:ext cx="2405992" cy="18733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kern="1200" dirty="0" smtClean="0">
              <a:solidFill>
                <a:srgbClr val="FF0000"/>
              </a:solidFill>
            </a:rPr>
            <a:t>دشواری هدف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kern="1200" dirty="0" smtClean="0"/>
            <a:t>مهم ترین اهداف ، اهدافی مشکل اما قابل حصول اند.</a:t>
          </a:r>
          <a:endParaRPr lang="en-US" sz="2100" kern="1200" dirty="0"/>
        </a:p>
      </dsp:txBody>
      <dsp:txXfrm>
        <a:off x="2911803" y="2500416"/>
        <a:ext cx="2405992" cy="1873366"/>
      </dsp:txXfrm>
    </dsp:sp>
    <dsp:sp modelId="{AECA5E0B-DD51-4345-A3D6-B4D5604B9C91}">
      <dsp:nvSpPr>
        <dsp:cNvPr id="0" name=""/>
        <dsp:cNvSpPr/>
      </dsp:nvSpPr>
      <dsp:spPr>
        <a:xfrm>
          <a:off x="5823054" y="2500416"/>
          <a:ext cx="2405992" cy="21781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kern="1200" dirty="0" smtClean="0">
              <a:solidFill>
                <a:srgbClr val="FF0000"/>
              </a:solidFill>
            </a:rPr>
            <a:t>مشخص بودن هدف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kern="1200" dirty="0" smtClean="0"/>
            <a:t>تعیین اهداف مشخص موثرتر از تعیین اهداف کلی است</a:t>
          </a:r>
          <a:endParaRPr lang="en-US" sz="2100" kern="1200" dirty="0"/>
        </a:p>
      </dsp:txBody>
      <dsp:txXfrm>
        <a:off x="5823054" y="2500416"/>
        <a:ext cx="2405992" cy="21781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20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548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730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742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16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139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565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159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939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624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9644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5979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2164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9056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7382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3898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8489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562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2335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0988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1117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7371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7214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9421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938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6680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5974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3161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09825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7819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5395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2277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8295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070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58775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51775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4188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9680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3556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88126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26210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49269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52606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39166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90455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22361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67462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9599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60327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86509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18248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35901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02201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08534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477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46166-FCE8-4F49-886F-FED58565F55B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6D64D-4A9B-41FB-BE68-BE27D7100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64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46166-FCE8-4F49-886F-FED58565F55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6D64D-4A9B-41FB-BE68-BE27D71005A5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251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45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161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46166-FCE8-4F49-886F-FED58565F55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6D64D-4A9B-41FB-BE68-BE27D71005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529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13150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7200"/>
            <a:ext cx="7772400" cy="1470025"/>
          </a:xfrm>
        </p:spPr>
        <p:txBody>
          <a:bodyPr>
            <a:normAutofit/>
          </a:bodyPr>
          <a:lstStyle/>
          <a:p>
            <a:r>
              <a:rPr lang="fa-IR" sz="8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ارتباطات سازمان ها</a:t>
            </a:r>
            <a:endParaRPr lang="en-US" sz="8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019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00965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/>
              <a:t>جستجوی اطلاعات توسط تازه وارد:</a:t>
            </a:r>
            <a:endParaRPr lang="en-US" sz="32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295400" y="2209800"/>
            <a:ext cx="6553200" cy="3581400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دومین فرآیند ارتباطی انطباق تازه واردان در مرحله مواجهه انجام می شود. </a:t>
            </a:r>
          </a:p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«میلر» و «جابلین» کامل ترین مدل اطلاع یابی تازه وارد را در 7 شیوه جستجوی اطلاعات ارائه داده اند:</a:t>
            </a:r>
          </a:p>
          <a:p>
            <a:pPr algn="r"/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957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2680204"/>
              </p:ext>
            </p:extLst>
          </p:nvPr>
        </p:nvGraphicFramePr>
        <p:xfrm>
          <a:off x="457200" y="914400"/>
          <a:ext cx="8229600" cy="466344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6477000"/>
                <a:gridCol w="1752600"/>
              </a:tblGrid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شرح 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روش</a:t>
                      </a:r>
                      <a:endParaRPr lang="en-US" dirty="0"/>
                    </a:p>
                  </a:txBody>
                  <a:tcPr anchor="ctr"/>
                </a:tc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تازه وارد به طور مستقیم سوال می کند.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پرسش های روشن</a:t>
                      </a:r>
                      <a:endParaRPr lang="en-US" dirty="0"/>
                    </a:p>
                  </a:txBody>
                  <a:tcPr anchor="ctr"/>
                </a:tc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تازه وارد از طریق پرسش</a:t>
                      </a:r>
                      <a:r>
                        <a:rPr lang="fa-IR" baseline="0" dirty="0" smtClean="0"/>
                        <a:t> های تلویحی یا غیرمستقیم اطلاعات کسب می کند.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پرسش های غیرمستقیم</a:t>
                      </a:r>
                      <a:endParaRPr lang="en-US" dirty="0"/>
                    </a:p>
                  </a:txBody>
                  <a:tcPr anchor="ctr"/>
                </a:tc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تازه وارد از یک منبع ثانویه (همکار) اطلاعات</a:t>
                      </a:r>
                      <a:r>
                        <a:rPr lang="fa-IR" baseline="0" dirty="0" smtClean="0"/>
                        <a:t> کسب می کند.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اشخاص ثالث</a:t>
                      </a:r>
                      <a:endParaRPr lang="en-US" dirty="0"/>
                    </a:p>
                  </a:txBody>
                  <a:tcPr anchor="ctr"/>
                </a:tc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تازه وارد از طریق نقض قوانین سازمانی و بررسی</a:t>
                      </a:r>
                      <a:r>
                        <a:rPr lang="fa-IR" baseline="0" dirty="0" smtClean="0"/>
                        <a:t> عکس العمل ها اطلاعات کسب می کند.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آزمودن محدودیت ها</a:t>
                      </a:r>
                      <a:endParaRPr lang="en-US" dirty="0"/>
                    </a:p>
                  </a:txBody>
                  <a:tcPr anchor="ctr"/>
                </a:tc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تازه وارد بصورت سربسته و در قالب گفتگویی</a:t>
                      </a:r>
                      <a:r>
                        <a:rPr lang="fa-IR" baseline="0" dirty="0" smtClean="0"/>
                        <a:t> عادی سعی به کسب اطلاعات می کند.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گفتگوهای سربسته</a:t>
                      </a:r>
                      <a:endParaRPr lang="en-US" dirty="0"/>
                    </a:p>
                  </a:txBody>
                  <a:tcPr anchor="ctr"/>
                </a:tc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تازه وارد از</a:t>
                      </a:r>
                      <a:r>
                        <a:rPr lang="fa-IR" baseline="0" dirty="0" smtClean="0"/>
                        <a:t> طریق مشاهذه اطلاعات کسب می کند.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مشاهده</a:t>
                      </a:r>
                      <a:endParaRPr lang="en-US" dirty="0"/>
                    </a:p>
                  </a:txBody>
                  <a:tcPr anchor="ctr"/>
                </a:tc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تازه وارد از طریق مفهوم سازی از رفتار مشاهده شده گذشته اطلاعات</a:t>
                      </a:r>
                      <a:r>
                        <a:rPr lang="fa-IR" baseline="0" dirty="0" smtClean="0"/>
                        <a:t> کسب می کند.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نظارت</a:t>
                      </a:r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9723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00965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/>
              <a:t>فرآیندهای توسعه ی نقش:</a:t>
            </a:r>
            <a:endParaRPr lang="en-US" sz="32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295400" y="2232817"/>
            <a:ext cx="6553200" cy="3581400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آخرین فرآیند ارتباطی در این فصل می باشد. این فرآیند، فرآیندی است مداوم که در مرحله ی پیش از ورود جامعه پذیری آغاز می شود.</a:t>
            </a:r>
          </a:p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یکی از مدل های معروف در این فرآیند، نظریه ی تبادل «رهبر-عضوی» (           ) « جرج گرین » می باشد که شامل 3 مرحله است:</a:t>
            </a:r>
            <a:endParaRPr lang="en-US" sz="2400" dirty="0">
              <a:solidFill>
                <a:srgbClr val="000000"/>
              </a:solidFill>
            </a:endParaRPr>
          </a:p>
        </p:txBody>
      </p:sp>
      <p:pic>
        <p:nvPicPr>
          <p:cNvPr id="1026" name="Picture 2" descr="C:\Users\Albaloo\Desktop\Captur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809999"/>
            <a:ext cx="739775" cy="42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5588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5202469"/>
              </p:ext>
            </p:extLst>
          </p:nvPr>
        </p:nvGraphicFramePr>
        <p:xfrm>
          <a:off x="457200" y="304800"/>
          <a:ext cx="8229600" cy="617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2369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00965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/>
              <a:t>فرآیندهای کنترل عمکرد:</a:t>
            </a:r>
            <a:endParaRPr lang="en-US" sz="32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295400" y="2209800"/>
            <a:ext cx="6553200" cy="3581400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هماهنگی و کنترل رفتارهایی است که منجر به تحقق اهداف فردی و سازمانی می شود. در اینجا ابتدا دو نظریه انگیزش و سپس سه فرآیند مهم ارتباطی و کنترل عملکرد را مورد بررسی قرار می دهیم:</a:t>
            </a:r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428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228600"/>
            <a:ext cx="7772400" cy="100965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/>
              <a:t>نظریات انگیزش</a:t>
            </a:r>
            <a:endParaRPr lang="en-US" sz="32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066800" y="1143000"/>
            <a:ext cx="6934200" cy="1066800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fa-IR" sz="2400" dirty="0" smtClean="0">
                <a:solidFill>
                  <a:srgbClr val="000000"/>
                </a:solidFill>
                <a:latin typeface="Arabic Typesetting"/>
              </a:rPr>
              <a:t>١- نظریه انتظار : این نظریه توسط « ویکتوروروم » در سال 1964 مطرح شد. برای درک فهم این نظریه چند مفهوم مهم و سه معادله ضرب مورد بررسی قرار می گیرد:</a:t>
            </a:r>
          </a:p>
          <a:p>
            <a:pPr algn="r"/>
            <a:endParaRPr lang="en-US" sz="2400" dirty="0">
              <a:solidFill>
                <a:srgbClr val="00000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236321"/>
              </p:ext>
            </p:extLst>
          </p:nvPr>
        </p:nvGraphicFramePr>
        <p:xfrm>
          <a:off x="1676400" y="2819400"/>
          <a:ext cx="6096000" cy="257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48768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معادلات و مفاهیم اساسی نطریه انتظار</a:t>
                      </a:r>
                      <a:endParaRPr 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معادله 1</a:t>
                      </a:r>
                    </a:p>
                    <a:p>
                      <a:pPr algn="ctr"/>
                      <a:r>
                        <a:rPr lang="fa-IR" dirty="0" smtClean="0"/>
                        <a:t>معادله 2</a:t>
                      </a:r>
                    </a:p>
                    <a:p>
                      <a:pPr algn="ctr"/>
                      <a:r>
                        <a:rPr lang="fa-IR" dirty="0" smtClean="0"/>
                        <a:t>معادله 3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تلاش *</a:t>
                      </a:r>
                      <a:r>
                        <a:rPr lang="fa-IR" baseline="0" dirty="0" smtClean="0"/>
                        <a:t> توان = عملکرد</a:t>
                      </a:r>
                    </a:p>
                    <a:p>
                      <a:pPr algn="ctr"/>
                      <a:r>
                        <a:rPr lang="fa-IR" baseline="0" dirty="0" smtClean="0"/>
                        <a:t>= تلاش </a:t>
                      </a:r>
                      <a:r>
                        <a:rPr lang="en-US" dirty="0" smtClean="0"/>
                        <a:t>P(E-R)</a:t>
                      </a:r>
                      <a:r>
                        <a:rPr lang="en-US" baseline="0" dirty="0" smtClean="0"/>
                        <a:t> * V ( R )</a:t>
                      </a:r>
                      <a:endParaRPr lang="fa-IR" baseline="0" dirty="0" smtClean="0"/>
                    </a:p>
                    <a:p>
                      <a:pPr algn="ctr"/>
                      <a:r>
                        <a:rPr lang="en-US" baseline="0" dirty="0" smtClean="0"/>
                        <a:t>P(E-R) = P(E-P) * P(P-R)</a:t>
                      </a:r>
                      <a:endParaRPr 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P(E-R)</a:t>
                      </a:r>
                    </a:p>
                    <a:p>
                      <a:pPr algn="ctr"/>
                      <a:r>
                        <a:rPr lang="en-US" dirty="0" smtClean="0"/>
                        <a:t>P(E-P)</a:t>
                      </a:r>
                    </a:p>
                    <a:p>
                      <a:pPr algn="ctr"/>
                      <a:r>
                        <a:rPr lang="en-US" dirty="0" smtClean="0"/>
                        <a:t>P(P-R)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احتمال تلاش منجر به پاداش</a:t>
                      </a:r>
                    </a:p>
                    <a:p>
                      <a:pPr algn="ctr"/>
                      <a:r>
                        <a:rPr lang="fa-IR" dirty="0" smtClean="0"/>
                        <a:t>احتمال تلاش منجر به عملکرد</a:t>
                      </a:r>
                    </a:p>
                    <a:p>
                      <a:pPr algn="ctr"/>
                      <a:r>
                        <a:rPr lang="fa-IR" dirty="0" smtClean="0"/>
                        <a:t>احتمال عملکرد منجر به تلاش</a:t>
                      </a:r>
                      <a:endParaRPr 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V(R)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/>
                        <a:t>ارزش پاداش</a:t>
                      </a:r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9327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143000" y="457200"/>
            <a:ext cx="7162800" cy="5357017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٢- </a:t>
            </a:r>
            <a:r>
              <a:rPr lang="fa-IR" sz="2400" dirty="0">
                <a:solidFill>
                  <a:srgbClr val="000000"/>
                </a:solidFill>
              </a:rPr>
              <a:t>نظریه </a:t>
            </a:r>
            <a:r>
              <a:rPr lang="fa-IR" sz="2400" dirty="0" smtClean="0">
                <a:solidFill>
                  <a:srgbClr val="000000"/>
                </a:solidFill>
              </a:rPr>
              <a:t>برابری: این نظریه ابتدا توسط « جی.آدامز» در سال 1963 مطرح شد. در این نظریه افراد به این مسئله که چه چیزی به سازمان می آورند ( داده هایی مانند تحصیلات، تجربه، مهارت و آموزش ) و در مقابل آن چه پاداشی دریافت می کنند ( ستاده هایی مانند حقوق ، مزایا ، موقعیات و رضایت معنوی </a:t>
            </a:r>
            <a:r>
              <a:rPr lang="fa-IR" sz="2400" dirty="0">
                <a:solidFill>
                  <a:srgbClr val="000000"/>
                </a:solidFill>
              </a:rPr>
              <a:t>) توجه می </a:t>
            </a:r>
            <a:r>
              <a:rPr lang="fa-IR" sz="2400" dirty="0" smtClean="0">
                <a:solidFill>
                  <a:srgbClr val="000000"/>
                </a:solidFill>
              </a:rPr>
              <a:t>کنند. سپس افراد این نسبت </a:t>
            </a:r>
          </a:p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داده به ستاده را با نسبت داده و ستاده دیگران مقایسه می کنند.</a:t>
            </a:r>
          </a:p>
          <a:p>
            <a:pPr algn="r"/>
            <a:endParaRPr lang="fa-IR" sz="2400" dirty="0">
              <a:solidFill>
                <a:srgbClr val="000000"/>
              </a:solidFill>
            </a:endParaRPr>
          </a:p>
          <a:p>
            <a:pPr algn="r"/>
            <a:endParaRPr lang="en-US" sz="2400" dirty="0">
              <a:solidFill>
                <a:srgbClr val="000000"/>
              </a:solidFill>
            </a:endParaRPr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2651283869"/>
              </p:ext>
            </p:extLst>
          </p:nvPr>
        </p:nvGraphicFramePr>
        <p:xfrm>
          <a:off x="381000" y="2438400"/>
          <a:ext cx="76962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36373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Graphic spid="12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00965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/>
              <a:t>فرآیندهای ارتباطی کنترل عملکرد:</a:t>
            </a:r>
            <a:endParaRPr lang="en-US" sz="32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295400" y="2209800"/>
            <a:ext cx="6553200" cy="3581400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سه فرایند مهم در این زمینه وجود دارد:</a:t>
            </a:r>
          </a:p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1- فرآیندهای نفوذ سازمانی</a:t>
            </a:r>
          </a:p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2- فرآیندهای هدف گذاری</a:t>
            </a:r>
          </a:p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3- فرآیندهای بازخورد عملکرد</a:t>
            </a:r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39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00965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FF0000"/>
                </a:solidFill>
              </a:rPr>
              <a:t>1- فرآیندهای نفوذ سازمانی: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295400" y="2209800"/>
            <a:ext cx="6553200" cy="3581400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« کیز و کیس » نفوذ را « فرآیندی که ازطریق آن افراد به طور موفقیت آمیز دیگران را به تبعیت از عقاید ، پیشنهادها یا دستورات خود ترغیب می کند.» تعریف می کنند.</a:t>
            </a:r>
          </a:p>
          <a:p>
            <a:pPr algn="r"/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39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00965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/>
              <a:t>دلایل مطالعه نفوذ در سازمان:</a:t>
            </a:r>
            <a:endParaRPr lang="en-US" sz="32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295400" y="2209800"/>
            <a:ext cx="6553200" cy="3581400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1- نفوذ به عنوان یک عامل تغییر در سازمان ها به طور گسترده ای جانشین اختیار رسمی شده است.</a:t>
            </a:r>
          </a:p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2-در روابط افقی و به طرف بالا اغلب ضرورت نفوذ وجود دارد و اختیار رسمی پاسخگوی این نیاز نیست.</a:t>
            </a:r>
          </a:p>
          <a:p>
            <a:pPr algn="r"/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39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009650"/>
          </a:xfrm>
        </p:spPr>
        <p:txBody>
          <a:bodyPr>
            <a:normAutofit fontScale="90000"/>
          </a:bodyPr>
          <a:lstStyle/>
          <a:p>
            <a:pPr algn="r"/>
            <a:r>
              <a:rPr lang="fa-IR" sz="3200" dirty="0" smtClean="0"/>
              <a:t>7 راهبرد اصلی برای نفوذ در سرپرستان ، زیردستان و همکاران (نیس و اشمیت):</a:t>
            </a:r>
            <a:endParaRPr lang="en-US" sz="32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295400" y="2209800"/>
            <a:ext cx="6553200" cy="3581400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1-قاطعیت: کسب موافقت به شیوه های مهاجمی</a:t>
            </a:r>
          </a:p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2-معامله: پیشنهاد چیزی در مقابل موافقت طرف</a:t>
            </a:r>
          </a:p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3- ائتلاف: درخواست حمایت دیگران در جهت نفوذ خود </a:t>
            </a:r>
          </a:p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4- دوستانه: خوب نشان دادن خود در جهت هدف</a:t>
            </a:r>
          </a:p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5- قدرت بالاتر: تکیه بر کسب قدرت رئیس برای کسب توافق</a:t>
            </a:r>
          </a:p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6- ارائه دلیل: استدلال منطقی و عقلایی برای کسب توافق</a:t>
            </a:r>
          </a:p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7- مجازات: تهدید به تنبیه یا خودداری از پاداش</a:t>
            </a:r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39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009650"/>
          </a:xfrm>
        </p:spPr>
        <p:txBody>
          <a:bodyPr>
            <a:normAutofit/>
          </a:bodyPr>
          <a:lstStyle/>
          <a:p>
            <a:pPr algn="r"/>
            <a:r>
              <a:rPr lang="fa-IR" sz="4800" dirty="0" smtClean="0">
                <a:solidFill>
                  <a:schemeClr val="accent6">
                    <a:lumMod val="75000"/>
                  </a:schemeClr>
                </a:solidFill>
              </a:rPr>
              <a:t>نکات</a:t>
            </a:r>
            <a:endParaRPr lang="en-US" sz="4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295400" y="2209800"/>
            <a:ext cx="6553200" cy="3581400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1- استدلال و دلیل آوردن معمول تری شیوه نفوذ در سازمان است.</a:t>
            </a:r>
          </a:p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2- توضیح منطقی برای نفوذ بر رئیس یا همتایان است.</a:t>
            </a:r>
          </a:p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3- برای نفوذ بر زیردستان باید از نشان دادن اطمینان و حمایت و تفویض وظایف راهنماها یا اهداف استفاده کرد.</a:t>
            </a:r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39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00965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FF0000"/>
                </a:solidFill>
              </a:rPr>
              <a:t>2- فرآیندهای هدف گذاری: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295400" y="2209800"/>
            <a:ext cx="6553200" cy="3581400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rgbClr val="000000"/>
                </a:solidFill>
              </a:rPr>
              <a:t>این فرایند نخستین بار توسط « ادوین لاک» در سال 1968 مطرح شد و به عنوان ابزاری برای بهبود انگیزش و عملکرد کارکنان می باشد.</a:t>
            </a:r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39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1639686"/>
              </p:ext>
            </p:extLst>
          </p:nvPr>
        </p:nvGraphicFramePr>
        <p:xfrm>
          <a:off x="457200" y="381000"/>
          <a:ext cx="8229600" cy="5745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7639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934</Words>
  <Application>Microsoft Office PowerPoint</Application>
  <PresentationFormat>On-screen Show (4:3)</PresentationFormat>
  <Paragraphs>89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Office Theme</vt:lpstr>
      <vt:lpstr>1_Office Theme</vt:lpstr>
      <vt:lpstr>2_Office Theme</vt:lpstr>
      <vt:lpstr>3_Office Theme</vt:lpstr>
      <vt:lpstr>4_Office Theme</vt:lpstr>
      <vt:lpstr>بنام خدا</vt:lpstr>
      <vt:lpstr>ارتباطات سازمان ها</vt:lpstr>
      <vt:lpstr>جستجوی اطلاعات توسط تازه وارد:</vt:lpstr>
      <vt:lpstr>PowerPoint Presentation</vt:lpstr>
      <vt:lpstr>فرآیندهای توسعه ی نقش:</vt:lpstr>
      <vt:lpstr>PowerPoint Presentation</vt:lpstr>
      <vt:lpstr>فرآیندهای کنترل عمکرد:</vt:lpstr>
      <vt:lpstr>نظریات انگیزش</vt:lpstr>
      <vt:lpstr>PowerPoint Presentation</vt:lpstr>
      <vt:lpstr>فرآیندهای ارتباطی کنترل عملکرد:</vt:lpstr>
      <vt:lpstr>1- فرآیندهای نفوذ سازمانی:</vt:lpstr>
      <vt:lpstr>دلایل مطالعه نفوذ در سازمان:</vt:lpstr>
      <vt:lpstr>7 راهبرد اصلی برای نفوذ در سرپرستان ، زیردستان و همکاران (نیس و اشمیت):</vt:lpstr>
      <vt:lpstr>نکات</vt:lpstr>
      <vt:lpstr>2- فرآیندهای هدف گذاری:</vt:lpstr>
      <vt:lpstr>PowerPoint Presentation</vt:lpstr>
    </vt:vector>
  </TitlesOfParts>
  <Company>P30Download.com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ارتباطات سازمان ها</dc:title>
  <dc:creator>Albaloo</dc:creator>
  <cp:lastModifiedBy>Windows User</cp:lastModifiedBy>
  <cp:revision>19</cp:revision>
  <dcterms:created xsi:type="dcterms:W3CDTF">2016-11-08T17:04:23Z</dcterms:created>
  <dcterms:modified xsi:type="dcterms:W3CDTF">2020-05-21T15:15:43Z</dcterms:modified>
</cp:coreProperties>
</file>