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9"/>
  </p:notesMasterIdLst>
  <p:sldIdLst>
    <p:sldId id="295" r:id="rId2"/>
    <p:sldId id="256" r:id="rId3"/>
    <p:sldId id="257" r:id="rId4"/>
    <p:sldId id="258" r:id="rId5"/>
    <p:sldId id="259" r:id="rId6"/>
    <p:sldId id="264" r:id="rId7"/>
    <p:sldId id="260" r:id="rId8"/>
    <p:sldId id="261" r:id="rId9"/>
    <p:sldId id="294" r:id="rId10"/>
    <p:sldId id="274" r:id="rId11"/>
    <p:sldId id="293" r:id="rId12"/>
    <p:sldId id="262" r:id="rId13"/>
    <p:sldId id="263" r:id="rId14"/>
    <p:sldId id="265" r:id="rId15"/>
    <p:sldId id="268" r:id="rId16"/>
    <p:sldId id="269" r:id="rId17"/>
    <p:sldId id="292" r:id="rId18"/>
    <p:sldId id="266" r:id="rId19"/>
    <p:sldId id="270" r:id="rId20"/>
    <p:sldId id="279" r:id="rId21"/>
    <p:sldId id="271" r:id="rId22"/>
    <p:sldId id="291" r:id="rId23"/>
    <p:sldId id="289" r:id="rId24"/>
    <p:sldId id="288" r:id="rId25"/>
    <p:sldId id="290" r:id="rId26"/>
    <p:sldId id="272" r:id="rId27"/>
    <p:sldId id="273" r:id="rId28"/>
    <p:sldId id="275" r:id="rId29"/>
    <p:sldId id="278" r:id="rId30"/>
    <p:sldId id="280" r:id="rId31"/>
    <p:sldId id="282" r:id="rId32"/>
    <p:sldId id="281" r:id="rId33"/>
    <p:sldId id="284" r:id="rId34"/>
    <p:sldId id="283" r:id="rId35"/>
    <p:sldId id="285" r:id="rId36"/>
    <p:sldId id="286" r:id="rId37"/>
    <p:sldId id="28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7D26DE-5882-483D-BEB9-44E578B957B1}"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CE8C7630-7381-4980-9ED6-DB6253C793F9}">
      <dgm:prSet phldrT="[Text]" custT="1"/>
      <dgm:spPr/>
      <dgm:t>
        <a:bodyPr/>
        <a:lstStyle/>
        <a:p>
          <a:r>
            <a:rPr lang="fa-IR" sz="2800" dirty="0" smtClean="0">
              <a:cs typeface="B Mitra" pitchFamily="2" charset="-78"/>
            </a:rPr>
            <a:t>حوزه عملکرد ابزارهای پرداخت</a:t>
          </a:r>
          <a:endParaRPr lang="en-US" sz="2800" dirty="0">
            <a:cs typeface="B Mitra" pitchFamily="2" charset="-78"/>
          </a:endParaRPr>
        </a:p>
      </dgm:t>
    </dgm:pt>
    <dgm:pt modelId="{F5F9964A-72B1-4E0E-B55B-316403BCA1CC}" type="parTrans" cxnId="{697F2AE9-DB68-4CF2-8469-665DCAE74958}">
      <dgm:prSet/>
      <dgm:spPr/>
      <dgm:t>
        <a:bodyPr/>
        <a:lstStyle/>
        <a:p>
          <a:endParaRPr lang="en-US"/>
        </a:p>
      </dgm:t>
    </dgm:pt>
    <dgm:pt modelId="{29B68B4D-009B-4D0D-A38F-EA27A9599FA9}" type="sibTrans" cxnId="{697F2AE9-DB68-4CF2-8469-665DCAE74958}">
      <dgm:prSet/>
      <dgm:spPr/>
      <dgm:t>
        <a:bodyPr/>
        <a:lstStyle/>
        <a:p>
          <a:endParaRPr lang="en-US"/>
        </a:p>
      </dgm:t>
    </dgm:pt>
    <dgm:pt modelId="{01BA8F62-DABB-4CCD-B802-DDD09FA2AF2B}">
      <dgm:prSet phldrT="[Text]" custT="1"/>
      <dgm:spPr/>
      <dgm:t>
        <a:bodyPr/>
        <a:lstStyle/>
        <a:p>
          <a:r>
            <a:rPr lang="fa-IR" sz="2000" dirty="0" smtClean="0">
              <a:cs typeface="B Mitra" pitchFamily="2" charset="-78"/>
            </a:rPr>
            <a:t>عمل راوی را بیان می کنند.</a:t>
          </a:r>
          <a:endParaRPr lang="en-US" sz="2000" dirty="0">
            <a:cs typeface="B Mitra" pitchFamily="2" charset="-78"/>
          </a:endParaRPr>
        </a:p>
      </dgm:t>
    </dgm:pt>
    <dgm:pt modelId="{DF3C51B7-E48F-4174-A665-688F070DA3AA}" type="parTrans" cxnId="{5532A643-8633-4BDF-9E14-3B0588672BE7}">
      <dgm:prSet/>
      <dgm:spPr/>
      <dgm:t>
        <a:bodyPr/>
        <a:lstStyle/>
        <a:p>
          <a:endParaRPr lang="en-US"/>
        </a:p>
      </dgm:t>
    </dgm:pt>
    <dgm:pt modelId="{2EE601D1-B561-4A63-AEB1-E95A9642C989}" type="sibTrans" cxnId="{5532A643-8633-4BDF-9E14-3B0588672BE7}">
      <dgm:prSet/>
      <dgm:spPr/>
      <dgm:t>
        <a:bodyPr/>
        <a:lstStyle/>
        <a:p>
          <a:endParaRPr lang="en-US"/>
        </a:p>
      </dgm:t>
    </dgm:pt>
    <dgm:pt modelId="{07EEB6D5-442C-4696-BB01-CC1C24586397}">
      <dgm:prSet custT="1"/>
      <dgm:spPr/>
      <dgm:t>
        <a:bodyPr/>
        <a:lstStyle/>
        <a:p>
          <a:r>
            <a:rPr lang="fa-IR" sz="2000" dirty="0" smtClean="0">
              <a:cs typeface="B Mitra" pitchFamily="2" charset="-78"/>
            </a:rPr>
            <a:t>نسبت راوی را با جهان داستان تعیین می کند. </a:t>
          </a:r>
        </a:p>
        <a:p>
          <a:r>
            <a:rPr lang="fa-IR" sz="2000" dirty="0" smtClean="0">
              <a:cs typeface="B Mitra" pitchFamily="2" charset="-78"/>
            </a:rPr>
            <a:t>(حضور و غیاب نویسنده)</a:t>
          </a:r>
          <a:endParaRPr lang="en-US" sz="2000" dirty="0">
            <a:cs typeface="B Mitra" pitchFamily="2" charset="-78"/>
          </a:endParaRPr>
        </a:p>
      </dgm:t>
    </dgm:pt>
    <dgm:pt modelId="{CD77DCD9-F39F-47EB-B2C1-9F5E66B78228}" type="parTrans" cxnId="{CB5ACD81-7037-46A5-B96D-6E6E1AC2FCEF}">
      <dgm:prSet/>
      <dgm:spPr/>
      <dgm:t>
        <a:bodyPr/>
        <a:lstStyle/>
        <a:p>
          <a:endParaRPr lang="en-US"/>
        </a:p>
      </dgm:t>
    </dgm:pt>
    <dgm:pt modelId="{EF787C05-5363-4EA9-B92E-B545CDF16F2E}" type="sibTrans" cxnId="{CB5ACD81-7037-46A5-B96D-6E6E1AC2FCEF}">
      <dgm:prSet/>
      <dgm:spPr/>
      <dgm:t>
        <a:bodyPr/>
        <a:lstStyle/>
        <a:p>
          <a:endParaRPr lang="en-US"/>
        </a:p>
      </dgm:t>
    </dgm:pt>
    <dgm:pt modelId="{F826FDA4-2CA4-49EB-B4DA-D7C04D5A76D2}">
      <dgm:prSet custT="1"/>
      <dgm:spPr/>
      <dgm:t>
        <a:bodyPr/>
        <a:lstStyle/>
        <a:p>
          <a:r>
            <a:rPr lang="fa-IR" sz="2000" dirty="0" smtClean="0">
              <a:cs typeface="B Mitra" pitchFamily="2" charset="-78"/>
            </a:rPr>
            <a:t>فاصله خواننده را با داستان تنظیم می کند. </a:t>
          </a:r>
        </a:p>
        <a:p>
          <a:r>
            <a:rPr lang="fa-IR" sz="2000" dirty="0" smtClean="0">
              <a:cs typeface="B Mitra" pitchFamily="2" charset="-78"/>
            </a:rPr>
            <a:t>(گفتن یا نشان دادن)</a:t>
          </a:r>
          <a:endParaRPr lang="en-US" sz="2000" dirty="0">
            <a:cs typeface="B Mitra" pitchFamily="2" charset="-78"/>
          </a:endParaRPr>
        </a:p>
      </dgm:t>
    </dgm:pt>
    <dgm:pt modelId="{14FFE419-CA01-4AEF-9F9A-9080037FE219}" type="parTrans" cxnId="{4A1B65E3-9AA9-49AD-AA95-0960D2A721D0}">
      <dgm:prSet/>
      <dgm:spPr/>
      <dgm:t>
        <a:bodyPr/>
        <a:lstStyle/>
        <a:p>
          <a:endParaRPr lang="en-US"/>
        </a:p>
      </dgm:t>
    </dgm:pt>
    <dgm:pt modelId="{8744FC54-48A7-4562-88D1-7979C8A13CC7}" type="sibTrans" cxnId="{4A1B65E3-9AA9-49AD-AA95-0960D2A721D0}">
      <dgm:prSet/>
      <dgm:spPr/>
      <dgm:t>
        <a:bodyPr/>
        <a:lstStyle/>
        <a:p>
          <a:endParaRPr lang="en-US"/>
        </a:p>
      </dgm:t>
    </dgm:pt>
    <dgm:pt modelId="{7143C564-7325-4938-B923-1339CD4C330B}">
      <dgm:prSet custT="1"/>
      <dgm:spPr/>
      <dgm:t>
        <a:bodyPr/>
        <a:lstStyle/>
        <a:p>
          <a:r>
            <a:rPr lang="fa-IR" sz="2000" dirty="0" smtClean="0">
              <a:cs typeface="B Mitra" pitchFamily="2" charset="-78"/>
            </a:rPr>
            <a:t>سرعت روایت را کند یا تند می کند.</a:t>
          </a:r>
          <a:endParaRPr lang="en-US" sz="2000" dirty="0">
            <a:cs typeface="B Mitra" pitchFamily="2" charset="-78"/>
          </a:endParaRPr>
        </a:p>
      </dgm:t>
    </dgm:pt>
    <dgm:pt modelId="{4C68ACB5-5BAB-4819-8EEB-35B2BFE13234}" type="parTrans" cxnId="{A61C2EC3-7AE6-4C94-B9CA-CFA744A6E47D}">
      <dgm:prSet/>
      <dgm:spPr/>
      <dgm:t>
        <a:bodyPr/>
        <a:lstStyle/>
        <a:p>
          <a:endParaRPr lang="en-US"/>
        </a:p>
      </dgm:t>
    </dgm:pt>
    <dgm:pt modelId="{0DF4C34E-1EA2-45E0-ACEA-2B572C204F32}" type="sibTrans" cxnId="{A61C2EC3-7AE6-4C94-B9CA-CFA744A6E47D}">
      <dgm:prSet/>
      <dgm:spPr/>
      <dgm:t>
        <a:bodyPr/>
        <a:lstStyle/>
        <a:p>
          <a:endParaRPr lang="en-US"/>
        </a:p>
      </dgm:t>
    </dgm:pt>
    <dgm:pt modelId="{599C0372-2CEE-40EE-9777-8404D490DDB0}" type="pres">
      <dgm:prSet presAssocID="{627D26DE-5882-483D-BEB9-44E578B957B1}" presName="Name0" presStyleCnt="0">
        <dgm:presLayoutVars>
          <dgm:chPref val="1"/>
          <dgm:dir/>
          <dgm:animOne val="branch"/>
          <dgm:animLvl val="lvl"/>
          <dgm:resizeHandles val="exact"/>
        </dgm:presLayoutVars>
      </dgm:prSet>
      <dgm:spPr/>
      <dgm:t>
        <a:bodyPr/>
        <a:lstStyle/>
        <a:p>
          <a:endParaRPr lang="en-US"/>
        </a:p>
      </dgm:t>
    </dgm:pt>
    <dgm:pt modelId="{D551A643-BD30-4846-9CDC-93B6AF42A4A6}" type="pres">
      <dgm:prSet presAssocID="{CE8C7630-7381-4980-9ED6-DB6253C793F9}" presName="root1" presStyleCnt="0"/>
      <dgm:spPr/>
    </dgm:pt>
    <dgm:pt modelId="{636648E6-3DC0-4CA2-A434-62A988175F3C}" type="pres">
      <dgm:prSet presAssocID="{CE8C7630-7381-4980-9ED6-DB6253C793F9}" presName="LevelOneTextNode" presStyleLbl="node0" presStyleIdx="0" presStyleCnt="1">
        <dgm:presLayoutVars>
          <dgm:chPref val="3"/>
        </dgm:presLayoutVars>
      </dgm:prSet>
      <dgm:spPr/>
      <dgm:t>
        <a:bodyPr/>
        <a:lstStyle/>
        <a:p>
          <a:endParaRPr lang="en-US"/>
        </a:p>
      </dgm:t>
    </dgm:pt>
    <dgm:pt modelId="{43AD7ADA-F886-4503-8309-25FEFD8ECA4B}" type="pres">
      <dgm:prSet presAssocID="{CE8C7630-7381-4980-9ED6-DB6253C793F9}" presName="level2hierChild" presStyleCnt="0"/>
      <dgm:spPr/>
    </dgm:pt>
    <dgm:pt modelId="{3A7417D2-24F0-4E76-ABD3-267CFD3200D0}" type="pres">
      <dgm:prSet presAssocID="{DF3C51B7-E48F-4174-A665-688F070DA3AA}" presName="conn2-1" presStyleLbl="parChTrans1D2" presStyleIdx="0" presStyleCnt="4"/>
      <dgm:spPr/>
      <dgm:t>
        <a:bodyPr/>
        <a:lstStyle/>
        <a:p>
          <a:endParaRPr lang="en-US"/>
        </a:p>
      </dgm:t>
    </dgm:pt>
    <dgm:pt modelId="{7AE9860E-BD4B-4E4D-81DC-C263A1809EB6}" type="pres">
      <dgm:prSet presAssocID="{DF3C51B7-E48F-4174-A665-688F070DA3AA}" presName="connTx" presStyleLbl="parChTrans1D2" presStyleIdx="0" presStyleCnt="4"/>
      <dgm:spPr/>
      <dgm:t>
        <a:bodyPr/>
        <a:lstStyle/>
        <a:p>
          <a:endParaRPr lang="en-US"/>
        </a:p>
      </dgm:t>
    </dgm:pt>
    <dgm:pt modelId="{F4DE2239-5B43-429B-8C81-303F32560F78}" type="pres">
      <dgm:prSet presAssocID="{01BA8F62-DABB-4CCD-B802-DDD09FA2AF2B}" presName="root2" presStyleCnt="0"/>
      <dgm:spPr/>
    </dgm:pt>
    <dgm:pt modelId="{46A90AF6-075B-4B7A-BDA0-F73D7698B95B}" type="pres">
      <dgm:prSet presAssocID="{01BA8F62-DABB-4CCD-B802-DDD09FA2AF2B}" presName="LevelTwoTextNode" presStyleLbl="node2" presStyleIdx="0" presStyleCnt="4" custScaleX="189074">
        <dgm:presLayoutVars>
          <dgm:chPref val="3"/>
        </dgm:presLayoutVars>
      </dgm:prSet>
      <dgm:spPr/>
      <dgm:t>
        <a:bodyPr/>
        <a:lstStyle/>
        <a:p>
          <a:endParaRPr lang="en-US"/>
        </a:p>
      </dgm:t>
    </dgm:pt>
    <dgm:pt modelId="{CF8C6A94-5156-43BC-8033-71710EFDBA80}" type="pres">
      <dgm:prSet presAssocID="{01BA8F62-DABB-4CCD-B802-DDD09FA2AF2B}" presName="level3hierChild" presStyleCnt="0"/>
      <dgm:spPr/>
    </dgm:pt>
    <dgm:pt modelId="{EFB3B422-B712-4679-94FE-89698C1F261D}" type="pres">
      <dgm:prSet presAssocID="{CD77DCD9-F39F-47EB-B2C1-9F5E66B78228}" presName="conn2-1" presStyleLbl="parChTrans1D2" presStyleIdx="1" presStyleCnt="4"/>
      <dgm:spPr/>
      <dgm:t>
        <a:bodyPr/>
        <a:lstStyle/>
        <a:p>
          <a:endParaRPr lang="en-US"/>
        </a:p>
      </dgm:t>
    </dgm:pt>
    <dgm:pt modelId="{FEEC4373-2958-40B6-977D-9E99CB155A57}" type="pres">
      <dgm:prSet presAssocID="{CD77DCD9-F39F-47EB-B2C1-9F5E66B78228}" presName="connTx" presStyleLbl="parChTrans1D2" presStyleIdx="1" presStyleCnt="4"/>
      <dgm:spPr/>
      <dgm:t>
        <a:bodyPr/>
        <a:lstStyle/>
        <a:p>
          <a:endParaRPr lang="en-US"/>
        </a:p>
      </dgm:t>
    </dgm:pt>
    <dgm:pt modelId="{685B664D-6388-4576-8641-D1C9A2971878}" type="pres">
      <dgm:prSet presAssocID="{07EEB6D5-442C-4696-BB01-CC1C24586397}" presName="root2" presStyleCnt="0"/>
      <dgm:spPr/>
    </dgm:pt>
    <dgm:pt modelId="{92BDC7A8-7093-414A-AD1B-6ED441EF54C8}" type="pres">
      <dgm:prSet presAssocID="{07EEB6D5-442C-4696-BB01-CC1C24586397}" presName="LevelTwoTextNode" presStyleLbl="node2" presStyleIdx="1" presStyleCnt="4" custScaleX="189074">
        <dgm:presLayoutVars>
          <dgm:chPref val="3"/>
        </dgm:presLayoutVars>
      </dgm:prSet>
      <dgm:spPr/>
      <dgm:t>
        <a:bodyPr/>
        <a:lstStyle/>
        <a:p>
          <a:endParaRPr lang="en-US"/>
        </a:p>
      </dgm:t>
    </dgm:pt>
    <dgm:pt modelId="{915B7590-7D24-47EC-964F-2E0368C3F1C6}" type="pres">
      <dgm:prSet presAssocID="{07EEB6D5-442C-4696-BB01-CC1C24586397}" presName="level3hierChild" presStyleCnt="0"/>
      <dgm:spPr/>
    </dgm:pt>
    <dgm:pt modelId="{3F93F515-821C-4AF1-B242-F1DB82B62FCB}" type="pres">
      <dgm:prSet presAssocID="{14FFE419-CA01-4AEF-9F9A-9080037FE219}" presName="conn2-1" presStyleLbl="parChTrans1D2" presStyleIdx="2" presStyleCnt="4"/>
      <dgm:spPr/>
      <dgm:t>
        <a:bodyPr/>
        <a:lstStyle/>
        <a:p>
          <a:endParaRPr lang="en-US"/>
        </a:p>
      </dgm:t>
    </dgm:pt>
    <dgm:pt modelId="{BE068C57-96C3-44FA-B3CA-CF005254B681}" type="pres">
      <dgm:prSet presAssocID="{14FFE419-CA01-4AEF-9F9A-9080037FE219}" presName="connTx" presStyleLbl="parChTrans1D2" presStyleIdx="2" presStyleCnt="4"/>
      <dgm:spPr/>
      <dgm:t>
        <a:bodyPr/>
        <a:lstStyle/>
        <a:p>
          <a:endParaRPr lang="en-US"/>
        </a:p>
      </dgm:t>
    </dgm:pt>
    <dgm:pt modelId="{24FCFBA7-8E9D-44B9-811A-55850E972503}" type="pres">
      <dgm:prSet presAssocID="{F826FDA4-2CA4-49EB-B4DA-D7C04D5A76D2}" presName="root2" presStyleCnt="0"/>
      <dgm:spPr/>
    </dgm:pt>
    <dgm:pt modelId="{81C2A7ED-9457-4DA7-9035-A50F0D209537}" type="pres">
      <dgm:prSet presAssocID="{F826FDA4-2CA4-49EB-B4DA-D7C04D5A76D2}" presName="LevelTwoTextNode" presStyleLbl="node2" presStyleIdx="2" presStyleCnt="4" custScaleX="189139">
        <dgm:presLayoutVars>
          <dgm:chPref val="3"/>
        </dgm:presLayoutVars>
      </dgm:prSet>
      <dgm:spPr/>
      <dgm:t>
        <a:bodyPr/>
        <a:lstStyle/>
        <a:p>
          <a:endParaRPr lang="en-US"/>
        </a:p>
      </dgm:t>
    </dgm:pt>
    <dgm:pt modelId="{101F309E-D050-4F61-B83C-60B630BF3A76}" type="pres">
      <dgm:prSet presAssocID="{F826FDA4-2CA4-49EB-B4DA-D7C04D5A76D2}" presName="level3hierChild" presStyleCnt="0"/>
      <dgm:spPr/>
    </dgm:pt>
    <dgm:pt modelId="{53D3C900-FE94-48C8-8755-0829DA2FB5C1}" type="pres">
      <dgm:prSet presAssocID="{4C68ACB5-5BAB-4819-8EEB-35B2BFE13234}" presName="conn2-1" presStyleLbl="parChTrans1D2" presStyleIdx="3" presStyleCnt="4"/>
      <dgm:spPr/>
      <dgm:t>
        <a:bodyPr/>
        <a:lstStyle/>
        <a:p>
          <a:endParaRPr lang="en-US"/>
        </a:p>
      </dgm:t>
    </dgm:pt>
    <dgm:pt modelId="{2DC48677-46BE-450A-BB82-4CD48935E7CF}" type="pres">
      <dgm:prSet presAssocID="{4C68ACB5-5BAB-4819-8EEB-35B2BFE13234}" presName="connTx" presStyleLbl="parChTrans1D2" presStyleIdx="3" presStyleCnt="4"/>
      <dgm:spPr/>
      <dgm:t>
        <a:bodyPr/>
        <a:lstStyle/>
        <a:p>
          <a:endParaRPr lang="en-US"/>
        </a:p>
      </dgm:t>
    </dgm:pt>
    <dgm:pt modelId="{111D1831-9150-4385-A449-503CE265EFF4}" type="pres">
      <dgm:prSet presAssocID="{7143C564-7325-4938-B923-1339CD4C330B}" presName="root2" presStyleCnt="0"/>
      <dgm:spPr/>
    </dgm:pt>
    <dgm:pt modelId="{04632726-AD09-4C4B-B92E-CEEBBC972795}" type="pres">
      <dgm:prSet presAssocID="{7143C564-7325-4938-B923-1339CD4C330B}" presName="LevelTwoTextNode" presStyleLbl="node2" presStyleIdx="3" presStyleCnt="4" custScaleX="189139">
        <dgm:presLayoutVars>
          <dgm:chPref val="3"/>
        </dgm:presLayoutVars>
      </dgm:prSet>
      <dgm:spPr/>
      <dgm:t>
        <a:bodyPr/>
        <a:lstStyle/>
        <a:p>
          <a:endParaRPr lang="en-US"/>
        </a:p>
      </dgm:t>
    </dgm:pt>
    <dgm:pt modelId="{F16FB0F9-370B-400E-9CF6-7ADA2801DAC0}" type="pres">
      <dgm:prSet presAssocID="{7143C564-7325-4938-B923-1339CD4C330B}" presName="level3hierChild" presStyleCnt="0"/>
      <dgm:spPr/>
    </dgm:pt>
  </dgm:ptLst>
  <dgm:cxnLst>
    <dgm:cxn modelId="{CA25E7AE-99D4-4D26-80BD-0CD8EF6969D2}" type="presOf" srcId="{CD77DCD9-F39F-47EB-B2C1-9F5E66B78228}" destId="{FEEC4373-2958-40B6-977D-9E99CB155A57}" srcOrd="1" destOrd="0" presId="urn:microsoft.com/office/officeart/2008/layout/HorizontalMultiLevelHierarchy"/>
    <dgm:cxn modelId="{A61C2EC3-7AE6-4C94-B9CA-CFA744A6E47D}" srcId="{CE8C7630-7381-4980-9ED6-DB6253C793F9}" destId="{7143C564-7325-4938-B923-1339CD4C330B}" srcOrd="3" destOrd="0" parTransId="{4C68ACB5-5BAB-4819-8EEB-35B2BFE13234}" sibTransId="{0DF4C34E-1EA2-45E0-ACEA-2B572C204F32}"/>
    <dgm:cxn modelId="{5532A643-8633-4BDF-9E14-3B0588672BE7}" srcId="{CE8C7630-7381-4980-9ED6-DB6253C793F9}" destId="{01BA8F62-DABB-4CCD-B802-DDD09FA2AF2B}" srcOrd="0" destOrd="0" parTransId="{DF3C51B7-E48F-4174-A665-688F070DA3AA}" sibTransId="{2EE601D1-B561-4A63-AEB1-E95A9642C989}"/>
    <dgm:cxn modelId="{CB5ACD81-7037-46A5-B96D-6E6E1AC2FCEF}" srcId="{CE8C7630-7381-4980-9ED6-DB6253C793F9}" destId="{07EEB6D5-442C-4696-BB01-CC1C24586397}" srcOrd="1" destOrd="0" parTransId="{CD77DCD9-F39F-47EB-B2C1-9F5E66B78228}" sibTransId="{EF787C05-5363-4EA9-B92E-B545CDF16F2E}"/>
    <dgm:cxn modelId="{17DA1785-B21B-4990-A003-061158977BC4}" type="presOf" srcId="{07EEB6D5-442C-4696-BB01-CC1C24586397}" destId="{92BDC7A8-7093-414A-AD1B-6ED441EF54C8}" srcOrd="0" destOrd="0" presId="urn:microsoft.com/office/officeart/2008/layout/HorizontalMultiLevelHierarchy"/>
    <dgm:cxn modelId="{F74AEDE9-327D-4EB4-941A-4FA64C9ACD4B}" type="presOf" srcId="{627D26DE-5882-483D-BEB9-44E578B957B1}" destId="{599C0372-2CEE-40EE-9777-8404D490DDB0}" srcOrd="0" destOrd="0" presId="urn:microsoft.com/office/officeart/2008/layout/HorizontalMultiLevelHierarchy"/>
    <dgm:cxn modelId="{4A1B65E3-9AA9-49AD-AA95-0960D2A721D0}" srcId="{CE8C7630-7381-4980-9ED6-DB6253C793F9}" destId="{F826FDA4-2CA4-49EB-B4DA-D7C04D5A76D2}" srcOrd="2" destOrd="0" parTransId="{14FFE419-CA01-4AEF-9F9A-9080037FE219}" sibTransId="{8744FC54-48A7-4562-88D1-7979C8A13CC7}"/>
    <dgm:cxn modelId="{4889D1E4-435F-4E12-9335-2D810F87B473}" type="presOf" srcId="{DF3C51B7-E48F-4174-A665-688F070DA3AA}" destId="{3A7417D2-24F0-4E76-ABD3-267CFD3200D0}" srcOrd="0" destOrd="0" presId="urn:microsoft.com/office/officeart/2008/layout/HorizontalMultiLevelHierarchy"/>
    <dgm:cxn modelId="{33308072-CC62-4402-869C-4235C5683CAD}" type="presOf" srcId="{14FFE419-CA01-4AEF-9F9A-9080037FE219}" destId="{BE068C57-96C3-44FA-B3CA-CF005254B681}" srcOrd="1" destOrd="0" presId="urn:microsoft.com/office/officeart/2008/layout/HorizontalMultiLevelHierarchy"/>
    <dgm:cxn modelId="{44EC47B1-18BC-4E07-9EE4-23C1F7635C9C}" type="presOf" srcId="{4C68ACB5-5BAB-4819-8EEB-35B2BFE13234}" destId="{53D3C900-FE94-48C8-8755-0829DA2FB5C1}" srcOrd="0" destOrd="0" presId="urn:microsoft.com/office/officeart/2008/layout/HorizontalMultiLevelHierarchy"/>
    <dgm:cxn modelId="{B5075208-5586-4369-B28A-60ADCB0FC5E3}" type="presOf" srcId="{01BA8F62-DABB-4CCD-B802-DDD09FA2AF2B}" destId="{46A90AF6-075B-4B7A-BDA0-F73D7698B95B}" srcOrd="0" destOrd="0" presId="urn:microsoft.com/office/officeart/2008/layout/HorizontalMultiLevelHierarchy"/>
    <dgm:cxn modelId="{9B622038-78AB-4921-9C1F-9EEFB024C259}" type="presOf" srcId="{4C68ACB5-5BAB-4819-8EEB-35B2BFE13234}" destId="{2DC48677-46BE-450A-BB82-4CD48935E7CF}" srcOrd="1" destOrd="0" presId="urn:microsoft.com/office/officeart/2008/layout/HorizontalMultiLevelHierarchy"/>
    <dgm:cxn modelId="{AA76E8E3-563A-4B13-B0E7-931D857B17F6}" type="presOf" srcId="{7143C564-7325-4938-B923-1339CD4C330B}" destId="{04632726-AD09-4C4B-B92E-CEEBBC972795}" srcOrd="0" destOrd="0" presId="urn:microsoft.com/office/officeart/2008/layout/HorizontalMultiLevelHierarchy"/>
    <dgm:cxn modelId="{697F2AE9-DB68-4CF2-8469-665DCAE74958}" srcId="{627D26DE-5882-483D-BEB9-44E578B957B1}" destId="{CE8C7630-7381-4980-9ED6-DB6253C793F9}" srcOrd="0" destOrd="0" parTransId="{F5F9964A-72B1-4E0E-B55B-316403BCA1CC}" sibTransId="{29B68B4D-009B-4D0D-A38F-EA27A9599FA9}"/>
    <dgm:cxn modelId="{5A2312C5-FE00-4318-B06D-B465A9FDEB8F}" type="presOf" srcId="{14FFE419-CA01-4AEF-9F9A-9080037FE219}" destId="{3F93F515-821C-4AF1-B242-F1DB82B62FCB}" srcOrd="0" destOrd="0" presId="urn:microsoft.com/office/officeart/2008/layout/HorizontalMultiLevelHierarchy"/>
    <dgm:cxn modelId="{34C4CF81-05D2-4EFF-B414-6EC762ABBE95}" type="presOf" srcId="{CD77DCD9-F39F-47EB-B2C1-9F5E66B78228}" destId="{EFB3B422-B712-4679-94FE-89698C1F261D}" srcOrd="0" destOrd="0" presId="urn:microsoft.com/office/officeart/2008/layout/HorizontalMultiLevelHierarchy"/>
    <dgm:cxn modelId="{618FF095-F2FD-4C89-B7E0-0A190A34EC42}" type="presOf" srcId="{F826FDA4-2CA4-49EB-B4DA-D7C04D5A76D2}" destId="{81C2A7ED-9457-4DA7-9035-A50F0D209537}" srcOrd="0" destOrd="0" presId="urn:microsoft.com/office/officeart/2008/layout/HorizontalMultiLevelHierarchy"/>
    <dgm:cxn modelId="{7174E803-3B3B-4DB8-BEF1-AB73DD1C9435}" type="presOf" srcId="{CE8C7630-7381-4980-9ED6-DB6253C793F9}" destId="{636648E6-3DC0-4CA2-A434-62A988175F3C}" srcOrd="0" destOrd="0" presId="urn:microsoft.com/office/officeart/2008/layout/HorizontalMultiLevelHierarchy"/>
    <dgm:cxn modelId="{923AB9B6-CB4B-4365-ACCC-72209B7C4D8C}" type="presOf" srcId="{DF3C51B7-E48F-4174-A665-688F070DA3AA}" destId="{7AE9860E-BD4B-4E4D-81DC-C263A1809EB6}" srcOrd="1" destOrd="0" presId="urn:microsoft.com/office/officeart/2008/layout/HorizontalMultiLevelHierarchy"/>
    <dgm:cxn modelId="{3EB06121-B9B0-4BC3-B025-7995E9A6735E}" type="presParOf" srcId="{599C0372-2CEE-40EE-9777-8404D490DDB0}" destId="{D551A643-BD30-4846-9CDC-93B6AF42A4A6}" srcOrd="0" destOrd="0" presId="urn:microsoft.com/office/officeart/2008/layout/HorizontalMultiLevelHierarchy"/>
    <dgm:cxn modelId="{8E0A98B5-B642-43C0-8203-B7E55A2FC463}" type="presParOf" srcId="{D551A643-BD30-4846-9CDC-93B6AF42A4A6}" destId="{636648E6-3DC0-4CA2-A434-62A988175F3C}" srcOrd="0" destOrd="0" presId="urn:microsoft.com/office/officeart/2008/layout/HorizontalMultiLevelHierarchy"/>
    <dgm:cxn modelId="{595BA3FD-1BCE-45D8-B49D-3A84D10FB297}" type="presParOf" srcId="{D551A643-BD30-4846-9CDC-93B6AF42A4A6}" destId="{43AD7ADA-F886-4503-8309-25FEFD8ECA4B}" srcOrd="1" destOrd="0" presId="urn:microsoft.com/office/officeart/2008/layout/HorizontalMultiLevelHierarchy"/>
    <dgm:cxn modelId="{B5B708E6-22C4-496B-82DB-8A6904081D1B}" type="presParOf" srcId="{43AD7ADA-F886-4503-8309-25FEFD8ECA4B}" destId="{3A7417D2-24F0-4E76-ABD3-267CFD3200D0}" srcOrd="0" destOrd="0" presId="urn:microsoft.com/office/officeart/2008/layout/HorizontalMultiLevelHierarchy"/>
    <dgm:cxn modelId="{A19EC20E-4D6E-42C0-BE4B-DB52ECBA72E4}" type="presParOf" srcId="{3A7417D2-24F0-4E76-ABD3-267CFD3200D0}" destId="{7AE9860E-BD4B-4E4D-81DC-C263A1809EB6}" srcOrd="0" destOrd="0" presId="urn:microsoft.com/office/officeart/2008/layout/HorizontalMultiLevelHierarchy"/>
    <dgm:cxn modelId="{7B56E98E-DE9B-40C3-B675-00B298DAF20B}" type="presParOf" srcId="{43AD7ADA-F886-4503-8309-25FEFD8ECA4B}" destId="{F4DE2239-5B43-429B-8C81-303F32560F78}" srcOrd="1" destOrd="0" presId="urn:microsoft.com/office/officeart/2008/layout/HorizontalMultiLevelHierarchy"/>
    <dgm:cxn modelId="{368CF128-E49D-4DB5-9A76-E4717E6CA2C9}" type="presParOf" srcId="{F4DE2239-5B43-429B-8C81-303F32560F78}" destId="{46A90AF6-075B-4B7A-BDA0-F73D7698B95B}" srcOrd="0" destOrd="0" presId="urn:microsoft.com/office/officeart/2008/layout/HorizontalMultiLevelHierarchy"/>
    <dgm:cxn modelId="{AEFA0B1F-1539-4ECF-9ED1-72AED1114508}" type="presParOf" srcId="{F4DE2239-5B43-429B-8C81-303F32560F78}" destId="{CF8C6A94-5156-43BC-8033-71710EFDBA80}" srcOrd="1" destOrd="0" presId="urn:microsoft.com/office/officeart/2008/layout/HorizontalMultiLevelHierarchy"/>
    <dgm:cxn modelId="{68D5FD6D-CBD8-4541-B1FB-C9F6B12C34D0}" type="presParOf" srcId="{43AD7ADA-F886-4503-8309-25FEFD8ECA4B}" destId="{EFB3B422-B712-4679-94FE-89698C1F261D}" srcOrd="2" destOrd="0" presId="urn:microsoft.com/office/officeart/2008/layout/HorizontalMultiLevelHierarchy"/>
    <dgm:cxn modelId="{4E3FB7BE-B4DF-40D1-99D4-EAACCA76344C}" type="presParOf" srcId="{EFB3B422-B712-4679-94FE-89698C1F261D}" destId="{FEEC4373-2958-40B6-977D-9E99CB155A57}" srcOrd="0" destOrd="0" presId="urn:microsoft.com/office/officeart/2008/layout/HorizontalMultiLevelHierarchy"/>
    <dgm:cxn modelId="{4B4C865D-AA2E-4B6C-8E15-A3EE9DF5BABD}" type="presParOf" srcId="{43AD7ADA-F886-4503-8309-25FEFD8ECA4B}" destId="{685B664D-6388-4576-8641-D1C9A2971878}" srcOrd="3" destOrd="0" presId="urn:microsoft.com/office/officeart/2008/layout/HorizontalMultiLevelHierarchy"/>
    <dgm:cxn modelId="{853171C9-79FE-4AB6-9E8D-9F0D13751A2B}" type="presParOf" srcId="{685B664D-6388-4576-8641-D1C9A2971878}" destId="{92BDC7A8-7093-414A-AD1B-6ED441EF54C8}" srcOrd="0" destOrd="0" presId="urn:microsoft.com/office/officeart/2008/layout/HorizontalMultiLevelHierarchy"/>
    <dgm:cxn modelId="{57CA0572-0E61-496B-B247-485FF94E4FD6}" type="presParOf" srcId="{685B664D-6388-4576-8641-D1C9A2971878}" destId="{915B7590-7D24-47EC-964F-2E0368C3F1C6}" srcOrd="1" destOrd="0" presId="urn:microsoft.com/office/officeart/2008/layout/HorizontalMultiLevelHierarchy"/>
    <dgm:cxn modelId="{485E5977-B2A9-4B23-BB2C-0D70215AEE2A}" type="presParOf" srcId="{43AD7ADA-F886-4503-8309-25FEFD8ECA4B}" destId="{3F93F515-821C-4AF1-B242-F1DB82B62FCB}" srcOrd="4" destOrd="0" presId="urn:microsoft.com/office/officeart/2008/layout/HorizontalMultiLevelHierarchy"/>
    <dgm:cxn modelId="{D60194D6-F835-4D75-9F2D-972E4768313B}" type="presParOf" srcId="{3F93F515-821C-4AF1-B242-F1DB82B62FCB}" destId="{BE068C57-96C3-44FA-B3CA-CF005254B681}" srcOrd="0" destOrd="0" presId="urn:microsoft.com/office/officeart/2008/layout/HorizontalMultiLevelHierarchy"/>
    <dgm:cxn modelId="{BA075527-1632-4B91-B3EF-F48AC5810B42}" type="presParOf" srcId="{43AD7ADA-F886-4503-8309-25FEFD8ECA4B}" destId="{24FCFBA7-8E9D-44B9-811A-55850E972503}" srcOrd="5" destOrd="0" presId="urn:microsoft.com/office/officeart/2008/layout/HorizontalMultiLevelHierarchy"/>
    <dgm:cxn modelId="{E4882419-9AAD-4F31-81B8-F523DCA8FBA3}" type="presParOf" srcId="{24FCFBA7-8E9D-44B9-811A-55850E972503}" destId="{81C2A7ED-9457-4DA7-9035-A50F0D209537}" srcOrd="0" destOrd="0" presId="urn:microsoft.com/office/officeart/2008/layout/HorizontalMultiLevelHierarchy"/>
    <dgm:cxn modelId="{541F7052-2E5B-4213-B7CD-04C9032AD9EF}" type="presParOf" srcId="{24FCFBA7-8E9D-44B9-811A-55850E972503}" destId="{101F309E-D050-4F61-B83C-60B630BF3A76}" srcOrd="1" destOrd="0" presId="urn:microsoft.com/office/officeart/2008/layout/HorizontalMultiLevelHierarchy"/>
    <dgm:cxn modelId="{4F21A5F2-8328-4075-8A23-2FB07D409EC6}" type="presParOf" srcId="{43AD7ADA-F886-4503-8309-25FEFD8ECA4B}" destId="{53D3C900-FE94-48C8-8755-0829DA2FB5C1}" srcOrd="6" destOrd="0" presId="urn:microsoft.com/office/officeart/2008/layout/HorizontalMultiLevelHierarchy"/>
    <dgm:cxn modelId="{7EC06E84-B399-4E06-811B-E6542CCC3B5C}" type="presParOf" srcId="{53D3C900-FE94-48C8-8755-0829DA2FB5C1}" destId="{2DC48677-46BE-450A-BB82-4CD48935E7CF}" srcOrd="0" destOrd="0" presId="urn:microsoft.com/office/officeart/2008/layout/HorizontalMultiLevelHierarchy"/>
    <dgm:cxn modelId="{97F78605-C781-47A1-BB61-C85984F3DDA7}" type="presParOf" srcId="{43AD7ADA-F886-4503-8309-25FEFD8ECA4B}" destId="{111D1831-9150-4385-A449-503CE265EFF4}" srcOrd="7" destOrd="0" presId="urn:microsoft.com/office/officeart/2008/layout/HorizontalMultiLevelHierarchy"/>
    <dgm:cxn modelId="{A83AE95F-B3CE-409D-998D-889A56897E08}" type="presParOf" srcId="{111D1831-9150-4385-A449-503CE265EFF4}" destId="{04632726-AD09-4C4B-B92E-CEEBBC972795}" srcOrd="0" destOrd="0" presId="urn:microsoft.com/office/officeart/2008/layout/HorizontalMultiLevelHierarchy"/>
    <dgm:cxn modelId="{FE3F11A0-71E7-4488-9066-1596E57E4534}" type="presParOf" srcId="{111D1831-9150-4385-A449-503CE265EFF4}" destId="{F16FB0F9-370B-400E-9CF6-7ADA2801DAC0}"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EDBC24-C641-409F-AA06-A8C1753DCFF9}"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AD31D188-C84B-4322-AFC5-48A822534063}">
      <dgm:prSet phldrT="[Text]" custT="1"/>
      <dgm:spPr/>
      <dgm:t>
        <a:bodyPr/>
        <a:lstStyle/>
        <a:p>
          <a:pPr rtl="1"/>
          <a:r>
            <a:rPr lang="fa-IR" sz="1600" dirty="0" smtClean="0">
              <a:cs typeface="B Mitra" pitchFamily="2" charset="-78"/>
            </a:rPr>
            <a:t>واقعیت خارجی</a:t>
          </a:r>
          <a:endParaRPr lang="en-US" sz="1600" dirty="0">
            <a:cs typeface="B Mitra" pitchFamily="2" charset="-78"/>
          </a:endParaRPr>
        </a:p>
      </dgm:t>
    </dgm:pt>
    <dgm:pt modelId="{3354DB4A-19BE-4B70-A2A9-908552F1364A}" type="parTrans" cxnId="{1E029783-3552-4CFE-8E90-346C34E4FD07}">
      <dgm:prSet/>
      <dgm:spPr/>
      <dgm:t>
        <a:bodyPr/>
        <a:lstStyle/>
        <a:p>
          <a:endParaRPr lang="en-US"/>
        </a:p>
      </dgm:t>
    </dgm:pt>
    <dgm:pt modelId="{B5AAB51B-53B6-45D7-974C-BB114B15D6A3}" type="sibTrans" cxnId="{1E029783-3552-4CFE-8E90-346C34E4FD07}">
      <dgm:prSet/>
      <dgm:spPr/>
      <dgm:t>
        <a:bodyPr/>
        <a:lstStyle/>
        <a:p>
          <a:endParaRPr lang="en-US"/>
        </a:p>
      </dgm:t>
    </dgm:pt>
    <dgm:pt modelId="{97C33363-64CD-4311-B313-042890D90850}">
      <dgm:prSet phldrT="[Text]" custT="1"/>
      <dgm:spPr/>
      <dgm:t>
        <a:bodyPr/>
        <a:lstStyle/>
        <a:p>
          <a:pPr rtl="1"/>
          <a:r>
            <a:rPr lang="fa-IR" sz="1600" dirty="0" smtClean="0">
              <a:cs typeface="B Mitra" pitchFamily="2" charset="-78"/>
            </a:rPr>
            <a:t>مواجهه داستان نویس با واقعیت خارجی و تجربه ان به عنوان ماده خام روایت داستانی.</a:t>
          </a:r>
          <a:endParaRPr lang="en-US" sz="1600" dirty="0">
            <a:cs typeface="B Mitra" pitchFamily="2" charset="-78"/>
          </a:endParaRPr>
        </a:p>
      </dgm:t>
    </dgm:pt>
    <dgm:pt modelId="{B39DBC44-01FA-4BBF-8739-D74FAAC64786}" type="parTrans" cxnId="{825ACCCB-BDDD-46EE-B8B9-0032F73FCED3}">
      <dgm:prSet/>
      <dgm:spPr/>
      <dgm:t>
        <a:bodyPr/>
        <a:lstStyle/>
        <a:p>
          <a:endParaRPr lang="en-US"/>
        </a:p>
      </dgm:t>
    </dgm:pt>
    <dgm:pt modelId="{8BBA67F6-8371-4B3F-AAAF-8301DB7C4964}" type="sibTrans" cxnId="{825ACCCB-BDDD-46EE-B8B9-0032F73FCED3}">
      <dgm:prSet/>
      <dgm:spPr/>
      <dgm:t>
        <a:bodyPr/>
        <a:lstStyle/>
        <a:p>
          <a:endParaRPr lang="en-US"/>
        </a:p>
      </dgm:t>
    </dgm:pt>
    <dgm:pt modelId="{55AE1F21-FDF1-4D78-BB39-CE21D31A5AAB}">
      <dgm:prSet phldrT="[Text]" custT="1"/>
      <dgm:spPr/>
      <dgm:t>
        <a:bodyPr/>
        <a:lstStyle/>
        <a:p>
          <a:pPr rtl="1"/>
          <a:r>
            <a:rPr lang="fa-IR" sz="1600" dirty="0" smtClean="0">
              <a:cs typeface="B Mitra" pitchFamily="2" charset="-78"/>
            </a:rPr>
            <a:t>جهان داستانی ذهنی</a:t>
          </a:r>
          <a:endParaRPr lang="en-US" sz="1600" dirty="0">
            <a:cs typeface="B Mitra" pitchFamily="2" charset="-78"/>
          </a:endParaRPr>
        </a:p>
      </dgm:t>
    </dgm:pt>
    <dgm:pt modelId="{C329672B-31EF-413A-8901-7C6BE6BA1C70}" type="parTrans" cxnId="{78A6F083-F795-4F0C-A823-AB6495A13432}">
      <dgm:prSet/>
      <dgm:spPr/>
      <dgm:t>
        <a:bodyPr/>
        <a:lstStyle/>
        <a:p>
          <a:endParaRPr lang="en-US"/>
        </a:p>
      </dgm:t>
    </dgm:pt>
    <dgm:pt modelId="{0B9729E9-3A1E-4807-ABAB-FF01BC680CE4}" type="sibTrans" cxnId="{78A6F083-F795-4F0C-A823-AB6495A13432}">
      <dgm:prSet/>
      <dgm:spPr/>
      <dgm:t>
        <a:bodyPr/>
        <a:lstStyle/>
        <a:p>
          <a:endParaRPr lang="en-US"/>
        </a:p>
      </dgm:t>
    </dgm:pt>
    <dgm:pt modelId="{42A898D9-1F76-4098-9128-4F1284B28134}">
      <dgm:prSet phldrT="[Text]" custT="1"/>
      <dgm:spPr/>
      <dgm:t>
        <a:bodyPr/>
        <a:lstStyle/>
        <a:p>
          <a:pPr rtl="1"/>
          <a:r>
            <a:rPr lang="fa-IR" sz="1600" dirty="0" smtClean="0">
              <a:cs typeface="B Mitra" pitchFamily="2" charset="-78"/>
            </a:rPr>
            <a:t>طراحی قصه داستان</a:t>
          </a:r>
          <a:endParaRPr lang="en-US" sz="1600" dirty="0">
            <a:cs typeface="B Mitra" pitchFamily="2" charset="-78"/>
          </a:endParaRPr>
        </a:p>
      </dgm:t>
    </dgm:pt>
    <dgm:pt modelId="{71F0E244-CFED-427A-B362-8FC0C27E1549}" type="parTrans" cxnId="{04059BC2-A247-4F7C-A9B7-373FB982BCF7}">
      <dgm:prSet/>
      <dgm:spPr/>
      <dgm:t>
        <a:bodyPr/>
        <a:lstStyle/>
        <a:p>
          <a:endParaRPr lang="en-US"/>
        </a:p>
      </dgm:t>
    </dgm:pt>
    <dgm:pt modelId="{F524DE1B-7463-4917-870B-FA0A92B8511E}" type="sibTrans" cxnId="{04059BC2-A247-4F7C-A9B7-373FB982BCF7}">
      <dgm:prSet/>
      <dgm:spPr/>
      <dgm:t>
        <a:bodyPr/>
        <a:lstStyle/>
        <a:p>
          <a:endParaRPr lang="en-US"/>
        </a:p>
      </dgm:t>
    </dgm:pt>
    <dgm:pt modelId="{131430A2-E7E2-4563-B0DD-688DA8CF1AC1}">
      <dgm:prSet phldrT="[Text]" custT="1"/>
      <dgm:spPr/>
      <dgm:t>
        <a:bodyPr/>
        <a:lstStyle/>
        <a:p>
          <a:pPr rtl="1"/>
          <a:r>
            <a:rPr lang="fa-IR" sz="1600" dirty="0" smtClean="0">
              <a:cs typeface="B Mitra" pitchFamily="2" charset="-78"/>
            </a:rPr>
            <a:t>یافتن خطی مشخص در جهان داستان بر اساس شخصیت مشخص و وقایع معین در طول زمانی محدود.</a:t>
          </a:r>
          <a:endParaRPr lang="en-US" sz="1600" dirty="0">
            <a:cs typeface="B Mitra" pitchFamily="2" charset="-78"/>
          </a:endParaRPr>
        </a:p>
      </dgm:t>
    </dgm:pt>
    <dgm:pt modelId="{11474EE2-97DC-4C67-AAE8-406C36E87781}" type="parTrans" cxnId="{DBC7FD84-8C2B-460A-9613-37A509223BCE}">
      <dgm:prSet/>
      <dgm:spPr/>
      <dgm:t>
        <a:bodyPr/>
        <a:lstStyle/>
        <a:p>
          <a:endParaRPr lang="en-US"/>
        </a:p>
      </dgm:t>
    </dgm:pt>
    <dgm:pt modelId="{D5F49A9C-C258-4304-B0C8-70B326C1A07E}" type="sibTrans" cxnId="{DBC7FD84-8C2B-460A-9613-37A509223BCE}">
      <dgm:prSet/>
      <dgm:spPr/>
      <dgm:t>
        <a:bodyPr/>
        <a:lstStyle/>
        <a:p>
          <a:endParaRPr lang="en-US"/>
        </a:p>
      </dgm:t>
    </dgm:pt>
    <dgm:pt modelId="{DF2A829B-CE90-47E3-96C7-2F6B26761F00}">
      <dgm:prSet phldrT="[Text]" custT="1"/>
      <dgm:spPr/>
      <dgm:t>
        <a:bodyPr/>
        <a:lstStyle/>
        <a:p>
          <a:pPr rtl="1"/>
          <a:r>
            <a:rPr lang="fa-IR" sz="1600" dirty="0" smtClean="0">
              <a:cs typeface="B Mitra" pitchFamily="2" charset="-78"/>
            </a:rPr>
            <a:t>تصور جهان داستان با اشخاص زنده در موقعیت های مشخص و مکان و دوره زمانی معین.</a:t>
          </a:r>
          <a:endParaRPr lang="en-US" sz="1600" dirty="0">
            <a:cs typeface="B Mitra" pitchFamily="2" charset="-78"/>
          </a:endParaRPr>
        </a:p>
      </dgm:t>
    </dgm:pt>
    <dgm:pt modelId="{0B16B01D-F4FE-4E41-A305-6A4A1B204CEF}" type="sibTrans" cxnId="{1C1BAD2E-75C0-490D-9AA7-1869C8160462}">
      <dgm:prSet/>
      <dgm:spPr/>
      <dgm:t>
        <a:bodyPr/>
        <a:lstStyle/>
        <a:p>
          <a:endParaRPr lang="en-US"/>
        </a:p>
      </dgm:t>
    </dgm:pt>
    <dgm:pt modelId="{246052C2-DCD7-426E-8F2B-84894CEF4FF3}" type="parTrans" cxnId="{1C1BAD2E-75C0-490D-9AA7-1869C8160462}">
      <dgm:prSet/>
      <dgm:spPr/>
      <dgm:t>
        <a:bodyPr/>
        <a:lstStyle/>
        <a:p>
          <a:endParaRPr lang="en-US"/>
        </a:p>
      </dgm:t>
    </dgm:pt>
    <dgm:pt modelId="{22EA828D-EDA8-4DCC-8E6E-8A419F62DD72}">
      <dgm:prSet custT="1"/>
      <dgm:spPr/>
      <dgm:t>
        <a:bodyPr/>
        <a:lstStyle/>
        <a:p>
          <a:pPr algn="just" rtl="1"/>
          <a:r>
            <a:rPr lang="fa-IR" sz="1600" dirty="0" smtClean="0">
              <a:cs typeface="B Mitra" pitchFamily="2" charset="-78"/>
            </a:rPr>
            <a:t>روایت</a:t>
          </a:r>
        </a:p>
        <a:p>
          <a:pPr algn="just" rtl="1"/>
          <a:r>
            <a:rPr lang="fa-IR" sz="1600" dirty="0" smtClean="0">
              <a:cs typeface="B Mitra" pitchFamily="2" charset="-78"/>
            </a:rPr>
            <a:t>انتخاب عناصر و امور مشخص در جهان داستان (چیزهایی که باید در داستان روایت شوند)</a:t>
          </a:r>
          <a:endParaRPr lang="en-US" sz="1600" dirty="0">
            <a:cs typeface="B Mitra" pitchFamily="2" charset="-78"/>
          </a:endParaRPr>
        </a:p>
      </dgm:t>
    </dgm:pt>
    <dgm:pt modelId="{D55E99C4-F09B-4923-92F2-7D66E5C10485}" type="parTrans" cxnId="{8EA714A0-57BD-45DC-9324-6C2EC2C00CF4}">
      <dgm:prSet/>
      <dgm:spPr/>
      <dgm:t>
        <a:bodyPr/>
        <a:lstStyle/>
        <a:p>
          <a:endParaRPr lang="en-US"/>
        </a:p>
      </dgm:t>
    </dgm:pt>
    <dgm:pt modelId="{3BCB6FF7-C0EB-41C7-9904-27EE746189D3}" type="sibTrans" cxnId="{8EA714A0-57BD-45DC-9324-6C2EC2C00CF4}">
      <dgm:prSet/>
      <dgm:spPr/>
      <dgm:t>
        <a:bodyPr/>
        <a:lstStyle/>
        <a:p>
          <a:endParaRPr lang="en-US"/>
        </a:p>
      </dgm:t>
    </dgm:pt>
    <dgm:pt modelId="{E257EBD7-4225-4ED4-BAEA-2AE9D8BFB48E}">
      <dgm:prSet custT="1"/>
      <dgm:spPr/>
      <dgm:t>
        <a:bodyPr/>
        <a:lstStyle/>
        <a:p>
          <a:pPr algn="just" rtl="1"/>
          <a:r>
            <a:rPr lang="fa-IR" sz="1600" dirty="0" smtClean="0">
              <a:cs typeface="B Mitra" pitchFamily="2" charset="-78"/>
            </a:rPr>
            <a:t>ابزارهای روایی</a:t>
          </a:r>
        </a:p>
        <a:p>
          <a:pPr algn="just" rtl="1"/>
          <a:r>
            <a:rPr lang="fa-IR" sz="1600" dirty="0" smtClean="0">
              <a:cs typeface="B Mitra" pitchFamily="2" charset="-78"/>
            </a:rPr>
            <a:t>انچه انتخاب شده است با کدامیک از ابزارها روایت شود؟ به چه میزان روایت شود؟ در چه ترکیبی روایت شود؟</a:t>
          </a:r>
          <a:endParaRPr lang="en-US" sz="1600" dirty="0">
            <a:cs typeface="B Mitra" pitchFamily="2" charset="-78"/>
          </a:endParaRPr>
        </a:p>
      </dgm:t>
    </dgm:pt>
    <dgm:pt modelId="{57E9C84E-1A9B-4034-91C9-E6F43BD8EBE0}" type="parTrans" cxnId="{42D03A96-CDD5-4B50-A299-28DED779AD7B}">
      <dgm:prSet/>
      <dgm:spPr/>
      <dgm:t>
        <a:bodyPr/>
        <a:lstStyle/>
        <a:p>
          <a:endParaRPr lang="en-US"/>
        </a:p>
      </dgm:t>
    </dgm:pt>
    <dgm:pt modelId="{8EE1AAD1-0109-4CBF-8740-835B9FAD23F2}" type="sibTrans" cxnId="{42D03A96-CDD5-4B50-A299-28DED779AD7B}">
      <dgm:prSet/>
      <dgm:spPr/>
      <dgm:t>
        <a:bodyPr/>
        <a:lstStyle/>
        <a:p>
          <a:endParaRPr lang="en-US"/>
        </a:p>
      </dgm:t>
    </dgm:pt>
    <dgm:pt modelId="{8D5EA7BB-F536-4990-808A-78F8FE048529}" type="pres">
      <dgm:prSet presAssocID="{85EDBC24-C641-409F-AA06-A8C1753DCFF9}" presName="outerComposite" presStyleCnt="0">
        <dgm:presLayoutVars>
          <dgm:chMax val="5"/>
          <dgm:dir/>
          <dgm:resizeHandles val="exact"/>
        </dgm:presLayoutVars>
      </dgm:prSet>
      <dgm:spPr/>
      <dgm:t>
        <a:bodyPr/>
        <a:lstStyle/>
        <a:p>
          <a:endParaRPr lang="en-US"/>
        </a:p>
      </dgm:t>
    </dgm:pt>
    <dgm:pt modelId="{934E9478-3229-4D17-89E8-F605E23F1FD0}" type="pres">
      <dgm:prSet presAssocID="{85EDBC24-C641-409F-AA06-A8C1753DCFF9}" presName="dummyMaxCanvas" presStyleCnt="0">
        <dgm:presLayoutVars/>
      </dgm:prSet>
      <dgm:spPr/>
    </dgm:pt>
    <dgm:pt modelId="{21B7BE3B-4453-409B-A8E6-08902E55A6C7}" type="pres">
      <dgm:prSet presAssocID="{85EDBC24-C641-409F-AA06-A8C1753DCFF9}" presName="FiveNodes_1" presStyleLbl="node1" presStyleIdx="0" presStyleCnt="5">
        <dgm:presLayoutVars>
          <dgm:bulletEnabled val="1"/>
        </dgm:presLayoutVars>
      </dgm:prSet>
      <dgm:spPr/>
      <dgm:t>
        <a:bodyPr/>
        <a:lstStyle/>
        <a:p>
          <a:endParaRPr lang="en-US"/>
        </a:p>
      </dgm:t>
    </dgm:pt>
    <dgm:pt modelId="{EB16844D-DBEC-4FB2-B1C5-46912157079B}" type="pres">
      <dgm:prSet presAssocID="{85EDBC24-C641-409F-AA06-A8C1753DCFF9}" presName="FiveNodes_2" presStyleLbl="node1" presStyleIdx="1" presStyleCnt="5">
        <dgm:presLayoutVars>
          <dgm:bulletEnabled val="1"/>
        </dgm:presLayoutVars>
      </dgm:prSet>
      <dgm:spPr/>
      <dgm:t>
        <a:bodyPr/>
        <a:lstStyle/>
        <a:p>
          <a:endParaRPr lang="en-US"/>
        </a:p>
      </dgm:t>
    </dgm:pt>
    <dgm:pt modelId="{70534FB2-F01A-448D-8E5C-26C9FD2ADAFB}" type="pres">
      <dgm:prSet presAssocID="{85EDBC24-C641-409F-AA06-A8C1753DCFF9}" presName="FiveNodes_3" presStyleLbl="node1" presStyleIdx="2" presStyleCnt="5">
        <dgm:presLayoutVars>
          <dgm:bulletEnabled val="1"/>
        </dgm:presLayoutVars>
      </dgm:prSet>
      <dgm:spPr/>
      <dgm:t>
        <a:bodyPr/>
        <a:lstStyle/>
        <a:p>
          <a:endParaRPr lang="en-US"/>
        </a:p>
      </dgm:t>
    </dgm:pt>
    <dgm:pt modelId="{806F8C73-08FD-4A92-9A3D-61E758911DA3}" type="pres">
      <dgm:prSet presAssocID="{85EDBC24-C641-409F-AA06-A8C1753DCFF9}" presName="FiveNodes_4" presStyleLbl="node1" presStyleIdx="3" presStyleCnt="5">
        <dgm:presLayoutVars>
          <dgm:bulletEnabled val="1"/>
        </dgm:presLayoutVars>
      </dgm:prSet>
      <dgm:spPr/>
      <dgm:t>
        <a:bodyPr/>
        <a:lstStyle/>
        <a:p>
          <a:endParaRPr lang="en-US"/>
        </a:p>
      </dgm:t>
    </dgm:pt>
    <dgm:pt modelId="{17B3ED1A-D7ED-4ED4-993C-36D76BC3CB1C}" type="pres">
      <dgm:prSet presAssocID="{85EDBC24-C641-409F-AA06-A8C1753DCFF9}" presName="FiveNodes_5" presStyleLbl="node1" presStyleIdx="4" presStyleCnt="5">
        <dgm:presLayoutVars>
          <dgm:bulletEnabled val="1"/>
        </dgm:presLayoutVars>
      </dgm:prSet>
      <dgm:spPr/>
      <dgm:t>
        <a:bodyPr/>
        <a:lstStyle/>
        <a:p>
          <a:endParaRPr lang="en-US"/>
        </a:p>
      </dgm:t>
    </dgm:pt>
    <dgm:pt modelId="{FA0638E0-C251-4968-B93B-EE12602BD2CA}" type="pres">
      <dgm:prSet presAssocID="{85EDBC24-C641-409F-AA06-A8C1753DCFF9}" presName="FiveConn_1-2" presStyleLbl="fgAccFollowNode1" presStyleIdx="0" presStyleCnt="4">
        <dgm:presLayoutVars>
          <dgm:bulletEnabled val="1"/>
        </dgm:presLayoutVars>
      </dgm:prSet>
      <dgm:spPr/>
      <dgm:t>
        <a:bodyPr/>
        <a:lstStyle/>
        <a:p>
          <a:endParaRPr lang="en-US"/>
        </a:p>
      </dgm:t>
    </dgm:pt>
    <dgm:pt modelId="{F7B1F00E-0AEE-4DFE-A924-6B287F9EABCA}" type="pres">
      <dgm:prSet presAssocID="{85EDBC24-C641-409F-AA06-A8C1753DCFF9}" presName="FiveConn_2-3" presStyleLbl="fgAccFollowNode1" presStyleIdx="1" presStyleCnt="4">
        <dgm:presLayoutVars>
          <dgm:bulletEnabled val="1"/>
        </dgm:presLayoutVars>
      </dgm:prSet>
      <dgm:spPr/>
      <dgm:t>
        <a:bodyPr/>
        <a:lstStyle/>
        <a:p>
          <a:endParaRPr lang="en-US"/>
        </a:p>
      </dgm:t>
    </dgm:pt>
    <dgm:pt modelId="{54807952-6EFE-4F1A-8F13-4DA4E2E54543}" type="pres">
      <dgm:prSet presAssocID="{85EDBC24-C641-409F-AA06-A8C1753DCFF9}" presName="FiveConn_3-4" presStyleLbl="fgAccFollowNode1" presStyleIdx="2" presStyleCnt="4">
        <dgm:presLayoutVars>
          <dgm:bulletEnabled val="1"/>
        </dgm:presLayoutVars>
      </dgm:prSet>
      <dgm:spPr/>
      <dgm:t>
        <a:bodyPr/>
        <a:lstStyle/>
        <a:p>
          <a:endParaRPr lang="en-US"/>
        </a:p>
      </dgm:t>
    </dgm:pt>
    <dgm:pt modelId="{2186D34B-BD69-4E34-B684-622D5F803220}" type="pres">
      <dgm:prSet presAssocID="{85EDBC24-C641-409F-AA06-A8C1753DCFF9}" presName="FiveConn_4-5" presStyleLbl="fgAccFollowNode1" presStyleIdx="3" presStyleCnt="4">
        <dgm:presLayoutVars>
          <dgm:bulletEnabled val="1"/>
        </dgm:presLayoutVars>
      </dgm:prSet>
      <dgm:spPr/>
      <dgm:t>
        <a:bodyPr/>
        <a:lstStyle/>
        <a:p>
          <a:endParaRPr lang="en-US"/>
        </a:p>
      </dgm:t>
    </dgm:pt>
    <dgm:pt modelId="{A582EECA-8F3C-464C-91F8-2CFC4B28FC8E}" type="pres">
      <dgm:prSet presAssocID="{85EDBC24-C641-409F-AA06-A8C1753DCFF9}" presName="FiveNodes_1_text" presStyleLbl="node1" presStyleIdx="4" presStyleCnt="5">
        <dgm:presLayoutVars>
          <dgm:bulletEnabled val="1"/>
        </dgm:presLayoutVars>
      </dgm:prSet>
      <dgm:spPr/>
      <dgm:t>
        <a:bodyPr/>
        <a:lstStyle/>
        <a:p>
          <a:endParaRPr lang="en-US"/>
        </a:p>
      </dgm:t>
    </dgm:pt>
    <dgm:pt modelId="{FD202695-A27B-4B0E-BA57-1D70377504F0}" type="pres">
      <dgm:prSet presAssocID="{85EDBC24-C641-409F-AA06-A8C1753DCFF9}" presName="FiveNodes_2_text" presStyleLbl="node1" presStyleIdx="4" presStyleCnt="5">
        <dgm:presLayoutVars>
          <dgm:bulletEnabled val="1"/>
        </dgm:presLayoutVars>
      </dgm:prSet>
      <dgm:spPr/>
      <dgm:t>
        <a:bodyPr/>
        <a:lstStyle/>
        <a:p>
          <a:endParaRPr lang="en-US"/>
        </a:p>
      </dgm:t>
    </dgm:pt>
    <dgm:pt modelId="{F9B6020F-DE22-4F22-877B-DE1FC241FFAA}" type="pres">
      <dgm:prSet presAssocID="{85EDBC24-C641-409F-AA06-A8C1753DCFF9}" presName="FiveNodes_3_text" presStyleLbl="node1" presStyleIdx="4" presStyleCnt="5">
        <dgm:presLayoutVars>
          <dgm:bulletEnabled val="1"/>
        </dgm:presLayoutVars>
      </dgm:prSet>
      <dgm:spPr/>
      <dgm:t>
        <a:bodyPr/>
        <a:lstStyle/>
        <a:p>
          <a:endParaRPr lang="en-US"/>
        </a:p>
      </dgm:t>
    </dgm:pt>
    <dgm:pt modelId="{D64324DD-A6EA-4693-BD35-089E900D9027}" type="pres">
      <dgm:prSet presAssocID="{85EDBC24-C641-409F-AA06-A8C1753DCFF9}" presName="FiveNodes_4_text" presStyleLbl="node1" presStyleIdx="4" presStyleCnt="5">
        <dgm:presLayoutVars>
          <dgm:bulletEnabled val="1"/>
        </dgm:presLayoutVars>
      </dgm:prSet>
      <dgm:spPr/>
      <dgm:t>
        <a:bodyPr/>
        <a:lstStyle/>
        <a:p>
          <a:endParaRPr lang="en-US"/>
        </a:p>
      </dgm:t>
    </dgm:pt>
    <dgm:pt modelId="{4E953693-F0C7-43CC-B842-F43CD282D57E}" type="pres">
      <dgm:prSet presAssocID="{85EDBC24-C641-409F-AA06-A8C1753DCFF9}" presName="FiveNodes_5_text" presStyleLbl="node1" presStyleIdx="4" presStyleCnt="5">
        <dgm:presLayoutVars>
          <dgm:bulletEnabled val="1"/>
        </dgm:presLayoutVars>
      </dgm:prSet>
      <dgm:spPr/>
      <dgm:t>
        <a:bodyPr/>
        <a:lstStyle/>
        <a:p>
          <a:endParaRPr lang="en-US"/>
        </a:p>
      </dgm:t>
    </dgm:pt>
  </dgm:ptLst>
  <dgm:cxnLst>
    <dgm:cxn modelId="{08F68DBF-BD6D-4690-98C8-5CF3470E1CF1}" type="presOf" srcId="{22EA828D-EDA8-4DCC-8E6E-8A419F62DD72}" destId="{806F8C73-08FD-4A92-9A3D-61E758911DA3}" srcOrd="0" destOrd="0" presId="urn:microsoft.com/office/officeart/2005/8/layout/vProcess5"/>
    <dgm:cxn modelId="{C7322428-5779-4538-A026-E8CCD573C5C3}" type="presOf" srcId="{B5AAB51B-53B6-45D7-974C-BB114B15D6A3}" destId="{FA0638E0-C251-4968-B93B-EE12602BD2CA}" srcOrd="0" destOrd="0" presId="urn:microsoft.com/office/officeart/2005/8/layout/vProcess5"/>
    <dgm:cxn modelId="{04059BC2-A247-4F7C-A9B7-373FB982BCF7}" srcId="{85EDBC24-C641-409F-AA06-A8C1753DCFF9}" destId="{42A898D9-1F76-4098-9128-4F1284B28134}" srcOrd="2" destOrd="0" parTransId="{71F0E244-CFED-427A-B362-8FC0C27E1549}" sibTransId="{F524DE1B-7463-4917-870B-FA0A92B8511E}"/>
    <dgm:cxn modelId="{E3B39F7F-F4A8-4E43-B4C2-2CEF7934975F}" type="presOf" srcId="{85EDBC24-C641-409F-AA06-A8C1753DCFF9}" destId="{8D5EA7BB-F536-4990-808A-78F8FE048529}" srcOrd="0" destOrd="0" presId="urn:microsoft.com/office/officeart/2005/8/layout/vProcess5"/>
    <dgm:cxn modelId="{362CBAF9-46E6-4B80-926C-C32FCFCDFB76}" type="presOf" srcId="{DF2A829B-CE90-47E3-96C7-2F6B26761F00}" destId="{FD202695-A27B-4B0E-BA57-1D70377504F0}" srcOrd="1" destOrd="1" presId="urn:microsoft.com/office/officeart/2005/8/layout/vProcess5"/>
    <dgm:cxn modelId="{23B2FD7F-F753-41CB-B097-8D140C0E8E1C}" type="presOf" srcId="{42A898D9-1F76-4098-9128-4F1284B28134}" destId="{70534FB2-F01A-448D-8E5C-26C9FD2ADAFB}" srcOrd="0" destOrd="0" presId="urn:microsoft.com/office/officeart/2005/8/layout/vProcess5"/>
    <dgm:cxn modelId="{FE606E00-D9A0-4156-A7D6-4170DBC87BC9}" type="presOf" srcId="{97C33363-64CD-4311-B313-042890D90850}" destId="{A582EECA-8F3C-464C-91F8-2CFC4B28FC8E}" srcOrd="1" destOrd="1" presId="urn:microsoft.com/office/officeart/2005/8/layout/vProcess5"/>
    <dgm:cxn modelId="{78A6F083-F795-4F0C-A823-AB6495A13432}" srcId="{85EDBC24-C641-409F-AA06-A8C1753DCFF9}" destId="{55AE1F21-FDF1-4D78-BB39-CE21D31A5AAB}" srcOrd="1" destOrd="0" parTransId="{C329672B-31EF-413A-8901-7C6BE6BA1C70}" sibTransId="{0B9729E9-3A1E-4807-ABAB-FF01BC680CE4}"/>
    <dgm:cxn modelId="{204B40A0-DB6B-4D14-8CEF-CBBFDBFBEEB2}" type="presOf" srcId="{97C33363-64CD-4311-B313-042890D90850}" destId="{21B7BE3B-4453-409B-A8E6-08902E55A6C7}" srcOrd="0" destOrd="1" presId="urn:microsoft.com/office/officeart/2005/8/layout/vProcess5"/>
    <dgm:cxn modelId="{DBC7FD84-8C2B-460A-9613-37A509223BCE}" srcId="{42A898D9-1F76-4098-9128-4F1284B28134}" destId="{131430A2-E7E2-4563-B0DD-688DA8CF1AC1}" srcOrd="0" destOrd="0" parTransId="{11474EE2-97DC-4C67-AAE8-406C36E87781}" sibTransId="{D5F49A9C-C258-4304-B0C8-70B326C1A07E}"/>
    <dgm:cxn modelId="{91D0401D-6094-4004-A787-6B09F7B63B5D}" type="presOf" srcId="{22EA828D-EDA8-4DCC-8E6E-8A419F62DD72}" destId="{D64324DD-A6EA-4693-BD35-089E900D9027}" srcOrd="1" destOrd="0" presId="urn:microsoft.com/office/officeart/2005/8/layout/vProcess5"/>
    <dgm:cxn modelId="{825ACCCB-BDDD-46EE-B8B9-0032F73FCED3}" srcId="{AD31D188-C84B-4322-AFC5-48A822534063}" destId="{97C33363-64CD-4311-B313-042890D90850}" srcOrd="0" destOrd="0" parTransId="{B39DBC44-01FA-4BBF-8739-D74FAAC64786}" sibTransId="{8BBA67F6-8371-4B3F-AAAF-8301DB7C4964}"/>
    <dgm:cxn modelId="{8EA714A0-57BD-45DC-9324-6C2EC2C00CF4}" srcId="{85EDBC24-C641-409F-AA06-A8C1753DCFF9}" destId="{22EA828D-EDA8-4DCC-8E6E-8A419F62DD72}" srcOrd="3" destOrd="0" parTransId="{D55E99C4-F09B-4923-92F2-7D66E5C10485}" sibTransId="{3BCB6FF7-C0EB-41C7-9904-27EE746189D3}"/>
    <dgm:cxn modelId="{1C1BAD2E-75C0-490D-9AA7-1869C8160462}" srcId="{55AE1F21-FDF1-4D78-BB39-CE21D31A5AAB}" destId="{DF2A829B-CE90-47E3-96C7-2F6B26761F00}" srcOrd="0" destOrd="0" parTransId="{246052C2-DCD7-426E-8F2B-84894CEF4FF3}" sibTransId="{0B16B01D-F4FE-4E41-A305-6A4A1B204CEF}"/>
    <dgm:cxn modelId="{677ED77D-A890-4511-80D2-1ED59BE79962}" type="presOf" srcId="{131430A2-E7E2-4563-B0DD-688DA8CF1AC1}" destId="{70534FB2-F01A-448D-8E5C-26C9FD2ADAFB}" srcOrd="0" destOrd="1" presId="urn:microsoft.com/office/officeart/2005/8/layout/vProcess5"/>
    <dgm:cxn modelId="{F7B73113-73B8-45AD-AEEC-88C7060407A1}" type="presOf" srcId="{131430A2-E7E2-4563-B0DD-688DA8CF1AC1}" destId="{F9B6020F-DE22-4F22-877B-DE1FC241FFAA}" srcOrd="1" destOrd="1" presId="urn:microsoft.com/office/officeart/2005/8/layout/vProcess5"/>
    <dgm:cxn modelId="{15D8EDBC-AF3C-4214-B344-E8725A6661B0}" type="presOf" srcId="{AD31D188-C84B-4322-AFC5-48A822534063}" destId="{21B7BE3B-4453-409B-A8E6-08902E55A6C7}" srcOrd="0" destOrd="0" presId="urn:microsoft.com/office/officeart/2005/8/layout/vProcess5"/>
    <dgm:cxn modelId="{F8D73651-B7FE-4AB5-9F08-A756179AD020}" type="presOf" srcId="{3BCB6FF7-C0EB-41C7-9904-27EE746189D3}" destId="{2186D34B-BD69-4E34-B684-622D5F803220}" srcOrd="0" destOrd="0" presId="urn:microsoft.com/office/officeart/2005/8/layout/vProcess5"/>
    <dgm:cxn modelId="{AC7C9416-4ABC-46D6-A63C-E6A101BAC5B4}" type="presOf" srcId="{AD31D188-C84B-4322-AFC5-48A822534063}" destId="{A582EECA-8F3C-464C-91F8-2CFC4B28FC8E}" srcOrd="1" destOrd="0" presId="urn:microsoft.com/office/officeart/2005/8/layout/vProcess5"/>
    <dgm:cxn modelId="{8D11EDE7-480E-400F-9B7F-DB6477DABB70}" type="presOf" srcId="{F524DE1B-7463-4917-870B-FA0A92B8511E}" destId="{54807952-6EFE-4F1A-8F13-4DA4E2E54543}" srcOrd="0" destOrd="0" presId="urn:microsoft.com/office/officeart/2005/8/layout/vProcess5"/>
    <dgm:cxn modelId="{222AA5E9-A4DD-4567-9EDD-85A496A4F443}" type="presOf" srcId="{55AE1F21-FDF1-4D78-BB39-CE21D31A5AAB}" destId="{FD202695-A27B-4B0E-BA57-1D70377504F0}" srcOrd="1" destOrd="0" presId="urn:microsoft.com/office/officeart/2005/8/layout/vProcess5"/>
    <dgm:cxn modelId="{00003B93-13EA-4F3F-B820-F7505CFE3186}" type="presOf" srcId="{E257EBD7-4225-4ED4-BAEA-2AE9D8BFB48E}" destId="{4E953693-F0C7-43CC-B842-F43CD282D57E}" srcOrd="1" destOrd="0" presId="urn:microsoft.com/office/officeart/2005/8/layout/vProcess5"/>
    <dgm:cxn modelId="{9E2B7741-F5B4-4792-A399-FAB149362EB8}" type="presOf" srcId="{42A898D9-1F76-4098-9128-4F1284B28134}" destId="{F9B6020F-DE22-4F22-877B-DE1FC241FFAA}" srcOrd="1" destOrd="0" presId="urn:microsoft.com/office/officeart/2005/8/layout/vProcess5"/>
    <dgm:cxn modelId="{1E029783-3552-4CFE-8E90-346C34E4FD07}" srcId="{85EDBC24-C641-409F-AA06-A8C1753DCFF9}" destId="{AD31D188-C84B-4322-AFC5-48A822534063}" srcOrd="0" destOrd="0" parTransId="{3354DB4A-19BE-4B70-A2A9-908552F1364A}" sibTransId="{B5AAB51B-53B6-45D7-974C-BB114B15D6A3}"/>
    <dgm:cxn modelId="{0271191A-2E95-416D-8390-D73834A3BF4A}" type="presOf" srcId="{0B9729E9-3A1E-4807-ABAB-FF01BC680CE4}" destId="{F7B1F00E-0AEE-4DFE-A924-6B287F9EABCA}" srcOrd="0" destOrd="0" presId="urn:microsoft.com/office/officeart/2005/8/layout/vProcess5"/>
    <dgm:cxn modelId="{9DF58728-AFCF-464D-99CE-5FFF02EC14F8}" type="presOf" srcId="{E257EBD7-4225-4ED4-BAEA-2AE9D8BFB48E}" destId="{17B3ED1A-D7ED-4ED4-993C-36D76BC3CB1C}" srcOrd="0" destOrd="0" presId="urn:microsoft.com/office/officeart/2005/8/layout/vProcess5"/>
    <dgm:cxn modelId="{313D440A-3A00-4304-8AD1-4DC5888E2A57}" type="presOf" srcId="{55AE1F21-FDF1-4D78-BB39-CE21D31A5AAB}" destId="{EB16844D-DBEC-4FB2-B1C5-46912157079B}" srcOrd="0" destOrd="0" presId="urn:microsoft.com/office/officeart/2005/8/layout/vProcess5"/>
    <dgm:cxn modelId="{8A782697-FE02-4351-B75C-2F7E073CD44C}" type="presOf" srcId="{DF2A829B-CE90-47E3-96C7-2F6B26761F00}" destId="{EB16844D-DBEC-4FB2-B1C5-46912157079B}" srcOrd="0" destOrd="1" presId="urn:microsoft.com/office/officeart/2005/8/layout/vProcess5"/>
    <dgm:cxn modelId="{42D03A96-CDD5-4B50-A299-28DED779AD7B}" srcId="{85EDBC24-C641-409F-AA06-A8C1753DCFF9}" destId="{E257EBD7-4225-4ED4-BAEA-2AE9D8BFB48E}" srcOrd="4" destOrd="0" parTransId="{57E9C84E-1A9B-4034-91C9-E6F43BD8EBE0}" sibTransId="{8EE1AAD1-0109-4CBF-8740-835B9FAD23F2}"/>
    <dgm:cxn modelId="{56299032-550A-424C-B080-DCAC0A5C36B7}" type="presParOf" srcId="{8D5EA7BB-F536-4990-808A-78F8FE048529}" destId="{934E9478-3229-4D17-89E8-F605E23F1FD0}" srcOrd="0" destOrd="0" presId="urn:microsoft.com/office/officeart/2005/8/layout/vProcess5"/>
    <dgm:cxn modelId="{F1FDEC9F-680D-407B-ACEF-394FD1A5199F}" type="presParOf" srcId="{8D5EA7BB-F536-4990-808A-78F8FE048529}" destId="{21B7BE3B-4453-409B-A8E6-08902E55A6C7}" srcOrd="1" destOrd="0" presId="urn:microsoft.com/office/officeart/2005/8/layout/vProcess5"/>
    <dgm:cxn modelId="{BD1B6778-BC9E-4567-90DF-52E0821600CF}" type="presParOf" srcId="{8D5EA7BB-F536-4990-808A-78F8FE048529}" destId="{EB16844D-DBEC-4FB2-B1C5-46912157079B}" srcOrd="2" destOrd="0" presId="urn:microsoft.com/office/officeart/2005/8/layout/vProcess5"/>
    <dgm:cxn modelId="{2C0247A6-0F23-4F13-87B6-974D8260A5B9}" type="presParOf" srcId="{8D5EA7BB-F536-4990-808A-78F8FE048529}" destId="{70534FB2-F01A-448D-8E5C-26C9FD2ADAFB}" srcOrd="3" destOrd="0" presId="urn:microsoft.com/office/officeart/2005/8/layout/vProcess5"/>
    <dgm:cxn modelId="{440BE69F-65D6-4651-8452-EBD81F939D26}" type="presParOf" srcId="{8D5EA7BB-F536-4990-808A-78F8FE048529}" destId="{806F8C73-08FD-4A92-9A3D-61E758911DA3}" srcOrd="4" destOrd="0" presId="urn:microsoft.com/office/officeart/2005/8/layout/vProcess5"/>
    <dgm:cxn modelId="{FE520109-FEA2-40AD-8BAD-31F73B1A0A31}" type="presParOf" srcId="{8D5EA7BB-F536-4990-808A-78F8FE048529}" destId="{17B3ED1A-D7ED-4ED4-993C-36D76BC3CB1C}" srcOrd="5" destOrd="0" presId="urn:microsoft.com/office/officeart/2005/8/layout/vProcess5"/>
    <dgm:cxn modelId="{A8E0A5ED-119A-4C6D-9632-80293DBEFCF1}" type="presParOf" srcId="{8D5EA7BB-F536-4990-808A-78F8FE048529}" destId="{FA0638E0-C251-4968-B93B-EE12602BD2CA}" srcOrd="6" destOrd="0" presId="urn:microsoft.com/office/officeart/2005/8/layout/vProcess5"/>
    <dgm:cxn modelId="{44530D7A-B67A-49C0-B103-2B9C5D0F351E}" type="presParOf" srcId="{8D5EA7BB-F536-4990-808A-78F8FE048529}" destId="{F7B1F00E-0AEE-4DFE-A924-6B287F9EABCA}" srcOrd="7" destOrd="0" presId="urn:microsoft.com/office/officeart/2005/8/layout/vProcess5"/>
    <dgm:cxn modelId="{B000E8FD-70AD-4AD1-A163-71799978F46B}" type="presParOf" srcId="{8D5EA7BB-F536-4990-808A-78F8FE048529}" destId="{54807952-6EFE-4F1A-8F13-4DA4E2E54543}" srcOrd="8" destOrd="0" presId="urn:microsoft.com/office/officeart/2005/8/layout/vProcess5"/>
    <dgm:cxn modelId="{9A3C9073-D683-4187-AD5A-B057376E5A42}" type="presParOf" srcId="{8D5EA7BB-F536-4990-808A-78F8FE048529}" destId="{2186D34B-BD69-4E34-B684-622D5F803220}" srcOrd="9" destOrd="0" presId="urn:microsoft.com/office/officeart/2005/8/layout/vProcess5"/>
    <dgm:cxn modelId="{2DE82B11-F988-458E-AF54-5FA5A78B3733}" type="presParOf" srcId="{8D5EA7BB-F536-4990-808A-78F8FE048529}" destId="{A582EECA-8F3C-464C-91F8-2CFC4B28FC8E}" srcOrd="10" destOrd="0" presId="urn:microsoft.com/office/officeart/2005/8/layout/vProcess5"/>
    <dgm:cxn modelId="{2A1C5F19-378B-4EBE-9B06-507263438ABE}" type="presParOf" srcId="{8D5EA7BB-F536-4990-808A-78F8FE048529}" destId="{FD202695-A27B-4B0E-BA57-1D70377504F0}" srcOrd="11" destOrd="0" presId="urn:microsoft.com/office/officeart/2005/8/layout/vProcess5"/>
    <dgm:cxn modelId="{138C1972-A199-43D0-9AC6-1BC441C37117}" type="presParOf" srcId="{8D5EA7BB-F536-4990-808A-78F8FE048529}" destId="{F9B6020F-DE22-4F22-877B-DE1FC241FFAA}" srcOrd="12" destOrd="0" presId="urn:microsoft.com/office/officeart/2005/8/layout/vProcess5"/>
    <dgm:cxn modelId="{36B2FD20-3805-467B-BA5E-3ECAA5158D05}" type="presParOf" srcId="{8D5EA7BB-F536-4990-808A-78F8FE048529}" destId="{D64324DD-A6EA-4693-BD35-089E900D9027}" srcOrd="13" destOrd="0" presId="urn:microsoft.com/office/officeart/2005/8/layout/vProcess5"/>
    <dgm:cxn modelId="{2E07CA81-525F-49B5-8550-EFB600E84057}" type="presParOf" srcId="{8D5EA7BB-F536-4990-808A-78F8FE048529}" destId="{4E953693-F0C7-43CC-B842-F43CD282D57E}"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9F8830-35F9-41BF-A400-402B6B72316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99DC58E-5AA8-4DF3-ABA4-E87A828BBE83}">
      <dgm:prSet phldrT="[Text]" custT="1"/>
      <dgm:spPr>
        <a:xfrm>
          <a:off x="2972079" y="694"/>
          <a:ext cx="2285441" cy="1142720"/>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2000">
              <a:solidFill>
                <a:sysClr val="window" lastClr="FFFFFF"/>
              </a:solidFill>
              <a:latin typeface="Calibri"/>
              <a:ea typeface="+mn-ea"/>
              <a:cs typeface="B Mitra" pitchFamily="2" charset="-78"/>
            </a:rPr>
            <a:t>ابزارهای روایی</a:t>
          </a:r>
          <a:endParaRPr lang="en-US" sz="2000">
            <a:solidFill>
              <a:sysClr val="window" lastClr="FFFFFF"/>
            </a:solidFill>
            <a:latin typeface="Calibri"/>
            <a:ea typeface="+mn-ea"/>
            <a:cs typeface="B Mitra" pitchFamily="2" charset="-78"/>
          </a:endParaRPr>
        </a:p>
      </dgm:t>
    </dgm:pt>
    <dgm:pt modelId="{68E284D7-3112-4932-B508-3A6E92924E1B}" type="parTrans" cxnId="{72950255-74F7-42A8-B5B8-754C1245172F}">
      <dgm:prSet/>
      <dgm:spPr/>
      <dgm:t>
        <a:bodyPr/>
        <a:lstStyle/>
        <a:p>
          <a:endParaRPr lang="en-US"/>
        </a:p>
      </dgm:t>
    </dgm:pt>
    <dgm:pt modelId="{8E0B2146-4F8C-4FE3-8F8F-D1B8E38F87FC}" type="sibTrans" cxnId="{72950255-74F7-42A8-B5B8-754C1245172F}">
      <dgm:prSet/>
      <dgm:spPr/>
      <dgm:t>
        <a:bodyPr/>
        <a:lstStyle/>
        <a:p>
          <a:endParaRPr lang="en-US"/>
        </a:p>
      </dgm:t>
    </dgm:pt>
    <dgm:pt modelId="{BC84755E-5D81-4214-8B93-B3E522F3ED2C}">
      <dgm:prSet phldrT="[Text]" custT="1"/>
      <dgm:spPr>
        <a:xfrm>
          <a:off x="206694" y="1623358"/>
          <a:ext cx="2285441" cy="1142720"/>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2000" b="1">
              <a:solidFill>
                <a:sysClr val="window" lastClr="FFFFFF"/>
              </a:solidFill>
              <a:latin typeface="Calibri"/>
              <a:ea typeface="+mn-ea"/>
              <a:cs typeface="B Mitra" pitchFamily="2" charset="-78"/>
            </a:rPr>
            <a:t>صحنه</a:t>
          </a:r>
          <a:endParaRPr lang="en-US" sz="2000" b="1">
            <a:solidFill>
              <a:sysClr val="window" lastClr="FFFFFF"/>
            </a:solidFill>
            <a:latin typeface="Calibri"/>
            <a:ea typeface="+mn-ea"/>
            <a:cs typeface="B Mitra" pitchFamily="2" charset="-78"/>
          </a:endParaRPr>
        </a:p>
      </dgm:t>
    </dgm:pt>
    <dgm:pt modelId="{3B767966-B277-4624-818E-1EF519A11E17}" type="parTrans" cxnId="{65A99882-0B0A-4BF8-9C84-015F16753562}">
      <dgm:prSet/>
      <dgm:spPr>
        <a:xfrm>
          <a:off x="1349415" y="1143415"/>
          <a:ext cx="2765384" cy="479942"/>
        </a:xfrm>
        <a:noFill/>
        <a:ln w="25400" cap="flat" cmpd="sng" algn="ctr">
          <a:solidFill>
            <a:srgbClr val="4F81BD">
              <a:shade val="60000"/>
              <a:hueOff val="0"/>
              <a:satOff val="0"/>
              <a:lumOff val="0"/>
              <a:alphaOff val="0"/>
            </a:srgbClr>
          </a:solidFill>
          <a:prstDash val="solid"/>
        </a:ln>
        <a:effectLst/>
      </dgm:spPr>
      <dgm:t>
        <a:bodyPr/>
        <a:lstStyle/>
        <a:p>
          <a:endParaRPr lang="en-US"/>
        </a:p>
      </dgm:t>
    </dgm:pt>
    <dgm:pt modelId="{9AC29171-DB0F-46AD-A0E1-419EC1C611F0}" type="sibTrans" cxnId="{65A99882-0B0A-4BF8-9C84-015F16753562}">
      <dgm:prSet/>
      <dgm:spPr/>
      <dgm:t>
        <a:bodyPr/>
        <a:lstStyle/>
        <a:p>
          <a:endParaRPr lang="en-US"/>
        </a:p>
      </dgm:t>
    </dgm:pt>
    <dgm:pt modelId="{65254CCC-FDA8-4EE1-9E7A-19465B87E8E1}">
      <dgm:prSet phldrT="[Text]" custT="1"/>
      <dgm:spPr>
        <a:xfrm>
          <a:off x="2972079" y="1623358"/>
          <a:ext cx="2285441" cy="1142720"/>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2000" b="1" dirty="0">
              <a:solidFill>
                <a:sysClr val="window" lastClr="FFFFFF"/>
              </a:solidFill>
              <a:latin typeface="Calibri"/>
              <a:ea typeface="+mn-ea"/>
              <a:cs typeface="B Mitra" pitchFamily="2" charset="-78"/>
            </a:rPr>
            <a:t>تلخیص</a:t>
          </a:r>
          <a:endParaRPr lang="en-US" sz="2000" b="1" dirty="0">
            <a:solidFill>
              <a:sysClr val="window" lastClr="FFFFFF"/>
            </a:solidFill>
            <a:latin typeface="Calibri"/>
            <a:ea typeface="+mn-ea"/>
            <a:cs typeface="B Mitra" pitchFamily="2" charset="-78"/>
          </a:endParaRPr>
        </a:p>
      </dgm:t>
    </dgm:pt>
    <dgm:pt modelId="{69CAED22-DD03-4917-8450-47043521B52E}" type="parTrans" cxnId="{FA2FBF34-2B6F-4570-B5DA-A39EA84C4256}">
      <dgm:prSet/>
      <dgm:spPr>
        <a:xfrm>
          <a:off x="4069080" y="1143415"/>
          <a:ext cx="91440" cy="479942"/>
        </a:xfrm>
        <a:noFill/>
        <a:ln w="25400" cap="flat" cmpd="sng" algn="ctr">
          <a:solidFill>
            <a:srgbClr val="4F81BD">
              <a:shade val="60000"/>
              <a:hueOff val="0"/>
              <a:satOff val="0"/>
              <a:lumOff val="0"/>
              <a:alphaOff val="0"/>
            </a:srgbClr>
          </a:solidFill>
          <a:prstDash val="solid"/>
        </a:ln>
        <a:effectLst/>
      </dgm:spPr>
      <dgm:t>
        <a:bodyPr/>
        <a:lstStyle/>
        <a:p>
          <a:endParaRPr lang="en-US"/>
        </a:p>
      </dgm:t>
    </dgm:pt>
    <dgm:pt modelId="{C0108DE3-D114-4845-913E-00EDFDA5A485}" type="sibTrans" cxnId="{FA2FBF34-2B6F-4570-B5DA-A39EA84C4256}">
      <dgm:prSet/>
      <dgm:spPr/>
      <dgm:t>
        <a:bodyPr/>
        <a:lstStyle/>
        <a:p>
          <a:endParaRPr lang="en-US"/>
        </a:p>
      </dgm:t>
    </dgm:pt>
    <dgm:pt modelId="{2621DB89-AA0E-4F6B-9373-54AFF845CF90}">
      <dgm:prSet custT="1"/>
      <dgm:spPr>
        <a:xfrm>
          <a:off x="3543439" y="3246021"/>
          <a:ext cx="2285441" cy="1142720"/>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2000">
              <a:solidFill>
                <a:sysClr val="window" lastClr="FFFFFF"/>
              </a:solidFill>
              <a:latin typeface="Calibri"/>
              <a:ea typeface="+mn-ea"/>
              <a:cs typeface="B Mitra" pitchFamily="2" charset="-78"/>
            </a:rPr>
            <a:t>توصیف ملحق به تلخیص</a:t>
          </a:r>
          <a:endParaRPr lang="en-US" sz="2000">
            <a:solidFill>
              <a:sysClr val="window" lastClr="FFFFFF"/>
            </a:solidFill>
            <a:latin typeface="Calibri"/>
            <a:ea typeface="+mn-ea"/>
            <a:cs typeface="B Mitra" pitchFamily="2" charset="-78"/>
          </a:endParaRPr>
        </a:p>
      </dgm:t>
    </dgm:pt>
    <dgm:pt modelId="{EB5946DD-81C2-4025-A6C3-42B9D64AAE1E}" type="parTrans" cxnId="{B8684F2E-DD3B-4D2A-ABA6-F0C034BF6478}">
      <dgm:prSet/>
      <dgm:spPr>
        <a:xfrm>
          <a:off x="3200623" y="2766078"/>
          <a:ext cx="342816" cy="1051303"/>
        </a:xfrm>
        <a:noFill/>
        <a:ln w="25400" cap="flat" cmpd="sng" algn="ctr">
          <a:solidFill>
            <a:srgbClr val="4F81BD">
              <a:shade val="80000"/>
              <a:hueOff val="0"/>
              <a:satOff val="0"/>
              <a:lumOff val="0"/>
              <a:alphaOff val="0"/>
            </a:srgbClr>
          </a:solidFill>
          <a:prstDash val="solid"/>
        </a:ln>
        <a:effectLst/>
      </dgm:spPr>
      <dgm:t>
        <a:bodyPr/>
        <a:lstStyle/>
        <a:p>
          <a:endParaRPr lang="en-US"/>
        </a:p>
      </dgm:t>
    </dgm:pt>
    <dgm:pt modelId="{4003AABC-EC0F-4B72-8319-05A15DB15202}" type="sibTrans" cxnId="{B8684F2E-DD3B-4D2A-ABA6-F0C034BF6478}">
      <dgm:prSet/>
      <dgm:spPr/>
      <dgm:t>
        <a:bodyPr/>
        <a:lstStyle/>
        <a:p>
          <a:endParaRPr lang="en-US"/>
        </a:p>
      </dgm:t>
    </dgm:pt>
    <dgm:pt modelId="{2398BBD8-14A6-4AC6-B7F0-9D360A3563AB}">
      <dgm:prSet custT="1"/>
      <dgm:spPr>
        <a:xfrm>
          <a:off x="778054" y="3246021"/>
          <a:ext cx="2285441" cy="1142720"/>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2000">
              <a:solidFill>
                <a:sysClr val="window" lastClr="FFFFFF"/>
              </a:solidFill>
              <a:latin typeface="Calibri"/>
              <a:ea typeface="+mn-ea"/>
              <a:cs typeface="B Mitra" pitchFamily="2" charset="-78"/>
            </a:rPr>
            <a:t>توصیف ملحق به صحنه</a:t>
          </a:r>
          <a:endParaRPr lang="en-US" sz="2000">
            <a:solidFill>
              <a:sysClr val="window" lastClr="FFFFFF"/>
            </a:solidFill>
            <a:latin typeface="Calibri"/>
            <a:ea typeface="+mn-ea"/>
            <a:cs typeface="B Mitra" pitchFamily="2" charset="-78"/>
          </a:endParaRPr>
        </a:p>
      </dgm:t>
    </dgm:pt>
    <dgm:pt modelId="{DCB7B96C-6FEB-4825-8D76-2C9704F9F416}" type="parTrans" cxnId="{44ADC014-0C3B-458D-BC62-67B2B1424C10}">
      <dgm:prSet/>
      <dgm:spPr>
        <a:xfrm>
          <a:off x="435238" y="2766078"/>
          <a:ext cx="342816" cy="1051303"/>
        </a:xfrm>
        <a:noFill/>
        <a:ln w="25400" cap="flat" cmpd="sng" algn="ctr">
          <a:solidFill>
            <a:srgbClr val="4F81BD">
              <a:shade val="80000"/>
              <a:hueOff val="0"/>
              <a:satOff val="0"/>
              <a:lumOff val="0"/>
              <a:alphaOff val="0"/>
            </a:srgbClr>
          </a:solidFill>
          <a:prstDash val="solid"/>
        </a:ln>
        <a:effectLst/>
      </dgm:spPr>
      <dgm:t>
        <a:bodyPr/>
        <a:lstStyle/>
        <a:p>
          <a:endParaRPr lang="en-US"/>
        </a:p>
      </dgm:t>
    </dgm:pt>
    <dgm:pt modelId="{BBCBFA9E-112D-4D0C-992F-0966AA4E2E28}" type="sibTrans" cxnId="{44ADC014-0C3B-458D-BC62-67B2B1424C10}">
      <dgm:prSet/>
      <dgm:spPr/>
      <dgm:t>
        <a:bodyPr/>
        <a:lstStyle/>
        <a:p>
          <a:endParaRPr lang="en-US"/>
        </a:p>
      </dgm:t>
    </dgm:pt>
    <dgm:pt modelId="{06A9CFD6-F007-479C-AF41-D00191AF9454}">
      <dgm:prSet custT="1"/>
      <dgm:spPr>
        <a:xfrm>
          <a:off x="5737463" y="1623358"/>
          <a:ext cx="2285441" cy="1142720"/>
        </a:xfr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sz="2000" dirty="0">
              <a:solidFill>
                <a:sysClr val="window" lastClr="FFFFFF"/>
              </a:solidFill>
              <a:latin typeface="Calibri"/>
              <a:ea typeface="+mn-ea"/>
              <a:cs typeface="B Mitra" pitchFamily="2" charset="-78"/>
            </a:rPr>
            <a:t>نیم صحنه</a:t>
          </a:r>
          <a:endParaRPr lang="en-US" sz="2000" dirty="0">
            <a:solidFill>
              <a:sysClr val="window" lastClr="FFFFFF"/>
            </a:solidFill>
            <a:latin typeface="Calibri"/>
            <a:ea typeface="+mn-ea"/>
            <a:cs typeface="B Mitra" pitchFamily="2" charset="-78"/>
          </a:endParaRPr>
        </a:p>
      </dgm:t>
    </dgm:pt>
    <dgm:pt modelId="{0BF3DA16-1781-4CA3-B5ED-748137348795}" type="parTrans" cxnId="{151EF055-6924-4233-ACF7-D6D473ECAE0E}">
      <dgm:prSet/>
      <dgm:spPr>
        <a:xfrm>
          <a:off x="4114800" y="1143415"/>
          <a:ext cx="2765384" cy="479942"/>
        </a:xfrm>
        <a:noFill/>
        <a:ln w="25400" cap="flat" cmpd="sng" algn="ctr">
          <a:solidFill>
            <a:srgbClr val="4F81BD">
              <a:shade val="60000"/>
              <a:hueOff val="0"/>
              <a:satOff val="0"/>
              <a:lumOff val="0"/>
              <a:alphaOff val="0"/>
            </a:srgbClr>
          </a:solidFill>
          <a:prstDash val="solid"/>
        </a:ln>
        <a:effectLst/>
      </dgm:spPr>
      <dgm:t>
        <a:bodyPr/>
        <a:lstStyle/>
        <a:p>
          <a:endParaRPr lang="en-US"/>
        </a:p>
      </dgm:t>
    </dgm:pt>
    <dgm:pt modelId="{F74EB542-1963-421C-8112-98BFE8A51E61}" type="sibTrans" cxnId="{151EF055-6924-4233-ACF7-D6D473ECAE0E}">
      <dgm:prSet/>
      <dgm:spPr/>
      <dgm:t>
        <a:bodyPr/>
        <a:lstStyle/>
        <a:p>
          <a:endParaRPr lang="en-US"/>
        </a:p>
      </dgm:t>
    </dgm:pt>
    <dgm:pt modelId="{48850907-D5DE-44A4-9373-AA603ABE9577}" type="pres">
      <dgm:prSet presAssocID="{2A9F8830-35F9-41BF-A400-402B6B72316B}" presName="hierChild1" presStyleCnt="0">
        <dgm:presLayoutVars>
          <dgm:chPref val="1"/>
          <dgm:dir/>
          <dgm:animOne val="branch"/>
          <dgm:animLvl val="lvl"/>
          <dgm:resizeHandles/>
        </dgm:presLayoutVars>
      </dgm:prSet>
      <dgm:spPr/>
      <dgm:t>
        <a:bodyPr/>
        <a:lstStyle/>
        <a:p>
          <a:endParaRPr lang="en-US"/>
        </a:p>
      </dgm:t>
    </dgm:pt>
    <dgm:pt modelId="{D5AEF5DC-4021-48FD-B5B6-71DB71806110}" type="pres">
      <dgm:prSet presAssocID="{C99DC58E-5AA8-4DF3-ABA4-E87A828BBE83}" presName="hierRoot1" presStyleCnt="0"/>
      <dgm:spPr/>
    </dgm:pt>
    <dgm:pt modelId="{BC3EF7F9-D14C-4EDA-863B-C2D96B8DF471}" type="pres">
      <dgm:prSet presAssocID="{C99DC58E-5AA8-4DF3-ABA4-E87A828BBE83}" presName="composite" presStyleCnt="0"/>
      <dgm:spPr/>
    </dgm:pt>
    <dgm:pt modelId="{89A2E5FF-5896-42DD-8BC2-9316583FA458}" type="pres">
      <dgm:prSet presAssocID="{C99DC58E-5AA8-4DF3-ABA4-E87A828BBE83}" presName="background" presStyleLbl="node0" presStyleIdx="0" presStyleCnt="1"/>
      <dgm:spPr/>
    </dgm:pt>
    <dgm:pt modelId="{7FEFACA5-CAD9-44FC-A7C9-CCBBD5F87977}" type="pres">
      <dgm:prSet presAssocID="{C99DC58E-5AA8-4DF3-ABA4-E87A828BBE83}" presName="text" presStyleLbl="fgAcc0" presStyleIdx="0" presStyleCnt="1">
        <dgm:presLayoutVars>
          <dgm:chPref val="3"/>
        </dgm:presLayoutVars>
      </dgm:prSet>
      <dgm:spPr>
        <a:prstGeom prst="rect">
          <a:avLst/>
        </a:prstGeom>
      </dgm:spPr>
      <dgm:t>
        <a:bodyPr/>
        <a:lstStyle/>
        <a:p>
          <a:endParaRPr lang="en-US"/>
        </a:p>
      </dgm:t>
    </dgm:pt>
    <dgm:pt modelId="{5A492DA0-88C5-466D-9C4B-7339F50742D3}" type="pres">
      <dgm:prSet presAssocID="{C99DC58E-5AA8-4DF3-ABA4-E87A828BBE83}" presName="hierChild2" presStyleCnt="0"/>
      <dgm:spPr/>
    </dgm:pt>
    <dgm:pt modelId="{0C3ED962-E765-48B8-ABA9-9D6E524B8E73}" type="pres">
      <dgm:prSet presAssocID="{3B767966-B277-4624-818E-1EF519A11E17}" presName="Name10" presStyleLbl="parChTrans1D2" presStyleIdx="0" presStyleCnt="3"/>
      <dgm:spPr>
        <a:custGeom>
          <a:avLst/>
          <a:gdLst/>
          <a:ahLst/>
          <a:cxnLst/>
          <a:rect l="0" t="0" r="0" b="0"/>
          <a:pathLst>
            <a:path>
              <a:moveTo>
                <a:pt x="2765384" y="0"/>
              </a:moveTo>
              <a:lnTo>
                <a:pt x="2765384" y="239971"/>
              </a:lnTo>
              <a:lnTo>
                <a:pt x="0" y="239971"/>
              </a:lnTo>
              <a:lnTo>
                <a:pt x="0" y="479942"/>
              </a:lnTo>
            </a:path>
          </a:pathLst>
        </a:custGeom>
      </dgm:spPr>
      <dgm:t>
        <a:bodyPr/>
        <a:lstStyle/>
        <a:p>
          <a:endParaRPr lang="en-US"/>
        </a:p>
      </dgm:t>
    </dgm:pt>
    <dgm:pt modelId="{C218E554-91FA-43BA-B8DB-4C849D808FE5}" type="pres">
      <dgm:prSet presAssocID="{BC84755E-5D81-4214-8B93-B3E522F3ED2C}" presName="hierRoot2" presStyleCnt="0"/>
      <dgm:spPr/>
    </dgm:pt>
    <dgm:pt modelId="{9CDB81E0-346E-4A1B-B069-58C4C8E3B5BD}" type="pres">
      <dgm:prSet presAssocID="{BC84755E-5D81-4214-8B93-B3E522F3ED2C}" presName="composite2" presStyleCnt="0"/>
      <dgm:spPr/>
    </dgm:pt>
    <dgm:pt modelId="{1337FA4E-5E0B-4455-9D8C-9F0B5FE6B7D1}" type="pres">
      <dgm:prSet presAssocID="{BC84755E-5D81-4214-8B93-B3E522F3ED2C}" presName="background2" presStyleLbl="node2" presStyleIdx="0" presStyleCnt="3"/>
      <dgm:spPr/>
    </dgm:pt>
    <dgm:pt modelId="{1AA70A50-9264-4B4A-9F54-85CA79B43EB6}" type="pres">
      <dgm:prSet presAssocID="{BC84755E-5D81-4214-8B93-B3E522F3ED2C}" presName="text2" presStyleLbl="fgAcc2" presStyleIdx="0" presStyleCnt="3">
        <dgm:presLayoutVars>
          <dgm:chPref val="3"/>
        </dgm:presLayoutVars>
      </dgm:prSet>
      <dgm:spPr>
        <a:prstGeom prst="rect">
          <a:avLst/>
        </a:prstGeom>
      </dgm:spPr>
      <dgm:t>
        <a:bodyPr/>
        <a:lstStyle/>
        <a:p>
          <a:endParaRPr lang="en-US"/>
        </a:p>
      </dgm:t>
    </dgm:pt>
    <dgm:pt modelId="{13FCFA07-0DAD-4B4C-84EB-7A0BE3A3742D}" type="pres">
      <dgm:prSet presAssocID="{BC84755E-5D81-4214-8B93-B3E522F3ED2C}" presName="hierChild3" presStyleCnt="0"/>
      <dgm:spPr/>
    </dgm:pt>
    <dgm:pt modelId="{57BC0CE4-4DBB-451C-8D17-6E709407A17C}" type="pres">
      <dgm:prSet presAssocID="{DCB7B96C-6FEB-4825-8D76-2C9704F9F416}" presName="Name17" presStyleLbl="parChTrans1D3" presStyleIdx="0" presStyleCnt="2"/>
      <dgm:spPr>
        <a:custGeom>
          <a:avLst/>
          <a:gdLst/>
          <a:ahLst/>
          <a:cxnLst/>
          <a:rect l="0" t="0" r="0" b="0"/>
          <a:pathLst>
            <a:path>
              <a:moveTo>
                <a:pt x="0" y="0"/>
              </a:moveTo>
              <a:lnTo>
                <a:pt x="0" y="1051303"/>
              </a:lnTo>
              <a:lnTo>
                <a:pt x="342816" y="1051303"/>
              </a:lnTo>
            </a:path>
          </a:pathLst>
        </a:custGeom>
      </dgm:spPr>
      <dgm:t>
        <a:bodyPr/>
        <a:lstStyle/>
        <a:p>
          <a:endParaRPr lang="en-US"/>
        </a:p>
      </dgm:t>
    </dgm:pt>
    <dgm:pt modelId="{B766202E-C89A-4711-89F7-344DD78E6EDC}" type="pres">
      <dgm:prSet presAssocID="{2398BBD8-14A6-4AC6-B7F0-9D360A3563AB}" presName="hierRoot3" presStyleCnt="0"/>
      <dgm:spPr/>
    </dgm:pt>
    <dgm:pt modelId="{B69EC1DD-FAFA-4692-A291-21BA5326271C}" type="pres">
      <dgm:prSet presAssocID="{2398BBD8-14A6-4AC6-B7F0-9D360A3563AB}" presName="composite3" presStyleCnt="0"/>
      <dgm:spPr/>
    </dgm:pt>
    <dgm:pt modelId="{2796A400-54E0-4207-8B42-97EA55FC39C7}" type="pres">
      <dgm:prSet presAssocID="{2398BBD8-14A6-4AC6-B7F0-9D360A3563AB}" presName="background3" presStyleLbl="node3" presStyleIdx="0" presStyleCnt="2"/>
      <dgm:spPr/>
    </dgm:pt>
    <dgm:pt modelId="{0DF2E69F-1BD9-4AD6-B1A3-63DCF06D54E1}" type="pres">
      <dgm:prSet presAssocID="{2398BBD8-14A6-4AC6-B7F0-9D360A3563AB}" presName="text3" presStyleLbl="fgAcc3" presStyleIdx="0" presStyleCnt="2">
        <dgm:presLayoutVars>
          <dgm:chPref val="3"/>
        </dgm:presLayoutVars>
      </dgm:prSet>
      <dgm:spPr>
        <a:prstGeom prst="rect">
          <a:avLst/>
        </a:prstGeom>
      </dgm:spPr>
      <dgm:t>
        <a:bodyPr/>
        <a:lstStyle/>
        <a:p>
          <a:endParaRPr lang="en-US"/>
        </a:p>
      </dgm:t>
    </dgm:pt>
    <dgm:pt modelId="{29798698-3BB9-4BC3-83DB-11935EFFD1A0}" type="pres">
      <dgm:prSet presAssocID="{2398BBD8-14A6-4AC6-B7F0-9D360A3563AB}" presName="hierChild4" presStyleCnt="0"/>
      <dgm:spPr/>
    </dgm:pt>
    <dgm:pt modelId="{77FBFB7E-818E-4DE7-949C-5586CEBA9E3C}" type="pres">
      <dgm:prSet presAssocID="{69CAED22-DD03-4917-8450-47043521B52E}" presName="Name10" presStyleLbl="parChTrans1D2" presStyleIdx="1" presStyleCnt="3"/>
      <dgm:spPr>
        <a:custGeom>
          <a:avLst/>
          <a:gdLst/>
          <a:ahLst/>
          <a:cxnLst/>
          <a:rect l="0" t="0" r="0" b="0"/>
          <a:pathLst>
            <a:path>
              <a:moveTo>
                <a:pt x="45720" y="0"/>
              </a:moveTo>
              <a:lnTo>
                <a:pt x="45720" y="479942"/>
              </a:lnTo>
            </a:path>
          </a:pathLst>
        </a:custGeom>
      </dgm:spPr>
      <dgm:t>
        <a:bodyPr/>
        <a:lstStyle/>
        <a:p>
          <a:endParaRPr lang="en-US"/>
        </a:p>
      </dgm:t>
    </dgm:pt>
    <dgm:pt modelId="{ABAD4269-31CB-4D8D-8754-71A1B761D437}" type="pres">
      <dgm:prSet presAssocID="{65254CCC-FDA8-4EE1-9E7A-19465B87E8E1}" presName="hierRoot2" presStyleCnt="0"/>
      <dgm:spPr/>
    </dgm:pt>
    <dgm:pt modelId="{C4964E26-96FB-4642-9792-FCEFAE440EA3}" type="pres">
      <dgm:prSet presAssocID="{65254CCC-FDA8-4EE1-9E7A-19465B87E8E1}" presName="composite2" presStyleCnt="0"/>
      <dgm:spPr/>
    </dgm:pt>
    <dgm:pt modelId="{F40DF466-45B9-4722-91D3-07F0162F3A54}" type="pres">
      <dgm:prSet presAssocID="{65254CCC-FDA8-4EE1-9E7A-19465B87E8E1}" presName="background2" presStyleLbl="node2" presStyleIdx="1" presStyleCnt="3"/>
      <dgm:spPr/>
    </dgm:pt>
    <dgm:pt modelId="{AC31AC2D-82CE-48AF-B442-5C6CF25E3FC1}" type="pres">
      <dgm:prSet presAssocID="{65254CCC-FDA8-4EE1-9E7A-19465B87E8E1}" presName="text2" presStyleLbl="fgAcc2" presStyleIdx="1" presStyleCnt="3">
        <dgm:presLayoutVars>
          <dgm:chPref val="3"/>
        </dgm:presLayoutVars>
      </dgm:prSet>
      <dgm:spPr>
        <a:prstGeom prst="rect">
          <a:avLst/>
        </a:prstGeom>
      </dgm:spPr>
      <dgm:t>
        <a:bodyPr/>
        <a:lstStyle/>
        <a:p>
          <a:endParaRPr lang="en-US"/>
        </a:p>
      </dgm:t>
    </dgm:pt>
    <dgm:pt modelId="{41C0BDA8-F582-454C-A7CB-E7631B1A0BFA}" type="pres">
      <dgm:prSet presAssocID="{65254CCC-FDA8-4EE1-9E7A-19465B87E8E1}" presName="hierChild3" presStyleCnt="0"/>
      <dgm:spPr/>
    </dgm:pt>
    <dgm:pt modelId="{B490FAEB-76DB-4E87-8B57-AD46E11E9E81}" type="pres">
      <dgm:prSet presAssocID="{EB5946DD-81C2-4025-A6C3-42B9D64AAE1E}" presName="Name17" presStyleLbl="parChTrans1D3" presStyleIdx="1" presStyleCnt="2"/>
      <dgm:spPr>
        <a:custGeom>
          <a:avLst/>
          <a:gdLst/>
          <a:ahLst/>
          <a:cxnLst/>
          <a:rect l="0" t="0" r="0" b="0"/>
          <a:pathLst>
            <a:path>
              <a:moveTo>
                <a:pt x="0" y="0"/>
              </a:moveTo>
              <a:lnTo>
                <a:pt x="0" y="1051303"/>
              </a:lnTo>
              <a:lnTo>
                <a:pt x="342816" y="1051303"/>
              </a:lnTo>
            </a:path>
          </a:pathLst>
        </a:custGeom>
      </dgm:spPr>
      <dgm:t>
        <a:bodyPr/>
        <a:lstStyle/>
        <a:p>
          <a:endParaRPr lang="en-US"/>
        </a:p>
      </dgm:t>
    </dgm:pt>
    <dgm:pt modelId="{97DAA2D9-CD4A-42C9-8EBE-62B5C3277518}" type="pres">
      <dgm:prSet presAssocID="{2621DB89-AA0E-4F6B-9373-54AFF845CF90}" presName="hierRoot3" presStyleCnt="0"/>
      <dgm:spPr/>
    </dgm:pt>
    <dgm:pt modelId="{52D74589-AE64-46E2-994F-32F833F4F781}" type="pres">
      <dgm:prSet presAssocID="{2621DB89-AA0E-4F6B-9373-54AFF845CF90}" presName="composite3" presStyleCnt="0"/>
      <dgm:spPr/>
    </dgm:pt>
    <dgm:pt modelId="{0BBCE08D-A0D0-4AAC-A2D5-9DC9F41E9948}" type="pres">
      <dgm:prSet presAssocID="{2621DB89-AA0E-4F6B-9373-54AFF845CF90}" presName="background3" presStyleLbl="node3" presStyleIdx="1" presStyleCnt="2"/>
      <dgm:spPr/>
    </dgm:pt>
    <dgm:pt modelId="{23BEC192-7C41-43F8-8392-5500978E9157}" type="pres">
      <dgm:prSet presAssocID="{2621DB89-AA0E-4F6B-9373-54AFF845CF90}" presName="text3" presStyleLbl="fgAcc3" presStyleIdx="1" presStyleCnt="2">
        <dgm:presLayoutVars>
          <dgm:chPref val="3"/>
        </dgm:presLayoutVars>
      </dgm:prSet>
      <dgm:spPr>
        <a:prstGeom prst="rect">
          <a:avLst/>
        </a:prstGeom>
      </dgm:spPr>
      <dgm:t>
        <a:bodyPr/>
        <a:lstStyle/>
        <a:p>
          <a:endParaRPr lang="en-US"/>
        </a:p>
      </dgm:t>
    </dgm:pt>
    <dgm:pt modelId="{7EBE0689-3681-4583-82FC-AFFB8C7878FE}" type="pres">
      <dgm:prSet presAssocID="{2621DB89-AA0E-4F6B-9373-54AFF845CF90}" presName="hierChild4" presStyleCnt="0"/>
      <dgm:spPr/>
    </dgm:pt>
    <dgm:pt modelId="{3FB9E72A-AC6D-41C5-BA40-9B7426B1FFAC}" type="pres">
      <dgm:prSet presAssocID="{0BF3DA16-1781-4CA3-B5ED-748137348795}" presName="Name10" presStyleLbl="parChTrans1D2" presStyleIdx="2" presStyleCnt="3"/>
      <dgm:spPr>
        <a:custGeom>
          <a:avLst/>
          <a:gdLst/>
          <a:ahLst/>
          <a:cxnLst/>
          <a:rect l="0" t="0" r="0" b="0"/>
          <a:pathLst>
            <a:path>
              <a:moveTo>
                <a:pt x="0" y="0"/>
              </a:moveTo>
              <a:lnTo>
                <a:pt x="0" y="239971"/>
              </a:lnTo>
              <a:lnTo>
                <a:pt x="2765384" y="239971"/>
              </a:lnTo>
              <a:lnTo>
                <a:pt x="2765384" y="479942"/>
              </a:lnTo>
            </a:path>
          </a:pathLst>
        </a:custGeom>
      </dgm:spPr>
      <dgm:t>
        <a:bodyPr/>
        <a:lstStyle/>
        <a:p>
          <a:endParaRPr lang="en-US"/>
        </a:p>
      </dgm:t>
    </dgm:pt>
    <dgm:pt modelId="{180A362B-A3DD-469E-AE37-58B00DDBABB6}" type="pres">
      <dgm:prSet presAssocID="{06A9CFD6-F007-479C-AF41-D00191AF9454}" presName="hierRoot2" presStyleCnt="0"/>
      <dgm:spPr/>
    </dgm:pt>
    <dgm:pt modelId="{4A9F396D-AF54-4267-8B28-271FA672D287}" type="pres">
      <dgm:prSet presAssocID="{06A9CFD6-F007-479C-AF41-D00191AF9454}" presName="composite2" presStyleCnt="0"/>
      <dgm:spPr/>
    </dgm:pt>
    <dgm:pt modelId="{BBBF7F2E-6682-4432-AD2B-837A5E517FEB}" type="pres">
      <dgm:prSet presAssocID="{06A9CFD6-F007-479C-AF41-D00191AF9454}" presName="background2" presStyleLbl="node2" presStyleIdx="2" presStyleCnt="3"/>
      <dgm:spPr/>
    </dgm:pt>
    <dgm:pt modelId="{60CB15CE-C7F6-4514-8FF2-E481C1A80D12}" type="pres">
      <dgm:prSet presAssocID="{06A9CFD6-F007-479C-AF41-D00191AF9454}" presName="text2" presStyleLbl="fgAcc2" presStyleIdx="2" presStyleCnt="3">
        <dgm:presLayoutVars>
          <dgm:chPref val="3"/>
        </dgm:presLayoutVars>
      </dgm:prSet>
      <dgm:spPr>
        <a:prstGeom prst="rect">
          <a:avLst/>
        </a:prstGeom>
      </dgm:spPr>
      <dgm:t>
        <a:bodyPr/>
        <a:lstStyle/>
        <a:p>
          <a:endParaRPr lang="en-US"/>
        </a:p>
      </dgm:t>
    </dgm:pt>
    <dgm:pt modelId="{FFB1C8A3-A559-4392-9BFC-1F61A5A8D651}" type="pres">
      <dgm:prSet presAssocID="{06A9CFD6-F007-479C-AF41-D00191AF9454}" presName="hierChild3" presStyleCnt="0"/>
      <dgm:spPr/>
    </dgm:pt>
  </dgm:ptLst>
  <dgm:cxnLst>
    <dgm:cxn modelId="{AE50C281-5FB5-4E66-B119-CF33953C17BF}" type="presOf" srcId="{06A9CFD6-F007-479C-AF41-D00191AF9454}" destId="{60CB15CE-C7F6-4514-8FF2-E481C1A80D12}" srcOrd="0" destOrd="0" presId="urn:microsoft.com/office/officeart/2005/8/layout/hierarchy1"/>
    <dgm:cxn modelId="{18E16C5D-8652-4F27-90D4-33193F8DE094}" type="presOf" srcId="{2621DB89-AA0E-4F6B-9373-54AFF845CF90}" destId="{23BEC192-7C41-43F8-8392-5500978E9157}" srcOrd="0" destOrd="0" presId="urn:microsoft.com/office/officeart/2005/8/layout/hierarchy1"/>
    <dgm:cxn modelId="{FA2FBF34-2B6F-4570-B5DA-A39EA84C4256}" srcId="{C99DC58E-5AA8-4DF3-ABA4-E87A828BBE83}" destId="{65254CCC-FDA8-4EE1-9E7A-19465B87E8E1}" srcOrd="1" destOrd="0" parTransId="{69CAED22-DD03-4917-8450-47043521B52E}" sibTransId="{C0108DE3-D114-4845-913E-00EDFDA5A485}"/>
    <dgm:cxn modelId="{D7C3FCC5-4BCA-4BE0-A100-85B8568126FC}" type="presOf" srcId="{0BF3DA16-1781-4CA3-B5ED-748137348795}" destId="{3FB9E72A-AC6D-41C5-BA40-9B7426B1FFAC}" srcOrd="0" destOrd="0" presId="urn:microsoft.com/office/officeart/2005/8/layout/hierarchy1"/>
    <dgm:cxn modelId="{95F73BCF-E590-49CA-BB43-C0B39221AC6D}" type="presOf" srcId="{2A9F8830-35F9-41BF-A400-402B6B72316B}" destId="{48850907-D5DE-44A4-9373-AA603ABE9577}" srcOrd="0" destOrd="0" presId="urn:microsoft.com/office/officeart/2005/8/layout/hierarchy1"/>
    <dgm:cxn modelId="{BBF18238-7E9E-488A-BA4C-AB083BF78706}" type="presOf" srcId="{EB5946DD-81C2-4025-A6C3-42B9D64AAE1E}" destId="{B490FAEB-76DB-4E87-8B57-AD46E11E9E81}" srcOrd="0" destOrd="0" presId="urn:microsoft.com/office/officeart/2005/8/layout/hierarchy1"/>
    <dgm:cxn modelId="{BCA50072-A2B6-47C0-B699-7618C75C3524}" type="presOf" srcId="{69CAED22-DD03-4917-8450-47043521B52E}" destId="{77FBFB7E-818E-4DE7-949C-5586CEBA9E3C}" srcOrd="0" destOrd="0" presId="urn:microsoft.com/office/officeart/2005/8/layout/hierarchy1"/>
    <dgm:cxn modelId="{5BF4D14F-07E4-4E4E-8546-052A6B64831A}" type="presOf" srcId="{65254CCC-FDA8-4EE1-9E7A-19465B87E8E1}" destId="{AC31AC2D-82CE-48AF-B442-5C6CF25E3FC1}" srcOrd="0" destOrd="0" presId="urn:microsoft.com/office/officeart/2005/8/layout/hierarchy1"/>
    <dgm:cxn modelId="{94AB8DF0-9742-4128-995E-EA487B96BAF6}" type="presOf" srcId="{2398BBD8-14A6-4AC6-B7F0-9D360A3563AB}" destId="{0DF2E69F-1BD9-4AD6-B1A3-63DCF06D54E1}" srcOrd="0" destOrd="0" presId="urn:microsoft.com/office/officeart/2005/8/layout/hierarchy1"/>
    <dgm:cxn modelId="{6B754B71-78C8-4D7F-86C6-561699170AF4}" type="presOf" srcId="{3B767966-B277-4624-818E-1EF519A11E17}" destId="{0C3ED962-E765-48B8-ABA9-9D6E524B8E73}" srcOrd="0" destOrd="0" presId="urn:microsoft.com/office/officeart/2005/8/layout/hierarchy1"/>
    <dgm:cxn modelId="{151EF055-6924-4233-ACF7-D6D473ECAE0E}" srcId="{C99DC58E-5AA8-4DF3-ABA4-E87A828BBE83}" destId="{06A9CFD6-F007-479C-AF41-D00191AF9454}" srcOrd="2" destOrd="0" parTransId="{0BF3DA16-1781-4CA3-B5ED-748137348795}" sibTransId="{F74EB542-1963-421C-8112-98BFE8A51E61}"/>
    <dgm:cxn modelId="{B8684F2E-DD3B-4D2A-ABA6-F0C034BF6478}" srcId="{65254CCC-FDA8-4EE1-9E7A-19465B87E8E1}" destId="{2621DB89-AA0E-4F6B-9373-54AFF845CF90}" srcOrd="0" destOrd="0" parTransId="{EB5946DD-81C2-4025-A6C3-42B9D64AAE1E}" sibTransId="{4003AABC-EC0F-4B72-8319-05A15DB15202}"/>
    <dgm:cxn modelId="{72950255-74F7-42A8-B5B8-754C1245172F}" srcId="{2A9F8830-35F9-41BF-A400-402B6B72316B}" destId="{C99DC58E-5AA8-4DF3-ABA4-E87A828BBE83}" srcOrd="0" destOrd="0" parTransId="{68E284D7-3112-4932-B508-3A6E92924E1B}" sibTransId="{8E0B2146-4F8C-4FE3-8F8F-D1B8E38F87FC}"/>
    <dgm:cxn modelId="{13E0031A-A2E0-4A41-8400-E274B0AE3AF3}" type="presOf" srcId="{BC84755E-5D81-4214-8B93-B3E522F3ED2C}" destId="{1AA70A50-9264-4B4A-9F54-85CA79B43EB6}" srcOrd="0" destOrd="0" presId="urn:microsoft.com/office/officeart/2005/8/layout/hierarchy1"/>
    <dgm:cxn modelId="{736C864C-940A-47A7-8CF7-2CE560905C76}" type="presOf" srcId="{DCB7B96C-6FEB-4825-8D76-2C9704F9F416}" destId="{57BC0CE4-4DBB-451C-8D17-6E709407A17C}" srcOrd="0" destOrd="0" presId="urn:microsoft.com/office/officeart/2005/8/layout/hierarchy1"/>
    <dgm:cxn modelId="{E7697D29-7372-454D-A85A-6C3938285CBC}" type="presOf" srcId="{C99DC58E-5AA8-4DF3-ABA4-E87A828BBE83}" destId="{7FEFACA5-CAD9-44FC-A7C9-CCBBD5F87977}" srcOrd="0" destOrd="0" presId="urn:microsoft.com/office/officeart/2005/8/layout/hierarchy1"/>
    <dgm:cxn modelId="{65A99882-0B0A-4BF8-9C84-015F16753562}" srcId="{C99DC58E-5AA8-4DF3-ABA4-E87A828BBE83}" destId="{BC84755E-5D81-4214-8B93-B3E522F3ED2C}" srcOrd="0" destOrd="0" parTransId="{3B767966-B277-4624-818E-1EF519A11E17}" sibTransId="{9AC29171-DB0F-46AD-A0E1-419EC1C611F0}"/>
    <dgm:cxn modelId="{44ADC014-0C3B-458D-BC62-67B2B1424C10}" srcId="{BC84755E-5D81-4214-8B93-B3E522F3ED2C}" destId="{2398BBD8-14A6-4AC6-B7F0-9D360A3563AB}" srcOrd="0" destOrd="0" parTransId="{DCB7B96C-6FEB-4825-8D76-2C9704F9F416}" sibTransId="{BBCBFA9E-112D-4D0C-992F-0966AA4E2E28}"/>
    <dgm:cxn modelId="{B6EE9E08-5100-46A7-AB68-19E9716CC4BF}" type="presParOf" srcId="{48850907-D5DE-44A4-9373-AA603ABE9577}" destId="{D5AEF5DC-4021-48FD-B5B6-71DB71806110}" srcOrd="0" destOrd="0" presId="urn:microsoft.com/office/officeart/2005/8/layout/hierarchy1"/>
    <dgm:cxn modelId="{DA612D36-D3B5-4BE9-8815-225A8F732868}" type="presParOf" srcId="{D5AEF5DC-4021-48FD-B5B6-71DB71806110}" destId="{BC3EF7F9-D14C-4EDA-863B-C2D96B8DF471}" srcOrd="0" destOrd="0" presId="urn:microsoft.com/office/officeart/2005/8/layout/hierarchy1"/>
    <dgm:cxn modelId="{CCB77C78-11A6-4C3B-A607-EA6596225FA3}" type="presParOf" srcId="{BC3EF7F9-D14C-4EDA-863B-C2D96B8DF471}" destId="{89A2E5FF-5896-42DD-8BC2-9316583FA458}" srcOrd="0" destOrd="0" presId="urn:microsoft.com/office/officeart/2005/8/layout/hierarchy1"/>
    <dgm:cxn modelId="{93C7A8A2-F607-46AB-BB23-A764B70771CE}" type="presParOf" srcId="{BC3EF7F9-D14C-4EDA-863B-C2D96B8DF471}" destId="{7FEFACA5-CAD9-44FC-A7C9-CCBBD5F87977}" srcOrd="1" destOrd="0" presId="urn:microsoft.com/office/officeart/2005/8/layout/hierarchy1"/>
    <dgm:cxn modelId="{1408B44F-0C67-4287-8675-00F76BFBF211}" type="presParOf" srcId="{D5AEF5DC-4021-48FD-B5B6-71DB71806110}" destId="{5A492DA0-88C5-466D-9C4B-7339F50742D3}" srcOrd="1" destOrd="0" presId="urn:microsoft.com/office/officeart/2005/8/layout/hierarchy1"/>
    <dgm:cxn modelId="{5DB1A277-AEDB-4770-998E-31FA6B37C98A}" type="presParOf" srcId="{5A492DA0-88C5-466D-9C4B-7339F50742D3}" destId="{0C3ED962-E765-48B8-ABA9-9D6E524B8E73}" srcOrd="0" destOrd="0" presId="urn:microsoft.com/office/officeart/2005/8/layout/hierarchy1"/>
    <dgm:cxn modelId="{B880DD9B-786E-4BEC-AFEB-5C012EF52C27}" type="presParOf" srcId="{5A492DA0-88C5-466D-9C4B-7339F50742D3}" destId="{C218E554-91FA-43BA-B8DB-4C849D808FE5}" srcOrd="1" destOrd="0" presId="urn:microsoft.com/office/officeart/2005/8/layout/hierarchy1"/>
    <dgm:cxn modelId="{7FA32588-E2D5-415D-84B5-610F5F90ADB1}" type="presParOf" srcId="{C218E554-91FA-43BA-B8DB-4C849D808FE5}" destId="{9CDB81E0-346E-4A1B-B069-58C4C8E3B5BD}" srcOrd="0" destOrd="0" presId="urn:microsoft.com/office/officeart/2005/8/layout/hierarchy1"/>
    <dgm:cxn modelId="{44E01950-137C-4096-A0C7-CFE98F8BAD64}" type="presParOf" srcId="{9CDB81E0-346E-4A1B-B069-58C4C8E3B5BD}" destId="{1337FA4E-5E0B-4455-9D8C-9F0B5FE6B7D1}" srcOrd="0" destOrd="0" presId="urn:microsoft.com/office/officeart/2005/8/layout/hierarchy1"/>
    <dgm:cxn modelId="{3C07DAF8-854C-4839-B7AC-3803F346BCE3}" type="presParOf" srcId="{9CDB81E0-346E-4A1B-B069-58C4C8E3B5BD}" destId="{1AA70A50-9264-4B4A-9F54-85CA79B43EB6}" srcOrd="1" destOrd="0" presId="urn:microsoft.com/office/officeart/2005/8/layout/hierarchy1"/>
    <dgm:cxn modelId="{0608D7C3-75D3-465F-BB9D-DDE15E9C8710}" type="presParOf" srcId="{C218E554-91FA-43BA-B8DB-4C849D808FE5}" destId="{13FCFA07-0DAD-4B4C-84EB-7A0BE3A3742D}" srcOrd="1" destOrd="0" presId="urn:microsoft.com/office/officeart/2005/8/layout/hierarchy1"/>
    <dgm:cxn modelId="{304D7B76-2EB3-477A-ADA7-FADF0781055A}" type="presParOf" srcId="{13FCFA07-0DAD-4B4C-84EB-7A0BE3A3742D}" destId="{57BC0CE4-4DBB-451C-8D17-6E709407A17C}" srcOrd="0" destOrd="0" presId="urn:microsoft.com/office/officeart/2005/8/layout/hierarchy1"/>
    <dgm:cxn modelId="{2D91818C-6451-456F-AF1C-4950FB3FCDB4}" type="presParOf" srcId="{13FCFA07-0DAD-4B4C-84EB-7A0BE3A3742D}" destId="{B766202E-C89A-4711-89F7-344DD78E6EDC}" srcOrd="1" destOrd="0" presId="urn:microsoft.com/office/officeart/2005/8/layout/hierarchy1"/>
    <dgm:cxn modelId="{65823B1A-2D7B-43D5-84FE-632BDD7B6529}" type="presParOf" srcId="{B766202E-C89A-4711-89F7-344DD78E6EDC}" destId="{B69EC1DD-FAFA-4692-A291-21BA5326271C}" srcOrd="0" destOrd="0" presId="urn:microsoft.com/office/officeart/2005/8/layout/hierarchy1"/>
    <dgm:cxn modelId="{C8F8C5CF-FC82-4163-8E65-327012B2BB07}" type="presParOf" srcId="{B69EC1DD-FAFA-4692-A291-21BA5326271C}" destId="{2796A400-54E0-4207-8B42-97EA55FC39C7}" srcOrd="0" destOrd="0" presId="urn:microsoft.com/office/officeart/2005/8/layout/hierarchy1"/>
    <dgm:cxn modelId="{62E9430C-5B5F-4404-A08A-DB7448228699}" type="presParOf" srcId="{B69EC1DD-FAFA-4692-A291-21BA5326271C}" destId="{0DF2E69F-1BD9-4AD6-B1A3-63DCF06D54E1}" srcOrd="1" destOrd="0" presId="urn:microsoft.com/office/officeart/2005/8/layout/hierarchy1"/>
    <dgm:cxn modelId="{E870DE75-9A40-4A73-9013-BFE5F5C795A7}" type="presParOf" srcId="{B766202E-C89A-4711-89F7-344DD78E6EDC}" destId="{29798698-3BB9-4BC3-83DB-11935EFFD1A0}" srcOrd="1" destOrd="0" presId="urn:microsoft.com/office/officeart/2005/8/layout/hierarchy1"/>
    <dgm:cxn modelId="{3354E346-A7F1-4D06-A6CD-56F2F5B3627B}" type="presParOf" srcId="{5A492DA0-88C5-466D-9C4B-7339F50742D3}" destId="{77FBFB7E-818E-4DE7-949C-5586CEBA9E3C}" srcOrd="2" destOrd="0" presId="urn:microsoft.com/office/officeart/2005/8/layout/hierarchy1"/>
    <dgm:cxn modelId="{1CF3DE11-6091-4392-9DFF-B9E325AC9D79}" type="presParOf" srcId="{5A492DA0-88C5-466D-9C4B-7339F50742D3}" destId="{ABAD4269-31CB-4D8D-8754-71A1B761D437}" srcOrd="3" destOrd="0" presId="urn:microsoft.com/office/officeart/2005/8/layout/hierarchy1"/>
    <dgm:cxn modelId="{0BF200DD-34AB-415C-A452-686B4185D3D3}" type="presParOf" srcId="{ABAD4269-31CB-4D8D-8754-71A1B761D437}" destId="{C4964E26-96FB-4642-9792-FCEFAE440EA3}" srcOrd="0" destOrd="0" presId="urn:microsoft.com/office/officeart/2005/8/layout/hierarchy1"/>
    <dgm:cxn modelId="{B1B6A211-5A5E-410C-ADE9-96B227B130CC}" type="presParOf" srcId="{C4964E26-96FB-4642-9792-FCEFAE440EA3}" destId="{F40DF466-45B9-4722-91D3-07F0162F3A54}" srcOrd="0" destOrd="0" presId="urn:microsoft.com/office/officeart/2005/8/layout/hierarchy1"/>
    <dgm:cxn modelId="{C4D8A12A-05A2-4B23-A6C7-4C9C0B288FA9}" type="presParOf" srcId="{C4964E26-96FB-4642-9792-FCEFAE440EA3}" destId="{AC31AC2D-82CE-48AF-B442-5C6CF25E3FC1}" srcOrd="1" destOrd="0" presId="urn:microsoft.com/office/officeart/2005/8/layout/hierarchy1"/>
    <dgm:cxn modelId="{9C84F5F9-5D05-4722-A5DD-5ED6EFFB2667}" type="presParOf" srcId="{ABAD4269-31CB-4D8D-8754-71A1B761D437}" destId="{41C0BDA8-F582-454C-A7CB-E7631B1A0BFA}" srcOrd="1" destOrd="0" presId="urn:microsoft.com/office/officeart/2005/8/layout/hierarchy1"/>
    <dgm:cxn modelId="{85D71156-F3E7-4CA8-BE02-78DE19381F80}" type="presParOf" srcId="{41C0BDA8-F582-454C-A7CB-E7631B1A0BFA}" destId="{B490FAEB-76DB-4E87-8B57-AD46E11E9E81}" srcOrd="0" destOrd="0" presId="urn:microsoft.com/office/officeart/2005/8/layout/hierarchy1"/>
    <dgm:cxn modelId="{66190CBF-D668-49F8-A350-A48CBD21650B}" type="presParOf" srcId="{41C0BDA8-F582-454C-A7CB-E7631B1A0BFA}" destId="{97DAA2D9-CD4A-42C9-8EBE-62B5C3277518}" srcOrd="1" destOrd="0" presId="urn:microsoft.com/office/officeart/2005/8/layout/hierarchy1"/>
    <dgm:cxn modelId="{1A0F20A3-FFCD-4920-90DE-CFD3AD046EF1}" type="presParOf" srcId="{97DAA2D9-CD4A-42C9-8EBE-62B5C3277518}" destId="{52D74589-AE64-46E2-994F-32F833F4F781}" srcOrd="0" destOrd="0" presId="urn:microsoft.com/office/officeart/2005/8/layout/hierarchy1"/>
    <dgm:cxn modelId="{708FF2AC-9D7B-4620-BB75-B2B5590037AC}" type="presParOf" srcId="{52D74589-AE64-46E2-994F-32F833F4F781}" destId="{0BBCE08D-A0D0-4AAC-A2D5-9DC9F41E9948}" srcOrd="0" destOrd="0" presId="urn:microsoft.com/office/officeart/2005/8/layout/hierarchy1"/>
    <dgm:cxn modelId="{3DB2DDDF-F5BE-4266-8704-5F1C96E549D0}" type="presParOf" srcId="{52D74589-AE64-46E2-994F-32F833F4F781}" destId="{23BEC192-7C41-43F8-8392-5500978E9157}" srcOrd="1" destOrd="0" presId="urn:microsoft.com/office/officeart/2005/8/layout/hierarchy1"/>
    <dgm:cxn modelId="{2A9D3706-CACD-465D-B777-5254D43FB9A7}" type="presParOf" srcId="{97DAA2D9-CD4A-42C9-8EBE-62B5C3277518}" destId="{7EBE0689-3681-4583-82FC-AFFB8C7878FE}" srcOrd="1" destOrd="0" presId="urn:microsoft.com/office/officeart/2005/8/layout/hierarchy1"/>
    <dgm:cxn modelId="{44069C8D-CAE5-4BC5-8CF8-0A6B07368D2A}" type="presParOf" srcId="{5A492DA0-88C5-466D-9C4B-7339F50742D3}" destId="{3FB9E72A-AC6D-41C5-BA40-9B7426B1FFAC}" srcOrd="4" destOrd="0" presId="urn:microsoft.com/office/officeart/2005/8/layout/hierarchy1"/>
    <dgm:cxn modelId="{41A5B7CC-68CC-4163-BC0B-CD52705CD15E}" type="presParOf" srcId="{5A492DA0-88C5-466D-9C4B-7339F50742D3}" destId="{180A362B-A3DD-469E-AE37-58B00DDBABB6}" srcOrd="5" destOrd="0" presId="urn:microsoft.com/office/officeart/2005/8/layout/hierarchy1"/>
    <dgm:cxn modelId="{5081FDA9-57A8-4431-A224-D7F36576671E}" type="presParOf" srcId="{180A362B-A3DD-469E-AE37-58B00DDBABB6}" destId="{4A9F396D-AF54-4267-8B28-271FA672D287}" srcOrd="0" destOrd="0" presId="urn:microsoft.com/office/officeart/2005/8/layout/hierarchy1"/>
    <dgm:cxn modelId="{0CB12EA0-9089-4519-BD49-F12E0093CCBD}" type="presParOf" srcId="{4A9F396D-AF54-4267-8B28-271FA672D287}" destId="{BBBF7F2E-6682-4432-AD2B-837A5E517FEB}" srcOrd="0" destOrd="0" presId="urn:microsoft.com/office/officeart/2005/8/layout/hierarchy1"/>
    <dgm:cxn modelId="{7B92FED0-44A8-41FC-B17C-D12AFBD7ED9E}" type="presParOf" srcId="{4A9F396D-AF54-4267-8B28-271FA672D287}" destId="{60CB15CE-C7F6-4514-8FF2-E481C1A80D12}" srcOrd="1" destOrd="0" presId="urn:microsoft.com/office/officeart/2005/8/layout/hierarchy1"/>
    <dgm:cxn modelId="{D81788FD-B9E1-43BB-94AA-C5E33265AD09}" type="presParOf" srcId="{180A362B-A3DD-469E-AE37-58B00DDBABB6}" destId="{FFB1C8A3-A559-4392-9BFC-1F61A5A8D65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8503908-6E44-43C9-A457-4816A7073D4A}"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02F50C4A-2AE8-452A-83CD-5407188EF1F4}">
      <dgm:prSet phldrT="[Text]" custT="1"/>
      <dgm:spPr>
        <a:xfrm>
          <a:off x="118486" y="199219"/>
          <a:ext cx="5249426" cy="764516"/>
        </a:xfrm>
        <a:prstGeom prst="rightArrow">
          <a:avLst>
            <a:gd name="adj1" fmla="val 50000"/>
            <a:gd name="adj2" fmla="val 50000"/>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rtl="1"/>
          <a:r>
            <a:rPr lang="fa-IR" sz="1200" b="0" dirty="0">
              <a:solidFill>
                <a:sysClr val="window" lastClr="FFFFFF"/>
              </a:solidFill>
              <a:latin typeface="Calibri"/>
              <a:ea typeface="+mn-ea"/>
              <a:cs typeface="Arial"/>
            </a:rPr>
            <a:t>ان روز، تمام راه را از مدرسه به خانه دوید</a:t>
          </a:r>
          <a:endParaRPr lang="en-US" sz="1200" b="0" dirty="0">
            <a:solidFill>
              <a:sysClr val="window" lastClr="FFFFFF"/>
            </a:solidFill>
            <a:latin typeface="Calibri"/>
            <a:ea typeface="+mn-ea"/>
            <a:cs typeface="+mn-cs"/>
          </a:endParaRPr>
        </a:p>
      </dgm:t>
    </dgm:pt>
    <dgm:pt modelId="{8FC89D49-F8EC-4B4F-84FC-2ED17E6C2561}" type="parTrans" cxnId="{2B135EA6-F91B-4647-8300-E3DDEA6E4A4C}">
      <dgm:prSet/>
      <dgm:spPr/>
      <dgm:t>
        <a:bodyPr/>
        <a:lstStyle/>
        <a:p>
          <a:endParaRPr lang="en-US"/>
        </a:p>
      </dgm:t>
    </dgm:pt>
    <dgm:pt modelId="{523C4172-0518-489C-85E0-1DFE88669C5B}" type="sibTrans" cxnId="{2B135EA6-F91B-4647-8300-E3DDEA6E4A4C}">
      <dgm:prSet/>
      <dgm:spPr/>
      <dgm:t>
        <a:bodyPr/>
        <a:lstStyle/>
        <a:p>
          <a:endParaRPr lang="en-US"/>
        </a:p>
      </dgm:t>
    </dgm:pt>
    <dgm:pt modelId="{DAE85FE6-8EE2-40C6-BD86-F09E037E5541}">
      <dgm:prSet phldrT="[Text]" custT="1"/>
      <dgm:spPr>
        <a:xfrm>
          <a:off x="118486" y="1108433"/>
          <a:ext cx="1616823" cy="815191"/>
        </a:xfrm>
        <a:prstGeom prst="rect">
          <a:avLst/>
        </a:prstGeom>
        <a:solidFill>
          <a:sysClr val="window" lastClr="FFFFFF">
            <a:hueOff val="0"/>
            <a:satOff val="0"/>
            <a:lumOff val="0"/>
            <a:alphaOff val="0"/>
          </a:sysClr>
        </a:solidFill>
        <a:ln w="25400" cap="flat" cmpd="sng" algn="ctr">
          <a:solidFill>
            <a:srgbClr val="4F81BD">
              <a:hueOff val="0"/>
              <a:satOff val="0"/>
              <a:lumOff val="0"/>
              <a:alphaOff val="0"/>
            </a:srgbClr>
          </a:solidFill>
          <a:prstDash val="solid"/>
        </a:ln>
        <a:effectLst/>
      </dgm:spPr>
      <dgm:t>
        <a:bodyPr/>
        <a:lstStyle/>
        <a:p>
          <a:pPr algn="r" rtl="1"/>
          <a:r>
            <a:rPr lang="fa-IR" sz="1400" dirty="0">
              <a:solidFill>
                <a:sysClr val="windowText" lastClr="000000">
                  <a:hueOff val="0"/>
                  <a:satOff val="0"/>
                  <a:lumOff val="0"/>
                  <a:alphaOff val="0"/>
                </a:sysClr>
              </a:solidFill>
              <a:latin typeface="Calibri"/>
              <a:ea typeface="+mn-ea"/>
              <a:cs typeface="Arial"/>
            </a:rPr>
            <a:t>تلخیص کنش جزیی زمان مند</a:t>
          </a:r>
          <a:endParaRPr lang="en-US" sz="1400" dirty="0">
            <a:solidFill>
              <a:sysClr val="windowText" lastClr="000000">
                <a:hueOff val="0"/>
                <a:satOff val="0"/>
                <a:lumOff val="0"/>
                <a:alphaOff val="0"/>
              </a:sysClr>
            </a:solidFill>
            <a:latin typeface="Calibri"/>
            <a:ea typeface="+mn-ea"/>
            <a:cs typeface="+mn-cs"/>
          </a:endParaRPr>
        </a:p>
      </dgm:t>
    </dgm:pt>
    <dgm:pt modelId="{71F76244-753F-4D05-A456-544B29304573}" type="parTrans" cxnId="{E0FF4AB6-C7BE-4CA9-922B-E3B029CD65BF}">
      <dgm:prSet/>
      <dgm:spPr/>
      <dgm:t>
        <a:bodyPr/>
        <a:lstStyle/>
        <a:p>
          <a:endParaRPr lang="en-US"/>
        </a:p>
      </dgm:t>
    </dgm:pt>
    <dgm:pt modelId="{7DD107EA-2FC9-40DB-9075-412FD35DE5DC}" type="sibTrans" cxnId="{E0FF4AB6-C7BE-4CA9-922B-E3B029CD65BF}">
      <dgm:prSet/>
      <dgm:spPr/>
      <dgm:t>
        <a:bodyPr/>
        <a:lstStyle/>
        <a:p>
          <a:endParaRPr lang="en-US"/>
        </a:p>
      </dgm:t>
    </dgm:pt>
    <dgm:pt modelId="{16525F2F-64B8-4FE3-9B5B-129AA86293CB}">
      <dgm:prSet phldrT="[Text]" custT="1"/>
      <dgm:spPr>
        <a:xfrm>
          <a:off x="1735310" y="444945"/>
          <a:ext cx="3632603" cy="764516"/>
        </a:xfrm>
        <a:prstGeom prst="rightArrow">
          <a:avLst>
            <a:gd name="adj1" fmla="val 50000"/>
            <a:gd name="adj2" fmla="val 50000"/>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rtl="1"/>
          <a:r>
            <a:rPr lang="fa-IR" sz="1200" dirty="0">
              <a:solidFill>
                <a:sysClr val="window" lastClr="FFFFFF"/>
              </a:solidFill>
              <a:latin typeface="Calibri"/>
              <a:ea typeface="+mn-ea"/>
              <a:cs typeface="Arial"/>
            </a:rPr>
            <a:t>هر روز مسیر مدرسه تا خانه را می دوید</a:t>
          </a:r>
          <a:endParaRPr lang="en-US" sz="1200" dirty="0">
            <a:solidFill>
              <a:sysClr val="window" lastClr="FFFFFF"/>
            </a:solidFill>
            <a:latin typeface="Calibri"/>
            <a:ea typeface="+mn-ea"/>
            <a:cs typeface="+mn-cs"/>
          </a:endParaRPr>
        </a:p>
      </dgm:t>
    </dgm:pt>
    <dgm:pt modelId="{0C46B9B8-3A17-42D5-9843-A05034A3D289}" type="parTrans" cxnId="{F958F91E-2F20-4D43-B232-3D5A32FABC12}">
      <dgm:prSet/>
      <dgm:spPr/>
      <dgm:t>
        <a:bodyPr/>
        <a:lstStyle/>
        <a:p>
          <a:endParaRPr lang="en-US"/>
        </a:p>
      </dgm:t>
    </dgm:pt>
    <dgm:pt modelId="{C7475E4B-D152-4BFE-9891-09AEA3E3C8AE}" type="sibTrans" cxnId="{F958F91E-2F20-4D43-B232-3D5A32FABC12}">
      <dgm:prSet/>
      <dgm:spPr/>
      <dgm:t>
        <a:bodyPr/>
        <a:lstStyle/>
        <a:p>
          <a:endParaRPr lang="en-US"/>
        </a:p>
      </dgm:t>
    </dgm:pt>
    <dgm:pt modelId="{BB34BACC-A715-4A3C-A3B9-AFEE0B1D9CA4}">
      <dgm:prSet phldrT="[Text]" custT="1"/>
      <dgm:spPr>
        <a:xfrm>
          <a:off x="1735310" y="1340945"/>
          <a:ext cx="1616823" cy="859844"/>
        </a:xfrm>
        <a:prstGeom prst="rect">
          <a:avLst/>
        </a:prstGeom>
        <a:solidFill>
          <a:sysClr val="window" lastClr="FFFFFF">
            <a:hueOff val="0"/>
            <a:satOff val="0"/>
            <a:lumOff val="0"/>
            <a:alphaOff val="0"/>
          </a:sysClr>
        </a:solidFill>
        <a:ln w="25400" cap="flat" cmpd="sng" algn="ctr">
          <a:solidFill>
            <a:srgbClr val="4F81BD">
              <a:hueOff val="0"/>
              <a:satOff val="0"/>
              <a:lumOff val="0"/>
              <a:alphaOff val="0"/>
            </a:srgbClr>
          </a:solidFill>
          <a:prstDash val="solid"/>
        </a:ln>
        <a:effectLst/>
      </dgm:spPr>
      <dgm:t>
        <a:bodyPr/>
        <a:lstStyle/>
        <a:p>
          <a:pPr algn="r" rtl="1"/>
          <a:r>
            <a:rPr lang="fa-IR" sz="1400" dirty="0">
              <a:solidFill>
                <a:sysClr val="windowText" lastClr="000000">
                  <a:hueOff val="0"/>
                  <a:satOff val="0"/>
                  <a:lumOff val="0"/>
                  <a:alphaOff val="0"/>
                </a:sysClr>
              </a:solidFill>
              <a:latin typeface="Calibri"/>
              <a:ea typeface="+mn-ea"/>
              <a:cs typeface="Arial"/>
            </a:rPr>
            <a:t>تلخیص افعال جزیی در ضمن عنوان نوعی</a:t>
          </a:r>
          <a:endParaRPr lang="en-US" sz="1400" dirty="0">
            <a:solidFill>
              <a:sysClr val="windowText" lastClr="000000">
                <a:hueOff val="0"/>
                <a:satOff val="0"/>
                <a:lumOff val="0"/>
                <a:alphaOff val="0"/>
              </a:sysClr>
            </a:solidFill>
            <a:latin typeface="Calibri"/>
            <a:ea typeface="+mn-ea"/>
            <a:cs typeface="+mn-cs"/>
          </a:endParaRPr>
        </a:p>
      </dgm:t>
    </dgm:pt>
    <dgm:pt modelId="{60A975E8-9A9D-4F64-9F83-720ACE080C46}" type="parTrans" cxnId="{4F8FC40B-9187-4536-9796-F1C6C63AE310}">
      <dgm:prSet/>
      <dgm:spPr/>
      <dgm:t>
        <a:bodyPr/>
        <a:lstStyle/>
        <a:p>
          <a:endParaRPr lang="en-US"/>
        </a:p>
      </dgm:t>
    </dgm:pt>
    <dgm:pt modelId="{6D2EAD10-7072-44AB-B1B2-B1A3F3C64BC7}" type="sibTrans" cxnId="{4F8FC40B-9187-4536-9796-F1C6C63AE310}">
      <dgm:prSet/>
      <dgm:spPr/>
      <dgm:t>
        <a:bodyPr/>
        <a:lstStyle/>
        <a:p>
          <a:endParaRPr lang="en-US"/>
        </a:p>
      </dgm:t>
    </dgm:pt>
    <dgm:pt modelId="{EC0EBB81-BB94-42FA-967D-2F90C0F8E6F8}">
      <dgm:prSet phldrT="[Text]" custT="1"/>
      <dgm:spPr>
        <a:xfrm>
          <a:off x="3352133" y="699784"/>
          <a:ext cx="2015779" cy="764516"/>
        </a:xfrm>
        <a:prstGeom prst="rightArrow">
          <a:avLst>
            <a:gd name="adj1" fmla="val 50000"/>
            <a:gd name="adj2" fmla="val 50000"/>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rtl="1"/>
          <a:r>
            <a:rPr lang="fa-IR" sz="1200" dirty="0">
              <a:solidFill>
                <a:sysClr val="window" lastClr="FFFFFF"/>
              </a:solidFill>
              <a:latin typeface="Calibri"/>
              <a:ea typeface="+mn-ea"/>
              <a:cs typeface="Arial"/>
            </a:rPr>
            <a:t>سوار ماشین نمی شد. از زمانی که یادش می امد دویده بود</a:t>
          </a:r>
          <a:endParaRPr lang="en-US" sz="1200" dirty="0">
            <a:solidFill>
              <a:sysClr val="window" lastClr="FFFFFF"/>
            </a:solidFill>
            <a:latin typeface="Calibri"/>
            <a:ea typeface="+mn-ea"/>
            <a:cs typeface="+mn-cs"/>
          </a:endParaRPr>
        </a:p>
      </dgm:t>
    </dgm:pt>
    <dgm:pt modelId="{3DA5BECA-4D50-4C45-B739-FAB70C277D0F}" type="parTrans" cxnId="{355040EE-23AC-4056-B90A-A7ED4A099F5D}">
      <dgm:prSet/>
      <dgm:spPr/>
      <dgm:t>
        <a:bodyPr/>
        <a:lstStyle/>
        <a:p>
          <a:endParaRPr lang="en-US"/>
        </a:p>
      </dgm:t>
    </dgm:pt>
    <dgm:pt modelId="{9D7672FC-2F72-45C8-99A8-98AF68611C7F}" type="sibTrans" cxnId="{355040EE-23AC-4056-B90A-A7ED4A099F5D}">
      <dgm:prSet/>
      <dgm:spPr/>
      <dgm:t>
        <a:bodyPr/>
        <a:lstStyle/>
        <a:p>
          <a:endParaRPr lang="en-US"/>
        </a:p>
      </dgm:t>
    </dgm:pt>
    <dgm:pt modelId="{BD69039E-0CAF-4F8E-86BB-77DC87FADC2D}">
      <dgm:prSet phldrT="[Text]" custT="1"/>
      <dgm:spPr>
        <a:xfrm>
          <a:off x="3352133" y="1657742"/>
          <a:ext cx="1616823" cy="714375"/>
        </a:xfrm>
        <a:prstGeom prst="rect">
          <a:avLst/>
        </a:prstGeom>
        <a:solidFill>
          <a:sysClr val="window" lastClr="FFFFFF">
            <a:hueOff val="0"/>
            <a:satOff val="0"/>
            <a:lumOff val="0"/>
            <a:alphaOff val="0"/>
          </a:sysClr>
        </a:solidFill>
        <a:ln w="25400" cap="flat" cmpd="sng" algn="ctr">
          <a:solidFill>
            <a:srgbClr val="4F81BD">
              <a:hueOff val="0"/>
              <a:satOff val="0"/>
              <a:lumOff val="0"/>
              <a:alphaOff val="0"/>
            </a:srgbClr>
          </a:solidFill>
          <a:prstDash val="solid"/>
        </a:ln>
        <a:effectLst/>
      </dgm:spPr>
      <dgm:t>
        <a:bodyPr/>
        <a:lstStyle/>
        <a:p>
          <a:pPr algn="r" rtl="1"/>
          <a:r>
            <a:rPr lang="fa-IR" sz="1400" dirty="0">
              <a:solidFill>
                <a:sysClr val="windowText" lastClr="000000">
                  <a:hueOff val="0"/>
                  <a:satOff val="0"/>
                  <a:lumOff val="0"/>
                  <a:alphaOff val="0"/>
                </a:sysClr>
              </a:solidFill>
              <a:latin typeface="Calibri"/>
              <a:ea typeface="+mn-ea"/>
              <a:cs typeface="Arial"/>
            </a:rPr>
            <a:t>تلخیص افعال در ضمن کلیت زندگی </a:t>
          </a:r>
          <a:endParaRPr lang="en-US" sz="1400" dirty="0">
            <a:solidFill>
              <a:sysClr val="windowText" lastClr="000000">
                <a:hueOff val="0"/>
                <a:satOff val="0"/>
                <a:lumOff val="0"/>
                <a:alphaOff val="0"/>
              </a:sysClr>
            </a:solidFill>
            <a:latin typeface="Calibri"/>
            <a:ea typeface="+mn-ea"/>
            <a:cs typeface="+mn-cs"/>
          </a:endParaRPr>
        </a:p>
      </dgm:t>
    </dgm:pt>
    <dgm:pt modelId="{F4B7D4C4-9662-4DE3-BDBB-1AF61048BE44}" type="parTrans" cxnId="{97A82588-9FBC-403C-894F-FA8C50A885D2}">
      <dgm:prSet/>
      <dgm:spPr/>
      <dgm:t>
        <a:bodyPr/>
        <a:lstStyle/>
        <a:p>
          <a:endParaRPr lang="en-US"/>
        </a:p>
      </dgm:t>
    </dgm:pt>
    <dgm:pt modelId="{C90462B9-0F21-47C9-A71F-1C97587F6A6C}" type="sibTrans" cxnId="{97A82588-9FBC-403C-894F-FA8C50A885D2}">
      <dgm:prSet/>
      <dgm:spPr/>
      <dgm:t>
        <a:bodyPr/>
        <a:lstStyle/>
        <a:p>
          <a:endParaRPr lang="en-US"/>
        </a:p>
      </dgm:t>
    </dgm:pt>
    <dgm:pt modelId="{2B919981-E38C-4AB7-89D0-C1C5FB839BD6}" type="pres">
      <dgm:prSet presAssocID="{48503908-6E44-43C9-A457-4816A7073D4A}" presName="Name0" presStyleCnt="0">
        <dgm:presLayoutVars>
          <dgm:chMax val="5"/>
          <dgm:chPref val="5"/>
          <dgm:dir/>
          <dgm:animLvl val="lvl"/>
        </dgm:presLayoutVars>
      </dgm:prSet>
      <dgm:spPr/>
      <dgm:t>
        <a:bodyPr/>
        <a:lstStyle/>
        <a:p>
          <a:endParaRPr lang="en-US"/>
        </a:p>
      </dgm:t>
    </dgm:pt>
    <dgm:pt modelId="{33A7C30A-7FB0-4AD3-9061-EA5606300900}" type="pres">
      <dgm:prSet presAssocID="{02F50C4A-2AE8-452A-83CD-5407188EF1F4}" presName="parentText1" presStyleLbl="node1" presStyleIdx="0" presStyleCnt="3" custLinFactNeighborY="1192">
        <dgm:presLayoutVars>
          <dgm:chMax/>
          <dgm:chPref val="3"/>
          <dgm:bulletEnabled val="1"/>
        </dgm:presLayoutVars>
      </dgm:prSet>
      <dgm:spPr/>
      <dgm:t>
        <a:bodyPr/>
        <a:lstStyle/>
        <a:p>
          <a:endParaRPr lang="en-US"/>
        </a:p>
      </dgm:t>
    </dgm:pt>
    <dgm:pt modelId="{7A8BAA68-C0CF-48FA-BF10-6AF37C6D66BC}" type="pres">
      <dgm:prSet presAssocID="{02F50C4A-2AE8-452A-83CD-5407188EF1F4}" presName="childText1" presStyleLbl="solidAlignAcc1" presStyleIdx="0" presStyleCnt="3" custScaleY="55352">
        <dgm:presLayoutVars>
          <dgm:chMax val="0"/>
          <dgm:chPref val="0"/>
          <dgm:bulletEnabled val="1"/>
        </dgm:presLayoutVars>
      </dgm:prSet>
      <dgm:spPr/>
      <dgm:t>
        <a:bodyPr/>
        <a:lstStyle/>
        <a:p>
          <a:endParaRPr lang="en-US"/>
        </a:p>
      </dgm:t>
    </dgm:pt>
    <dgm:pt modelId="{86605533-1178-4E91-86F4-AE9D49A3B7E1}" type="pres">
      <dgm:prSet presAssocID="{16525F2F-64B8-4FE3-9B5B-129AA86293CB}" presName="parentText2" presStyleLbl="node1" presStyleIdx="1" presStyleCnt="3">
        <dgm:presLayoutVars>
          <dgm:chMax/>
          <dgm:chPref val="3"/>
          <dgm:bulletEnabled val="1"/>
        </dgm:presLayoutVars>
      </dgm:prSet>
      <dgm:spPr/>
      <dgm:t>
        <a:bodyPr/>
        <a:lstStyle/>
        <a:p>
          <a:endParaRPr lang="en-US"/>
        </a:p>
      </dgm:t>
    </dgm:pt>
    <dgm:pt modelId="{22AF40A2-853F-44DB-A81C-9D7AB558C273}" type="pres">
      <dgm:prSet presAssocID="{16525F2F-64B8-4FE3-9B5B-129AA86293CB}" presName="childText2" presStyleLbl="solidAlignAcc1" presStyleIdx="1" presStyleCnt="3" custScaleY="58384">
        <dgm:presLayoutVars>
          <dgm:chMax val="0"/>
          <dgm:chPref val="0"/>
          <dgm:bulletEnabled val="1"/>
        </dgm:presLayoutVars>
      </dgm:prSet>
      <dgm:spPr/>
      <dgm:t>
        <a:bodyPr/>
        <a:lstStyle/>
        <a:p>
          <a:endParaRPr lang="en-US"/>
        </a:p>
      </dgm:t>
    </dgm:pt>
    <dgm:pt modelId="{EA00B34A-F216-4974-9585-5EBDC305BE0B}" type="pres">
      <dgm:prSet presAssocID="{EC0EBB81-BB94-42FA-967D-2F90C0F8E6F8}" presName="parentText3" presStyleLbl="node1" presStyleIdx="2" presStyleCnt="3">
        <dgm:presLayoutVars>
          <dgm:chMax/>
          <dgm:chPref val="3"/>
          <dgm:bulletEnabled val="1"/>
        </dgm:presLayoutVars>
      </dgm:prSet>
      <dgm:spPr/>
      <dgm:t>
        <a:bodyPr/>
        <a:lstStyle/>
        <a:p>
          <a:endParaRPr lang="en-US"/>
        </a:p>
      </dgm:t>
    </dgm:pt>
    <dgm:pt modelId="{8DB91FCD-B180-4D1A-8B44-82BC6239A6D0}" type="pres">
      <dgm:prSet presAssocID="{EC0EBB81-BB94-42FA-967D-2F90C0F8E6F8}" presName="childText3" presStyleLbl="solidAlignAcc1" presStyleIdx="2" presStyleCnt="3" custScaleY="49227">
        <dgm:presLayoutVars>
          <dgm:chMax val="0"/>
          <dgm:chPref val="0"/>
          <dgm:bulletEnabled val="1"/>
        </dgm:presLayoutVars>
      </dgm:prSet>
      <dgm:spPr/>
      <dgm:t>
        <a:bodyPr/>
        <a:lstStyle/>
        <a:p>
          <a:endParaRPr lang="en-US"/>
        </a:p>
      </dgm:t>
    </dgm:pt>
  </dgm:ptLst>
  <dgm:cxnLst>
    <dgm:cxn modelId="{4B7F18B7-B667-4684-8679-3DDCD91C0178}" type="presOf" srcId="{02F50C4A-2AE8-452A-83CD-5407188EF1F4}" destId="{33A7C30A-7FB0-4AD3-9061-EA5606300900}" srcOrd="0" destOrd="0" presId="urn:microsoft.com/office/officeart/2009/3/layout/IncreasingArrowsProcess"/>
    <dgm:cxn modelId="{355040EE-23AC-4056-B90A-A7ED4A099F5D}" srcId="{48503908-6E44-43C9-A457-4816A7073D4A}" destId="{EC0EBB81-BB94-42FA-967D-2F90C0F8E6F8}" srcOrd="2" destOrd="0" parTransId="{3DA5BECA-4D50-4C45-B739-FAB70C277D0F}" sibTransId="{9D7672FC-2F72-45C8-99A8-98AF68611C7F}"/>
    <dgm:cxn modelId="{2B135EA6-F91B-4647-8300-E3DDEA6E4A4C}" srcId="{48503908-6E44-43C9-A457-4816A7073D4A}" destId="{02F50C4A-2AE8-452A-83CD-5407188EF1F4}" srcOrd="0" destOrd="0" parTransId="{8FC89D49-F8EC-4B4F-84FC-2ED17E6C2561}" sibTransId="{523C4172-0518-489C-85E0-1DFE88669C5B}"/>
    <dgm:cxn modelId="{9E1563BA-B9EF-4D5C-8067-1F4B2CA40541}" type="presOf" srcId="{DAE85FE6-8EE2-40C6-BD86-F09E037E5541}" destId="{7A8BAA68-C0CF-48FA-BF10-6AF37C6D66BC}" srcOrd="0" destOrd="0" presId="urn:microsoft.com/office/officeart/2009/3/layout/IncreasingArrowsProcess"/>
    <dgm:cxn modelId="{50EA21D8-1CB9-48F4-80B2-8BC5D8FE697F}" type="presOf" srcId="{EC0EBB81-BB94-42FA-967D-2F90C0F8E6F8}" destId="{EA00B34A-F216-4974-9585-5EBDC305BE0B}" srcOrd="0" destOrd="0" presId="urn:microsoft.com/office/officeart/2009/3/layout/IncreasingArrowsProcess"/>
    <dgm:cxn modelId="{B3C4A760-0754-4479-9468-701620608CEF}" type="presOf" srcId="{BB34BACC-A715-4A3C-A3B9-AFEE0B1D9CA4}" destId="{22AF40A2-853F-44DB-A81C-9D7AB558C273}" srcOrd="0" destOrd="0" presId="urn:microsoft.com/office/officeart/2009/3/layout/IncreasingArrowsProcess"/>
    <dgm:cxn modelId="{4F8FC40B-9187-4536-9796-F1C6C63AE310}" srcId="{16525F2F-64B8-4FE3-9B5B-129AA86293CB}" destId="{BB34BACC-A715-4A3C-A3B9-AFEE0B1D9CA4}" srcOrd="0" destOrd="0" parTransId="{60A975E8-9A9D-4F64-9F83-720ACE080C46}" sibTransId="{6D2EAD10-7072-44AB-B1B2-B1A3F3C64BC7}"/>
    <dgm:cxn modelId="{F9A4C731-8C0E-424E-A57E-1A5FA1AE9B3E}" type="presOf" srcId="{16525F2F-64B8-4FE3-9B5B-129AA86293CB}" destId="{86605533-1178-4E91-86F4-AE9D49A3B7E1}" srcOrd="0" destOrd="0" presId="urn:microsoft.com/office/officeart/2009/3/layout/IncreasingArrowsProcess"/>
    <dgm:cxn modelId="{E0FF4AB6-C7BE-4CA9-922B-E3B029CD65BF}" srcId="{02F50C4A-2AE8-452A-83CD-5407188EF1F4}" destId="{DAE85FE6-8EE2-40C6-BD86-F09E037E5541}" srcOrd="0" destOrd="0" parTransId="{71F76244-753F-4D05-A456-544B29304573}" sibTransId="{7DD107EA-2FC9-40DB-9075-412FD35DE5DC}"/>
    <dgm:cxn modelId="{45C9A5F5-CD42-47E5-9F27-BF626589B74F}" type="presOf" srcId="{BD69039E-0CAF-4F8E-86BB-77DC87FADC2D}" destId="{8DB91FCD-B180-4D1A-8B44-82BC6239A6D0}" srcOrd="0" destOrd="0" presId="urn:microsoft.com/office/officeart/2009/3/layout/IncreasingArrowsProcess"/>
    <dgm:cxn modelId="{77B53219-4E14-4BAF-9C63-374B9FC5CA56}" type="presOf" srcId="{48503908-6E44-43C9-A457-4816A7073D4A}" destId="{2B919981-E38C-4AB7-89D0-C1C5FB839BD6}" srcOrd="0" destOrd="0" presId="urn:microsoft.com/office/officeart/2009/3/layout/IncreasingArrowsProcess"/>
    <dgm:cxn modelId="{97A82588-9FBC-403C-894F-FA8C50A885D2}" srcId="{EC0EBB81-BB94-42FA-967D-2F90C0F8E6F8}" destId="{BD69039E-0CAF-4F8E-86BB-77DC87FADC2D}" srcOrd="0" destOrd="0" parTransId="{F4B7D4C4-9662-4DE3-BDBB-1AF61048BE44}" sibTransId="{C90462B9-0F21-47C9-A71F-1C97587F6A6C}"/>
    <dgm:cxn modelId="{F958F91E-2F20-4D43-B232-3D5A32FABC12}" srcId="{48503908-6E44-43C9-A457-4816A7073D4A}" destId="{16525F2F-64B8-4FE3-9B5B-129AA86293CB}" srcOrd="1" destOrd="0" parTransId="{0C46B9B8-3A17-42D5-9843-A05034A3D289}" sibTransId="{C7475E4B-D152-4BFE-9891-09AEA3E3C8AE}"/>
    <dgm:cxn modelId="{A397013E-68B5-4DC7-B264-DD0CB8272BF6}" type="presParOf" srcId="{2B919981-E38C-4AB7-89D0-C1C5FB839BD6}" destId="{33A7C30A-7FB0-4AD3-9061-EA5606300900}" srcOrd="0" destOrd="0" presId="urn:microsoft.com/office/officeart/2009/3/layout/IncreasingArrowsProcess"/>
    <dgm:cxn modelId="{3C369D31-D6F9-4500-8302-862255B63745}" type="presParOf" srcId="{2B919981-E38C-4AB7-89D0-C1C5FB839BD6}" destId="{7A8BAA68-C0CF-48FA-BF10-6AF37C6D66BC}" srcOrd="1" destOrd="0" presId="urn:microsoft.com/office/officeart/2009/3/layout/IncreasingArrowsProcess"/>
    <dgm:cxn modelId="{8288FB24-44B4-4ED0-9BCD-D9930F95238A}" type="presParOf" srcId="{2B919981-E38C-4AB7-89D0-C1C5FB839BD6}" destId="{86605533-1178-4E91-86F4-AE9D49A3B7E1}" srcOrd="2" destOrd="0" presId="urn:microsoft.com/office/officeart/2009/3/layout/IncreasingArrowsProcess"/>
    <dgm:cxn modelId="{01034BCF-744F-4A36-ACFF-3894FC2DC288}" type="presParOf" srcId="{2B919981-E38C-4AB7-89D0-C1C5FB839BD6}" destId="{22AF40A2-853F-44DB-A81C-9D7AB558C273}" srcOrd="3" destOrd="0" presId="urn:microsoft.com/office/officeart/2009/3/layout/IncreasingArrowsProcess"/>
    <dgm:cxn modelId="{B8B2E408-347F-4B47-B20F-6D1081D54C3C}" type="presParOf" srcId="{2B919981-E38C-4AB7-89D0-C1C5FB839BD6}" destId="{EA00B34A-F216-4974-9585-5EBDC305BE0B}" srcOrd="4" destOrd="0" presId="urn:microsoft.com/office/officeart/2009/3/layout/IncreasingArrowsProcess"/>
    <dgm:cxn modelId="{2E232390-8B5E-47DE-8838-38C26AC210EA}" type="presParOf" srcId="{2B919981-E38C-4AB7-89D0-C1C5FB839BD6}" destId="{8DB91FCD-B180-4D1A-8B44-82BC6239A6D0}"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CB2D91-1908-4554-8285-65C113A0E1DE}"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11D0068D-7D82-42E3-A435-D246112265B6}">
      <dgm:prSet phldrT="[Text]"/>
      <dgm:spPr>
        <a:xfrm rot="16200000">
          <a:off x="21901" y="2893735"/>
          <a:ext cx="1677990"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تلخیص</a:t>
          </a:r>
          <a:endParaRPr lang="en-US">
            <a:solidFill>
              <a:sysClr val="window" lastClr="FFFFFF"/>
            </a:solidFill>
            <a:latin typeface="Calibri"/>
            <a:ea typeface="+mn-ea"/>
            <a:cs typeface="+mn-cs"/>
          </a:endParaRPr>
        </a:p>
      </dgm:t>
    </dgm:pt>
    <dgm:pt modelId="{3E91B766-BBF6-46DE-B683-549B7EEF17F6}" type="parTrans" cxnId="{7D39A615-AA9D-4DB4-A2A4-3BCA6F6D0F1B}">
      <dgm:prSet/>
      <dgm:spPr/>
      <dgm:t>
        <a:bodyPr/>
        <a:lstStyle/>
        <a:p>
          <a:endParaRPr lang="en-US"/>
        </a:p>
      </dgm:t>
    </dgm:pt>
    <dgm:pt modelId="{BA74F1F4-8C67-4F1E-8DAB-5E8CE26F42C7}" type="sibTrans" cxnId="{7D39A615-AA9D-4DB4-A2A4-3BCA6F6D0F1B}">
      <dgm:prSet/>
      <dgm:spPr/>
      <dgm:t>
        <a:bodyPr/>
        <a:lstStyle/>
        <a:p>
          <a:endParaRPr lang="en-US"/>
        </a:p>
      </dgm:t>
    </dgm:pt>
    <dgm:pt modelId="{E9FAFD91-1AD5-4F1F-8E68-889EE726C657}">
      <dgm:prSet phldrT="[Text]"/>
      <dgm:spPr>
        <a:xfrm>
          <a:off x="1229451" y="402967"/>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قصه داستان</a:t>
          </a:r>
          <a:endParaRPr lang="en-US">
            <a:solidFill>
              <a:sysClr val="window" lastClr="FFFFFF"/>
            </a:solidFill>
            <a:latin typeface="Calibri"/>
            <a:ea typeface="+mn-ea"/>
            <a:cs typeface="+mn-cs"/>
          </a:endParaRPr>
        </a:p>
      </dgm:t>
    </dgm:pt>
    <dgm:pt modelId="{903F12F9-F92D-47F9-B776-8DFF1CB15A45}" type="parTrans" cxnId="{D2EE2AC8-B5A7-438A-891B-204870E217EA}">
      <dgm:prSet/>
      <dgm:spPr>
        <a:xfrm>
          <a:off x="1020306" y="562377"/>
          <a:ext cx="209144" cy="2490767"/>
        </a:xfrm>
        <a:custGeom>
          <a:avLst/>
          <a:gdLst/>
          <a:ahLst/>
          <a:cxnLst/>
          <a:rect l="0" t="0" r="0" b="0"/>
          <a:pathLst>
            <a:path>
              <a:moveTo>
                <a:pt x="0" y="2490767"/>
              </a:moveTo>
              <a:lnTo>
                <a:pt x="104572" y="2490767"/>
              </a:lnTo>
              <a:lnTo>
                <a:pt x="104572" y="0"/>
              </a:lnTo>
              <a:lnTo>
                <a:pt x="209144" y="0"/>
              </a:lnTo>
            </a:path>
          </a:pathLst>
        </a:custGeom>
        <a:noFill/>
        <a:ln w="25400" cap="flat" cmpd="sng" algn="ctr">
          <a:solidFill>
            <a:srgbClr val="4F81BD">
              <a:shade val="6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C2E78204-51DB-4061-BD57-C960CA07ABBD}" type="sibTrans" cxnId="{D2EE2AC8-B5A7-438A-891B-204870E217EA}">
      <dgm:prSet/>
      <dgm:spPr/>
      <dgm:t>
        <a:bodyPr/>
        <a:lstStyle/>
        <a:p>
          <a:endParaRPr lang="en-US"/>
        </a:p>
      </dgm:t>
    </dgm:pt>
    <dgm:pt modelId="{64435561-8BC8-4438-BF8E-1A0EE1DB12D8}">
      <dgm:prSet phldrT="[Text]"/>
      <dgm:spPr>
        <a:xfrm>
          <a:off x="1229451" y="1997058"/>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پیرنگ</a:t>
          </a:r>
          <a:endParaRPr lang="en-US">
            <a:solidFill>
              <a:sysClr val="window" lastClr="FFFFFF"/>
            </a:solidFill>
            <a:latin typeface="Calibri"/>
            <a:ea typeface="+mn-ea"/>
            <a:cs typeface="+mn-cs"/>
          </a:endParaRPr>
        </a:p>
      </dgm:t>
    </dgm:pt>
    <dgm:pt modelId="{506A4A1C-9C34-44A2-BEA2-7077E0E1494F}" type="parTrans" cxnId="{411F6895-B909-4AFE-8E4E-4D30302FA272}">
      <dgm:prSet/>
      <dgm:spPr>
        <a:xfrm>
          <a:off x="1020306" y="2156468"/>
          <a:ext cx="209144" cy="896676"/>
        </a:xfrm>
        <a:custGeom>
          <a:avLst/>
          <a:gdLst/>
          <a:ahLst/>
          <a:cxnLst/>
          <a:rect l="0" t="0" r="0" b="0"/>
          <a:pathLst>
            <a:path>
              <a:moveTo>
                <a:pt x="0" y="896676"/>
              </a:moveTo>
              <a:lnTo>
                <a:pt x="104572" y="896676"/>
              </a:lnTo>
              <a:lnTo>
                <a:pt x="104572" y="0"/>
              </a:lnTo>
              <a:lnTo>
                <a:pt x="209144" y="0"/>
              </a:lnTo>
            </a:path>
          </a:pathLst>
        </a:custGeom>
        <a:noFill/>
        <a:ln w="25400" cap="flat" cmpd="sng" algn="ctr">
          <a:solidFill>
            <a:srgbClr val="4F81BD">
              <a:shade val="6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28CCB4FB-A5E0-4882-A11D-B50920C7438A}" type="sibTrans" cxnId="{411F6895-B909-4AFE-8E4E-4D30302FA272}">
      <dgm:prSet/>
      <dgm:spPr/>
      <dgm:t>
        <a:bodyPr/>
        <a:lstStyle/>
        <a:p>
          <a:endParaRPr lang="en-US"/>
        </a:p>
      </dgm:t>
    </dgm:pt>
    <dgm:pt modelId="{66AF212A-1576-49C1-BD64-631540246A52}">
      <dgm:prSet phldrT="[Text]"/>
      <dgm:spPr>
        <a:xfrm>
          <a:off x="1229451" y="3391888"/>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شخصیت پردازی</a:t>
          </a:r>
          <a:endParaRPr lang="en-US">
            <a:solidFill>
              <a:sysClr val="window" lastClr="FFFFFF"/>
            </a:solidFill>
            <a:latin typeface="Calibri"/>
            <a:ea typeface="+mn-ea"/>
            <a:cs typeface="+mn-cs"/>
          </a:endParaRPr>
        </a:p>
      </dgm:t>
    </dgm:pt>
    <dgm:pt modelId="{43605C91-0BCE-4DCA-9440-DEF967181632}" type="parTrans" cxnId="{342FB04D-C6E7-4B3A-9EC4-16E2469D9BE1}">
      <dgm:prSet/>
      <dgm:spPr>
        <a:xfrm>
          <a:off x="1020306" y="3053144"/>
          <a:ext cx="209144" cy="498153"/>
        </a:xfrm>
        <a:custGeom>
          <a:avLst/>
          <a:gdLst/>
          <a:ahLst/>
          <a:cxnLst/>
          <a:rect l="0" t="0" r="0" b="0"/>
          <a:pathLst>
            <a:path>
              <a:moveTo>
                <a:pt x="0" y="0"/>
              </a:moveTo>
              <a:lnTo>
                <a:pt x="104572" y="0"/>
              </a:lnTo>
              <a:lnTo>
                <a:pt x="104572" y="498153"/>
              </a:lnTo>
              <a:lnTo>
                <a:pt x="209144" y="498153"/>
              </a:lnTo>
            </a:path>
          </a:pathLst>
        </a:custGeom>
        <a:noFill/>
        <a:ln w="25400" cap="flat" cmpd="sng" algn="ctr">
          <a:solidFill>
            <a:srgbClr val="4F81BD">
              <a:shade val="6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8B4C9787-02AA-41C3-89F0-67C24D8B7594}" type="sibTrans" cxnId="{342FB04D-C6E7-4B3A-9EC4-16E2469D9BE1}">
      <dgm:prSet/>
      <dgm:spPr/>
      <dgm:t>
        <a:bodyPr/>
        <a:lstStyle/>
        <a:p>
          <a:endParaRPr lang="en-US"/>
        </a:p>
      </dgm:t>
    </dgm:pt>
    <dgm:pt modelId="{92A86E41-8712-45F5-BB7A-CDC9C8FB3ED6}">
      <dgm:prSet/>
      <dgm:spPr>
        <a:xfrm>
          <a:off x="1229451" y="4188934"/>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زاویه دید</a:t>
          </a:r>
          <a:endParaRPr lang="en-US">
            <a:solidFill>
              <a:sysClr val="window" lastClr="FFFFFF"/>
            </a:solidFill>
            <a:latin typeface="Calibri"/>
            <a:ea typeface="+mn-ea"/>
            <a:cs typeface="+mn-cs"/>
          </a:endParaRPr>
        </a:p>
      </dgm:t>
    </dgm:pt>
    <dgm:pt modelId="{FB4BFA35-A60B-4475-9AB3-3B4C78B0E20A}" type="parTrans" cxnId="{0C7277A5-AEFD-469D-A979-7242E8C52B91}">
      <dgm:prSet/>
      <dgm:spPr>
        <a:xfrm>
          <a:off x="1020306" y="3053144"/>
          <a:ext cx="209144" cy="1295198"/>
        </a:xfrm>
        <a:custGeom>
          <a:avLst/>
          <a:gdLst/>
          <a:ahLst/>
          <a:cxnLst/>
          <a:rect l="0" t="0" r="0" b="0"/>
          <a:pathLst>
            <a:path>
              <a:moveTo>
                <a:pt x="0" y="0"/>
              </a:moveTo>
              <a:lnTo>
                <a:pt x="104572" y="0"/>
              </a:lnTo>
              <a:lnTo>
                <a:pt x="104572" y="1295198"/>
              </a:lnTo>
              <a:lnTo>
                <a:pt x="209144" y="1295198"/>
              </a:lnTo>
            </a:path>
          </a:pathLst>
        </a:custGeom>
        <a:noFill/>
        <a:ln w="25400" cap="flat" cmpd="sng" algn="ctr">
          <a:solidFill>
            <a:srgbClr val="4F81BD">
              <a:shade val="6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B371066F-90B4-4A1E-8FBA-4D4A8C46A0A7}" type="sibTrans" cxnId="{0C7277A5-AEFD-469D-A979-7242E8C52B91}">
      <dgm:prSet/>
      <dgm:spPr/>
      <dgm:t>
        <a:bodyPr/>
        <a:lstStyle/>
        <a:p>
          <a:endParaRPr lang="en-US"/>
        </a:p>
      </dgm:t>
    </dgm:pt>
    <dgm:pt modelId="{BD8033BA-C594-490A-9F51-1DD196DF77DF}">
      <dgm:prSet/>
      <dgm:spPr>
        <a:xfrm>
          <a:off x="2484319" y="4445"/>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اغاز واقعی </a:t>
          </a:r>
          <a:endParaRPr lang="en-US">
            <a:solidFill>
              <a:sysClr val="window" lastClr="FFFFFF"/>
            </a:solidFill>
            <a:latin typeface="Calibri"/>
            <a:ea typeface="+mn-ea"/>
            <a:cs typeface="+mn-cs"/>
          </a:endParaRPr>
        </a:p>
      </dgm:t>
    </dgm:pt>
    <dgm:pt modelId="{E4D835DE-2CC4-4D9D-A03A-E9F5837A7FA9}" type="parTrans" cxnId="{2BD1D57F-351E-4C1D-A0EA-DC127E6F1F3F}">
      <dgm:prSet/>
      <dgm:spPr>
        <a:xfrm>
          <a:off x="2275174" y="163854"/>
          <a:ext cx="209144" cy="398522"/>
        </a:xfrm>
        <a:custGeom>
          <a:avLst/>
          <a:gdLst/>
          <a:ahLst/>
          <a:cxnLst/>
          <a:rect l="0" t="0" r="0" b="0"/>
          <a:pathLst>
            <a:path>
              <a:moveTo>
                <a:pt x="0" y="398522"/>
              </a:moveTo>
              <a:lnTo>
                <a:pt x="104572" y="398522"/>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83861EB0-02B6-4F9C-8419-29903B74C854}" type="sibTrans" cxnId="{2BD1D57F-351E-4C1D-A0EA-DC127E6F1F3F}">
      <dgm:prSet/>
      <dgm:spPr/>
      <dgm:t>
        <a:bodyPr/>
        <a:lstStyle/>
        <a:p>
          <a:endParaRPr lang="en-US"/>
        </a:p>
      </dgm:t>
    </dgm:pt>
    <dgm:pt modelId="{97836D45-6A5C-4611-9B9E-1CE372F47388}">
      <dgm:prSet/>
      <dgm:spPr>
        <a:xfrm>
          <a:off x="2484319" y="402967"/>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پایان واقعی</a:t>
          </a:r>
          <a:endParaRPr lang="en-US">
            <a:solidFill>
              <a:sysClr val="window" lastClr="FFFFFF"/>
            </a:solidFill>
            <a:latin typeface="Calibri"/>
            <a:ea typeface="+mn-ea"/>
            <a:cs typeface="+mn-cs"/>
          </a:endParaRPr>
        </a:p>
      </dgm:t>
    </dgm:pt>
    <dgm:pt modelId="{FC564A25-7B27-4D42-815B-3539B59EE663}" type="parTrans" cxnId="{1CB8F3F7-05D3-4CC5-B27F-A40F935F4104}">
      <dgm:prSet/>
      <dgm:spPr>
        <a:xfrm>
          <a:off x="2275174" y="516657"/>
          <a:ext cx="209144" cy="91440"/>
        </a:xfrm>
        <a:custGeom>
          <a:avLst/>
          <a:gdLst/>
          <a:ahLst/>
          <a:cxnLst/>
          <a:rect l="0" t="0" r="0" b="0"/>
          <a:pathLst>
            <a:path>
              <a:moveTo>
                <a:pt x="0" y="45720"/>
              </a:moveTo>
              <a:lnTo>
                <a:pt x="209144" y="4572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97D86DFE-C5CB-4185-8BB5-D371E7DDE3FC}" type="sibTrans" cxnId="{1CB8F3F7-05D3-4CC5-B27F-A40F935F4104}">
      <dgm:prSet/>
      <dgm:spPr/>
      <dgm:t>
        <a:bodyPr/>
        <a:lstStyle/>
        <a:p>
          <a:endParaRPr lang="en-US"/>
        </a:p>
      </dgm:t>
    </dgm:pt>
    <dgm:pt modelId="{0354347F-2301-4514-9886-302D02292DC6}">
      <dgm:prSet/>
      <dgm:spPr>
        <a:xfrm>
          <a:off x="2484319" y="1200013"/>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پیش داستان</a:t>
          </a:r>
          <a:endParaRPr lang="en-US">
            <a:solidFill>
              <a:sysClr val="window" lastClr="FFFFFF"/>
            </a:solidFill>
            <a:latin typeface="Calibri"/>
            <a:ea typeface="+mn-ea"/>
            <a:cs typeface="+mn-cs"/>
          </a:endParaRPr>
        </a:p>
      </dgm:t>
    </dgm:pt>
    <dgm:pt modelId="{359B7623-576B-4D53-A550-E8F45D7E22FB}" type="parTrans" cxnId="{1C46E807-1158-47EE-8364-95C92C920EC5}">
      <dgm:prSet/>
      <dgm:spPr>
        <a:xfrm>
          <a:off x="2275174" y="1359422"/>
          <a:ext cx="209144" cy="797045"/>
        </a:xfrm>
        <a:custGeom>
          <a:avLst/>
          <a:gdLst/>
          <a:ahLst/>
          <a:cxnLst/>
          <a:rect l="0" t="0" r="0" b="0"/>
          <a:pathLst>
            <a:path>
              <a:moveTo>
                <a:pt x="0" y="797045"/>
              </a:moveTo>
              <a:lnTo>
                <a:pt x="104572" y="797045"/>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100EEE15-248A-4B14-BE25-33308282F08C}" type="sibTrans" cxnId="{1C46E807-1158-47EE-8364-95C92C920EC5}">
      <dgm:prSet/>
      <dgm:spPr/>
      <dgm:t>
        <a:bodyPr/>
        <a:lstStyle/>
        <a:p>
          <a:endParaRPr lang="en-US"/>
        </a:p>
      </dgm:t>
    </dgm:pt>
    <dgm:pt modelId="{BF1EEB18-4833-4934-868F-0E2335624697}">
      <dgm:prSet/>
      <dgm:spPr>
        <a:xfrm>
          <a:off x="2484319" y="1598536"/>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نقطه اوج</a:t>
          </a:r>
          <a:endParaRPr lang="en-US">
            <a:solidFill>
              <a:sysClr val="window" lastClr="FFFFFF"/>
            </a:solidFill>
            <a:latin typeface="Calibri"/>
            <a:ea typeface="+mn-ea"/>
            <a:cs typeface="+mn-cs"/>
          </a:endParaRPr>
        </a:p>
      </dgm:t>
    </dgm:pt>
    <dgm:pt modelId="{4067DE0B-D412-42C0-AB13-5AB360A0918B}" type="parTrans" cxnId="{6EDB0EA2-5BE1-4649-8BA8-98D21B0520CB}">
      <dgm:prSet/>
      <dgm:spPr>
        <a:xfrm>
          <a:off x="2275174" y="1757945"/>
          <a:ext cx="209144" cy="398522"/>
        </a:xfrm>
        <a:custGeom>
          <a:avLst/>
          <a:gdLst/>
          <a:ahLst/>
          <a:cxnLst/>
          <a:rect l="0" t="0" r="0" b="0"/>
          <a:pathLst>
            <a:path>
              <a:moveTo>
                <a:pt x="0" y="398522"/>
              </a:moveTo>
              <a:lnTo>
                <a:pt x="104572" y="398522"/>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6476845E-C2B5-4429-BF6D-A46354D5C79B}" type="sibTrans" cxnId="{6EDB0EA2-5BE1-4649-8BA8-98D21B0520CB}">
      <dgm:prSet/>
      <dgm:spPr/>
      <dgm:t>
        <a:bodyPr/>
        <a:lstStyle/>
        <a:p>
          <a:endParaRPr lang="en-US"/>
        </a:p>
      </dgm:t>
    </dgm:pt>
    <dgm:pt modelId="{3F43F969-462F-45EA-A20E-3A00AB8C81D8}">
      <dgm:prSet/>
      <dgm:spPr>
        <a:xfrm>
          <a:off x="2484319" y="1997058"/>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نتیجه گیری</a:t>
          </a:r>
          <a:endParaRPr lang="en-US">
            <a:solidFill>
              <a:sysClr val="window" lastClr="FFFFFF"/>
            </a:solidFill>
            <a:latin typeface="Calibri"/>
            <a:ea typeface="+mn-ea"/>
            <a:cs typeface="+mn-cs"/>
          </a:endParaRPr>
        </a:p>
      </dgm:t>
    </dgm:pt>
    <dgm:pt modelId="{64E631E7-D02D-4825-AB1F-4E3A01656075}" type="parTrans" cxnId="{BDF9A5ED-086D-475C-8926-508A0004F2A8}">
      <dgm:prSet/>
      <dgm:spPr>
        <a:xfrm>
          <a:off x="2275174" y="2110748"/>
          <a:ext cx="209144" cy="91440"/>
        </a:xfrm>
        <a:custGeom>
          <a:avLst/>
          <a:gdLst/>
          <a:ahLst/>
          <a:cxnLst/>
          <a:rect l="0" t="0" r="0" b="0"/>
          <a:pathLst>
            <a:path>
              <a:moveTo>
                <a:pt x="0" y="45720"/>
              </a:moveTo>
              <a:lnTo>
                <a:pt x="209144" y="4572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9142F5FE-3EC8-4A5D-86BD-F28D1C7BCE13}" type="sibTrans" cxnId="{BDF9A5ED-086D-475C-8926-508A0004F2A8}">
      <dgm:prSet/>
      <dgm:spPr/>
      <dgm:t>
        <a:bodyPr/>
        <a:lstStyle/>
        <a:p>
          <a:endParaRPr lang="en-US"/>
        </a:p>
      </dgm:t>
    </dgm:pt>
    <dgm:pt modelId="{7A37AD9B-A770-4D8F-A0D9-BCA40DCAC56A}">
      <dgm:prSet/>
      <dgm:spPr>
        <a:xfrm>
          <a:off x="2484319" y="2395581"/>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مقدمه </a:t>
          </a:r>
          <a:endParaRPr lang="en-US">
            <a:solidFill>
              <a:sysClr val="window" lastClr="FFFFFF"/>
            </a:solidFill>
            <a:latin typeface="Calibri"/>
            <a:ea typeface="+mn-ea"/>
            <a:cs typeface="+mn-cs"/>
          </a:endParaRPr>
        </a:p>
      </dgm:t>
    </dgm:pt>
    <dgm:pt modelId="{9BF9CE99-BDC3-40FA-9333-57E05792F521}" type="parTrans" cxnId="{BD06A414-9483-482B-AA02-059A6E1FA6FA}">
      <dgm:prSet/>
      <dgm:spPr>
        <a:xfrm>
          <a:off x="2275174" y="2156468"/>
          <a:ext cx="209144" cy="398522"/>
        </a:xfrm>
        <a:custGeom>
          <a:avLst/>
          <a:gdLst/>
          <a:ahLst/>
          <a:cxnLst/>
          <a:rect l="0" t="0" r="0" b="0"/>
          <a:pathLst>
            <a:path>
              <a:moveTo>
                <a:pt x="0" y="0"/>
              </a:moveTo>
              <a:lnTo>
                <a:pt x="104572" y="0"/>
              </a:lnTo>
              <a:lnTo>
                <a:pt x="104572" y="398522"/>
              </a:lnTo>
              <a:lnTo>
                <a:pt x="209144" y="398522"/>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12A6D6AB-4A96-4237-B8EE-046CC1B2FE79}" type="sibTrans" cxnId="{BD06A414-9483-482B-AA02-059A6E1FA6FA}">
      <dgm:prSet/>
      <dgm:spPr/>
      <dgm:t>
        <a:bodyPr/>
        <a:lstStyle/>
        <a:p>
          <a:endParaRPr lang="en-US"/>
        </a:p>
      </dgm:t>
    </dgm:pt>
    <dgm:pt modelId="{4128229E-849B-4775-82C3-F0073A980766}">
      <dgm:prSet/>
      <dgm:spPr>
        <a:xfrm>
          <a:off x="2484319" y="2794104"/>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کشمکش</a:t>
          </a:r>
          <a:endParaRPr lang="en-US">
            <a:solidFill>
              <a:sysClr val="window" lastClr="FFFFFF"/>
            </a:solidFill>
            <a:latin typeface="Calibri"/>
            <a:ea typeface="+mn-ea"/>
            <a:cs typeface="+mn-cs"/>
          </a:endParaRPr>
        </a:p>
      </dgm:t>
    </dgm:pt>
    <dgm:pt modelId="{01D48A6B-E31A-44C4-BFBB-9EEA029E7DC1}" type="parTrans" cxnId="{A65B87FD-97E8-4AA1-82F3-1B4313C6A786}">
      <dgm:prSet/>
      <dgm:spPr>
        <a:xfrm>
          <a:off x="2275174" y="2156468"/>
          <a:ext cx="209144" cy="797045"/>
        </a:xfrm>
        <a:custGeom>
          <a:avLst/>
          <a:gdLst/>
          <a:ahLst/>
          <a:cxnLst/>
          <a:rect l="0" t="0" r="0" b="0"/>
          <a:pathLst>
            <a:path>
              <a:moveTo>
                <a:pt x="0" y="0"/>
              </a:moveTo>
              <a:lnTo>
                <a:pt x="104572" y="0"/>
              </a:lnTo>
              <a:lnTo>
                <a:pt x="104572" y="797045"/>
              </a:lnTo>
              <a:lnTo>
                <a:pt x="209144" y="797045"/>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D7167B56-6780-4DF4-8323-973132F45F92}" type="sibTrans" cxnId="{A65B87FD-97E8-4AA1-82F3-1B4313C6A786}">
      <dgm:prSet/>
      <dgm:spPr/>
      <dgm:t>
        <a:bodyPr/>
        <a:lstStyle/>
        <a:p>
          <a:endParaRPr lang="en-US"/>
        </a:p>
      </dgm:t>
    </dgm:pt>
    <dgm:pt modelId="{63BB9C1C-C012-4031-B649-11C05C56D2AF}">
      <dgm:prSet/>
      <dgm:spPr>
        <a:xfrm>
          <a:off x="2484319" y="3989672"/>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دانای کل</a:t>
          </a:r>
          <a:endParaRPr lang="en-US">
            <a:solidFill>
              <a:sysClr val="window" lastClr="FFFFFF"/>
            </a:solidFill>
            <a:latin typeface="Calibri"/>
            <a:ea typeface="+mn-ea"/>
            <a:cs typeface="+mn-cs"/>
          </a:endParaRPr>
        </a:p>
      </dgm:t>
    </dgm:pt>
    <dgm:pt modelId="{36632BD4-403F-48E5-93C5-404B09B13075}" type="sibTrans" cxnId="{F45BED68-FC7C-4D5A-AC15-819D8C01B1D5}">
      <dgm:prSet/>
      <dgm:spPr/>
      <dgm:t>
        <a:bodyPr/>
        <a:lstStyle/>
        <a:p>
          <a:endParaRPr lang="en-US"/>
        </a:p>
      </dgm:t>
    </dgm:pt>
    <dgm:pt modelId="{E399C0DC-D74C-4380-8550-6584588E03B2}" type="parTrans" cxnId="{F45BED68-FC7C-4D5A-AC15-819D8C01B1D5}">
      <dgm:prSet/>
      <dgm:spPr>
        <a:xfrm>
          <a:off x="2275174" y="4149081"/>
          <a:ext cx="209144" cy="199261"/>
        </a:xfrm>
        <a:custGeom>
          <a:avLst/>
          <a:gdLst/>
          <a:ahLst/>
          <a:cxnLst/>
          <a:rect l="0" t="0" r="0" b="0"/>
          <a:pathLst>
            <a:path>
              <a:moveTo>
                <a:pt x="0" y="199261"/>
              </a:moveTo>
              <a:lnTo>
                <a:pt x="104572" y="199261"/>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620FAE3C-4B6B-4D3B-9C81-83111242E12F}">
      <dgm:prSet/>
      <dgm:spPr>
        <a:xfrm>
          <a:off x="2484319" y="4388195"/>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اول شخص</a:t>
          </a:r>
          <a:endParaRPr lang="en-US">
            <a:solidFill>
              <a:sysClr val="window" lastClr="FFFFFF"/>
            </a:solidFill>
            <a:latin typeface="Calibri"/>
            <a:ea typeface="+mn-ea"/>
            <a:cs typeface="+mn-cs"/>
          </a:endParaRPr>
        </a:p>
      </dgm:t>
    </dgm:pt>
    <dgm:pt modelId="{E425CFA8-6FD9-40FB-9117-0F99619F5FF0}" type="parTrans" cxnId="{ADC4DAFB-EE32-4F4B-A374-1CE653C8C4A0}">
      <dgm:prSet/>
      <dgm:spPr>
        <a:xfrm>
          <a:off x="2275174" y="4348343"/>
          <a:ext cx="209144" cy="199261"/>
        </a:xfrm>
        <a:custGeom>
          <a:avLst/>
          <a:gdLst/>
          <a:ahLst/>
          <a:cxnLst/>
          <a:rect l="0" t="0" r="0" b="0"/>
          <a:pathLst>
            <a:path>
              <a:moveTo>
                <a:pt x="0" y="0"/>
              </a:moveTo>
              <a:lnTo>
                <a:pt x="104572" y="0"/>
              </a:lnTo>
              <a:lnTo>
                <a:pt x="104572" y="199261"/>
              </a:lnTo>
              <a:lnTo>
                <a:pt x="209144" y="199261"/>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9B1920D5-804B-4105-8D69-2924DF7BE5E6}" type="sibTrans" cxnId="{ADC4DAFB-EE32-4F4B-A374-1CE653C8C4A0}">
      <dgm:prSet/>
      <dgm:spPr/>
      <dgm:t>
        <a:bodyPr/>
        <a:lstStyle/>
        <a:p>
          <a:endParaRPr lang="en-US"/>
        </a:p>
      </dgm:t>
    </dgm:pt>
    <dgm:pt modelId="{52D6E961-8AFD-441B-AC45-D4144561FF78}">
      <dgm:prSet/>
      <dgm:spPr>
        <a:xfrm>
          <a:off x="1229451" y="4587456"/>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مضمون</a:t>
          </a:r>
          <a:endParaRPr lang="en-US">
            <a:solidFill>
              <a:sysClr val="window" lastClr="FFFFFF"/>
            </a:solidFill>
            <a:latin typeface="Calibri"/>
            <a:ea typeface="+mn-ea"/>
            <a:cs typeface="+mn-cs"/>
          </a:endParaRPr>
        </a:p>
      </dgm:t>
    </dgm:pt>
    <dgm:pt modelId="{97167069-75D0-4F3D-A489-1D7996034D56}" type="parTrans" cxnId="{DB1350F3-451B-4D66-9315-8439C21E2B00}">
      <dgm:prSet/>
      <dgm:spPr>
        <a:xfrm>
          <a:off x="1020306" y="3053144"/>
          <a:ext cx="209144" cy="1693721"/>
        </a:xfrm>
        <a:custGeom>
          <a:avLst/>
          <a:gdLst/>
          <a:ahLst/>
          <a:cxnLst/>
          <a:rect l="0" t="0" r="0" b="0"/>
          <a:pathLst>
            <a:path>
              <a:moveTo>
                <a:pt x="0" y="0"/>
              </a:moveTo>
              <a:lnTo>
                <a:pt x="104572" y="0"/>
              </a:lnTo>
              <a:lnTo>
                <a:pt x="104572" y="1693721"/>
              </a:lnTo>
              <a:lnTo>
                <a:pt x="209144" y="1693721"/>
              </a:lnTo>
            </a:path>
          </a:pathLst>
        </a:custGeom>
        <a:noFill/>
        <a:ln w="25400" cap="flat" cmpd="sng" algn="ctr">
          <a:solidFill>
            <a:srgbClr val="4F81BD">
              <a:shade val="6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BF4D6DC8-E607-416E-8F08-145A9FFF18A3}" type="sibTrans" cxnId="{DB1350F3-451B-4D66-9315-8439C21E2B00}">
      <dgm:prSet/>
      <dgm:spPr/>
      <dgm:t>
        <a:bodyPr/>
        <a:lstStyle/>
        <a:p>
          <a:endParaRPr lang="en-US"/>
        </a:p>
      </dgm:t>
    </dgm:pt>
    <dgm:pt modelId="{BE1E774C-2337-4A3A-B65E-D44EF0FD0F1A}">
      <dgm:prSet/>
      <dgm:spPr>
        <a:xfrm>
          <a:off x="1229451" y="5384502"/>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زمان</a:t>
          </a:r>
          <a:endParaRPr lang="en-US">
            <a:solidFill>
              <a:sysClr val="window" lastClr="FFFFFF"/>
            </a:solidFill>
            <a:latin typeface="Calibri"/>
            <a:ea typeface="+mn-ea"/>
            <a:cs typeface="+mn-cs"/>
          </a:endParaRPr>
        </a:p>
      </dgm:t>
    </dgm:pt>
    <dgm:pt modelId="{F0D3C275-2359-4C8C-BF7A-C83B79D84099}" type="parTrans" cxnId="{BA8343FF-12ED-4818-AE36-7A0325B3EC4A}">
      <dgm:prSet/>
      <dgm:spPr>
        <a:xfrm>
          <a:off x="1020306" y="3053144"/>
          <a:ext cx="209144" cy="2490767"/>
        </a:xfrm>
        <a:custGeom>
          <a:avLst/>
          <a:gdLst/>
          <a:ahLst/>
          <a:cxnLst/>
          <a:rect l="0" t="0" r="0" b="0"/>
          <a:pathLst>
            <a:path>
              <a:moveTo>
                <a:pt x="0" y="0"/>
              </a:moveTo>
              <a:lnTo>
                <a:pt x="104572" y="0"/>
              </a:lnTo>
              <a:lnTo>
                <a:pt x="104572" y="2490767"/>
              </a:lnTo>
              <a:lnTo>
                <a:pt x="209144" y="2490767"/>
              </a:lnTo>
            </a:path>
          </a:pathLst>
        </a:custGeom>
        <a:noFill/>
        <a:ln w="25400" cap="flat" cmpd="sng" algn="ctr">
          <a:solidFill>
            <a:srgbClr val="4F81BD">
              <a:shade val="6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029DC2E2-25DD-4F1A-80CB-3869F4DBB4E4}" type="sibTrans" cxnId="{BA8343FF-12ED-4818-AE36-7A0325B3EC4A}">
      <dgm:prSet/>
      <dgm:spPr/>
      <dgm:t>
        <a:bodyPr/>
        <a:lstStyle/>
        <a:p>
          <a:endParaRPr lang="en-US"/>
        </a:p>
      </dgm:t>
    </dgm:pt>
    <dgm:pt modelId="{8DDC5C8F-F6C5-424C-B5F2-4E1E369706E5}">
      <dgm:prSet/>
      <dgm:spPr>
        <a:xfrm>
          <a:off x="2484319" y="4985979"/>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زمان افعال</a:t>
          </a:r>
          <a:endParaRPr lang="en-US">
            <a:solidFill>
              <a:sysClr val="window" lastClr="FFFFFF"/>
            </a:solidFill>
            <a:latin typeface="Calibri"/>
            <a:ea typeface="+mn-ea"/>
            <a:cs typeface="+mn-cs"/>
          </a:endParaRPr>
        </a:p>
      </dgm:t>
    </dgm:pt>
    <dgm:pt modelId="{1A4844C9-C5D3-4327-B0C8-B92D54793618}" type="parTrans" cxnId="{A1E00661-A6EC-4A02-ADFB-90C3A1681088}">
      <dgm:prSet/>
      <dgm:spPr>
        <a:xfrm>
          <a:off x="2275174" y="5145388"/>
          <a:ext cx="209144" cy="398522"/>
        </a:xfrm>
        <a:custGeom>
          <a:avLst/>
          <a:gdLst/>
          <a:ahLst/>
          <a:cxnLst/>
          <a:rect l="0" t="0" r="0" b="0"/>
          <a:pathLst>
            <a:path>
              <a:moveTo>
                <a:pt x="0" y="398522"/>
              </a:moveTo>
              <a:lnTo>
                <a:pt x="104572" y="398522"/>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F4057E63-BBA9-4894-887C-D59EF6560C5A}" type="sibTrans" cxnId="{A1E00661-A6EC-4A02-ADFB-90C3A1681088}">
      <dgm:prSet/>
      <dgm:spPr/>
      <dgm:t>
        <a:bodyPr/>
        <a:lstStyle/>
        <a:p>
          <a:endParaRPr lang="en-US"/>
        </a:p>
      </dgm:t>
    </dgm:pt>
    <dgm:pt modelId="{10404CB4-30CA-4A51-8D15-294938EF2880}">
      <dgm:prSet/>
      <dgm:spPr>
        <a:xfrm>
          <a:off x="2484319" y="5783025"/>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زمان وقوع</a:t>
          </a:r>
          <a:endParaRPr lang="en-US">
            <a:solidFill>
              <a:sysClr val="window" lastClr="FFFFFF"/>
            </a:solidFill>
            <a:latin typeface="Calibri"/>
            <a:ea typeface="+mn-ea"/>
            <a:cs typeface="+mn-cs"/>
          </a:endParaRPr>
        </a:p>
      </dgm:t>
    </dgm:pt>
    <dgm:pt modelId="{0EC245E2-1F63-4E26-9C24-E342B586A54F}" type="parTrans" cxnId="{CEAEE4DE-F9F9-4C5A-9F0B-F032486C6362}">
      <dgm:prSet/>
      <dgm:spPr>
        <a:xfrm>
          <a:off x="2275174" y="5543911"/>
          <a:ext cx="209144" cy="398522"/>
        </a:xfrm>
        <a:custGeom>
          <a:avLst/>
          <a:gdLst/>
          <a:ahLst/>
          <a:cxnLst/>
          <a:rect l="0" t="0" r="0" b="0"/>
          <a:pathLst>
            <a:path>
              <a:moveTo>
                <a:pt x="0" y="0"/>
              </a:moveTo>
              <a:lnTo>
                <a:pt x="104572" y="0"/>
              </a:lnTo>
              <a:lnTo>
                <a:pt x="104572" y="398522"/>
              </a:lnTo>
              <a:lnTo>
                <a:pt x="209144" y="398522"/>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19D82AD7-83E4-40E0-80EF-737256BE83CF}" type="sibTrans" cxnId="{CEAEE4DE-F9F9-4C5A-9F0B-F032486C6362}">
      <dgm:prSet/>
      <dgm:spPr/>
      <dgm:t>
        <a:bodyPr/>
        <a:lstStyle/>
        <a:p>
          <a:endParaRPr lang="en-US"/>
        </a:p>
      </dgm:t>
    </dgm:pt>
    <dgm:pt modelId="{A43111D3-4393-4A30-827E-825933BE8723}">
      <dgm:prSet/>
      <dgm:spPr>
        <a:xfrm>
          <a:off x="3739188" y="4786718"/>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حال</a:t>
          </a:r>
          <a:endParaRPr lang="en-US">
            <a:solidFill>
              <a:sysClr val="window" lastClr="FFFFFF"/>
            </a:solidFill>
            <a:latin typeface="Calibri"/>
            <a:ea typeface="+mn-ea"/>
            <a:cs typeface="+mn-cs"/>
          </a:endParaRPr>
        </a:p>
      </dgm:t>
    </dgm:pt>
    <dgm:pt modelId="{3771A7CE-0C61-46D2-89E6-E29117C5090E}" type="parTrans" cxnId="{60F2CD2B-151C-4F47-9968-FDFDF681CF49}">
      <dgm:prSet/>
      <dgm:spPr>
        <a:xfrm>
          <a:off x="3530043" y="4946127"/>
          <a:ext cx="209144" cy="199261"/>
        </a:xfrm>
        <a:custGeom>
          <a:avLst/>
          <a:gdLst/>
          <a:ahLst/>
          <a:cxnLst/>
          <a:rect l="0" t="0" r="0" b="0"/>
          <a:pathLst>
            <a:path>
              <a:moveTo>
                <a:pt x="0" y="199261"/>
              </a:moveTo>
              <a:lnTo>
                <a:pt x="104572" y="199261"/>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A4EAC071-A6AF-4629-83F4-16B6F16C29DC}" type="sibTrans" cxnId="{60F2CD2B-151C-4F47-9968-FDFDF681CF49}">
      <dgm:prSet/>
      <dgm:spPr/>
      <dgm:t>
        <a:bodyPr/>
        <a:lstStyle/>
        <a:p>
          <a:endParaRPr lang="en-US"/>
        </a:p>
      </dgm:t>
    </dgm:pt>
    <dgm:pt modelId="{F5688D0E-5FC6-45A7-8B1D-87D2DFD532B3}">
      <dgm:prSet/>
      <dgm:spPr>
        <a:xfrm>
          <a:off x="3739188" y="5185241"/>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گذشته</a:t>
          </a:r>
          <a:endParaRPr lang="en-US">
            <a:solidFill>
              <a:sysClr val="window" lastClr="FFFFFF"/>
            </a:solidFill>
            <a:latin typeface="Calibri"/>
            <a:ea typeface="+mn-ea"/>
            <a:cs typeface="+mn-cs"/>
          </a:endParaRPr>
        </a:p>
      </dgm:t>
    </dgm:pt>
    <dgm:pt modelId="{7E539BD3-0929-4653-9D69-A053AC3AE8AC}" type="parTrans" cxnId="{F44D8AA7-3172-435D-8F9F-45A457990E4A}">
      <dgm:prSet/>
      <dgm:spPr>
        <a:xfrm>
          <a:off x="3530043" y="5145388"/>
          <a:ext cx="209144" cy="199261"/>
        </a:xfrm>
        <a:custGeom>
          <a:avLst/>
          <a:gdLst/>
          <a:ahLst/>
          <a:cxnLst/>
          <a:rect l="0" t="0" r="0" b="0"/>
          <a:pathLst>
            <a:path>
              <a:moveTo>
                <a:pt x="0" y="0"/>
              </a:moveTo>
              <a:lnTo>
                <a:pt x="104572" y="0"/>
              </a:lnTo>
              <a:lnTo>
                <a:pt x="104572" y="199261"/>
              </a:lnTo>
              <a:lnTo>
                <a:pt x="209144" y="199261"/>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D66C75D6-00D2-40E4-A746-A13654E02830}" type="sibTrans" cxnId="{F44D8AA7-3172-435D-8F9F-45A457990E4A}">
      <dgm:prSet/>
      <dgm:spPr/>
      <dgm:t>
        <a:bodyPr/>
        <a:lstStyle/>
        <a:p>
          <a:endParaRPr lang="en-US"/>
        </a:p>
      </dgm:t>
    </dgm:pt>
    <dgm:pt modelId="{F054390C-87E0-431D-A591-B468FF172DE6}">
      <dgm:prSet/>
      <dgm:spPr>
        <a:xfrm>
          <a:off x="3739188" y="5583763"/>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حال</a:t>
          </a:r>
          <a:endParaRPr lang="en-US">
            <a:solidFill>
              <a:sysClr val="window" lastClr="FFFFFF"/>
            </a:solidFill>
            <a:latin typeface="Calibri"/>
            <a:ea typeface="+mn-ea"/>
            <a:cs typeface="+mn-cs"/>
          </a:endParaRPr>
        </a:p>
      </dgm:t>
    </dgm:pt>
    <dgm:pt modelId="{FEAD1736-AD05-487F-9894-61E461D2E109}" type="parTrans" cxnId="{120924FB-D7AD-4087-91D0-E4D8B2A368AB}">
      <dgm:prSet/>
      <dgm:spPr>
        <a:xfrm>
          <a:off x="3530043" y="5743172"/>
          <a:ext cx="209144" cy="199261"/>
        </a:xfrm>
        <a:custGeom>
          <a:avLst/>
          <a:gdLst/>
          <a:ahLst/>
          <a:cxnLst/>
          <a:rect l="0" t="0" r="0" b="0"/>
          <a:pathLst>
            <a:path>
              <a:moveTo>
                <a:pt x="0" y="199261"/>
              </a:moveTo>
              <a:lnTo>
                <a:pt x="104572" y="199261"/>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BEFD39E9-F773-4236-A64E-0BCBCCEE6624}" type="sibTrans" cxnId="{120924FB-D7AD-4087-91D0-E4D8B2A368AB}">
      <dgm:prSet/>
      <dgm:spPr/>
      <dgm:t>
        <a:bodyPr/>
        <a:lstStyle/>
        <a:p>
          <a:endParaRPr lang="en-US"/>
        </a:p>
      </dgm:t>
    </dgm:pt>
    <dgm:pt modelId="{11A732CA-EF5B-4530-BD1A-E89B0F32261D}">
      <dgm:prSet/>
      <dgm:spPr>
        <a:xfrm>
          <a:off x="3739188" y="5982286"/>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گذشته</a:t>
          </a:r>
          <a:endParaRPr lang="en-US">
            <a:solidFill>
              <a:sysClr val="window" lastClr="FFFFFF"/>
            </a:solidFill>
            <a:latin typeface="Calibri"/>
            <a:ea typeface="+mn-ea"/>
            <a:cs typeface="+mn-cs"/>
          </a:endParaRPr>
        </a:p>
      </dgm:t>
    </dgm:pt>
    <dgm:pt modelId="{82C9999E-8A1D-425E-B77B-B0D6DA582B11}" type="parTrans" cxnId="{72521AD0-5EC7-4385-AB36-BA83BBAEFBF0}">
      <dgm:prSet/>
      <dgm:spPr>
        <a:xfrm>
          <a:off x="3530043" y="5942434"/>
          <a:ext cx="209144" cy="199261"/>
        </a:xfrm>
        <a:custGeom>
          <a:avLst/>
          <a:gdLst/>
          <a:ahLst/>
          <a:cxnLst/>
          <a:rect l="0" t="0" r="0" b="0"/>
          <a:pathLst>
            <a:path>
              <a:moveTo>
                <a:pt x="0" y="0"/>
              </a:moveTo>
              <a:lnTo>
                <a:pt x="104572" y="0"/>
              </a:lnTo>
              <a:lnTo>
                <a:pt x="104572" y="199261"/>
              </a:lnTo>
              <a:lnTo>
                <a:pt x="209144" y="199261"/>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D0E44FB7-A8BF-4052-B9A7-092B320E6912}" type="sibTrans" cxnId="{72521AD0-5EC7-4385-AB36-BA83BBAEFBF0}">
      <dgm:prSet/>
      <dgm:spPr/>
      <dgm:t>
        <a:bodyPr/>
        <a:lstStyle/>
        <a:p>
          <a:endParaRPr lang="en-US"/>
        </a:p>
      </dgm:t>
    </dgm:pt>
    <dgm:pt modelId="{45925F5C-C4AD-4337-8CED-4F74724D5180}">
      <dgm:prSet/>
      <dgm:spPr>
        <a:xfrm>
          <a:off x="2484319" y="801490"/>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انتظار</a:t>
          </a:r>
          <a:endParaRPr lang="en-US">
            <a:solidFill>
              <a:sysClr val="window" lastClr="FFFFFF"/>
            </a:solidFill>
            <a:latin typeface="Calibri"/>
            <a:ea typeface="+mn-ea"/>
            <a:cs typeface="+mn-cs"/>
          </a:endParaRPr>
        </a:p>
      </dgm:t>
    </dgm:pt>
    <dgm:pt modelId="{078B61FF-7ACE-49D3-BDDC-DB22C742C9E0}" type="parTrans" cxnId="{46D4A3BF-CCD4-4EC1-9D15-DF0F657BA9C4}">
      <dgm:prSet/>
      <dgm:spPr>
        <a:xfrm>
          <a:off x="2275174" y="562377"/>
          <a:ext cx="209144" cy="398522"/>
        </a:xfrm>
        <a:custGeom>
          <a:avLst/>
          <a:gdLst/>
          <a:ahLst/>
          <a:cxnLst/>
          <a:rect l="0" t="0" r="0" b="0"/>
          <a:pathLst>
            <a:path>
              <a:moveTo>
                <a:pt x="0" y="0"/>
              </a:moveTo>
              <a:lnTo>
                <a:pt x="104572" y="0"/>
              </a:lnTo>
              <a:lnTo>
                <a:pt x="104572" y="398522"/>
              </a:lnTo>
              <a:lnTo>
                <a:pt x="209144" y="398522"/>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4E1913C3-6E85-469D-856D-8E50D76569F9}" type="sibTrans" cxnId="{46D4A3BF-CCD4-4EC1-9D15-DF0F657BA9C4}">
      <dgm:prSet/>
      <dgm:spPr/>
      <dgm:t>
        <a:bodyPr/>
        <a:lstStyle/>
        <a:p>
          <a:endParaRPr lang="en-US"/>
        </a:p>
      </dgm:t>
    </dgm:pt>
    <dgm:pt modelId="{28D0C7BC-4597-4319-BB23-A083DE0CD454}">
      <dgm:prSet/>
      <dgm:spPr>
        <a:xfrm>
          <a:off x="3739188" y="602229"/>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طول مدت انتظار</a:t>
          </a:r>
          <a:endParaRPr lang="en-US">
            <a:solidFill>
              <a:sysClr val="window" lastClr="FFFFFF"/>
            </a:solidFill>
            <a:latin typeface="Calibri"/>
            <a:ea typeface="+mn-ea"/>
            <a:cs typeface="+mn-cs"/>
          </a:endParaRPr>
        </a:p>
      </dgm:t>
    </dgm:pt>
    <dgm:pt modelId="{2A042DB8-64EE-47A8-BEA3-178DA84DD0AE}" type="parTrans" cxnId="{2F3EF739-8B01-4637-A74F-4B5946612F4A}">
      <dgm:prSet/>
      <dgm:spPr>
        <a:xfrm>
          <a:off x="3530043" y="761638"/>
          <a:ext cx="209144" cy="199261"/>
        </a:xfrm>
        <a:custGeom>
          <a:avLst/>
          <a:gdLst/>
          <a:ahLst/>
          <a:cxnLst/>
          <a:rect l="0" t="0" r="0" b="0"/>
          <a:pathLst>
            <a:path>
              <a:moveTo>
                <a:pt x="0" y="199261"/>
              </a:moveTo>
              <a:lnTo>
                <a:pt x="104572" y="199261"/>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BEB45463-C24D-4632-A07C-F2ADC82A85DC}" type="sibTrans" cxnId="{2F3EF739-8B01-4637-A74F-4B5946612F4A}">
      <dgm:prSet/>
      <dgm:spPr/>
      <dgm:t>
        <a:bodyPr/>
        <a:lstStyle/>
        <a:p>
          <a:endParaRPr lang="en-US"/>
        </a:p>
      </dgm:t>
    </dgm:pt>
    <dgm:pt modelId="{6385C9DD-1B0A-44C1-94AF-35AEFB69D3A2}">
      <dgm:prSet/>
      <dgm:spPr>
        <a:xfrm>
          <a:off x="3739188" y="1000752"/>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میزان و شدت انتظار</a:t>
          </a:r>
          <a:endParaRPr lang="en-US">
            <a:solidFill>
              <a:sysClr val="window" lastClr="FFFFFF"/>
            </a:solidFill>
            <a:latin typeface="Calibri"/>
            <a:ea typeface="+mn-ea"/>
            <a:cs typeface="+mn-cs"/>
          </a:endParaRPr>
        </a:p>
      </dgm:t>
    </dgm:pt>
    <dgm:pt modelId="{7B121632-0AA4-4B45-8910-5E573A0A2174}" type="parTrans" cxnId="{E862E8FF-BD39-44DD-A523-FAA1867088AD}">
      <dgm:prSet/>
      <dgm:spPr>
        <a:xfrm>
          <a:off x="3530043" y="960899"/>
          <a:ext cx="209144" cy="199261"/>
        </a:xfrm>
        <a:custGeom>
          <a:avLst/>
          <a:gdLst/>
          <a:ahLst/>
          <a:cxnLst/>
          <a:rect l="0" t="0" r="0" b="0"/>
          <a:pathLst>
            <a:path>
              <a:moveTo>
                <a:pt x="0" y="0"/>
              </a:moveTo>
              <a:lnTo>
                <a:pt x="104572" y="0"/>
              </a:lnTo>
              <a:lnTo>
                <a:pt x="104572" y="199261"/>
              </a:lnTo>
              <a:lnTo>
                <a:pt x="209144" y="199261"/>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BBEF71A0-898C-47FB-B956-2D982CC288BA}" type="sibTrans" cxnId="{E862E8FF-BD39-44DD-A523-FAA1867088AD}">
      <dgm:prSet/>
      <dgm:spPr/>
      <dgm:t>
        <a:bodyPr/>
        <a:lstStyle/>
        <a:p>
          <a:endParaRPr lang="en-US"/>
        </a:p>
      </dgm:t>
    </dgm:pt>
    <dgm:pt modelId="{915639AD-1F9C-4313-9818-84C7886D4B68}">
      <dgm:prSet/>
      <dgm:spPr>
        <a:xfrm>
          <a:off x="2484319" y="3192627"/>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شخصیت پردازی مستقیم</a:t>
          </a:r>
          <a:endParaRPr lang="en-US">
            <a:solidFill>
              <a:sysClr val="window" lastClr="FFFFFF"/>
            </a:solidFill>
            <a:latin typeface="Calibri"/>
            <a:ea typeface="+mn-ea"/>
            <a:cs typeface="+mn-cs"/>
          </a:endParaRPr>
        </a:p>
      </dgm:t>
    </dgm:pt>
    <dgm:pt modelId="{FA828DB0-91C4-4525-8013-388688359045}" type="parTrans" cxnId="{97AF64FF-27C2-4BF0-BC7D-2887282DE82A}">
      <dgm:prSet/>
      <dgm:spPr>
        <a:xfrm>
          <a:off x="2275174" y="3352036"/>
          <a:ext cx="209144" cy="199261"/>
        </a:xfrm>
        <a:custGeom>
          <a:avLst/>
          <a:gdLst/>
          <a:ahLst/>
          <a:cxnLst/>
          <a:rect l="0" t="0" r="0" b="0"/>
          <a:pathLst>
            <a:path>
              <a:moveTo>
                <a:pt x="0" y="199261"/>
              </a:moveTo>
              <a:lnTo>
                <a:pt x="104572" y="199261"/>
              </a:lnTo>
              <a:lnTo>
                <a:pt x="104572" y="0"/>
              </a:lnTo>
              <a:lnTo>
                <a:pt x="209144" y="0"/>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F0A5A7BA-5B73-4612-9487-B99142808FFA}" type="sibTrans" cxnId="{97AF64FF-27C2-4BF0-BC7D-2887282DE82A}">
      <dgm:prSet/>
      <dgm:spPr/>
      <dgm:t>
        <a:bodyPr/>
        <a:lstStyle/>
        <a:p>
          <a:endParaRPr lang="en-US"/>
        </a:p>
      </dgm:t>
    </dgm:pt>
    <dgm:pt modelId="{0D3C4043-D2B5-4904-B5FD-7DA5460F49C4}">
      <dgm:prSet/>
      <dgm:spPr>
        <a:xfrm>
          <a:off x="2484319" y="3591150"/>
          <a:ext cx="1045723" cy="31881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fa-IR">
              <a:solidFill>
                <a:sysClr val="window" lastClr="FFFFFF"/>
              </a:solidFill>
              <a:latin typeface="Calibri"/>
              <a:ea typeface="+mn-ea"/>
              <a:cs typeface="Arial"/>
            </a:rPr>
            <a:t>شخصیت پردازی غیر مستقیم</a:t>
          </a:r>
          <a:endParaRPr lang="en-US">
            <a:solidFill>
              <a:sysClr val="window" lastClr="FFFFFF"/>
            </a:solidFill>
            <a:latin typeface="Calibri"/>
            <a:ea typeface="+mn-ea"/>
            <a:cs typeface="+mn-cs"/>
          </a:endParaRPr>
        </a:p>
      </dgm:t>
    </dgm:pt>
    <dgm:pt modelId="{2A2F58F6-F005-451E-9AB1-455A29A799A1}" type="parTrans" cxnId="{3A15D3E6-9EAD-4125-81EC-EAD51D988A23}">
      <dgm:prSet/>
      <dgm:spPr>
        <a:xfrm>
          <a:off x="2275174" y="3551297"/>
          <a:ext cx="209144" cy="199261"/>
        </a:xfrm>
        <a:custGeom>
          <a:avLst/>
          <a:gdLst/>
          <a:ahLst/>
          <a:cxnLst/>
          <a:rect l="0" t="0" r="0" b="0"/>
          <a:pathLst>
            <a:path>
              <a:moveTo>
                <a:pt x="0" y="0"/>
              </a:moveTo>
              <a:lnTo>
                <a:pt x="104572" y="0"/>
              </a:lnTo>
              <a:lnTo>
                <a:pt x="104572" y="199261"/>
              </a:lnTo>
              <a:lnTo>
                <a:pt x="209144" y="199261"/>
              </a:lnTo>
            </a:path>
          </a:pathLst>
        </a:custGeom>
        <a:noFill/>
        <a:ln w="25400" cap="flat" cmpd="sng" algn="ctr">
          <a:solidFill>
            <a:srgbClr val="4F81BD">
              <a:shade val="80000"/>
              <a:hueOff val="0"/>
              <a:satOff val="0"/>
              <a:lumOff val="0"/>
              <a:alphaOff val="0"/>
            </a:srgbClr>
          </a:solidFill>
          <a:prstDash val="solid"/>
        </a:ln>
        <a:effectLst/>
      </dgm:spPr>
      <dgm:t>
        <a:bodyPr/>
        <a:lstStyle/>
        <a:p>
          <a:endParaRPr lang="en-US">
            <a:solidFill>
              <a:sysClr val="windowText" lastClr="000000">
                <a:hueOff val="0"/>
                <a:satOff val="0"/>
                <a:lumOff val="0"/>
                <a:alphaOff val="0"/>
              </a:sysClr>
            </a:solidFill>
            <a:latin typeface="Calibri"/>
            <a:ea typeface="+mn-ea"/>
            <a:cs typeface="+mn-cs"/>
          </a:endParaRPr>
        </a:p>
      </dgm:t>
    </dgm:pt>
    <dgm:pt modelId="{CA90E586-FE7E-410C-A61A-988B40ABA103}" type="sibTrans" cxnId="{3A15D3E6-9EAD-4125-81EC-EAD51D988A23}">
      <dgm:prSet/>
      <dgm:spPr/>
      <dgm:t>
        <a:bodyPr/>
        <a:lstStyle/>
        <a:p>
          <a:endParaRPr lang="en-US"/>
        </a:p>
      </dgm:t>
    </dgm:pt>
    <dgm:pt modelId="{FFB8D351-8381-4DEA-BD34-3CD2DE09412A}" type="pres">
      <dgm:prSet presAssocID="{22CB2D91-1908-4554-8285-65C113A0E1DE}" presName="Name0" presStyleCnt="0">
        <dgm:presLayoutVars>
          <dgm:chPref val="1"/>
          <dgm:dir/>
          <dgm:animOne val="branch"/>
          <dgm:animLvl val="lvl"/>
          <dgm:resizeHandles val="exact"/>
        </dgm:presLayoutVars>
      </dgm:prSet>
      <dgm:spPr/>
      <dgm:t>
        <a:bodyPr/>
        <a:lstStyle/>
        <a:p>
          <a:pPr rtl="1"/>
          <a:endParaRPr lang="fa-IR"/>
        </a:p>
      </dgm:t>
    </dgm:pt>
    <dgm:pt modelId="{4A230E02-A76B-4A1D-A494-5657D9CE584D}" type="pres">
      <dgm:prSet presAssocID="{11D0068D-7D82-42E3-A435-D246112265B6}" presName="root1" presStyleCnt="0"/>
      <dgm:spPr/>
    </dgm:pt>
    <dgm:pt modelId="{EC09A053-09D2-4B3C-B96A-4EFC312B95BC}" type="pres">
      <dgm:prSet presAssocID="{11D0068D-7D82-42E3-A435-D246112265B6}" presName="LevelOneTextNode" presStyleLbl="node0" presStyleIdx="0" presStyleCnt="1">
        <dgm:presLayoutVars>
          <dgm:chPref val="3"/>
        </dgm:presLayoutVars>
      </dgm:prSet>
      <dgm:spPr/>
      <dgm:t>
        <a:bodyPr/>
        <a:lstStyle/>
        <a:p>
          <a:pPr rtl="1"/>
          <a:endParaRPr lang="fa-IR"/>
        </a:p>
      </dgm:t>
    </dgm:pt>
    <dgm:pt modelId="{52A33EB4-9BD7-4B6C-A3A9-C0246D21A286}" type="pres">
      <dgm:prSet presAssocID="{11D0068D-7D82-42E3-A435-D246112265B6}" presName="level2hierChild" presStyleCnt="0"/>
      <dgm:spPr/>
    </dgm:pt>
    <dgm:pt modelId="{EB90C269-50A8-4626-9751-D065E8D81540}" type="pres">
      <dgm:prSet presAssocID="{903F12F9-F92D-47F9-B776-8DFF1CB15A45}" presName="conn2-1" presStyleLbl="parChTrans1D2" presStyleIdx="0" presStyleCnt="6"/>
      <dgm:spPr/>
      <dgm:t>
        <a:bodyPr/>
        <a:lstStyle/>
        <a:p>
          <a:pPr rtl="1"/>
          <a:endParaRPr lang="fa-IR"/>
        </a:p>
      </dgm:t>
    </dgm:pt>
    <dgm:pt modelId="{23150888-B947-43F5-9FA4-6B77BD72DDFD}" type="pres">
      <dgm:prSet presAssocID="{903F12F9-F92D-47F9-B776-8DFF1CB15A45}" presName="connTx" presStyleLbl="parChTrans1D2" presStyleIdx="0" presStyleCnt="6"/>
      <dgm:spPr/>
      <dgm:t>
        <a:bodyPr/>
        <a:lstStyle/>
        <a:p>
          <a:pPr rtl="1"/>
          <a:endParaRPr lang="fa-IR"/>
        </a:p>
      </dgm:t>
    </dgm:pt>
    <dgm:pt modelId="{FF1766FB-6D10-459B-8B14-08B6DACC6107}" type="pres">
      <dgm:prSet presAssocID="{E9FAFD91-1AD5-4F1F-8E68-889EE726C657}" presName="root2" presStyleCnt="0"/>
      <dgm:spPr/>
    </dgm:pt>
    <dgm:pt modelId="{89C66EF6-D60D-477C-A03F-35C38EFA2E64}" type="pres">
      <dgm:prSet presAssocID="{E9FAFD91-1AD5-4F1F-8E68-889EE726C657}" presName="LevelTwoTextNode" presStyleLbl="node2" presStyleIdx="0" presStyleCnt="6">
        <dgm:presLayoutVars>
          <dgm:chPref val="3"/>
        </dgm:presLayoutVars>
      </dgm:prSet>
      <dgm:spPr/>
      <dgm:t>
        <a:bodyPr/>
        <a:lstStyle/>
        <a:p>
          <a:pPr rtl="1"/>
          <a:endParaRPr lang="fa-IR"/>
        </a:p>
      </dgm:t>
    </dgm:pt>
    <dgm:pt modelId="{6E9DABA6-32C4-459C-A5C7-3C09511CF672}" type="pres">
      <dgm:prSet presAssocID="{E9FAFD91-1AD5-4F1F-8E68-889EE726C657}" presName="level3hierChild" presStyleCnt="0"/>
      <dgm:spPr/>
    </dgm:pt>
    <dgm:pt modelId="{D150C90E-A28D-4299-99C7-ACA7D5789A8D}" type="pres">
      <dgm:prSet presAssocID="{E4D835DE-2CC4-4D9D-A03A-E9F5837A7FA9}" presName="conn2-1" presStyleLbl="parChTrans1D3" presStyleIdx="0" presStyleCnt="14"/>
      <dgm:spPr/>
      <dgm:t>
        <a:bodyPr/>
        <a:lstStyle/>
        <a:p>
          <a:pPr rtl="1"/>
          <a:endParaRPr lang="fa-IR"/>
        </a:p>
      </dgm:t>
    </dgm:pt>
    <dgm:pt modelId="{C43DF705-01CE-448A-A556-5D0D89B6A163}" type="pres">
      <dgm:prSet presAssocID="{E4D835DE-2CC4-4D9D-A03A-E9F5837A7FA9}" presName="connTx" presStyleLbl="parChTrans1D3" presStyleIdx="0" presStyleCnt="14"/>
      <dgm:spPr/>
      <dgm:t>
        <a:bodyPr/>
        <a:lstStyle/>
        <a:p>
          <a:pPr rtl="1"/>
          <a:endParaRPr lang="fa-IR"/>
        </a:p>
      </dgm:t>
    </dgm:pt>
    <dgm:pt modelId="{1F5309B6-888A-4443-9800-9E7E74D7E48B}" type="pres">
      <dgm:prSet presAssocID="{BD8033BA-C594-490A-9F51-1DD196DF77DF}" presName="root2" presStyleCnt="0"/>
      <dgm:spPr/>
    </dgm:pt>
    <dgm:pt modelId="{21F0A260-DB87-4E7C-A437-B6A4F2E69FF2}" type="pres">
      <dgm:prSet presAssocID="{BD8033BA-C594-490A-9F51-1DD196DF77DF}" presName="LevelTwoTextNode" presStyleLbl="node3" presStyleIdx="0" presStyleCnt="14">
        <dgm:presLayoutVars>
          <dgm:chPref val="3"/>
        </dgm:presLayoutVars>
      </dgm:prSet>
      <dgm:spPr/>
      <dgm:t>
        <a:bodyPr/>
        <a:lstStyle/>
        <a:p>
          <a:endParaRPr lang="en-US"/>
        </a:p>
      </dgm:t>
    </dgm:pt>
    <dgm:pt modelId="{250EBEC4-665D-4C91-9A8C-9A50022A0CC9}" type="pres">
      <dgm:prSet presAssocID="{BD8033BA-C594-490A-9F51-1DD196DF77DF}" presName="level3hierChild" presStyleCnt="0"/>
      <dgm:spPr/>
    </dgm:pt>
    <dgm:pt modelId="{5624C4CC-3B5F-4C4A-9AE7-8DD250A33ECF}" type="pres">
      <dgm:prSet presAssocID="{FC564A25-7B27-4D42-815B-3539B59EE663}" presName="conn2-1" presStyleLbl="parChTrans1D3" presStyleIdx="1" presStyleCnt="14"/>
      <dgm:spPr/>
      <dgm:t>
        <a:bodyPr/>
        <a:lstStyle/>
        <a:p>
          <a:pPr rtl="1"/>
          <a:endParaRPr lang="fa-IR"/>
        </a:p>
      </dgm:t>
    </dgm:pt>
    <dgm:pt modelId="{859D94DC-5563-461A-9416-E8FAAADD734E}" type="pres">
      <dgm:prSet presAssocID="{FC564A25-7B27-4D42-815B-3539B59EE663}" presName="connTx" presStyleLbl="parChTrans1D3" presStyleIdx="1" presStyleCnt="14"/>
      <dgm:spPr/>
      <dgm:t>
        <a:bodyPr/>
        <a:lstStyle/>
        <a:p>
          <a:pPr rtl="1"/>
          <a:endParaRPr lang="fa-IR"/>
        </a:p>
      </dgm:t>
    </dgm:pt>
    <dgm:pt modelId="{7A3ABCB6-3E84-4B64-9BEE-D98507848B92}" type="pres">
      <dgm:prSet presAssocID="{97836D45-6A5C-4611-9B9E-1CE372F47388}" presName="root2" presStyleCnt="0"/>
      <dgm:spPr/>
    </dgm:pt>
    <dgm:pt modelId="{42840EE8-0909-4234-A749-2D74AB59A8EC}" type="pres">
      <dgm:prSet presAssocID="{97836D45-6A5C-4611-9B9E-1CE372F47388}" presName="LevelTwoTextNode" presStyleLbl="node3" presStyleIdx="1" presStyleCnt="14">
        <dgm:presLayoutVars>
          <dgm:chPref val="3"/>
        </dgm:presLayoutVars>
      </dgm:prSet>
      <dgm:spPr/>
      <dgm:t>
        <a:bodyPr/>
        <a:lstStyle/>
        <a:p>
          <a:pPr rtl="1"/>
          <a:endParaRPr lang="fa-IR"/>
        </a:p>
      </dgm:t>
    </dgm:pt>
    <dgm:pt modelId="{E90633BA-5406-4FCD-A58E-1A0E2ABEEFEB}" type="pres">
      <dgm:prSet presAssocID="{97836D45-6A5C-4611-9B9E-1CE372F47388}" presName="level3hierChild" presStyleCnt="0"/>
      <dgm:spPr/>
    </dgm:pt>
    <dgm:pt modelId="{C16FD93F-4370-4D62-A764-C84C0950F178}" type="pres">
      <dgm:prSet presAssocID="{078B61FF-7ACE-49D3-BDDC-DB22C742C9E0}" presName="conn2-1" presStyleLbl="parChTrans1D3" presStyleIdx="2" presStyleCnt="14"/>
      <dgm:spPr/>
      <dgm:t>
        <a:bodyPr/>
        <a:lstStyle/>
        <a:p>
          <a:pPr rtl="1"/>
          <a:endParaRPr lang="fa-IR"/>
        </a:p>
      </dgm:t>
    </dgm:pt>
    <dgm:pt modelId="{83837BD7-80D1-463A-A71E-EF0030691C8F}" type="pres">
      <dgm:prSet presAssocID="{078B61FF-7ACE-49D3-BDDC-DB22C742C9E0}" presName="connTx" presStyleLbl="parChTrans1D3" presStyleIdx="2" presStyleCnt="14"/>
      <dgm:spPr/>
      <dgm:t>
        <a:bodyPr/>
        <a:lstStyle/>
        <a:p>
          <a:pPr rtl="1"/>
          <a:endParaRPr lang="fa-IR"/>
        </a:p>
      </dgm:t>
    </dgm:pt>
    <dgm:pt modelId="{B7FB25D8-175F-4DC5-9397-EC3351337534}" type="pres">
      <dgm:prSet presAssocID="{45925F5C-C4AD-4337-8CED-4F74724D5180}" presName="root2" presStyleCnt="0"/>
      <dgm:spPr/>
    </dgm:pt>
    <dgm:pt modelId="{7F17E2CD-9423-4929-A0EC-9C51B92E27CD}" type="pres">
      <dgm:prSet presAssocID="{45925F5C-C4AD-4337-8CED-4F74724D5180}" presName="LevelTwoTextNode" presStyleLbl="node3" presStyleIdx="2" presStyleCnt="14">
        <dgm:presLayoutVars>
          <dgm:chPref val="3"/>
        </dgm:presLayoutVars>
      </dgm:prSet>
      <dgm:spPr/>
      <dgm:t>
        <a:bodyPr/>
        <a:lstStyle/>
        <a:p>
          <a:pPr rtl="1"/>
          <a:endParaRPr lang="fa-IR"/>
        </a:p>
      </dgm:t>
    </dgm:pt>
    <dgm:pt modelId="{EEBF4031-FF0A-4ED6-9766-3C29A8A4090B}" type="pres">
      <dgm:prSet presAssocID="{45925F5C-C4AD-4337-8CED-4F74724D5180}" presName="level3hierChild" presStyleCnt="0"/>
      <dgm:spPr/>
    </dgm:pt>
    <dgm:pt modelId="{EEB7440C-098E-4524-A64F-E63ECF3E7BE2}" type="pres">
      <dgm:prSet presAssocID="{2A042DB8-64EE-47A8-BEA3-178DA84DD0AE}" presName="conn2-1" presStyleLbl="parChTrans1D4" presStyleIdx="0" presStyleCnt="6"/>
      <dgm:spPr/>
      <dgm:t>
        <a:bodyPr/>
        <a:lstStyle/>
        <a:p>
          <a:pPr rtl="1"/>
          <a:endParaRPr lang="fa-IR"/>
        </a:p>
      </dgm:t>
    </dgm:pt>
    <dgm:pt modelId="{D93EC426-AFCB-4A1F-8296-937DEFE81F71}" type="pres">
      <dgm:prSet presAssocID="{2A042DB8-64EE-47A8-BEA3-178DA84DD0AE}" presName="connTx" presStyleLbl="parChTrans1D4" presStyleIdx="0" presStyleCnt="6"/>
      <dgm:spPr/>
      <dgm:t>
        <a:bodyPr/>
        <a:lstStyle/>
        <a:p>
          <a:pPr rtl="1"/>
          <a:endParaRPr lang="fa-IR"/>
        </a:p>
      </dgm:t>
    </dgm:pt>
    <dgm:pt modelId="{0EBADAE5-F5EB-4595-A25F-A8BAC9367850}" type="pres">
      <dgm:prSet presAssocID="{28D0C7BC-4597-4319-BB23-A083DE0CD454}" presName="root2" presStyleCnt="0"/>
      <dgm:spPr/>
    </dgm:pt>
    <dgm:pt modelId="{4E6249C0-6058-4AE8-8AFD-072EEA00EC89}" type="pres">
      <dgm:prSet presAssocID="{28D0C7BC-4597-4319-BB23-A083DE0CD454}" presName="LevelTwoTextNode" presStyleLbl="node4" presStyleIdx="0" presStyleCnt="6">
        <dgm:presLayoutVars>
          <dgm:chPref val="3"/>
        </dgm:presLayoutVars>
      </dgm:prSet>
      <dgm:spPr/>
      <dgm:t>
        <a:bodyPr/>
        <a:lstStyle/>
        <a:p>
          <a:pPr rtl="1"/>
          <a:endParaRPr lang="fa-IR"/>
        </a:p>
      </dgm:t>
    </dgm:pt>
    <dgm:pt modelId="{8DB272DF-21A5-41A0-8E8B-FDC0265EE176}" type="pres">
      <dgm:prSet presAssocID="{28D0C7BC-4597-4319-BB23-A083DE0CD454}" presName="level3hierChild" presStyleCnt="0"/>
      <dgm:spPr/>
    </dgm:pt>
    <dgm:pt modelId="{83DBFC41-C2F5-4F27-95EA-8FC75960CEF8}" type="pres">
      <dgm:prSet presAssocID="{7B121632-0AA4-4B45-8910-5E573A0A2174}" presName="conn2-1" presStyleLbl="parChTrans1D4" presStyleIdx="1" presStyleCnt="6"/>
      <dgm:spPr/>
      <dgm:t>
        <a:bodyPr/>
        <a:lstStyle/>
        <a:p>
          <a:pPr rtl="1"/>
          <a:endParaRPr lang="fa-IR"/>
        </a:p>
      </dgm:t>
    </dgm:pt>
    <dgm:pt modelId="{9997A997-1FDB-4F93-92D9-4FA73A9D79FD}" type="pres">
      <dgm:prSet presAssocID="{7B121632-0AA4-4B45-8910-5E573A0A2174}" presName="connTx" presStyleLbl="parChTrans1D4" presStyleIdx="1" presStyleCnt="6"/>
      <dgm:spPr/>
      <dgm:t>
        <a:bodyPr/>
        <a:lstStyle/>
        <a:p>
          <a:pPr rtl="1"/>
          <a:endParaRPr lang="fa-IR"/>
        </a:p>
      </dgm:t>
    </dgm:pt>
    <dgm:pt modelId="{30C7ECBC-C69F-409D-89B7-2C389356D18D}" type="pres">
      <dgm:prSet presAssocID="{6385C9DD-1B0A-44C1-94AF-35AEFB69D3A2}" presName="root2" presStyleCnt="0"/>
      <dgm:spPr/>
    </dgm:pt>
    <dgm:pt modelId="{92EC0DDF-41D0-4808-9F4E-1C39A6DF18D8}" type="pres">
      <dgm:prSet presAssocID="{6385C9DD-1B0A-44C1-94AF-35AEFB69D3A2}" presName="LevelTwoTextNode" presStyleLbl="node4" presStyleIdx="1" presStyleCnt="6">
        <dgm:presLayoutVars>
          <dgm:chPref val="3"/>
        </dgm:presLayoutVars>
      </dgm:prSet>
      <dgm:spPr/>
      <dgm:t>
        <a:bodyPr/>
        <a:lstStyle/>
        <a:p>
          <a:pPr rtl="1"/>
          <a:endParaRPr lang="fa-IR"/>
        </a:p>
      </dgm:t>
    </dgm:pt>
    <dgm:pt modelId="{006EB4C2-F131-43A9-A8A5-1ED2B80B2627}" type="pres">
      <dgm:prSet presAssocID="{6385C9DD-1B0A-44C1-94AF-35AEFB69D3A2}" presName="level3hierChild" presStyleCnt="0"/>
      <dgm:spPr/>
    </dgm:pt>
    <dgm:pt modelId="{E2810415-7873-40C0-974B-B7C7F58F23DE}" type="pres">
      <dgm:prSet presAssocID="{506A4A1C-9C34-44A2-BEA2-7077E0E1494F}" presName="conn2-1" presStyleLbl="parChTrans1D2" presStyleIdx="1" presStyleCnt="6"/>
      <dgm:spPr/>
      <dgm:t>
        <a:bodyPr/>
        <a:lstStyle/>
        <a:p>
          <a:pPr rtl="1"/>
          <a:endParaRPr lang="fa-IR"/>
        </a:p>
      </dgm:t>
    </dgm:pt>
    <dgm:pt modelId="{FBDC7B64-3011-44B5-A4B7-74C0922C616C}" type="pres">
      <dgm:prSet presAssocID="{506A4A1C-9C34-44A2-BEA2-7077E0E1494F}" presName="connTx" presStyleLbl="parChTrans1D2" presStyleIdx="1" presStyleCnt="6"/>
      <dgm:spPr/>
      <dgm:t>
        <a:bodyPr/>
        <a:lstStyle/>
        <a:p>
          <a:pPr rtl="1"/>
          <a:endParaRPr lang="fa-IR"/>
        </a:p>
      </dgm:t>
    </dgm:pt>
    <dgm:pt modelId="{FD4B9AFD-04FB-4A72-93BF-19D0A38430D1}" type="pres">
      <dgm:prSet presAssocID="{64435561-8BC8-4438-BF8E-1A0EE1DB12D8}" presName="root2" presStyleCnt="0"/>
      <dgm:spPr/>
    </dgm:pt>
    <dgm:pt modelId="{F14EFD93-7278-4581-A435-C9688AC7D292}" type="pres">
      <dgm:prSet presAssocID="{64435561-8BC8-4438-BF8E-1A0EE1DB12D8}" presName="LevelTwoTextNode" presStyleLbl="node2" presStyleIdx="1" presStyleCnt="6">
        <dgm:presLayoutVars>
          <dgm:chPref val="3"/>
        </dgm:presLayoutVars>
      </dgm:prSet>
      <dgm:spPr/>
      <dgm:t>
        <a:bodyPr/>
        <a:lstStyle/>
        <a:p>
          <a:pPr rtl="1"/>
          <a:endParaRPr lang="fa-IR"/>
        </a:p>
      </dgm:t>
    </dgm:pt>
    <dgm:pt modelId="{EC375F90-2145-42DE-85C9-5BBF0BD6D689}" type="pres">
      <dgm:prSet presAssocID="{64435561-8BC8-4438-BF8E-1A0EE1DB12D8}" presName="level3hierChild" presStyleCnt="0"/>
      <dgm:spPr/>
    </dgm:pt>
    <dgm:pt modelId="{542BFDB8-CB68-4828-A70F-5CEDC3BA12AC}" type="pres">
      <dgm:prSet presAssocID="{359B7623-576B-4D53-A550-E8F45D7E22FB}" presName="conn2-1" presStyleLbl="parChTrans1D3" presStyleIdx="3" presStyleCnt="14"/>
      <dgm:spPr/>
      <dgm:t>
        <a:bodyPr/>
        <a:lstStyle/>
        <a:p>
          <a:pPr rtl="1"/>
          <a:endParaRPr lang="fa-IR"/>
        </a:p>
      </dgm:t>
    </dgm:pt>
    <dgm:pt modelId="{C2D60AE2-50EF-429D-A0F3-C8ED5E07E7DD}" type="pres">
      <dgm:prSet presAssocID="{359B7623-576B-4D53-A550-E8F45D7E22FB}" presName="connTx" presStyleLbl="parChTrans1D3" presStyleIdx="3" presStyleCnt="14"/>
      <dgm:spPr/>
      <dgm:t>
        <a:bodyPr/>
        <a:lstStyle/>
        <a:p>
          <a:pPr rtl="1"/>
          <a:endParaRPr lang="fa-IR"/>
        </a:p>
      </dgm:t>
    </dgm:pt>
    <dgm:pt modelId="{EC1556B7-1348-4239-A74B-3FD7A04F5C8B}" type="pres">
      <dgm:prSet presAssocID="{0354347F-2301-4514-9886-302D02292DC6}" presName="root2" presStyleCnt="0"/>
      <dgm:spPr/>
    </dgm:pt>
    <dgm:pt modelId="{742B2D61-2D21-4AAA-999F-E3F2772E3739}" type="pres">
      <dgm:prSet presAssocID="{0354347F-2301-4514-9886-302D02292DC6}" presName="LevelTwoTextNode" presStyleLbl="node3" presStyleIdx="3" presStyleCnt="14">
        <dgm:presLayoutVars>
          <dgm:chPref val="3"/>
        </dgm:presLayoutVars>
      </dgm:prSet>
      <dgm:spPr/>
      <dgm:t>
        <a:bodyPr/>
        <a:lstStyle/>
        <a:p>
          <a:pPr rtl="1"/>
          <a:endParaRPr lang="fa-IR"/>
        </a:p>
      </dgm:t>
    </dgm:pt>
    <dgm:pt modelId="{28CB8F74-DC66-4D75-8EAE-54646D11C9A3}" type="pres">
      <dgm:prSet presAssocID="{0354347F-2301-4514-9886-302D02292DC6}" presName="level3hierChild" presStyleCnt="0"/>
      <dgm:spPr/>
    </dgm:pt>
    <dgm:pt modelId="{A0A101F7-4944-4161-A7C0-67C9FB79B39C}" type="pres">
      <dgm:prSet presAssocID="{4067DE0B-D412-42C0-AB13-5AB360A0918B}" presName="conn2-1" presStyleLbl="parChTrans1D3" presStyleIdx="4" presStyleCnt="14"/>
      <dgm:spPr/>
      <dgm:t>
        <a:bodyPr/>
        <a:lstStyle/>
        <a:p>
          <a:pPr rtl="1"/>
          <a:endParaRPr lang="fa-IR"/>
        </a:p>
      </dgm:t>
    </dgm:pt>
    <dgm:pt modelId="{E5F0137F-4D14-4433-BDEF-6736E1F16EE7}" type="pres">
      <dgm:prSet presAssocID="{4067DE0B-D412-42C0-AB13-5AB360A0918B}" presName="connTx" presStyleLbl="parChTrans1D3" presStyleIdx="4" presStyleCnt="14"/>
      <dgm:spPr/>
      <dgm:t>
        <a:bodyPr/>
        <a:lstStyle/>
        <a:p>
          <a:pPr rtl="1"/>
          <a:endParaRPr lang="fa-IR"/>
        </a:p>
      </dgm:t>
    </dgm:pt>
    <dgm:pt modelId="{F8FE7EE8-C591-4F8E-8B9F-0ABB7A44A1BD}" type="pres">
      <dgm:prSet presAssocID="{BF1EEB18-4833-4934-868F-0E2335624697}" presName="root2" presStyleCnt="0"/>
      <dgm:spPr/>
    </dgm:pt>
    <dgm:pt modelId="{4BB42E46-A085-4326-8FDC-C9BD351C0BEC}" type="pres">
      <dgm:prSet presAssocID="{BF1EEB18-4833-4934-868F-0E2335624697}" presName="LevelTwoTextNode" presStyleLbl="node3" presStyleIdx="4" presStyleCnt="14">
        <dgm:presLayoutVars>
          <dgm:chPref val="3"/>
        </dgm:presLayoutVars>
      </dgm:prSet>
      <dgm:spPr/>
      <dgm:t>
        <a:bodyPr/>
        <a:lstStyle/>
        <a:p>
          <a:pPr rtl="1"/>
          <a:endParaRPr lang="fa-IR"/>
        </a:p>
      </dgm:t>
    </dgm:pt>
    <dgm:pt modelId="{360E8FDF-9784-4478-8E19-C277494D855B}" type="pres">
      <dgm:prSet presAssocID="{BF1EEB18-4833-4934-868F-0E2335624697}" presName="level3hierChild" presStyleCnt="0"/>
      <dgm:spPr/>
    </dgm:pt>
    <dgm:pt modelId="{4B669020-77F1-4514-B91C-B9F063816174}" type="pres">
      <dgm:prSet presAssocID="{64E631E7-D02D-4825-AB1F-4E3A01656075}" presName="conn2-1" presStyleLbl="parChTrans1D3" presStyleIdx="5" presStyleCnt="14"/>
      <dgm:spPr/>
      <dgm:t>
        <a:bodyPr/>
        <a:lstStyle/>
        <a:p>
          <a:pPr rtl="1"/>
          <a:endParaRPr lang="fa-IR"/>
        </a:p>
      </dgm:t>
    </dgm:pt>
    <dgm:pt modelId="{F84BD8B6-E9BA-444D-8964-D02003B9F170}" type="pres">
      <dgm:prSet presAssocID="{64E631E7-D02D-4825-AB1F-4E3A01656075}" presName="connTx" presStyleLbl="parChTrans1D3" presStyleIdx="5" presStyleCnt="14"/>
      <dgm:spPr/>
      <dgm:t>
        <a:bodyPr/>
        <a:lstStyle/>
        <a:p>
          <a:pPr rtl="1"/>
          <a:endParaRPr lang="fa-IR"/>
        </a:p>
      </dgm:t>
    </dgm:pt>
    <dgm:pt modelId="{B353D484-9387-4701-8292-5A54DB605202}" type="pres">
      <dgm:prSet presAssocID="{3F43F969-462F-45EA-A20E-3A00AB8C81D8}" presName="root2" presStyleCnt="0"/>
      <dgm:spPr/>
    </dgm:pt>
    <dgm:pt modelId="{FD086798-9750-4528-98CF-1C736852C278}" type="pres">
      <dgm:prSet presAssocID="{3F43F969-462F-45EA-A20E-3A00AB8C81D8}" presName="LevelTwoTextNode" presStyleLbl="node3" presStyleIdx="5" presStyleCnt="14">
        <dgm:presLayoutVars>
          <dgm:chPref val="3"/>
        </dgm:presLayoutVars>
      </dgm:prSet>
      <dgm:spPr/>
      <dgm:t>
        <a:bodyPr/>
        <a:lstStyle/>
        <a:p>
          <a:pPr rtl="1"/>
          <a:endParaRPr lang="fa-IR"/>
        </a:p>
      </dgm:t>
    </dgm:pt>
    <dgm:pt modelId="{3241C281-9268-4130-A399-F29E3396ACEB}" type="pres">
      <dgm:prSet presAssocID="{3F43F969-462F-45EA-A20E-3A00AB8C81D8}" presName="level3hierChild" presStyleCnt="0"/>
      <dgm:spPr/>
    </dgm:pt>
    <dgm:pt modelId="{4837F68F-B095-4C97-BC2E-ACDF42178E7F}" type="pres">
      <dgm:prSet presAssocID="{9BF9CE99-BDC3-40FA-9333-57E05792F521}" presName="conn2-1" presStyleLbl="parChTrans1D3" presStyleIdx="6" presStyleCnt="14"/>
      <dgm:spPr/>
      <dgm:t>
        <a:bodyPr/>
        <a:lstStyle/>
        <a:p>
          <a:pPr rtl="1"/>
          <a:endParaRPr lang="fa-IR"/>
        </a:p>
      </dgm:t>
    </dgm:pt>
    <dgm:pt modelId="{CA4AA3D8-CCE1-4606-9EDC-E3E54FF630DA}" type="pres">
      <dgm:prSet presAssocID="{9BF9CE99-BDC3-40FA-9333-57E05792F521}" presName="connTx" presStyleLbl="parChTrans1D3" presStyleIdx="6" presStyleCnt="14"/>
      <dgm:spPr/>
      <dgm:t>
        <a:bodyPr/>
        <a:lstStyle/>
        <a:p>
          <a:pPr rtl="1"/>
          <a:endParaRPr lang="fa-IR"/>
        </a:p>
      </dgm:t>
    </dgm:pt>
    <dgm:pt modelId="{706D27F8-EF0A-4EF7-BA76-875603EFE606}" type="pres">
      <dgm:prSet presAssocID="{7A37AD9B-A770-4D8F-A0D9-BCA40DCAC56A}" presName="root2" presStyleCnt="0"/>
      <dgm:spPr/>
    </dgm:pt>
    <dgm:pt modelId="{E75EB50D-C614-4ADB-9CAE-51BF253A30B2}" type="pres">
      <dgm:prSet presAssocID="{7A37AD9B-A770-4D8F-A0D9-BCA40DCAC56A}" presName="LevelTwoTextNode" presStyleLbl="node3" presStyleIdx="6" presStyleCnt="14">
        <dgm:presLayoutVars>
          <dgm:chPref val="3"/>
        </dgm:presLayoutVars>
      </dgm:prSet>
      <dgm:spPr/>
      <dgm:t>
        <a:bodyPr/>
        <a:lstStyle/>
        <a:p>
          <a:pPr rtl="1"/>
          <a:endParaRPr lang="fa-IR"/>
        </a:p>
      </dgm:t>
    </dgm:pt>
    <dgm:pt modelId="{5085BFE1-2534-4569-A4AD-61E05AB76F1A}" type="pres">
      <dgm:prSet presAssocID="{7A37AD9B-A770-4D8F-A0D9-BCA40DCAC56A}" presName="level3hierChild" presStyleCnt="0"/>
      <dgm:spPr/>
    </dgm:pt>
    <dgm:pt modelId="{B3823F0D-AC25-41E8-9B9A-A6FF56E04634}" type="pres">
      <dgm:prSet presAssocID="{01D48A6B-E31A-44C4-BFBB-9EEA029E7DC1}" presName="conn2-1" presStyleLbl="parChTrans1D3" presStyleIdx="7" presStyleCnt="14"/>
      <dgm:spPr/>
      <dgm:t>
        <a:bodyPr/>
        <a:lstStyle/>
        <a:p>
          <a:pPr rtl="1"/>
          <a:endParaRPr lang="fa-IR"/>
        </a:p>
      </dgm:t>
    </dgm:pt>
    <dgm:pt modelId="{A116089B-4AB4-43F3-8724-435F5AD40544}" type="pres">
      <dgm:prSet presAssocID="{01D48A6B-E31A-44C4-BFBB-9EEA029E7DC1}" presName="connTx" presStyleLbl="parChTrans1D3" presStyleIdx="7" presStyleCnt="14"/>
      <dgm:spPr/>
      <dgm:t>
        <a:bodyPr/>
        <a:lstStyle/>
        <a:p>
          <a:pPr rtl="1"/>
          <a:endParaRPr lang="fa-IR"/>
        </a:p>
      </dgm:t>
    </dgm:pt>
    <dgm:pt modelId="{2FE99F69-5465-4A2F-BCFD-72CE4BC7DC0C}" type="pres">
      <dgm:prSet presAssocID="{4128229E-849B-4775-82C3-F0073A980766}" presName="root2" presStyleCnt="0"/>
      <dgm:spPr/>
    </dgm:pt>
    <dgm:pt modelId="{BAB6EA8C-0660-4B84-9BBF-B47A6B92C65C}" type="pres">
      <dgm:prSet presAssocID="{4128229E-849B-4775-82C3-F0073A980766}" presName="LevelTwoTextNode" presStyleLbl="node3" presStyleIdx="7" presStyleCnt="14">
        <dgm:presLayoutVars>
          <dgm:chPref val="3"/>
        </dgm:presLayoutVars>
      </dgm:prSet>
      <dgm:spPr/>
      <dgm:t>
        <a:bodyPr/>
        <a:lstStyle/>
        <a:p>
          <a:pPr rtl="1"/>
          <a:endParaRPr lang="fa-IR"/>
        </a:p>
      </dgm:t>
    </dgm:pt>
    <dgm:pt modelId="{BB143152-AF34-4E4A-B287-59010B202A68}" type="pres">
      <dgm:prSet presAssocID="{4128229E-849B-4775-82C3-F0073A980766}" presName="level3hierChild" presStyleCnt="0"/>
      <dgm:spPr/>
    </dgm:pt>
    <dgm:pt modelId="{5E55501E-A390-4F9B-B331-5AF58C55BFED}" type="pres">
      <dgm:prSet presAssocID="{43605C91-0BCE-4DCA-9440-DEF967181632}" presName="conn2-1" presStyleLbl="parChTrans1D2" presStyleIdx="2" presStyleCnt="6"/>
      <dgm:spPr/>
      <dgm:t>
        <a:bodyPr/>
        <a:lstStyle/>
        <a:p>
          <a:pPr rtl="1"/>
          <a:endParaRPr lang="fa-IR"/>
        </a:p>
      </dgm:t>
    </dgm:pt>
    <dgm:pt modelId="{89FF0486-C9F6-4659-8142-F50EF1C2BD96}" type="pres">
      <dgm:prSet presAssocID="{43605C91-0BCE-4DCA-9440-DEF967181632}" presName="connTx" presStyleLbl="parChTrans1D2" presStyleIdx="2" presStyleCnt="6"/>
      <dgm:spPr/>
      <dgm:t>
        <a:bodyPr/>
        <a:lstStyle/>
        <a:p>
          <a:pPr rtl="1"/>
          <a:endParaRPr lang="fa-IR"/>
        </a:p>
      </dgm:t>
    </dgm:pt>
    <dgm:pt modelId="{E51BF73C-F11A-45FB-9313-61F9F7E13C62}" type="pres">
      <dgm:prSet presAssocID="{66AF212A-1576-49C1-BD64-631540246A52}" presName="root2" presStyleCnt="0"/>
      <dgm:spPr/>
    </dgm:pt>
    <dgm:pt modelId="{6A94DCFE-1D9C-4F89-AEFD-E9DD42696387}" type="pres">
      <dgm:prSet presAssocID="{66AF212A-1576-49C1-BD64-631540246A52}" presName="LevelTwoTextNode" presStyleLbl="node2" presStyleIdx="2" presStyleCnt="6">
        <dgm:presLayoutVars>
          <dgm:chPref val="3"/>
        </dgm:presLayoutVars>
      </dgm:prSet>
      <dgm:spPr/>
      <dgm:t>
        <a:bodyPr/>
        <a:lstStyle/>
        <a:p>
          <a:pPr rtl="1"/>
          <a:endParaRPr lang="fa-IR"/>
        </a:p>
      </dgm:t>
    </dgm:pt>
    <dgm:pt modelId="{8D702A1B-0ECC-46A3-A3BF-9DAE477DBF36}" type="pres">
      <dgm:prSet presAssocID="{66AF212A-1576-49C1-BD64-631540246A52}" presName="level3hierChild" presStyleCnt="0"/>
      <dgm:spPr/>
    </dgm:pt>
    <dgm:pt modelId="{D6748893-A2E4-4A49-8436-ADDF9A4D8EAC}" type="pres">
      <dgm:prSet presAssocID="{FA828DB0-91C4-4525-8013-388688359045}" presName="conn2-1" presStyleLbl="parChTrans1D3" presStyleIdx="8" presStyleCnt="14"/>
      <dgm:spPr/>
      <dgm:t>
        <a:bodyPr/>
        <a:lstStyle/>
        <a:p>
          <a:pPr rtl="1"/>
          <a:endParaRPr lang="fa-IR"/>
        </a:p>
      </dgm:t>
    </dgm:pt>
    <dgm:pt modelId="{FA535979-7409-4D82-A645-15D4540A3D17}" type="pres">
      <dgm:prSet presAssocID="{FA828DB0-91C4-4525-8013-388688359045}" presName="connTx" presStyleLbl="parChTrans1D3" presStyleIdx="8" presStyleCnt="14"/>
      <dgm:spPr/>
      <dgm:t>
        <a:bodyPr/>
        <a:lstStyle/>
        <a:p>
          <a:pPr rtl="1"/>
          <a:endParaRPr lang="fa-IR"/>
        </a:p>
      </dgm:t>
    </dgm:pt>
    <dgm:pt modelId="{021159EF-89CE-411A-B6FF-94EB5A23FDAF}" type="pres">
      <dgm:prSet presAssocID="{915639AD-1F9C-4313-9818-84C7886D4B68}" presName="root2" presStyleCnt="0"/>
      <dgm:spPr/>
    </dgm:pt>
    <dgm:pt modelId="{C5939A12-2EA0-4273-8015-4D3B8C97290E}" type="pres">
      <dgm:prSet presAssocID="{915639AD-1F9C-4313-9818-84C7886D4B68}" presName="LevelTwoTextNode" presStyleLbl="node3" presStyleIdx="8" presStyleCnt="14">
        <dgm:presLayoutVars>
          <dgm:chPref val="3"/>
        </dgm:presLayoutVars>
      </dgm:prSet>
      <dgm:spPr/>
      <dgm:t>
        <a:bodyPr/>
        <a:lstStyle/>
        <a:p>
          <a:pPr rtl="1"/>
          <a:endParaRPr lang="fa-IR"/>
        </a:p>
      </dgm:t>
    </dgm:pt>
    <dgm:pt modelId="{470092C5-5EF5-420D-AF02-9EC1CFD91F59}" type="pres">
      <dgm:prSet presAssocID="{915639AD-1F9C-4313-9818-84C7886D4B68}" presName="level3hierChild" presStyleCnt="0"/>
      <dgm:spPr/>
    </dgm:pt>
    <dgm:pt modelId="{820CF93E-35EE-4434-9D7A-697E16BFA068}" type="pres">
      <dgm:prSet presAssocID="{2A2F58F6-F005-451E-9AB1-455A29A799A1}" presName="conn2-1" presStyleLbl="parChTrans1D3" presStyleIdx="9" presStyleCnt="14"/>
      <dgm:spPr/>
      <dgm:t>
        <a:bodyPr/>
        <a:lstStyle/>
        <a:p>
          <a:pPr rtl="1"/>
          <a:endParaRPr lang="fa-IR"/>
        </a:p>
      </dgm:t>
    </dgm:pt>
    <dgm:pt modelId="{556FB7AD-F230-4C64-A67D-AE1895BB3B44}" type="pres">
      <dgm:prSet presAssocID="{2A2F58F6-F005-451E-9AB1-455A29A799A1}" presName="connTx" presStyleLbl="parChTrans1D3" presStyleIdx="9" presStyleCnt="14"/>
      <dgm:spPr/>
      <dgm:t>
        <a:bodyPr/>
        <a:lstStyle/>
        <a:p>
          <a:pPr rtl="1"/>
          <a:endParaRPr lang="fa-IR"/>
        </a:p>
      </dgm:t>
    </dgm:pt>
    <dgm:pt modelId="{BC16CB05-FC60-4730-B616-9BF77FDB14AD}" type="pres">
      <dgm:prSet presAssocID="{0D3C4043-D2B5-4904-B5FD-7DA5460F49C4}" presName="root2" presStyleCnt="0"/>
      <dgm:spPr/>
    </dgm:pt>
    <dgm:pt modelId="{6E3CCC76-C72B-47C8-8D2E-A7AA5F87B662}" type="pres">
      <dgm:prSet presAssocID="{0D3C4043-D2B5-4904-B5FD-7DA5460F49C4}" presName="LevelTwoTextNode" presStyleLbl="node3" presStyleIdx="9" presStyleCnt="14">
        <dgm:presLayoutVars>
          <dgm:chPref val="3"/>
        </dgm:presLayoutVars>
      </dgm:prSet>
      <dgm:spPr/>
      <dgm:t>
        <a:bodyPr/>
        <a:lstStyle/>
        <a:p>
          <a:pPr rtl="1"/>
          <a:endParaRPr lang="fa-IR"/>
        </a:p>
      </dgm:t>
    </dgm:pt>
    <dgm:pt modelId="{E75EA556-00EB-4F1C-B7BE-5196D8DAE78F}" type="pres">
      <dgm:prSet presAssocID="{0D3C4043-D2B5-4904-B5FD-7DA5460F49C4}" presName="level3hierChild" presStyleCnt="0"/>
      <dgm:spPr/>
    </dgm:pt>
    <dgm:pt modelId="{E5E93519-313D-4719-BC78-643B2A9B630F}" type="pres">
      <dgm:prSet presAssocID="{FB4BFA35-A60B-4475-9AB3-3B4C78B0E20A}" presName="conn2-1" presStyleLbl="parChTrans1D2" presStyleIdx="3" presStyleCnt="6"/>
      <dgm:spPr/>
      <dgm:t>
        <a:bodyPr/>
        <a:lstStyle/>
        <a:p>
          <a:pPr rtl="1"/>
          <a:endParaRPr lang="fa-IR"/>
        </a:p>
      </dgm:t>
    </dgm:pt>
    <dgm:pt modelId="{67249A17-3B31-4EDF-840B-F963E07AD384}" type="pres">
      <dgm:prSet presAssocID="{FB4BFA35-A60B-4475-9AB3-3B4C78B0E20A}" presName="connTx" presStyleLbl="parChTrans1D2" presStyleIdx="3" presStyleCnt="6"/>
      <dgm:spPr/>
      <dgm:t>
        <a:bodyPr/>
        <a:lstStyle/>
        <a:p>
          <a:pPr rtl="1"/>
          <a:endParaRPr lang="fa-IR"/>
        </a:p>
      </dgm:t>
    </dgm:pt>
    <dgm:pt modelId="{4656FFB5-F66B-425F-A17E-F057E5612519}" type="pres">
      <dgm:prSet presAssocID="{92A86E41-8712-45F5-BB7A-CDC9C8FB3ED6}" presName="root2" presStyleCnt="0"/>
      <dgm:spPr/>
    </dgm:pt>
    <dgm:pt modelId="{92C09967-0BBE-437F-95B0-BAB692E5B688}" type="pres">
      <dgm:prSet presAssocID="{92A86E41-8712-45F5-BB7A-CDC9C8FB3ED6}" presName="LevelTwoTextNode" presStyleLbl="node2" presStyleIdx="3" presStyleCnt="6">
        <dgm:presLayoutVars>
          <dgm:chPref val="3"/>
        </dgm:presLayoutVars>
      </dgm:prSet>
      <dgm:spPr/>
      <dgm:t>
        <a:bodyPr/>
        <a:lstStyle/>
        <a:p>
          <a:pPr rtl="1"/>
          <a:endParaRPr lang="fa-IR"/>
        </a:p>
      </dgm:t>
    </dgm:pt>
    <dgm:pt modelId="{D47A672F-48A7-4B88-83A2-2F78C33C93A2}" type="pres">
      <dgm:prSet presAssocID="{92A86E41-8712-45F5-BB7A-CDC9C8FB3ED6}" presName="level3hierChild" presStyleCnt="0"/>
      <dgm:spPr/>
    </dgm:pt>
    <dgm:pt modelId="{77680F46-2C3C-4FA9-B5E0-16E7121630C3}" type="pres">
      <dgm:prSet presAssocID="{E399C0DC-D74C-4380-8550-6584588E03B2}" presName="conn2-1" presStyleLbl="parChTrans1D3" presStyleIdx="10" presStyleCnt="14"/>
      <dgm:spPr/>
      <dgm:t>
        <a:bodyPr/>
        <a:lstStyle/>
        <a:p>
          <a:pPr rtl="1"/>
          <a:endParaRPr lang="fa-IR"/>
        </a:p>
      </dgm:t>
    </dgm:pt>
    <dgm:pt modelId="{890865C7-E922-4172-8388-BFFA1408DA60}" type="pres">
      <dgm:prSet presAssocID="{E399C0DC-D74C-4380-8550-6584588E03B2}" presName="connTx" presStyleLbl="parChTrans1D3" presStyleIdx="10" presStyleCnt="14"/>
      <dgm:spPr/>
      <dgm:t>
        <a:bodyPr/>
        <a:lstStyle/>
        <a:p>
          <a:pPr rtl="1"/>
          <a:endParaRPr lang="fa-IR"/>
        </a:p>
      </dgm:t>
    </dgm:pt>
    <dgm:pt modelId="{0768CBB3-BCCB-42AE-896B-95443B878AA4}" type="pres">
      <dgm:prSet presAssocID="{63BB9C1C-C012-4031-B649-11C05C56D2AF}" presName="root2" presStyleCnt="0"/>
      <dgm:spPr/>
    </dgm:pt>
    <dgm:pt modelId="{1FEE37B8-5B67-46B1-A8D0-A1D147112109}" type="pres">
      <dgm:prSet presAssocID="{63BB9C1C-C012-4031-B649-11C05C56D2AF}" presName="LevelTwoTextNode" presStyleLbl="node3" presStyleIdx="10" presStyleCnt="14">
        <dgm:presLayoutVars>
          <dgm:chPref val="3"/>
        </dgm:presLayoutVars>
      </dgm:prSet>
      <dgm:spPr/>
      <dgm:t>
        <a:bodyPr/>
        <a:lstStyle/>
        <a:p>
          <a:endParaRPr lang="en-US"/>
        </a:p>
      </dgm:t>
    </dgm:pt>
    <dgm:pt modelId="{3BA7A1DD-DA9C-4C7A-A831-0C1E6E4C843B}" type="pres">
      <dgm:prSet presAssocID="{63BB9C1C-C012-4031-B649-11C05C56D2AF}" presName="level3hierChild" presStyleCnt="0"/>
      <dgm:spPr/>
    </dgm:pt>
    <dgm:pt modelId="{21525E80-6294-4037-88EA-2C63E36333E2}" type="pres">
      <dgm:prSet presAssocID="{E425CFA8-6FD9-40FB-9117-0F99619F5FF0}" presName="conn2-1" presStyleLbl="parChTrans1D3" presStyleIdx="11" presStyleCnt="14"/>
      <dgm:spPr/>
      <dgm:t>
        <a:bodyPr/>
        <a:lstStyle/>
        <a:p>
          <a:pPr rtl="1"/>
          <a:endParaRPr lang="fa-IR"/>
        </a:p>
      </dgm:t>
    </dgm:pt>
    <dgm:pt modelId="{A0F39EF7-25F0-4CC3-9589-CE70BC884886}" type="pres">
      <dgm:prSet presAssocID="{E425CFA8-6FD9-40FB-9117-0F99619F5FF0}" presName="connTx" presStyleLbl="parChTrans1D3" presStyleIdx="11" presStyleCnt="14"/>
      <dgm:spPr/>
      <dgm:t>
        <a:bodyPr/>
        <a:lstStyle/>
        <a:p>
          <a:pPr rtl="1"/>
          <a:endParaRPr lang="fa-IR"/>
        </a:p>
      </dgm:t>
    </dgm:pt>
    <dgm:pt modelId="{E5D3AB82-B8E9-40A6-B539-B6DE890BD637}" type="pres">
      <dgm:prSet presAssocID="{620FAE3C-4B6B-4D3B-9C81-83111242E12F}" presName="root2" presStyleCnt="0"/>
      <dgm:spPr/>
    </dgm:pt>
    <dgm:pt modelId="{D6697AB6-B471-40DB-9462-B5F750311C6C}" type="pres">
      <dgm:prSet presAssocID="{620FAE3C-4B6B-4D3B-9C81-83111242E12F}" presName="LevelTwoTextNode" presStyleLbl="node3" presStyleIdx="11" presStyleCnt="14">
        <dgm:presLayoutVars>
          <dgm:chPref val="3"/>
        </dgm:presLayoutVars>
      </dgm:prSet>
      <dgm:spPr/>
      <dgm:t>
        <a:bodyPr/>
        <a:lstStyle/>
        <a:p>
          <a:endParaRPr lang="en-US"/>
        </a:p>
      </dgm:t>
    </dgm:pt>
    <dgm:pt modelId="{684A5E6A-1E49-49CB-9B3C-667752759F08}" type="pres">
      <dgm:prSet presAssocID="{620FAE3C-4B6B-4D3B-9C81-83111242E12F}" presName="level3hierChild" presStyleCnt="0"/>
      <dgm:spPr/>
    </dgm:pt>
    <dgm:pt modelId="{5D784942-B600-4673-A479-10783B1D57C1}" type="pres">
      <dgm:prSet presAssocID="{97167069-75D0-4F3D-A489-1D7996034D56}" presName="conn2-1" presStyleLbl="parChTrans1D2" presStyleIdx="4" presStyleCnt="6"/>
      <dgm:spPr/>
      <dgm:t>
        <a:bodyPr/>
        <a:lstStyle/>
        <a:p>
          <a:pPr rtl="1"/>
          <a:endParaRPr lang="fa-IR"/>
        </a:p>
      </dgm:t>
    </dgm:pt>
    <dgm:pt modelId="{017F3A73-7E84-4B35-84FF-06A72925F4BF}" type="pres">
      <dgm:prSet presAssocID="{97167069-75D0-4F3D-A489-1D7996034D56}" presName="connTx" presStyleLbl="parChTrans1D2" presStyleIdx="4" presStyleCnt="6"/>
      <dgm:spPr/>
      <dgm:t>
        <a:bodyPr/>
        <a:lstStyle/>
        <a:p>
          <a:pPr rtl="1"/>
          <a:endParaRPr lang="fa-IR"/>
        </a:p>
      </dgm:t>
    </dgm:pt>
    <dgm:pt modelId="{853B4D2C-24AC-46B3-A665-35B6CA90B6FC}" type="pres">
      <dgm:prSet presAssocID="{52D6E961-8AFD-441B-AC45-D4144561FF78}" presName="root2" presStyleCnt="0"/>
      <dgm:spPr/>
    </dgm:pt>
    <dgm:pt modelId="{88F3F4DA-74C2-4241-953B-54A9B9061EAE}" type="pres">
      <dgm:prSet presAssocID="{52D6E961-8AFD-441B-AC45-D4144561FF78}" presName="LevelTwoTextNode" presStyleLbl="node2" presStyleIdx="4" presStyleCnt="6">
        <dgm:presLayoutVars>
          <dgm:chPref val="3"/>
        </dgm:presLayoutVars>
      </dgm:prSet>
      <dgm:spPr/>
      <dgm:t>
        <a:bodyPr/>
        <a:lstStyle/>
        <a:p>
          <a:pPr rtl="1"/>
          <a:endParaRPr lang="fa-IR"/>
        </a:p>
      </dgm:t>
    </dgm:pt>
    <dgm:pt modelId="{A8CB8761-D237-46B9-8E37-A7A4A73EDF54}" type="pres">
      <dgm:prSet presAssocID="{52D6E961-8AFD-441B-AC45-D4144561FF78}" presName="level3hierChild" presStyleCnt="0"/>
      <dgm:spPr/>
    </dgm:pt>
    <dgm:pt modelId="{498C1A5D-F2DE-415B-B672-66CF53E79069}" type="pres">
      <dgm:prSet presAssocID="{F0D3C275-2359-4C8C-BF7A-C83B79D84099}" presName="conn2-1" presStyleLbl="parChTrans1D2" presStyleIdx="5" presStyleCnt="6"/>
      <dgm:spPr/>
      <dgm:t>
        <a:bodyPr/>
        <a:lstStyle/>
        <a:p>
          <a:pPr rtl="1"/>
          <a:endParaRPr lang="fa-IR"/>
        </a:p>
      </dgm:t>
    </dgm:pt>
    <dgm:pt modelId="{2B82E4A3-37C4-4319-A542-C0561479AA10}" type="pres">
      <dgm:prSet presAssocID="{F0D3C275-2359-4C8C-BF7A-C83B79D84099}" presName="connTx" presStyleLbl="parChTrans1D2" presStyleIdx="5" presStyleCnt="6"/>
      <dgm:spPr/>
      <dgm:t>
        <a:bodyPr/>
        <a:lstStyle/>
        <a:p>
          <a:pPr rtl="1"/>
          <a:endParaRPr lang="fa-IR"/>
        </a:p>
      </dgm:t>
    </dgm:pt>
    <dgm:pt modelId="{1F805E71-B14C-4A6A-AEE1-C6649A6ECAFB}" type="pres">
      <dgm:prSet presAssocID="{BE1E774C-2337-4A3A-B65E-D44EF0FD0F1A}" presName="root2" presStyleCnt="0"/>
      <dgm:spPr/>
    </dgm:pt>
    <dgm:pt modelId="{CFA57A3B-95F2-408F-9304-C7512409CF91}" type="pres">
      <dgm:prSet presAssocID="{BE1E774C-2337-4A3A-B65E-D44EF0FD0F1A}" presName="LevelTwoTextNode" presStyleLbl="node2" presStyleIdx="5" presStyleCnt="6">
        <dgm:presLayoutVars>
          <dgm:chPref val="3"/>
        </dgm:presLayoutVars>
      </dgm:prSet>
      <dgm:spPr/>
      <dgm:t>
        <a:bodyPr/>
        <a:lstStyle/>
        <a:p>
          <a:pPr rtl="1"/>
          <a:endParaRPr lang="fa-IR"/>
        </a:p>
      </dgm:t>
    </dgm:pt>
    <dgm:pt modelId="{6EDCE2AA-B0C7-4DC0-8D2A-A730D580A942}" type="pres">
      <dgm:prSet presAssocID="{BE1E774C-2337-4A3A-B65E-D44EF0FD0F1A}" presName="level3hierChild" presStyleCnt="0"/>
      <dgm:spPr/>
    </dgm:pt>
    <dgm:pt modelId="{0FAD1708-3ACD-4E4B-873E-5C8161FFE36C}" type="pres">
      <dgm:prSet presAssocID="{1A4844C9-C5D3-4327-B0C8-B92D54793618}" presName="conn2-1" presStyleLbl="parChTrans1D3" presStyleIdx="12" presStyleCnt="14"/>
      <dgm:spPr/>
      <dgm:t>
        <a:bodyPr/>
        <a:lstStyle/>
        <a:p>
          <a:pPr rtl="1"/>
          <a:endParaRPr lang="fa-IR"/>
        </a:p>
      </dgm:t>
    </dgm:pt>
    <dgm:pt modelId="{824AF775-3B3D-415E-8433-763B0B0FE303}" type="pres">
      <dgm:prSet presAssocID="{1A4844C9-C5D3-4327-B0C8-B92D54793618}" presName="connTx" presStyleLbl="parChTrans1D3" presStyleIdx="12" presStyleCnt="14"/>
      <dgm:spPr/>
      <dgm:t>
        <a:bodyPr/>
        <a:lstStyle/>
        <a:p>
          <a:pPr rtl="1"/>
          <a:endParaRPr lang="fa-IR"/>
        </a:p>
      </dgm:t>
    </dgm:pt>
    <dgm:pt modelId="{B1C955F5-7468-4328-ADA9-1A7844F5CE45}" type="pres">
      <dgm:prSet presAssocID="{8DDC5C8F-F6C5-424C-B5F2-4E1E369706E5}" presName="root2" presStyleCnt="0"/>
      <dgm:spPr/>
    </dgm:pt>
    <dgm:pt modelId="{5E00C34E-58DC-4963-AF3A-FC162C69C4AF}" type="pres">
      <dgm:prSet presAssocID="{8DDC5C8F-F6C5-424C-B5F2-4E1E369706E5}" presName="LevelTwoTextNode" presStyleLbl="node3" presStyleIdx="12" presStyleCnt="14">
        <dgm:presLayoutVars>
          <dgm:chPref val="3"/>
        </dgm:presLayoutVars>
      </dgm:prSet>
      <dgm:spPr/>
      <dgm:t>
        <a:bodyPr/>
        <a:lstStyle/>
        <a:p>
          <a:pPr rtl="1"/>
          <a:endParaRPr lang="fa-IR"/>
        </a:p>
      </dgm:t>
    </dgm:pt>
    <dgm:pt modelId="{AD3913AC-4E34-4F08-8CFA-D78F4132904D}" type="pres">
      <dgm:prSet presAssocID="{8DDC5C8F-F6C5-424C-B5F2-4E1E369706E5}" presName="level3hierChild" presStyleCnt="0"/>
      <dgm:spPr/>
    </dgm:pt>
    <dgm:pt modelId="{EC5F176E-A010-476A-89E3-51055A3D515A}" type="pres">
      <dgm:prSet presAssocID="{3771A7CE-0C61-46D2-89E6-E29117C5090E}" presName="conn2-1" presStyleLbl="parChTrans1D4" presStyleIdx="2" presStyleCnt="6"/>
      <dgm:spPr/>
      <dgm:t>
        <a:bodyPr/>
        <a:lstStyle/>
        <a:p>
          <a:pPr rtl="1"/>
          <a:endParaRPr lang="fa-IR"/>
        </a:p>
      </dgm:t>
    </dgm:pt>
    <dgm:pt modelId="{BA2F2531-DCB0-4F59-AF5B-48D637C87C4D}" type="pres">
      <dgm:prSet presAssocID="{3771A7CE-0C61-46D2-89E6-E29117C5090E}" presName="connTx" presStyleLbl="parChTrans1D4" presStyleIdx="2" presStyleCnt="6"/>
      <dgm:spPr/>
      <dgm:t>
        <a:bodyPr/>
        <a:lstStyle/>
        <a:p>
          <a:pPr rtl="1"/>
          <a:endParaRPr lang="fa-IR"/>
        </a:p>
      </dgm:t>
    </dgm:pt>
    <dgm:pt modelId="{84E5B2F0-4066-4546-81F7-86C4E100602D}" type="pres">
      <dgm:prSet presAssocID="{A43111D3-4393-4A30-827E-825933BE8723}" presName="root2" presStyleCnt="0"/>
      <dgm:spPr/>
    </dgm:pt>
    <dgm:pt modelId="{7259523A-DE67-44A4-9ACE-B78ED59EF775}" type="pres">
      <dgm:prSet presAssocID="{A43111D3-4393-4A30-827E-825933BE8723}" presName="LevelTwoTextNode" presStyleLbl="node4" presStyleIdx="2" presStyleCnt="6">
        <dgm:presLayoutVars>
          <dgm:chPref val="3"/>
        </dgm:presLayoutVars>
      </dgm:prSet>
      <dgm:spPr/>
      <dgm:t>
        <a:bodyPr/>
        <a:lstStyle/>
        <a:p>
          <a:pPr rtl="1"/>
          <a:endParaRPr lang="fa-IR"/>
        </a:p>
      </dgm:t>
    </dgm:pt>
    <dgm:pt modelId="{B51A5E56-C7F0-445E-987E-02A60A28470E}" type="pres">
      <dgm:prSet presAssocID="{A43111D3-4393-4A30-827E-825933BE8723}" presName="level3hierChild" presStyleCnt="0"/>
      <dgm:spPr/>
    </dgm:pt>
    <dgm:pt modelId="{7583F644-6A98-4A9E-A147-5E29EE9BE52C}" type="pres">
      <dgm:prSet presAssocID="{7E539BD3-0929-4653-9D69-A053AC3AE8AC}" presName="conn2-1" presStyleLbl="parChTrans1D4" presStyleIdx="3" presStyleCnt="6"/>
      <dgm:spPr/>
      <dgm:t>
        <a:bodyPr/>
        <a:lstStyle/>
        <a:p>
          <a:pPr rtl="1"/>
          <a:endParaRPr lang="fa-IR"/>
        </a:p>
      </dgm:t>
    </dgm:pt>
    <dgm:pt modelId="{5865A4D1-15F4-46EE-ABF5-C11F8AE8D852}" type="pres">
      <dgm:prSet presAssocID="{7E539BD3-0929-4653-9D69-A053AC3AE8AC}" presName="connTx" presStyleLbl="parChTrans1D4" presStyleIdx="3" presStyleCnt="6"/>
      <dgm:spPr/>
      <dgm:t>
        <a:bodyPr/>
        <a:lstStyle/>
        <a:p>
          <a:pPr rtl="1"/>
          <a:endParaRPr lang="fa-IR"/>
        </a:p>
      </dgm:t>
    </dgm:pt>
    <dgm:pt modelId="{F9408929-8D8F-49E1-9F8F-A93C2FC36DF9}" type="pres">
      <dgm:prSet presAssocID="{F5688D0E-5FC6-45A7-8B1D-87D2DFD532B3}" presName="root2" presStyleCnt="0"/>
      <dgm:spPr/>
    </dgm:pt>
    <dgm:pt modelId="{820E4723-E25E-4B7B-A8D9-2DA5FB6F33B7}" type="pres">
      <dgm:prSet presAssocID="{F5688D0E-5FC6-45A7-8B1D-87D2DFD532B3}" presName="LevelTwoTextNode" presStyleLbl="node4" presStyleIdx="3" presStyleCnt="6">
        <dgm:presLayoutVars>
          <dgm:chPref val="3"/>
        </dgm:presLayoutVars>
      </dgm:prSet>
      <dgm:spPr/>
      <dgm:t>
        <a:bodyPr/>
        <a:lstStyle/>
        <a:p>
          <a:pPr rtl="1"/>
          <a:endParaRPr lang="fa-IR"/>
        </a:p>
      </dgm:t>
    </dgm:pt>
    <dgm:pt modelId="{C5F4D44E-F863-4F2B-BFD8-7CB58FA7F82C}" type="pres">
      <dgm:prSet presAssocID="{F5688D0E-5FC6-45A7-8B1D-87D2DFD532B3}" presName="level3hierChild" presStyleCnt="0"/>
      <dgm:spPr/>
    </dgm:pt>
    <dgm:pt modelId="{189E1A0C-5E2B-4FA0-BDAB-F2A3EF235A3A}" type="pres">
      <dgm:prSet presAssocID="{0EC245E2-1F63-4E26-9C24-E342B586A54F}" presName="conn2-1" presStyleLbl="parChTrans1D3" presStyleIdx="13" presStyleCnt="14"/>
      <dgm:spPr/>
      <dgm:t>
        <a:bodyPr/>
        <a:lstStyle/>
        <a:p>
          <a:pPr rtl="1"/>
          <a:endParaRPr lang="fa-IR"/>
        </a:p>
      </dgm:t>
    </dgm:pt>
    <dgm:pt modelId="{00A1779F-7CC3-44D9-9098-025866B89044}" type="pres">
      <dgm:prSet presAssocID="{0EC245E2-1F63-4E26-9C24-E342B586A54F}" presName="connTx" presStyleLbl="parChTrans1D3" presStyleIdx="13" presStyleCnt="14"/>
      <dgm:spPr/>
      <dgm:t>
        <a:bodyPr/>
        <a:lstStyle/>
        <a:p>
          <a:pPr rtl="1"/>
          <a:endParaRPr lang="fa-IR"/>
        </a:p>
      </dgm:t>
    </dgm:pt>
    <dgm:pt modelId="{4B26FBC1-B8A7-45CF-B632-AE01AC9D9B78}" type="pres">
      <dgm:prSet presAssocID="{10404CB4-30CA-4A51-8D15-294938EF2880}" presName="root2" presStyleCnt="0"/>
      <dgm:spPr/>
    </dgm:pt>
    <dgm:pt modelId="{57708919-1FA5-4AB6-8EE3-AE94C7F40679}" type="pres">
      <dgm:prSet presAssocID="{10404CB4-30CA-4A51-8D15-294938EF2880}" presName="LevelTwoTextNode" presStyleLbl="node3" presStyleIdx="13" presStyleCnt="14">
        <dgm:presLayoutVars>
          <dgm:chPref val="3"/>
        </dgm:presLayoutVars>
      </dgm:prSet>
      <dgm:spPr/>
      <dgm:t>
        <a:bodyPr/>
        <a:lstStyle/>
        <a:p>
          <a:pPr rtl="1"/>
          <a:endParaRPr lang="fa-IR"/>
        </a:p>
      </dgm:t>
    </dgm:pt>
    <dgm:pt modelId="{3B55D8F4-C888-4A2F-ABE2-D816D5934B50}" type="pres">
      <dgm:prSet presAssocID="{10404CB4-30CA-4A51-8D15-294938EF2880}" presName="level3hierChild" presStyleCnt="0"/>
      <dgm:spPr/>
    </dgm:pt>
    <dgm:pt modelId="{F3C2C3F1-930E-4B21-89C4-6CE3A4AFD5AD}" type="pres">
      <dgm:prSet presAssocID="{FEAD1736-AD05-487F-9894-61E461D2E109}" presName="conn2-1" presStyleLbl="parChTrans1D4" presStyleIdx="4" presStyleCnt="6"/>
      <dgm:spPr/>
      <dgm:t>
        <a:bodyPr/>
        <a:lstStyle/>
        <a:p>
          <a:pPr rtl="1"/>
          <a:endParaRPr lang="fa-IR"/>
        </a:p>
      </dgm:t>
    </dgm:pt>
    <dgm:pt modelId="{39B0941F-4370-4D86-94CB-41F597B85C4A}" type="pres">
      <dgm:prSet presAssocID="{FEAD1736-AD05-487F-9894-61E461D2E109}" presName="connTx" presStyleLbl="parChTrans1D4" presStyleIdx="4" presStyleCnt="6"/>
      <dgm:spPr/>
      <dgm:t>
        <a:bodyPr/>
        <a:lstStyle/>
        <a:p>
          <a:pPr rtl="1"/>
          <a:endParaRPr lang="fa-IR"/>
        </a:p>
      </dgm:t>
    </dgm:pt>
    <dgm:pt modelId="{8B6DEC4D-C8DA-454A-ADCC-FF59843C6345}" type="pres">
      <dgm:prSet presAssocID="{F054390C-87E0-431D-A591-B468FF172DE6}" presName="root2" presStyleCnt="0"/>
      <dgm:spPr/>
    </dgm:pt>
    <dgm:pt modelId="{2DBF9AF6-0B50-4276-87BE-31D378998945}" type="pres">
      <dgm:prSet presAssocID="{F054390C-87E0-431D-A591-B468FF172DE6}" presName="LevelTwoTextNode" presStyleLbl="node4" presStyleIdx="4" presStyleCnt="6">
        <dgm:presLayoutVars>
          <dgm:chPref val="3"/>
        </dgm:presLayoutVars>
      </dgm:prSet>
      <dgm:spPr/>
      <dgm:t>
        <a:bodyPr/>
        <a:lstStyle/>
        <a:p>
          <a:pPr rtl="1"/>
          <a:endParaRPr lang="fa-IR"/>
        </a:p>
      </dgm:t>
    </dgm:pt>
    <dgm:pt modelId="{82A21EB7-FEA7-43D5-9330-942043F882E3}" type="pres">
      <dgm:prSet presAssocID="{F054390C-87E0-431D-A591-B468FF172DE6}" presName="level3hierChild" presStyleCnt="0"/>
      <dgm:spPr/>
    </dgm:pt>
    <dgm:pt modelId="{51352B76-245C-46B2-A967-18719C6E68CA}" type="pres">
      <dgm:prSet presAssocID="{82C9999E-8A1D-425E-B77B-B0D6DA582B11}" presName="conn2-1" presStyleLbl="parChTrans1D4" presStyleIdx="5" presStyleCnt="6"/>
      <dgm:spPr/>
      <dgm:t>
        <a:bodyPr/>
        <a:lstStyle/>
        <a:p>
          <a:pPr rtl="1"/>
          <a:endParaRPr lang="fa-IR"/>
        </a:p>
      </dgm:t>
    </dgm:pt>
    <dgm:pt modelId="{A8E0669F-0D8B-4E45-8C38-83DA2561D624}" type="pres">
      <dgm:prSet presAssocID="{82C9999E-8A1D-425E-B77B-B0D6DA582B11}" presName="connTx" presStyleLbl="parChTrans1D4" presStyleIdx="5" presStyleCnt="6"/>
      <dgm:spPr/>
      <dgm:t>
        <a:bodyPr/>
        <a:lstStyle/>
        <a:p>
          <a:pPr rtl="1"/>
          <a:endParaRPr lang="fa-IR"/>
        </a:p>
      </dgm:t>
    </dgm:pt>
    <dgm:pt modelId="{72A1671F-C9B0-4F80-A95F-72F8BEA98E4A}" type="pres">
      <dgm:prSet presAssocID="{11A732CA-EF5B-4530-BD1A-E89B0F32261D}" presName="root2" presStyleCnt="0"/>
      <dgm:spPr/>
    </dgm:pt>
    <dgm:pt modelId="{CE0CCB94-00D6-4131-AAD0-3DBEDB5E0457}" type="pres">
      <dgm:prSet presAssocID="{11A732CA-EF5B-4530-BD1A-E89B0F32261D}" presName="LevelTwoTextNode" presStyleLbl="node4" presStyleIdx="5" presStyleCnt="6">
        <dgm:presLayoutVars>
          <dgm:chPref val="3"/>
        </dgm:presLayoutVars>
      </dgm:prSet>
      <dgm:spPr/>
      <dgm:t>
        <a:bodyPr/>
        <a:lstStyle/>
        <a:p>
          <a:pPr rtl="1"/>
          <a:endParaRPr lang="fa-IR"/>
        </a:p>
      </dgm:t>
    </dgm:pt>
    <dgm:pt modelId="{D3238448-381A-4B72-94CD-5A2449A02E8A}" type="pres">
      <dgm:prSet presAssocID="{11A732CA-EF5B-4530-BD1A-E89B0F32261D}" presName="level3hierChild" presStyleCnt="0"/>
      <dgm:spPr/>
    </dgm:pt>
  </dgm:ptLst>
  <dgm:cxnLst>
    <dgm:cxn modelId="{BD06A414-9483-482B-AA02-059A6E1FA6FA}" srcId="{64435561-8BC8-4438-BF8E-1A0EE1DB12D8}" destId="{7A37AD9B-A770-4D8F-A0D9-BCA40DCAC56A}" srcOrd="3" destOrd="0" parTransId="{9BF9CE99-BDC3-40FA-9333-57E05792F521}" sibTransId="{12A6D6AB-4A96-4237-B8EE-046CC1B2FE79}"/>
    <dgm:cxn modelId="{AF1C7BC3-CD7C-4C25-BA34-4E95E5129FBE}" type="presOf" srcId="{43605C91-0BCE-4DCA-9440-DEF967181632}" destId="{5E55501E-A390-4F9B-B331-5AF58C55BFED}" srcOrd="0" destOrd="0" presId="urn:microsoft.com/office/officeart/2008/layout/HorizontalMultiLevelHierarchy"/>
    <dgm:cxn modelId="{858A1B12-8F25-4B13-B5CA-33201041CB45}" type="presOf" srcId="{4067DE0B-D412-42C0-AB13-5AB360A0918B}" destId="{E5F0137F-4D14-4433-BDEF-6736E1F16EE7}" srcOrd="1" destOrd="0" presId="urn:microsoft.com/office/officeart/2008/layout/HorizontalMultiLevelHierarchy"/>
    <dgm:cxn modelId="{FBA085CB-FB11-44B9-947A-A55F19350AB8}" type="presOf" srcId="{FB4BFA35-A60B-4475-9AB3-3B4C78B0E20A}" destId="{E5E93519-313D-4719-BC78-643B2A9B630F}" srcOrd="0" destOrd="0" presId="urn:microsoft.com/office/officeart/2008/layout/HorizontalMultiLevelHierarchy"/>
    <dgm:cxn modelId="{72521AD0-5EC7-4385-AB36-BA83BBAEFBF0}" srcId="{10404CB4-30CA-4A51-8D15-294938EF2880}" destId="{11A732CA-EF5B-4530-BD1A-E89B0F32261D}" srcOrd="1" destOrd="0" parTransId="{82C9999E-8A1D-425E-B77B-B0D6DA582B11}" sibTransId="{D0E44FB7-A8BF-4052-B9A7-092B320E6912}"/>
    <dgm:cxn modelId="{4B38962D-8DF9-46F7-A4F6-2FF0B6E062FB}" type="presOf" srcId="{7B121632-0AA4-4B45-8910-5E573A0A2174}" destId="{83DBFC41-C2F5-4F27-95EA-8FC75960CEF8}" srcOrd="0" destOrd="0" presId="urn:microsoft.com/office/officeart/2008/layout/HorizontalMultiLevelHierarchy"/>
    <dgm:cxn modelId="{1C46E807-1158-47EE-8364-95C92C920EC5}" srcId="{64435561-8BC8-4438-BF8E-1A0EE1DB12D8}" destId="{0354347F-2301-4514-9886-302D02292DC6}" srcOrd="0" destOrd="0" parTransId="{359B7623-576B-4D53-A550-E8F45D7E22FB}" sibTransId="{100EEE15-248A-4B14-BE25-33308282F08C}"/>
    <dgm:cxn modelId="{8BE48BDC-54C4-4518-B147-337BEFE60E66}" type="presOf" srcId="{078B61FF-7ACE-49D3-BDDC-DB22C742C9E0}" destId="{83837BD7-80D1-463A-A71E-EF0030691C8F}" srcOrd="1" destOrd="0" presId="urn:microsoft.com/office/officeart/2008/layout/HorizontalMultiLevelHierarchy"/>
    <dgm:cxn modelId="{FC4E0C87-90D7-4B8C-A6B5-F8E48C365AD4}" type="presOf" srcId="{0D3C4043-D2B5-4904-B5FD-7DA5460F49C4}" destId="{6E3CCC76-C72B-47C8-8D2E-A7AA5F87B662}" srcOrd="0" destOrd="0" presId="urn:microsoft.com/office/officeart/2008/layout/HorizontalMultiLevelHierarchy"/>
    <dgm:cxn modelId="{19CCA0AA-3081-4BB1-B119-92B19F2354FD}" type="presOf" srcId="{F0D3C275-2359-4C8C-BF7A-C83B79D84099}" destId="{498C1A5D-F2DE-415B-B672-66CF53E79069}" srcOrd="0" destOrd="0" presId="urn:microsoft.com/office/officeart/2008/layout/HorizontalMultiLevelHierarchy"/>
    <dgm:cxn modelId="{87BF6BAD-D323-4599-97E3-C5145A27306F}" type="presOf" srcId="{7A37AD9B-A770-4D8F-A0D9-BCA40DCAC56A}" destId="{E75EB50D-C614-4ADB-9CAE-51BF253A30B2}" srcOrd="0" destOrd="0" presId="urn:microsoft.com/office/officeart/2008/layout/HorizontalMultiLevelHierarchy"/>
    <dgm:cxn modelId="{5337BB9F-54D0-458C-B9EF-7341A3EA4B23}" type="presOf" srcId="{64435561-8BC8-4438-BF8E-1A0EE1DB12D8}" destId="{F14EFD93-7278-4581-A435-C9688AC7D292}" srcOrd="0" destOrd="0" presId="urn:microsoft.com/office/officeart/2008/layout/HorizontalMultiLevelHierarchy"/>
    <dgm:cxn modelId="{411F6895-B909-4AFE-8E4E-4D30302FA272}" srcId="{11D0068D-7D82-42E3-A435-D246112265B6}" destId="{64435561-8BC8-4438-BF8E-1A0EE1DB12D8}" srcOrd="1" destOrd="0" parTransId="{506A4A1C-9C34-44A2-BEA2-7077E0E1494F}" sibTransId="{28CCB4FB-A5E0-4882-A11D-B50920C7438A}"/>
    <dgm:cxn modelId="{0DDF65E1-2F45-4043-B2F6-78C52018688A}" type="presOf" srcId="{F0D3C275-2359-4C8C-BF7A-C83B79D84099}" destId="{2B82E4A3-37C4-4319-A542-C0561479AA10}" srcOrd="1" destOrd="0" presId="urn:microsoft.com/office/officeart/2008/layout/HorizontalMultiLevelHierarchy"/>
    <dgm:cxn modelId="{D01CF14C-EE17-4726-A453-0F7A0EB3D1D9}" type="presOf" srcId="{9BF9CE99-BDC3-40FA-9333-57E05792F521}" destId="{4837F68F-B095-4C97-BC2E-ACDF42178E7F}" srcOrd="0" destOrd="0" presId="urn:microsoft.com/office/officeart/2008/layout/HorizontalMultiLevelHierarchy"/>
    <dgm:cxn modelId="{60A01206-B6AF-4468-89ED-1AAB7957A912}" type="presOf" srcId="{0EC245E2-1F63-4E26-9C24-E342B586A54F}" destId="{189E1A0C-5E2B-4FA0-BDAB-F2A3EF235A3A}" srcOrd="0" destOrd="0" presId="urn:microsoft.com/office/officeart/2008/layout/HorizontalMultiLevelHierarchy"/>
    <dgm:cxn modelId="{629B3B72-2D14-41A5-AF35-CAD9BB56D771}" type="presOf" srcId="{359B7623-576B-4D53-A550-E8F45D7E22FB}" destId="{542BFDB8-CB68-4828-A70F-5CEDC3BA12AC}" srcOrd="0" destOrd="0" presId="urn:microsoft.com/office/officeart/2008/layout/HorizontalMultiLevelHierarchy"/>
    <dgm:cxn modelId="{E862E8FF-BD39-44DD-A523-FAA1867088AD}" srcId="{45925F5C-C4AD-4337-8CED-4F74724D5180}" destId="{6385C9DD-1B0A-44C1-94AF-35AEFB69D3A2}" srcOrd="1" destOrd="0" parTransId="{7B121632-0AA4-4B45-8910-5E573A0A2174}" sibTransId="{BBEF71A0-898C-47FB-B956-2D982CC288BA}"/>
    <dgm:cxn modelId="{F13ACF75-94CB-4241-9477-09E369341B06}" type="presOf" srcId="{01D48A6B-E31A-44C4-BFBB-9EEA029E7DC1}" destId="{A116089B-4AB4-43F3-8724-435F5AD40544}" srcOrd="1" destOrd="0" presId="urn:microsoft.com/office/officeart/2008/layout/HorizontalMultiLevelHierarchy"/>
    <dgm:cxn modelId="{D50AE1B8-DB12-49DE-B5EC-B31B2EF8E785}" type="presOf" srcId="{BE1E774C-2337-4A3A-B65E-D44EF0FD0F1A}" destId="{CFA57A3B-95F2-408F-9304-C7512409CF91}" srcOrd="0" destOrd="0" presId="urn:microsoft.com/office/officeart/2008/layout/HorizontalMultiLevelHierarchy"/>
    <dgm:cxn modelId="{DB1350F3-451B-4D66-9315-8439C21E2B00}" srcId="{11D0068D-7D82-42E3-A435-D246112265B6}" destId="{52D6E961-8AFD-441B-AC45-D4144561FF78}" srcOrd="4" destOrd="0" parTransId="{97167069-75D0-4F3D-A489-1D7996034D56}" sibTransId="{BF4D6DC8-E607-416E-8F08-145A9FFF18A3}"/>
    <dgm:cxn modelId="{BA8343FF-12ED-4818-AE36-7A0325B3EC4A}" srcId="{11D0068D-7D82-42E3-A435-D246112265B6}" destId="{BE1E774C-2337-4A3A-B65E-D44EF0FD0F1A}" srcOrd="5" destOrd="0" parTransId="{F0D3C275-2359-4C8C-BF7A-C83B79D84099}" sibTransId="{029DC2E2-25DD-4F1A-80CB-3869F4DBB4E4}"/>
    <dgm:cxn modelId="{DC9E4919-616C-43BC-83AF-8E8C60EF815B}" type="presOf" srcId="{7B121632-0AA4-4B45-8910-5E573A0A2174}" destId="{9997A997-1FDB-4F93-92D9-4FA73A9D79FD}" srcOrd="1" destOrd="0" presId="urn:microsoft.com/office/officeart/2008/layout/HorizontalMultiLevelHierarchy"/>
    <dgm:cxn modelId="{B793383D-63FE-4B0F-AFBE-95D8E3922BD4}" type="presOf" srcId="{FA828DB0-91C4-4525-8013-388688359045}" destId="{D6748893-A2E4-4A49-8436-ADDF9A4D8EAC}" srcOrd="0" destOrd="0" presId="urn:microsoft.com/office/officeart/2008/layout/HorizontalMultiLevelHierarchy"/>
    <dgm:cxn modelId="{67D2C4D0-9003-41C5-90A9-AF615D783D14}" type="presOf" srcId="{82C9999E-8A1D-425E-B77B-B0D6DA582B11}" destId="{A8E0669F-0D8B-4E45-8C38-83DA2561D624}" srcOrd="1" destOrd="0" presId="urn:microsoft.com/office/officeart/2008/layout/HorizontalMultiLevelHierarchy"/>
    <dgm:cxn modelId="{92A4C6A0-7ACF-4F17-8521-7F835090E39E}" type="presOf" srcId="{45925F5C-C4AD-4337-8CED-4F74724D5180}" destId="{7F17E2CD-9423-4929-A0EC-9C51B92E27CD}" srcOrd="0" destOrd="0" presId="urn:microsoft.com/office/officeart/2008/layout/HorizontalMultiLevelHierarchy"/>
    <dgm:cxn modelId="{BBE8747C-63DD-4EAB-ACAD-56E60FEA0A89}" type="presOf" srcId="{BF1EEB18-4833-4934-868F-0E2335624697}" destId="{4BB42E46-A085-4326-8FDC-C9BD351C0BEC}" srcOrd="0" destOrd="0" presId="urn:microsoft.com/office/officeart/2008/layout/HorizontalMultiLevelHierarchy"/>
    <dgm:cxn modelId="{7478ED31-E415-47AE-99EB-545EE35E545F}" type="presOf" srcId="{4128229E-849B-4775-82C3-F0073A980766}" destId="{BAB6EA8C-0660-4B84-9BBF-B47A6B92C65C}" srcOrd="0" destOrd="0" presId="urn:microsoft.com/office/officeart/2008/layout/HorizontalMultiLevelHierarchy"/>
    <dgm:cxn modelId="{4241C788-DC24-4DF7-9766-8463872B0FD0}" type="presOf" srcId="{E399C0DC-D74C-4380-8550-6584588E03B2}" destId="{890865C7-E922-4172-8388-BFFA1408DA60}" srcOrd="1" destOrd="0" presId="urn:microsoft.com/office/officeart/2008/layout/HorizontalMultiLevelHierarchy"/>
    <dgm:cxn modelId="{EC9A32BC-8180-4DD1-960D-3596165C6397}" type="presOf" srcId="{10404CB4-30CA-4A51-8D15-294938EF2880}" destId="{57708919-1FA5-4AB6-8EE3-AE94C7F40679}" srcOrd="0" destOrd="0" presId="urn:microsoft.com/office/officeart/2008/layout/HorizontalMultiLevelHierarchy"/>
    <dgm:cxn modelId="{2F3EF739-8B01-4637-A74F-4B5946612F4A}" srcId="{45925F5C-C4AD-4337-8CED-4F74724D5180}" destId="{28D0C7BC-4597-4319-BB23-A083DE0CD454}" srcOrd="0" destOrd="0" parTransId="{2A042DB8-64EE-47A8-BEA3-178DA84DD0AE}" sibTransId="{BEB45463-C24D-4632-A07C-F2ADC82A85DC}"/>
    <dgm:cxn modelId="{DD3E56E9-18BC-439F-8FB6-F98EC9A59371}" type="presOf" srcId="{FC564A25-7B27-4D42-815B-3539B59EE663}" destId="{859D94DC-5563-461A-9416-E8FAAADD734E}" srcOrd="1" destOrd="0" presId="urn:microsoft.com/office/officeart/2008/layout/HorizontalMultiLevelHierarchy"/>
    <dgm:cxn modelId="{BDF9A5ED-086D-475C-8926-508A0004F2A8}" srcId="{64435561-8BC8-4438-BF8E-1A0EE1DB12D8}" destId="{3F43F969-462F-45EA-A20E-3A00AB8C81D8}" srcOrd="2" destOrd="0" parTransId="{64E631E7-D02D-4825-AB1F-4E3A01656075}" sibTransId="{9142F5FE-3EC8-4A5D-86BD-F28D1C7BCE13}"/>
    <dgm:cxn modelId="{6ABACCDF-7534-4183-8B10-9A3C825D5083}" type="presOf" srcId="{97836D45-6A5C-4611-9B9E-1CE372F47388}" destId="{42840EE8-0909-4234-A749-2D74AB59A8EC}" srcOrd="0" destOrd="0" presId="urn:microsoft.com/office/officeart/2008/layout/HorizontalMultiLevelHierarchy"/>
    <dgm:cxn modelId="{D3B5C2CC-F321-4F0F-AA0D-BD3B9B4BE754}" type="presOf" srcId="{4067DE0B-D412-42C0-AB13-5AB360A0918B}" destId="{A0A101F7-4944-4161-A7C0-67C9FB79B39C}" srcOrd="0" destOrd="0" presId="urn:microsoft.com/office/officeart/2008/layout/HorizontalMultiLevelHierarchy"/>
    <dgm:cxn modelId="{87BD83E2-D63F-43F7-8036-74D1A5E55831}" type="presOf" srcId="{078B61FF-7ACE-49D3-BDDC-DB22C742C9E0}" destId="{C16FD93F-4370-4D62-A764-C84C0950F178}" srcOrd="0" destOrd="0" presId="urn:microsoft.com/office/officeart/2008/layout/HorizontalMultiLevelHierarchy"/>
    <dgm:cxn modelId="{63278BE7-3423-4892-948C-670F9342C74F}" type="presOf" srcId="{E4D835DE-2CC4-4D9D-A03A-E9F5837A7FA9}" destId="{D150C90E-A28D-4299-99C7-ACA7D5789A8D}" srcOrd="0" destOrd="0" presId="urn:microsoft.com/office/officeart/2008/layout/HorizontalMultiLevelHierarchy"/>
    <dgm:cxn modelId="{75CDFA72-80BE-4FD2-8963-A00E28BA636C}" type="presOf" srcId="{2A042DB8-64EE-47A8-BEA3-178DA84DD0AE}" destId="{D93EC426-AFCB-4A1F-8296-937DEFE81F71}" srcOrd="1" destOrd="0" presId="urn:microsoft.com/office/officeart/2008/layout/HorizontalMultiLevelHierarchy"/>
    <dgm:cxn modelId="{E0F34F85-D418-4161-B3AB-B0D8CD27F59E}" type="presOf" srcId="{92A86E41-8712-45F5-BB7A-CDC9C8FB3ED6}" destId="{92C09967-0BBE-437F-95B0-BAB692E5B688}" srcOrd="0" destOrd="0" presId="urn:microsoft.com/office/officeart/2008/layout/HorizontalMultiLevelHierarchy"/>
    <dgm:cxn modelId="{27DBF3E4-4EB4-457E-A093-7D6EC01A91A4}" type="presOf" srcId="{E425CFA8-6FD9-40FB-9117-0F99619F5FF0}" destId="{A0F39EF7-25F0-4CC3-9589-CE70BC884886}" srcOrd="1" destOrd="0" presId="urn:microsoft.com/office/officeart/2008/layout/HorizontalMultiLevelHierarchy"/>
    <dgm:cxn modelId="{7D39A615-AA9D-4DB4-A2A4-3BCA6F6D0F1B}" srcId="{22CB2D91-1908-4554-8285-65C113A0E1DE}" destId="{11D0068D-7D82-42E3-A435-D246112265B6}" srcOrd="0" destOrd="0" parTransId="{3E91B766-BBF6-46DE-B683-549B7EEF17F6}" sibTransId="{BA74F1F4-8C67-4F1E-8DAB-5E8CE26F42C7}"/>
    <dgm:cxn modelId="{408C0721-4CFB-4341-8304-45C6569B0207}" type="presOf" srcId="{359B7623-576B-4D53-A550-E8F45D7E22FB}" destId="{C2D60AE2-50EF-429D-A0F3-C8ED5E07E7DD}" srcOrd="1" destOrd="0" presId="urn:microsoft.com/office/officeart/2008/layout/HorizontalMultiLevelHierarchy"/>
    <dgm:cxn modelId="{440F7254-0DDD-40A6-AA57-BA0D9CC2F30D}" type="presOf" srcId="{43605C91-0BCE-4DCA-9440-DEF967181632}" destId="{89FF0486-C9F6-4659-8142-F50EF1C2BD96}" srcOrd="1" destOrd="0" presId="urn:microsoft.com/office/officeart/2008/layout/HorizontalMultiLevelHierarchy"/>
    <dgm:cxn modelId="{DA5362DA-C66D-4A73-904C-9B7245DB0D74}" type="presOf" srcId="{3F43F969-462F-45EA-A20E-3A00AB8C81D8}" destId="{FD086798-9750-4528-98CF-1C736852C278}" srcOrd="0" destOrd="0" presId="urn:microsoft.com/office/officeart/2008/layout/HorizontalMultiLevelHierarchy"/>
    <dgm:cxn modelId="{D91F2EA9-ED76-4FE5-B6EE-68DAB923C1D1}" type="presOf" srcId="{11A732CA-EF5B-4530-BD1A-E89B0F32261D}" destId="{CE0CCB94-00D6-4131-AAD0-3DBEDB5E0457}" srcOrd="0" destOrd="0" presId="urn:microsoft.com/office/officeart/2008/layout/HorizontalMultiLevelHierarchy"/>
    <dgm:cxn modelId="{56637E41-D172-451D-928D-34B65B039364}" type="presOf" srcId="{FC564A25-7B27-4D42-815B-3539B59EE663}" destId="{5624C4CC-3B5F-4C4A-9AE7-8DD250A33ECF}" srcOrd="0" destOrd="0" presId="urn:microsoft.com/office/officeart/2008/layout/HorizontalMultiLevelHierarchy"/>
    <dgm:cxn modelId="{35E6E6DC-85BE-463D-80E4-50350272F186}" type="presOf" srcId="{903F12F9-F92D-47F9-B776-8DFF1CB15A45}" destId="{23150888-B947-43F5-9FA4-6B77BD72DDFD}" srcOrd="1" destOrd="0" presId="urn:microsoft.com/office/officeart/2008/layout/HorizontalMultiLevelHierarchy"/>
    <dgm:cxn modelId="{F2E967FE-6651-4D3E-A1AE-C167B7CF0885}" type="presOf" srcId="{F054390C-87E0-431D-A591-B468FF172DE6}" destId="{2DBF9AF6-0B50-4276-87BE-31D378998945}" srcOrd="0" destOrd="0" presId="urn:microsoft.com/office/officeart/2008/layout/HorizontalMultiLevelHierarchy"/>
    <dgm:cxn modelId="{F45BED68-FC7C-4D5A-AC15-819D8C01B1D5}" srcId="{92A86E41-8712-45F5-BB7A-CDC9C8FB3ED6}" destId="{63BB9C1C-C012-4031-B649-11C05C56D2AF}" srcOrd="0" destOrd="0" parTransId="{E399C0DC-D74C-4380-8550-6584588E03B2}" sibTransId="{36632BD4-403F-48E5-93C5-404B09B13075}"/>
    <dgm:cxn modelId="{1C70BFF2-7A28-4F2C-9263-F790206B1B36}" type="presOf" srcId="{3771A7CE-0C61-46D2-89E6-E29117C5090E}" destId="{EC5F176E-A010-476A-89E3-51055A3D515A}" srcOrd="0" destOrd="0" presId="urn:microsoft.com/office/officeart/2008/layout/HorizontalMultiLevelHierarchy"/>
    <dgm:cxn modelId="{120924FB-D7AD-4087-91D0-E4D8B2A368AB}" srcId="{10404CB4-30CA-4A51-8D15-294938EF2880}" destId="{F054390C-87E0-431D-A591-B468FF172DE6}" srcOrd="0" destOrd="0" parTransId="{FEAD1736-AD05-487F-9894-61E461D2E109}" sibTransId="{BEFD39E9-F773-4236-A64E-0BCBCCEE6624}"/>
    <dgm:cxn modelId="{3A15D3E6-9EAD-4125-81EC-EAD51D988A23}" srcId="{66AF212A-1576-49C1-BD64-631540246A52}" destId="{0D3C4043-D2B5-4904-B5FD-7DA5460F49C4}" srcOrd="1" destOrd="0" parTransId="{2A2F58F6-F005-451E-9AB1-455A29A799A1}" sibTransId="{CA90E586-FE7E-410C-A61A-988B40ABA103}"/>
    <dgm:cxn modelId="{46D4A3BF-CCD4-4EC1-9D15-DF0F657BA9C4}" srcId="{E9FAFD91-1AD5-4F1F-8E68-889EE726C657}" destId="{45925F5C-C4AD-4337-8CED-4F74724D5180}" srcOrd="2" destOrd="0" parTransId="{078B61FF-7ACE-49D3-BDDC-DB22C742C9E0}" sibTransId="{4E1913C3-6E85-469D-856D-8E50D76569F9}"/>
    <dgm:cxn modelId="{F44D8AA7-3172-435D-8F9F-45A457990E4A}" srcId="{8DDC5C8F-F6C5-424C-B5F2-4E1E369706E5}" destId="{F5688D0E-5FC6-45A7-8B1D-87D2DFD532B3}" srcOrd="1" destOrd="0" parTransId="{7E539BD3-0929-4653-9D69-A053AC3AE8AC}" sibTransId="{D66C75D6-00D2-40E4-A746-A13654E02830}"/>
    <dgm:cxn modelId="{B91D15BD-76E6-447A-BC85-92CB4A23DCCC}" type="presOf" srcId="{6385C9DD-1B0A-44C1-94AF-35AEFB69D3A2}" destId="{92EC0DDF-41D0-4808-9F4E-1C39A6DF18D8}" srcOrd="0" destOrd="0" presId="urn:microsoft.com/office/officeart/2008/layout/HorizontalMultiLevelHierarchy"/>
    <dgm:cxn modelId="{4D877634-6FA0-43A7-95E9-28398FB9272C}" type="presOf" srcId="{64E631E7-D02D-4825-AB1F-4E3A01656075}" destId="{4B669020-77F1-4514-B91C-B9F063816174}" srcOrd="0" destOrd="0" presId="urn:microsoft.com/office/officeart/2008/layout/HorizontalMultiLevelHierarchy"/>
    <dgm:cxn modelId="{0C7277A5-AEFD-469D-A979-7242E8C52B91}" srcId="{11D0068D-7D82-42E3-A435-D246112265B6}" destId="{92A86E41-8712-45F5-BB7A-CDC9C8FB3ED6}" srcOrd="3" destOrd="0" parTransId="{FB4BFA35-A60B-4475-9AB3-3B4C78B0E20A}" sibTransId="{B371066F-90B4-4A1E-8FBA-4D4A8C46A0A7}"/>
    <dgm:cxn modelId="{F07434A7-3E97-4BDA-898F-FEACC21A1FD3}" type="presOf" srcId="{1A4844C9-C5D3-4327-B0C8-B92D54793618}" destId="{824AF775-3B3D-415E-8433-763B0B0FE303}" srcOrd="1" destOrd="0" presId="urn:microsoft.com/office/officeart/2008/layout/HorizontalMultiLevelHierarchy"/>
    <dgm:cxn modelId="{97AF64FF-27C2-4BF0-BC7D-2887282DE82A}" srcId="{66AF212A-1576-49C1-BD64-631540246A52}" destId="{915639AD-1F9C-4313-9818-84C7886D4B68}" srcOrd="0" destOrd="0" parTransId="{FA828DB0-91C4-4525-8013-388688359045}" sibTransId="{F0A5A7BA-5B73-4612-9487-B99142808FFA}"/>
    <dgm:cxn modelId="{E089A037-CDA6-4000-BEB5-547AC2289C6F}" type="presOf" srcId="{E399C0DC-D74C-4380-8550-6584588E03B2}" destId="{77680F46-2C3C-4FA9-B5E0-16E7121630C3}" srcOrd="0" destOrd="0" presId="urn:microsoft.com/office/officeart/2008/layout/HorizontalMultiLevelHierarchy"/>
    <dgm:cxn modelId="{44A43E84-5F39-47E2-BAE3-B7F4218FDCFA}" type="presOf" srcId="{903F12F9-F92D-47F9-B776-8DFF1CB15A45}" destId="{EB90C269-50A8-4626-9751-D065E8D81540}" srcOrd="0" destOrd="0" presId="urn:microsoft.com/office/officeart/2008/layout/HorizontalMultiLevelHierarchy"/>
    <dgm:cxn modelId="{D2EE2AC8-B5A7-438A-891B-204870E217EA}" srcId="{11D0068D-7D82-42E3-A435-D246112265B6}" destId="{E9FAFD91-1AD5-4F1F-8E68-889EE726C657}" srcOrd="0" destOrd="0" parTransId="{903F12F9-F92D-47F9-B776-8DFF1CB15A45}" sibTransId="{C2E78204-51DB-4061-BD57-C960CA07ABBD}"/>
    <dgm:cxn modelId="{9DE91870-8309-4828-A322-BCDFDBE1EF7A}" type="presOf" srcId="{63BB9C1C-C012-4031-B649-11C05C56D2AF}" destId="{1FEE37B8-5B67-46B1-A8D0-A1D147112109}" srcOrd="0" destOrd="0" presId="urn:microsoft.com/office/officeart/2008/layout/HorizontalMultiLevelHierarchy"/>
    <dgm:cxn modelId="{342FB04D-C6E7-4B3A-9EC4-16E2469D9BE1}" srcId="{11D0068D-7D82-42E3-A435-D246112265B6}" destId="{66AF212A-1576-49C1-BD64-631540246A52}" srcOrd="2" destOrd="0" parTransId="{43605C91-0BCE-4DCA-9440-DEF967181632}" sibTransId="{8B4C9787-02AA-41C3-89F0-67C24D8B7594}"/>
    <dgm:cxn modelId="{17A83059-8C08-4F82-998F-3945442BD052}" type="presOf" srcId="{7E539BD3-0929-4653-9D69-A053AC3AE8AC}" destId="{7583F644-6A98-4A9E-A147-5E29EE9BE52C}" srcOrd="0" destOrd="0" presId="urn:microsoft.com/office/officeart/2008/layout/HorizontalMultiLevelHierarchy"/>
    <dgm:cxn modelId="{C3B59D7B-6819-4C7A-A9B9-598B24FE4C92}" type="presOf" srcId="{8DDC5C8F-F6C5-424C-B5F2-4E1E369706E5}" destId="{5E00C34E-58DC-4963-AF3A-FC162C69C4AF}" srcOrd="0" destOrd="0" presId="urn:microsoft.com/office/officeart/2008/layout/HorizontalMultiLevelHierarchy"/>
    <dgm:cxn modelId="{839C0099-3D29-47AA-A9C4-433FF7019B36}" type="presOf" srcId="{E9FAFD91-1AD5-4F1F-8E68-889EE726C657}" destId="{89C66EF6-D60D-477C-A03F-35C38EFA2E64}" srcOrd="0" destOrd="0" presId="urn:microsoft.com/office/officeart/2008/layout/HorizontalMultiLevelHierarchy"/>
    <dgm:cxn modelId="{4F6716C6-21B3-44E6-AFCA-A10E72B1B8C3}" type="presOf" srcId="{7E539BD3-0929-4653-9D69-A053AC3AE8AC}" destId="{5865A4D1-15F4-46EE-ABF5-C11F8AE8D852}" srcOrd="1" destOrd="0" presId="urn:microsoft.com/office/officeart/2008/layout/HorizontalMultiLevelHierarchy"/>
    <dgm:cxn modelId="{3AE03262-24F3-42A3-AC4A-74357DB81543}" type="presOf" srcId="{52D6E961-8AFD-441B-AC45-D4144561FF78}" destId="{88F3F4DA-74C2-4241-953B-54A9B9061EAE}" srcOrd="0" destOrd="0" presId="urn:microsoft.com/office/officeart/2008/layout/HorizontalMultiLevelHierarchy"/>
    <dgm:cxn modelId="{D26B0B90-90F6-4E37-B7B4-B1B374DDD599}" type="presOf" srcId="{11D0068D-7D82-42E3-A435-D246112265B6}" destId="{EC09A053-09D2-4B3C-B96A-4EFC312B95BC}" srcOrd="0" destOrd="0" presId="urn:microsoft.com/office/officeart/2008/layout/HorizontalMultiLevelHierarchy"/>
    <dgm:cxn modelId="{81287821-8A52-449B-BB1D-5D246B348A84}" type="presOf" srcId="{915639AD-1F9C-4313-9818-84C7886D4B68}" destId="{C5939A12-2EA0-4273-8015-4D3B8C97290E}" srcOrd="0" destOrd="0" presId="urn:microsoft.com/office/officeart/2008/layout/HorizontalMultiLevelHierarchy"/>
    <dgm:cxn modelId="{D31708E6-30D2-40B7-9F7E-3C59B2C8A507}" type="presOf" srcId="{97167069-75D0-4F3D-A489-1D7996034D56}" destId="{5D784942-B600-4673-A479-10783B1D57C1}" srcOrd="0" destOrd="0" presId="urn:microsoft.com/office/officeart/2008/layout/HorizontalMultiLevelHierarchy"/>
    <dgm:cxn modelId="{B05D2584-BF9F-4FE6-92DB-DBE424F05B8B}" type="presOf" srcId="{22CB2D91-1908-4554-8285-65C113A0E1DE}" destId="{FFB8D351-8381-4DEA-BD34-3CD2DE09412A}" srcOrd="0" destOrd="0" presId="urn:microsoft.com/office/officeart/2008/layout/HorizontalMultiLevelHierarchy"/>
    <dgm:cxn modelId="{C3833F96-B303-499A-AE97-64F6229E4543}" type="presOf" srcId="{FB4BFA35-A60B-4475-9AB3-3B4C78B0E20A}" destId="{67249A17-3B31-4EDF-840B-F963E07AD384}" srcOrd="1" destOrd="0" presId="urn:microsoft.com/office/officeart/2008/layout/HorizontalMultiLevelHierarchy"/>
    <dgm:cxn modelId="{9FA317B0-0220-4FC8-AFC5-6D43AF0C614B}" type="presOf" srcId="{2A2F58F6-F005-451E-9AB1-455A29A799A1}" destId="{556FB7AD-F230-4C64-A67D-AE1895BB3B44}" srcOrd="1" destOrd="0" presId="urn:microsoft.com/office/officeart/2008/layout/HorizontalMultiLevelHierarchy"/>
    <dgm:cxn modelId="{515240F3-CE91-4391-A1A0-E2DDCC938D45}" type="presOf" srcId="{FEAD1736-AD05-487F-9894-61E461D2E109}" destId="{F3C2C3F1-930E-4B21-89C4-6CE3A4AFD5AD}" srcOrd="0" destOrd="0" presId="urn:microsoft.com/office/officeart/2008/layout/HorizontalMultiLevelHierarchy"/>
    <dgm:cxn modelId="{6232740F-5D74-4AF5-AF23-DD076DC91277}" type="presOf" srcId="{2A042DB8-64EE-47A8-BEA3-178DA84DD0AE}" destId="{EEB7440C-098E-4524-A64F-E63ECF3E7BE2}" srcOrd="0" destOrd="0" presId="urn:microsoft.com/office/officeart/2008/layout/HorizontalMultiLevelHierarchy"/>
    <dgm:cxn modelId="{A65B87FD-97E8-4AA1-82F3-1B4313C6A786}" srcId="{64435561-8BC8-4438-BF8E-1A0EE1DB12D8}" destId="{4128229E-849B-4775-82C3-F0073A980766}" srcOrd="4" destOrd="0" parTransId="{01D48A6B-E31A-44C4-BFBB-9EEA029E7DC1}" sibTransId="{D7167B56-6780-4DF4-8323-973132F45F92}"/>
    <dgm:cxn modelId="{28A580C2-9615-4519-9110-1681899C6255}" type="presOf" srcId="{2A2F58F6-F005-451E-9AB1-455A29A799A1}" destId="{820CF93E-35EE-4434-9D7A-697E16BFA068}" srcOrd="0" destOrd="0" presId="urn:microsoft.com/office/officeart/2008/layout/HorizontalMultiLevelHierarchy"/>
    <dgm:cxn modelId="{8677C2B6-1931-4965-BAD9-DE30A3839598}" type="presOf" srcId="{506A4A1C-9C34-44A2-BEA2-7077E0E1494F}" destId="{E2810415-7873-40C0-974B-B7C7F58F23DE}" srcOrd="0" destOrd="0" presId="urn:microsoft.com/office/officeart/2008/layout/HorizontalMultiLevelHierarchy"/>
    <dgm:cxn modelId="{3E5D8B7C-629D-45DF-B633-AC0C15191752}" type="presOf" srcId="{66AF212A-1576-49C1-BD64-631540246A52}" destId="{6A94DCFE-1D9C-4F89-AEFD-E9DD42696387}" srcOrd="0" destOrd="0" presId="urn:microsoft.com/office/officeart/2008/layout/HorizontalMultiLevelHierarchy"/>
    <dgm:cxn modelId="{A8638AEB-FE0D-43EE-A307-72953AB3DA0F}" type="presOf" srcId="{01D48A6B-E31A-44C4-BFBB-9EEA029E7DC1}" destId="{B3823F0D-AC25-41E8-9B9A-A6FF56E04634}" srcOrd="0" destOrd="0" presId="urn:microsoft.com/office/officeart/2008/layout/HorizontalMultiLevelHierarchy"/>
    <dgm:cxn modelId="{68D6A6A0-E6B5-49BD-8AF6-99A28BC66FA9}" type="presOf" srcId="{3771A7CE-0C61-46D2-89E6-E29117C5090E}" destId="{BA2F2531-DCB0-4F59-AF5B-48D637C87C4D}" srcOrd="1" destOrd="0" presId="urn:microsoft.com/office/officeart/2008/layout/HorizontalMultiLevelHierarchy"/>
    <dgm:cxn modelId="{439AD0B3-5472-4127-B51E-D48B42CFF3C5}" type="presOf" srcId="{F5688D0E-5FC6-45A7-8B1D-87D2DFD532B3}" destId="{820E4723-E25E-4B7B-A8D9-2DA5FB6F33B7}" srcOrd="0" destOrd="0" presId="urn:microsoft.com/office/officeart/2008/layout/HorizontalMultiLevelHierarchy"/>
    <dgm:cxn modelId="{1CB8F3F7-05D3-4CC5-B27F-A40F935F4104}" srcId="{E9FAFD91-1AD5-4F1F-8E68-889EE726C657}" destId="{97836D45-6A5C-4611-9B9E-1CE372F47388}" srcOrd="1" destOrd="0" parTransId="{FC564A25-7B27-4D42-815B-3539B59EE663}" sibTransId="{97D86DFE-C5CB-4185-8BB5-D371E7DDE3FC}"/>
    <dgm:cxn modelId="{FD2C079E-9492-4EDC-9381-C66CB3DFFA4B}" type="presOf" srcId="{E4D835DE-2CC4-4D9D-A03A-E9F5837A7FA9}" destId="{C43DF705-01CE-448A-A556-5D0D89B6A163}" srcOrd="1" destOrd="0" presId="urn:microsoft.com/office/officeart/2008/layout/HorizontalMultiLevelHierarchy"/>
    <dgm:cxn modelId="{E917D747-2523-40DF-BB0A-ACF3445425E2}" type="presOf" srcId="{0EC245E2-1F63-4E26-9C24-E342B586A54F}" destId="{00A1779F-7CC3-44D9-9098-025866B89044}" srcOrd="1" destOrd="0" presId="urn:microsoft.com/office/officeart/2008/layout/HorizontalMultiLevelHierarchy"/>
    <dgm:cxn modelId="{F20A9B3F-E2CA-4023-A179-98DE4266FAF5}" type="presOf" srcId="{506A4A1C-9C34-44A2-BEA2-7077E0E1494F}" destId="{FBDC7B64-3011-44B5-A4B7-74C0922C616C}" srcOrd="1" destOrd="0" presId="urn:microsoft.com/office/officeart/2008/layout/HorizontalMultiLevelHierarchy"/>
    <dgm:cxn modelId="{F964F552-6854-4FAA-9F8C-8F11BC6F3A12}" type="presOf" srcId="{64E631E7-D02D-4825-AB1F-4E3A01656075}" destId="{F84BD8B6-E9BA-444D-8964-D02003B9F170}" srcOrd="1" destOrd="0" presId="urn:microsoft.com/office/officeart/2008/layout/HorizontalMultiLevelHierarchy"/>
    <dgm:cxn modelId="{91F0EF02-B45A-4CDE-871A-E480072DB390}" type="presOf" srcId="{A43111D3-4393-4A30-827E-825933BE8723}" destId="{7259523A-DE67-44A4-9ACE-B78ED59EF775}" srcOrd="0" destOrd="0" presId="urn:microsoft.com/office/officeart/2008/layout/HorizontalMultiLevelHierarchy"/>
    <dgm:cxn modelId="{CEAEE4DE-F9F9-4C5A-9F0B-F032486C6362}" srcId="{BE1E774C-2337-4A3A-B65E-D44EF0FD0F1A}" destId="{10404CB4-30CA-4A51-8D15-294938EF2880}" srcOrd="1" destOrd="0" parTransId="{0EC245E2-1F63-4E26-9C24-E342B586A54F}" sibTransId="{19D82AD7-83E4-40E0-80EF-737256BE83CF}"/>
    <dgm:cxn modelId="{E0E4264D-719D-48BD-831C-9FF409EBD8CA}" type="presOf" srcId="{9BF9CE99-BDC3-40FA-9333-57E05792F521}" destId="{CA4AA3D8-CCE1-4606-9EDC-E3E54FF630DA}" srcOrd="1" destOrd="0" presId="urn:microsoft.com/office/officeart/2008/layout/HorizontalMultiLevelHierarchy"/>
    <dgm:cxn modelId="{EEFD978A-D7F9-4CAD-BB86-A83CB6F06390}" type="presOf" srcId="{FEAD1736-AD05-487F-9894-61E461D2E109}" destId="{39B0941F-4370-4D86-94CB-41F597B85C4A}" srcOrd="1" destOrd="0" presId="urn:microsoft.com/office/officeart/2008/layout/HorizontalMultiLevelHierarchy"/>
    <dgm:cxn modelId="{5FA5E1E1-4111-4FAC-922E-B0FE3F378081}" type="presOf" srcId="{82C9999E-8A1D-425E-B77B-B0D6DA582B11}" destId="{51352B76-245C-46B2-A967-18719C6E68CA}" srcOrd="0" destOrd="0" presId="urn:microsoft.com/office/officeart/2008/layout/HorizontalMultiLevelHierarchy"/>
    <dgm:cxn modelId="{C856B891-0ADA-4E68-868E-15F631F371BF}" type="presOf" srcId="{28D0C7BC-4597-4319-BB23-A083DE0CD454}" destId="{4E6249C0-6058-4AE8-8AFD-072EEA00EC89}" srcOrd="0" destOrd="0" presId="urn:microsoft.com/office/officeart/2008/layout/HorizontalMultiLevelHierarchy"/>
    <dgm:cxn modelId="{60F2CD2B-151C-4F47-9968-FDFDF681CF49}" srcId="{8DDC5C8F-F6C5-424C-B5F2-4E1E369706E5}" destId="{A43111D3-4393-4A30-827E-825933BE8723}" srcOrd="0" destOrd="0" parTransId="{3771A7CE-0C61-46D2-89E6-E29117C5090E}" sibTransId="{A4EAC071-A6AF-4629-83F4-16B6F16C29DC}"/>
    <dgm:cxn modelId="{250B2EC8-7925-426F-9665-47733B43D6EC}" type="presOf" srcId="{620FAE3C-4B6B-4D3B-9C81-83111242E12F}" destId="{D6697AB6-B471-40DB-9462-B5F750311C6C}" srcOrd="0" destOrd="0" presId="urn:microsoft.com/office/officeart/2008/layout/HorizontalMultiLevelHierarchy"/>
    <dgm:cxn modelId="{7A4EF93F-D175-425E-AEB6-5770BC277B59}" type="presOf" srcId="{FA828DB0-91C4-4525-8013-388688359045}" destId="{FA535979-7409-4D82-A645-15D4540A3D17}" srcOrd="1" destOrd="0" presId="urn:microsoft.com/office/officeart/2008/layout/HorizontalMultiLevelHierarchy"/>
    <dgm:cxn modelId="{8DE3C609-D078-4377-B1C2-41AF4F7F1A30}" type="presOf" srcId="{1A4844C9-C5D3-4327-B0C8-B92D54793618}" destId="{0FAD1708-3ACD-4E4B-873E-5C8161FFE36C}" srcOrd="0" destOrd="0" presId="urn:microsoft.com/office/officeart/2008/layout/HorizontalMultiLevelHierarchy"/>
    <dgm:cxn modelId="{5C21D26A-F3C8-4FD3-B3B5-AE9E7A80CB65}" type="presOf" srcId="{E425CFA8-6FD9-40FB-9117-0F99619F5FF0}" destId="{21525E80-6294-4037-88EA-2C63E36333E2}" srcOrd="0" destOrd="0" presId="urn:microsoft.com/office/officeart/2008/layout/HorizontalMultiLevelHierarchy"/>
    <dgm:cxn modelId="{A1E00661-A6EC-4A02-ADFB-90C3A1681088}" srcId="{BE1E774C-2337-4A3A-B65E-D44EF0FD0F1A}" destId="{8DDC5C8F-F6C5-424C-B5F2-4E1E369706E5}" srcOrd="0" destOrd="0" parTransId="{1A4844C9-C5D3-4327-B0C8-B92D54793618}" sibTransId="{F4057E63-BBA9-4894-887C-D59EF6560C5A}"/>
    <dgm:cxn modelId="{2BD1D57F-351E-4C1D-A0EA-DC127E6F1F3F}" srcId="{E9FAFD91-1AD5-4F1F-8E68-889EE726C657}" destId="{BD8033BA-C594-490A-9F51-1DD196DF77DF}" srcOrd="0" destOrd="0" parTransId="{E4D835DE-2CC4-4D9D-A03A-E9F5837A7FA9}" sibTransId="{83861EB0-02B6-4F9C-8419-29903B74C854}"/>
    <dgm:cxn modelId="{ADC4DAFB-EE32-4F4B-A374-1CE653C8C4A0}" srcId="{92A86E41-8712-45F5-BB7A-CDC9C8FB3ED6}" destId="{620FAE3C-4B6B-4D3B-9C81-83111242E12F}" srcOrd="1" destOrd="0" parTransId="{E425CFA8-6FD9-40FB-9117-0F99619F5FF0}" sibTransId="{9B1920D5-804B-4105-8D69-2924DF7BE5E6}"/>
    <dgm:cxn modelId="{15E49872-7526-49D3-845F-7FC14D7D7989}" type="presOf" srcId="{BD8033BA-C594-490A-9F51-1DD196DF77DF}" destId="{21F0A260-DB87-4E7C-A437-B6A4F2E69FF2}" srcOrd="0" destOrd="0" presId="urn:microsoft.com/office/officeart/2008/layout/HorizontalMultiLevelHierarchy"/>
    <dgm:cxn modelId="{6EDB0EA2-5BE1-4649-8BA8-98D21B0520CB}" srcId="{64435561-8BC8-4438-BF8E-1A0EE1DB12D8}" destId="{BF1EEB18-4833-4934-868F-0E2335624697}" srcOrd="1" destOrd="0" parTransId="{4067DE0B-D412-42C0-AB13-5AB360A0918B}" sibTransId="{6476845E-C2B5-4429-BF6D-A46354D5C79B}"/>
    <dgm:cxn modelId="{C8C85075-FECF-4858-B6DC-2D41349C4DCA}" type="presOf" srcId="{97167069-75D0-4F3D-A489-1D7996034D56}" destId="{017F3A73-7E84-4B35-84FF-06A72925F4BF}" srcOrd="1" destOrd="0" presId="urn:microsoft.com/office/officeart/2008/layout/HorizontalMultiLevelHierarchy"/>
    <dgm:cxn modelId="{30781C38-7DDE-4315-9972-60CA8839651E}" type="presOf" srcId="{0354347F-2301-4514-9886-302D02292DC6}" destId="{742B2D61-2D21-4AAA-999F-E3F2772E3739}" srcOrd="0" destOrd="0" presId="urn:microsoft.com/office/officeart/2008/layout/HorizontalMultiLevelHierarchy"/>
    <dgm:cxn modelId="{4FDEEE8F-ACC3-4717-9C85-B11B2409FFDA}" type="presParOf" srcId="{FFB8D351-8381-4DEA-BD34-3CD2DE09412A}" destId="{4A230E02-A76B-4A1D-A494-5657D9CE584D}" srcOrd="0" destOrd="0" presId="urn:microsoft.com/office/officeart/2008/layout/HorizontalMultiLevelHierarchy"/>
    <dgm:cxn modelId="{977A570C-2C0F-4B8B-B8DA-AB4D49803F33}" type="presParOf" srcId="{4A230E02-A76B-4A1D-A494-5657D9CE584D}" destId="{EC09A053-09D2-4B3C-B96A-4EFC312B95BC}" srcOrd="0" destOrd="0" presId="urn:microsoft.com/office/officeart/2008/layout/HorizontalMultiLevelHierarchy"/>
    <dgm:cxn modelId="{CA684CF9-8AA9-4EAE-82FF-1378F54CD994}" type="presParOf" srcId="{4A230E02-A76B-4A1D-A494-5657D9CE584D}" destId="{52A33EB4-9BD7-4B6C-A3A9-C0246D21A286}" srcOrd="1" destOrd="0" presId="urn:microsoft.com/office/officeart/2008/layout/HorizontalMultiLevelHierarchy"/>
    <dgm:cxn modelId="{D0C54C40-9EDA-496F-8531-7565383A7CA0}" type="presParOf" srcId="{52A33EB4-9BD7-4B6C-A3A9-C0246D21A286}" destId="{EB90C269-50A8-4626-9751-D065E8D81540}" srcOrd="0" destOrd="0" presId="urn:microsoft.com/office/officeart/2008/layout/HorizontalMultiLevelHierarchy"/>
    <dgm:cxn modelId="{F537740E-36DF-4F40-9068-EBA8EFB5E330}" type="presParOf" srcId="{EB90C269-50A8-4626-9751-D065E8D81540}" destId="{23150888-B947-43F5-9FA4-6B77BD72DDFD}" srcOrd="0" destOrd="0" presId="urn:microsoft.com/office/officeart/2008/layout/HorizontalMultiLevelHierarchy"/>
    <dgm:cxn modelId="{29CAC40B-932E-4C51-9D08-A6BE5B64AE70}" type="presParOf" srcId="{52A33EB4-9BD7-4B6C-A3A9-C0246D21A286}" destId="{FF1766FB-6D10-459B-8B14-08B6DACC6107}" srcOrd="1" destOrd="0" presId="urn:microsoft.com/office/officeart/2008/layout/HorizontalMultiLevelHierarchy"/>
    <dgm:cxn modelId="{2FE0769F-7381-45EA-A435-C8B20BBDAFAD}" type="presParOf" srcId="{FF1766FB-6D10-459B-8B14-08B6DACC6107}" destId="{89C66EF6-D60D-477C-A03F-35C38EFA2E64}" srcOrd="0" destOrd="0" presId="urn:microsoft.com/office/officeart/2008/layout/HorizontalMultiLevelHierarchy"/>
    <dgm:cxn modelId="{ECE5890A-4510-4FC7-A07D-B413FC739901}" type="presParOf" srcId="{FF1766FB-6D10-459B-8B14-08B6DACC6107}" destId="{6E9DABA6-32C4-459C-A5C7-3C09511CF672}" srcOrd="1" destOrd="0" presId="urn:microsoft.com/office/officeart/2008/layout/HorizontalMultiLevelHierarchy"/>
    <dgm:cxn modelId="{D8938115-792F-49DD-BD15-53A7A2CB19E3}" type="presParOf" srcId="{6E9DABA6-32C4-459C-A5C7-3C09511CF672}" destId="{D150C90E-A28D-4299-99C7-ACA7D5789A8D}" srcOrd="0" destOrd="0" presId="urn:microsoft.com/office/officeart/2008/layout/HorizontalMultiLevelHierarchy"/>
    <dgm:cxn modelId="{9C09FE11-F8C1-4BCB-B412-5B12D53C24BB}" type="presParOf" srcId="{D150C90E-A28D-4299-99C7-ACA7D5789A8D}" destId="{C43DF705-01CE-448A-A556-5D0D89B6A163}" srcOrd="0" destOrd="0" presId="urn:microsoft.com/office/officeart/2008/layout/HorizontalMultiLevelHierarchy"/>
    <dgm:cxn modelId="{D3499E94-C3EB-4AC4-ACBA-1E8963531548}" type="presParOf" srcId="{6E9DABA6-32C4-459C-A5C7-3C09511CF672}" destId="{1F5309B6-888A-4443-9800-9E7E74D7E48B}" srcOrd="1" destOrd="0" presId="urn:microsoft.com/office/officeart/2008/layout/HorizontalMultiLevelHierarchy"/>
    <dgm:cxn modelId="{F2382CF7-8CD8-4CF1-AC85-9ABA5BD51247}" type="presParOf" srcId="{1F5309B6-888A-4443-9800-9E7E74D7E48B}" destId="{21F0A260-DB87-4E7C-A437-B6A4F2E69FF2}" srcOrd="0" destOrd="0" presId="urn:microsoft.com/office/officeart/2008/layout/HorizontalMultiLevelHierarchy"/>
    <dgm:cxn modelId="{B38EB8A1-C36F-4EAE-976E-F724D1469D97}" type="presParOf" srcId="{1F5309B6-888A-4443-9800-9E7E74D7E48B}" destId="{250EBEC4-665D-4C91-9A8C-9A50022A0CC9}" srcOrd="1" destOrd="0" presId="urn:microsoft.com/office/officeart/2008/layout/HorizontalMultiLevelHierarchy"/>
    <dgm:cxn modelId="{2831A204-BDEC-4DEB-A158-4B8E36327136}" type="presParOf" srcId="{6E9DABA6-32C4-459C-A5C7-3C09511CF672}" destId="{5624C4CC-3B5F-4C4A-9AE7-8DD250A33ECF}" srcOrd="2" destOrd="0" presId="urn:microsoft.com/office/officeart/2008/layout/HorizontalMultiLevelHierarchy"/>
    <dgm:cxn modelId="{BCE7E473-619C-4296-9972-F274BA167FC7}" type="presParOf" srcId="{5624C4CC-3B5F-4C4A-9AE7-8DD250A33ECF}" destId="{859D94DC-5563-461A-9416-E8FAAADD734E}" srcOrd="0" destOrd="0" presId="urn:microsoft.com/office/officeart/2008/layout/HorizontalMultiLevelHierarchy"/>
    <dgm:cxn modelId="{D4AEFF28-4543-4807-9002-21E41996DD30}" type="presParOf" srcId="{6E9DABA6-32C4-459C-A5C7-3C09511CF672}" destId="{7A3ABCB6-3E84-4B64-9BEE-D98507848B92}" srcOrd="3" destOrd="0" presId="urn:microsoft.com/office/officeart/2008/layout/HorizontalMultiLevelHierarchy"/>
    <dgm:cxn modelId="{D10C9666-6611-45DE-B225-ABD482B9C9E1}" type="presParOf" srcId="{7A3ABCB6-3E84-4B64-9BEE-D98507848B92}" destId="{42840EE8-0909-4234-A749-2D74AB59A8EC}" srcOrd="0" destOrd="0" presId="urn:microsoft.com/office/officeart/2008/layout/HorizontalMultiLevelHierarchy"/>
    <dgm:cxn modelId="{4E6BC013-F3CA-4177-A4F3-9A26434D3972}" type="presParOf" srcId="{7A3ABCB6-3E84-4B64-9BEE-D98507848B92}" destId="{E90633BA-5406-4FCD-A58E-1A0E2ABEEFEB}" srcOrd="1" destOrd="0" presId="urn:microsoft.com/office/officeart/2008/layout/HorizontalMultiLevelHierarchy"/>
    <dgm:cxn modelId="{25B674AC-173A-4864-A2B3-56AEE67B5CF4}" type="presParOf" srcId="{6E9DABA6-32C4-459C-A5C7-3C09511CF672}" destId="{C16FD93F-4370-4D62-A764-C84C0950F178}" srcOrd="4" destOrd="0" presId="urn:microsoft.com/office/officeart/2008/layout/HorizontalMultiLevelHierarchy"/>
    <dgm:cxn modelId="{7420519E-B391-4583-9B1A-0C39D6AC555C}" type="presParOf" srcId="{C16FD93F-4370-4D62-A764-C84C0950F178}" destId="{83837BD7-80D1-463A-A71E-EF0030691C8F}" srcOrd="0" destOrd="0" presId="urn:microsoft.com/office/officeart/2008/layout/HorizontalMultiLevelHierarchy"/>
    <dgm:cxn modelId="{06B47FD7-91C6-4501-B43E-195C0F498102}" type="presParOf" srcId="{6E9DABA6-32C4-459C-A5C7-3C09511CF672}" destId="{B7FB25D8-175F-4DC5-9397-EC3351337534}" srcOrd="5" destOrd="0" presId="urn:microsoft.com/office/officeart/2008/layout/HorizontalMultiLevelHierarchy"/>
    <dgm:cxn modelId="{BB2B490B-14AF-42B6-8066-05A5F57384E8}" type="presParOf" srcId="{B7FB25D8-175F-4DC5-9397-EC3351337534}" destId="{7F17E2CD-9423-4929-A0EC-9C51B92E27CD}" srcOrd="0" destOrd="0" presId="urn:microsoft.com/office/officeart/2008/layout/HorizontalMultiLevelHierarchy"/>
    <dgm:cxn modelId="{9919BAA3-945F-4A45-B320-9E92FF9880C4}" type="presParOf" srcId="{B7FB25D8-175F-4DC5-9397-EC3351337534}" destId="{EEBF4031-FF0A-4ED6-9766-3C29A8A4090B}" srcOrd="1" destOrd="0" presId="urn:microsoft.com/office/officeart/2008/layout/HorizontalMultiLevelHierarchy"/>
    <dgm:cxn modelId="{8395052C-E80D-43E2-9B61-82CAF7359A4F}" type="presParOf" srcId="{EEBF4031-FF0A-4ED6-9766-3C29A8A4090B}" destId="{EEB7440C-098E-4524-A64F-E63ECF3E7BE2}" srcOrd="0" destOrd="0" presId="urn:microsoft.com/office/officeart/2008/layout/HorizontalMultiLevelHierarchy"/>
    <dgm:cxn modelId="{5EFB2BF5-9D0E-4639-A8D8-911C502EA060}" type="presParOf" srcId="{EEB7440C-098E-4524-A64F-E63ECF3E7BE2}" destId="{D93EC426-AFCB-4A1F-8296-937DEFE81F71}" srcOrd="0" destOrd="0" presId="urn:microsoft.com/office/officeart/2008/layout/HorizontalMultiLevelHierarchy"/>
    <dgm:cxn modelId="{A5B657F5-8C48-4B55-B7E5-EC5ED0CA3872}" type="presParOf" srcId="{EEBF4031-FF0A-4ED6-9766-3C29A8A4090B}" destId="{0EBADAE5-F5EB-4595-A25F-A8BAC9367850}" srcOrd="1" destOrd="0" presId="urn:microsoft.com/office/officeart/2008/layout/HorizontalMultiLevelHierarchy"/>
    <dgm:cxn modelId="{6371DE7E-9215-4182-99E2-3B160FB9A885}" type="presParOf" srcId="{0EBADAE5-F5EB-4595-A25F-A8BAC9367850}" destId="{4E6249C0-6058-4AE8-8AFD-072EEA00EC89}" srcOrd="0" destOrd="0" presId="urn:microsoft.com/office/officeart/2008/layout/HorizontalMultiLevelHierarchy"/>
    <dgm:cxn modelId="{EA811449-9F5D-4BE1-A20B-88467FECC9B8}" type="presParOf" srcId="{0EBADAE5-F5EB-4595-A25F-A8BAC9367850}" destId="{8DB272DF-21A5-41A0-8E8B-FDC0265EE176}" srcOrd="1" destOrd="0" presId="urn:microsoft.com/office/officeart/2008/layout/HorizontalMultiLevelHierarchy"/>
    <dgm:cxn modelId="{8F4C6259-4B8C-449D-86CB-3925A8F7D6FD}" type="presParOf" srcId="{EEBF4031-FF0A-4ED6-9766-3C29A8A4090B}" destId="{83DBFC41-C2F5-4F27-95EA-8FC75960CEF8}" srcOrd="2" destOrd="0" presId="urn:microsoft.com/office/officeart/2008/layout/HorizontalMultiLevelHierarchy"/>
    <dgm:cxn modelId="{260BD635-A539-48C0-B5F8-0D272D9A1BDD}" type="presParOf" srcId="{83DBFC41-C2F5-4F27-95EA-8FC75960CEF8}" destId="{9997A997-1FDB-4F93-92D9-4FA73A9D79FD}" srcOrd="0" destOrd="0" presId="urn:microsoft.com/office/officeart/2008/layout/HorizontalMultiLevelHierarchy"/>
    <dgm:cxn modelId="{78461016-2BF7-4626-A861-6E1ACE4C2BC6}" type="presParOf" srcId="{EEBF4031-FF0A-4ED6-9766-3C29A8A4090B}" destId="{30C7ECBC-C69F-409D-89B7-2C389356D18D}" srcOrd="3" destOrd="0" presId="urn:microsoft.com/office/officeart/2008/layout/HorizontalMultiLevelHierarchy"/>
    <dgm:cxn modelId="{1623C5B3-4D55-438D-B92A-CDA6B70BCD1F}" type="presParOf" srcId="{30C7ECBC-C69F-409D-89B7-2C389356D18D}" destId="{92EC0DDF-41D0-4808-9F4E-1C39A6DF18D8}" srcOrd="0" destOrd="0" presId="urn:microsoft.com/office/officeart/2008/layout/HorizontalMultiLevelHierarchy"/>
    <dgm:cxn modelId="{38FB0390-B42F-4E53-A73B-370DC60848A9}" type="presParOf" srcId="{30C7ECBC-C69F-409D-89B7-2C389356D18D}" destId="{006EB4C2-F131-43A9-A8A5-1ED2B80B2627}" srcOrd="1" destOrd="0" presId="urn:microsoft.com/office/officeart/2008/layout/HorizontalMultiLevelHierarchy"/>
    <dgm:cxn modelId="{C0BBFE9D-76B4-4F14-9887-9B38E07B1793}" type="presParOf" srcId="{52A33EB4-9BD7-4B6C-A3A9-C0246D21A286}" destId="{E2810415-7873-40C0-974B-B7C7F58F23DE}" srcOrd="2" destOrd="0" presId="urn:microsoft.com/office/officeart/2008/layout/HorizontalMultiLevelHierarchy"/>
    <dgm:cxn modelId="{5DE29596-6EE1-4E20-8869-80FA4DD66893}" type="presParOf" srcId="{E2810415-7873-40C0-974B-B7C7F58F23DE}" destId="{FBDC7B64-3011-44B5-A4B7-74C0922C616C}" srcOrd="0" destOrd="0" presId="urn:microsoft.com/office/officeart/2008/layout/HorizontalMultiLevelHierarchy"/>
    <dgm:cxn modelId="{F251D520-4E4C-4170-9A5F-A3B7DE3F868E}" type="presParOf" srcId="{52A33EB4-9BD7-4B6C-A3A9-C0246D21A286}" destId="{FD4B9AFD-04FB-4A72-93BF-19D0A38430D1}" srcOrd="3" destOrd="0" presId="urn:microsoft.com/office/officeart/2008/layout/HorizontalMultiLevelHierarchy"/>
    <dgm:cxn modelId="{EE8E7CCE-BD42-4D26-B9EC-D34E50278AF2}" type="presParOf" srcId="{FD4B9AFD-04FB-4A72-93BF-19D0A38430D1}" destId="{F14EFD93-7278-4581-A435-C9688AC7D292}" srcOrd="0" destOrd="0" presId="urn:microsoft.com/office/officeart/2008/layout/HorizontalMultiLevelHierarchy"/>
    <dgm:cxn modelId="{DC43D3EA-0E5C-404E-974C-60668C8EC89E}" type="presParOf" srcId="{FD4B9AFD-04FB-4A72-93BF-19D0A38430D1}" destId="{EC375F90-2145-42DE-85C9-5BBF0BD6D689}" srcOrd="1" destOrd="0" presId="urn:microsoft.com/office/officeart/2008/layout/HorizontalMultiLevelHierarchy"/>
    <dgm:cxn modelId="{85746E6A-B06F-46F9-899E-462AAC679240}" type="presParOf" srcId="{EC375F90-2145-42DE-85C9-5BBF0BD6D689}" destId="{542BFDB8-CB68-4828-A70F-5CEDC3BA12AC}" srcOrd="0" destOrd="0" presId="urn:microsoft.com/office/officeart/2008/layout/HorizontalMultiLevelHierarchy"/>
    <dgm:cxn modelId="{9475F8E3-0073-4F71-A288-A49126ECA3E7}" type="presParOf" srcId="{542BFDB8-CB68-4828-A70F-5CEDC3BA12AC}" destId="{C2D60AE2-50EF-429D-A0F3-C8ED5E07E7DD}" srcOrd="0" destOrd="0" presId="urn:microsoft.com/office/officeart/2008/layout/HorizontalMultiLevelHierarchy"/>
    <dgm:cxn modelId="{16BE27B9-6100-421F-A0F2-803EA7165C1C}" type="presParOf" srcId="{EC375F90-2145-42DE-85C9-5BBF0BD6D689}" destId="{EC1556B7-1348-4239-A74B-3FD7A04F5C8B}" srcOrd="1" destOrd="0" presId="urn:microsoft.com/office/officeart/2008/layout/HorizontalMultiLevelHierarchy"/>
    <dgm:cxn modelId="{D8F9DC41-F75C-47F9-9824-4DAAE87FCF74}" type="presParOf" srcId="{EC1556B7-1348-4239-A74B-3FD7A04F5C8B}" destId="{742B2D61-2D21-4AAA-999F-E3F2772E3739}" srcOrd="0" destOrd="0" presId="urn:microsoft.com/office/officeart/2008/layout/HorizontalMultiLevelHierarchy"/>
    <dgm:cxn modelId="{41CC529C-C319-4111-A25E-C5A552910590}" type="presParOf" srcId="{EC1556B7-1348-4239-A74B-3FD7A04F5C8B}" destId="{28CB8F74-DC66-4D75-8EAE-54646D11C9A3}" srcOrd="1" destOrd="0" presId="urn:microsoft.com/office/officeart/2008/layout/HorizontalMultiLevelHierarchy"/>
    <dgm:cxn modelId="{0B975528-E1FE-40A7-A88F-E601B7F45979}" type="presParOf" srcId="{EC375F90-2145-42DE-85C9-5BBF0BD6D689}" destId="{A0A101F7-4944-4161-A7C0-67C9FB79B39C}" srcOrd="2" destOrd="0" presId="urn:microsoft.com/office/officeart/2008/layout/HorizontalMultiLevelHierarchy"/>
    <dgm:cxn modelId="{14D3A878-FD40-4C37-91F2-A058FCF9F2DB}" type="presParOf" srcId="{A0A101F7-4944-4161-A7C0-67C9FB79B39C}" destId="{E5F0137F-4D14-4433-BDEF-6736E1F16EE7}" srcOrd="0" destOrd="0" presId="urn:microsoft.com/office/officeart/2008/layout/HorizontalMultiLevelHierarchy"/>
    <dgm:cxn modelId="{ECAA4E87-6680-41F9-891B-63FB724F5E01}" type="presParOf" srcId="{EC375F90-2145-42DE-85C9-5BBF0BD6D689}" destId="{F8FE7EE8-C591-4F8E-8B9F-0ABB7A44A1BD}" srcOrd="3" destOrd="0" presId="urn:microsoft.com/office/officeart/2008/layout/HorizontalMultiLevelHierarchy"/>
    <dgm:cxn modelId="{3C783F33-4A06-40C8-9E66-02E2591332C2}" type="presParOf" srcId="{F8FE7EE8-C591-4F8E-8B9F-0ABB7A44A1BD}" destId="{4BB42E46-A085-4326-8FDC-C9BD351C0BEC}" srcOrd="0" destOrd="0" presId="urn:microsoft.com/office/officeart/2008/layout/HorizontalMultiLevelHierarchy"/>
    <dgm:cxn modelId="{4DE23809-5BEC-4A5B-AB17-FC5A0239813A}" type="presParOf" srcId="{F8FE7EE8-C591-4F8E-8B9F-0ABB7A44A1BD}" destId="{360E8FDF-9784-4478-8E19-C277494D855B}" srcOrd="1" destOrd="0" presId="urn:microsoft.com/office/officeart/2008/layout/HorizontalMultiLevelHierarchy"/>
    <dgm:cxn modelId="{67D61B23-9074-42F2-841D-65BDB2D8766E}" type="presParOf" srcId="{EC375F90-2145-42DE-85C9-5BBF0BD6D689}" destId="{4B669020-77F1-4514-B91C-B9F063816174}" srcOrd="4" destOrd="0" presId="urn:microsoft.com/office/officeart/2008/layout/HorizontalMultiLevelHierarchy"/>
    <dgm:cxn modelId="{B3B48D08-09E9-4171-8834-1B9FD1A132B5}" type="presParOf" srcId="{4B669020-77F1-4514-B91C-B9F063816174}" destId="{F84BD8B6-E9BA-444D-8964-D02003B9F170}" srcOrd="0" destOrd="0" presId="urn:microsoft.com/office/officeart/2008/layout/HorizontalMultiLevelHierarchy"/>
    <dgm:cxn modelId="{2E08350B-5D9C-44C3-A782-9DCEDA26BD4E}" type="presParOf" srcId="{EC375F90-2145-42DE-85C9-5BBF0BD6D689}" destId="{B353D484-9387-4701-8292-5A54DB605202}" srcOrd="5" destOrd="0" presId="urn:microsoft.com/office/officeart/2008/layout/HorizontalMultiLevelHierarchy"/>
    <dgm:cxn modelId="{1989CBB9-C7D0-4ADB-8053-93EA886CCD2A}" type="presParOf" srcId="{B353D484-9387-4701-8292-5A54DB605202}" destId="{FD086798-9750-4528-98CF-1C736852C278}" srcOrd="0" destOrd="0" presId="urn:microsoft.com/office/officeart/2008/layout/HorizontalMultiLevelHierarchy"/>
    <dgm:cxn modelId="{CDA12EC7-CEC6-451E-A0A3-ABB1F2524002}" type="presParOf" srcId="{B353D484-9387-4701-8292-5A54DB605202}" destId="{3241C281-9268-4130-A399-F29E3396ACEB}" srcOrd="1" destOrd="0" presId="urn:microsoft.com/office/officeart/2008/layout/HorizontalMultiLevelHierarchy"/>
    <dgm:cxn modelId="{14414127-C9FB-4797-B6F2-DEDF30D7F6FE}" type="presParOf" srcId="{EC375F90-2145-42DE-85C9-5BBF0BD6D689}" destId="{4837F68F-B095-4C97-BC2E-ACDF42178E7F}" srcOrd="6" destOrd="0" presId="urn:microsoft.com/office/officeart/2008/layout/HorizontalMultiLevelHierarchy"/>
    <dgm:cxn modelId="{B03EE1A1-06AE-4E18-851D-37318F9D0063}" type="presParOf" srcId="{4837F68F-B095-4C97-BC2E-ACDF42178E7F}" destId="{CA4AA3D8-CCE1-4606-9EDC-E3E54FF630DA}" srcOrd="0" destOrd="0" presId="urn:microsoft.com/office/officeart/2008/layout/HorizontalMultiLevelHierarchy"/>
    <dgm:cxn modelId="{B232D150-87FF-499B-9F7C-2C450C5EA4B0}" type="presParOf" srcId="{EC375F90-2145-42DE-85C9-5BBF0BD6D689}" destId="{706D27F8-EF0A-4EF7-BA76-875603EFE606}" srcOrd="7" destOrd="0" presId="urn:microsoft.com/office/officeart/2008/layout/HorizontalMultiLevelHierarchy"/>
    <dgm:cxn modelId="{3785FC70-FC7B-4C45-ADB8-B35896791C98}" type="presParOf" srcId="{706D27F8-EF0A-4EF7-BA76-875603EFE606}" destId="{E75EB50D-C614-4ADB-9CAE-51BF253A30B2}" srcOrd="0" destOrd="0" presId="urn:microsoft.com/office/officeart/2008/layout/HorizontalMultiLevelHierarchy"/>
    <dgm:cxn modelId="{2ABEDC26-21FD-4C5C-931A-242A74989DDD}" type="presParOf" srcId="{706D27F8-EF0A-4EF7-BA76-875603EFE606}" destId="{5085BFE1-2534-4569-A4AD-61E05AB76F1A}" srcOrd="1" destOrd="0" presId="urn:microsoft.com/office/officeart/2008/layout/HorizontalMultiLevelHierarchy"/>
    <dgm:cxn modelId="{CAD9CEE2-903B-4309-AE35-8042F59E91EF}" type="presParOf" srcId="{EC375F90-2145-42DE-85C9-5BBF0BD6D689}" destId="{B3823F0D-AC25-41E8-9B9A-A6FF56E04634}" srcOrd="8" destOrd="0" presId="urn:microsoft.com/office/officeart/2008/layout/HorizontalMultiLevelHierarchy"/>
    <dgm:cxn modelId="{8409C536-6F86-4ADB-A36C-6D3FCBAA373C}" type="presParOf" srcId="{B3823F0D-AC25-41E8-9B9A-A6FF56E04634}" destId="{A116089B-4AB4-43F3-8724-435F5AD40544}" srcOrd="0" destOrd="0" presId="urn:microsoft.com/office/officeart/2008/layout/HorizontalMultiLevelHierarchy"/>
    <dgm:cxn modelId="{C79F27BA-7A94-4905-B2E7-B1E9E4BD9FEC}" type="presParOf" srcId="{EC375F90-2145-42DE-85C9-5BBF0BD6D689}" destId="{2FE99F69-5465-4A2F-BCFD-72CE4BC7DC0C}" srcOrd="9" destOrd="0" presId="urn:microsoft.com/office/officeart/2008/layout/HorizontalMultiLevelHierarchy"/>
    <dgm:cxn modelId="{76C51F9B-25D7-4CE7-8246-B1016849BCF9}" type="presParOf" srcId="{2FE99F69-5465-4A2F-BCFD-72CE4BC7DC0C}" destId="{BAB6EA8C-0660-4B84-9BBF-B47A6B92C65C}" srcOrd="0" destOrd="0" presId="urn:microsoft.com/office/officeart/2008/layout/HorizontalMultiLevelHierarchy"/>
    <dgm:cxn modelId="{334DCB5E-E328-4BF7-A375-1D53B68AB768}" type="presParOf" srcId="{2FE99F69-5465-4A2F-BCFD-72CE4BC7DC0C}" destId="{BB143152-AF34-4E4A-B287-59010B202A68}" srcOrd="1" destOrd="0" presId="urn:microsoft.com/office/officeart/2008/layout/HorizontalMultiLevelHierarchy"/>
    <dgm:cxn modelId="{751D060E-8F83-40C8-AEE7-DE413DF7CC01}" type="presParOf" srcId="{52A33EB4-9BD7-4B6C-A3A9-C0246D21A286}" destId="{5E55501E-A390-4F9B-B331-5AF58C55BFED}" srcOrd="4" destOrd="0" presId="urn:microsoft.com/office/officeart/2008/layout/HorizontalMultiLevelHierarchy"/>
    <dgm:cxn modelId="{4CC40C7C-A887-4CA3-AB32-2FF87EE3E403}" type="presParOf" srcId="{5E55501E-A390-4F9B-B331-5AF58C55BFED}" destId="{89FF0486-C9F6-4659-8142-F50EF1C2BD96}" srcOrd="0" destOrd="0" presId="urn:microsoft.com/office/officeart/2008/layout/HorizontalMultiLevelHierarchy"/>
    <dgm:cxn modelId="{5DE4B28F-C8D2-4CD3-8459-DD95C906A2AB}" type="presParOf" srcId="{52A33EB4-9BD7-4B6C-A3A9-C0246D21A286}" destId="{E51BF73C-F11A-45FB-9313-61F9F7E13C62}" srcOrd="5" destOrd="0" presId="urn:microsoft.com/office/officeart/2008/layout/HorizontalMultiLevelHierarchy"/>
    <dgm:cxn modelId="{A560A3C2-88C8-4527-800E-269D84BDDD8C}" type="presParOf" srcId="{E51BF73C-F11A-45FB-9313-61F9F7E13C62}" destId="{6A94DCFE-1D9C-4F89-AEFD-E9DD42696387}" srcOrd="0" destOrd="0" presId="urn:microsoft.com/office/officeart/2008/layout/HorizontalMultiLevelHierarchy"/>
    <dgm:cxn modelId="{2DEA3F84-EBC1-4B53-87B1-D6D7FE81A5A5}" type="presParOf" srcId="{E51BF73C-F11A-45FB-9313-61F9F7E13C62}" destId="{8D702A1B-0ECC-46A3-A3BF-9DAE477DBF36}" srcOrd="1" destOrd="0" presId="urn:microsoft.com/office/officeart/2008/layout/HorizontalMultiLevelHierarchy"/>
    <dgm:cxn modelId="{0BE58008-78A8-4793-8D99-45C05D463059}" type="presParOf" srcId="{8D702A1B-0ECC-46A3-A3BF-9DAE477DBF36}" destId="{D6748893-A2E4-4A49-8436-ADDF9A4D8EAC}" srcOrd="0" destOrd="0" presId="urn:microsoft.com/office/officeart/2008/layout/HorizontalMultiLevelHierarchy"/>
    <dgm:cxn modelId="{F93F490B-4EAF-4620-9351-5F6D3D1089B6}" type="presParOf" srcId="{D6748893-A2E4-4A49-8436-ADDF9A4D8EAC}" destId="{FA535979-7409-4D82-A645-15D4540A3D17}" srcOrd="0" destOrd="0" presId="urn:microsoft.com/office/officeart/2008/layout/HorizontalMultiLevelHierarchy"/>
    <dgm:cxn modelId="{CB8BE9E0-40D4-42AC-ACFE-EC0831C9744F}" type="presParOf" srcId="{8D702A1B-0ECC-46A3-A3BF-9DAE477DBF36}" destId="{021159EF-89CE-411A-B6FF-94EB5A23FDAF}" srcOrd="1" destOrd="0" presId="urn:microsoft.com/office/officeart/2008/layout/HorizontalMultiLevelHierarchy"/>
    <dgm:cxn modelId="{D85E2081-A424-45D1-A4E8-852B39B10B08}" type="presParOf" srcId="{021159EF-89CE-411A-B6FF-94EB5A23FDAF}" destId="{C5939A12-2EA0-4273-8015-4D3B8C97290E}" srcOrd="0" destOrd="0" presId="urn:microsoft.com/office/officeart/2008/layout/HorizontalMultiLevelHierarchy"/>
    <dgm:cxn modelId="{A863EB70-FFCF-4354-9136-40C99E0754ED}" type="presParOf" srcId="{021159EF-89CE-411A-B6FF-94EB5A23FDAF}" destId="{470092C5-5EF5-420D-AF02-9EC1CFD91F59}" srcOrd="1" destOrd="0" presId="urn:microsoft.com/office/officeart/2008/layout/HorizontalMultiLevelHierarchy"/>
    <dgm:cxn modelId="{41A73CD8-D8D9-4FCA-91EE-DF5E768079D8}" type="presParOf" srcId="{8D702A1B-0ECC-46A3-A3BF-9DAE477DBF36}" destId="{820CF93E-35EE-4434-9D7A-697E16BFA068}" srcOrd="2" destOrd="0" presId="urn:microsoft.com/office/officeart/2008/layout/HorizontalMultiLevelHierarchy"/>
    <dgm:cxn modelId="{7E7BA21F-EB77-4874-8662-6665DA4ED8AB}" type="presParOf" srcId="{820CF93E-35EE-4434-9D7A-697E16BFA068}" destId="{556FB7AD-F230-4C64-A67D-AE1895BB3B44}" srcOrd="0" destOrd="0" presId="urn:microsoft.com/office/officeart/2008/layout/HorizontalMultiLevelHierarchy"/>
    <dgm:cxn modelId="{22205151-7FC5-4F02-AB46-B7CC17F4A741}" type="presParOf" srcId="{8D702A1B-0ECC-46A3-A3BF-9DAE477DBF36}" destId="{BC16CB05-FC60-4730-B616-9BF77FDB14AD}" srcOrd="3" destOrd="0" presId="urn:microsoft.com/office/officeart/2008/layout/HorizontalMultiLevelHierarchy"/>
    <dgm:cxn modelId="{A3E62CAE-B79F-45AA-96B2-B32F02EB4C74}" type="presParOf" srcId="{BC16CB05-FC60-4730-B616-9BF77FDB14AD}" destId="{6E3CCC76-C72B-47C8-8D2E-A7AA5F87B662}" srcOrd="0" destOrd="0" presId="urn:microsoft.com/office/officeart/2008/layout/HorizontalMultiLevelHierarchy"/>
    <dgm:cxn modelId="{73B90AE1-FC45-4881-AF50-0BF9648792B8}" type="presParOf" srcId="{BC16CB05-FC60-4730-B616-9BF77FDB14AD}" destId="{E75EA556-00EB-4F1C-B7BE-5196D8DAE78F}" srcOrd="1" destOrd="0" presId="urn:microsoft.com/office/officeart/2008/layout/HorizontalMultiLevelHierarchy"/>
    <dgm:cxn modelId="{C4D63DF1-9FC5-446F-9319-0892F45ACA6E}" type="presParOf" srcId="{52A33EB4-9BD7-4B6C-A3A9-C0246D21A286}" destId="{E5E93519-313D-4719-BC78-643B2A9B630F}" srcOrd="6" destOrd="0" presId="urn:microsoft.com/office/officeart/2008/layout/HorizontalMultiLevelHierarchy"/>
    <dgm:cxn modelId="{CF077BF3-747E-482C-8966-A10A6380B195}" type="presParOf" srcId="{E5E93519-313D-4719-BC78-643B2A9B630F}" destId="{67249A17-3B31-4EDF-840B-F963E07AD384}" srcOrd="0" destOrd="0" presId="urn:microsoft.com/office/officeart/2008/layout/HorizontalMultiLevelHierarchy"/>
    <dgm:cxn modelId="{474DCC10-CD1F-45A6-95D0-E653176FE97D}" type="presParOf" srcId="{52A33EB4-9BD7-4B6C-A3A9-C0246D21A286}" destId="{4656FFB5-F66B-425F-A17E-F057E5612519}" srcOrd="7" destOrd="0" presId="urn:microsoft.com/office/officeart/2008/layout/HorizontalMultiLevelHierarchy"/>
    <dgm:cxn modelId="{46EBDD6E-3599-4F75-A944-BCF034C10C3D}" type="presParOf" srcId="{4656FFB5-F66B-425F-A17E-F057E5612519}" destId="{92C09967-0BBE-437F-95B0-BAB692E5B688}" srcOrd="0" destOrd="0" presId="urn:microsoft.com/office/officeart/2008/layout/HorizontalMultiLevelHierarchy"/>
    <dgm:cxn modelId="{01742913-DA05-43A2-92A3-285231A53FE5}" type="presParOf" srcId="{4656FFB5-F66B-425F-A17E-F057E5612519}" destId="{D47A672F-48A7-4B88-83A2-2F78C33C93A2}" srcOrd="1" destOrd="0" presId="urn:microsoft.com/office/officeart/2008/layout/HorizontalMultiLevelHierarchy"/>
    <dgm:cxn modelId="{DFACF2F2-380E-4B04-A198-CCEAE6BDA4B8}" type="presParOf" srcId="{D47A672F-48A7-4B88-83A2-2F78C33C93A2}" destId="{77680F46-2C3C-4FA9-B5E0-16E7121630C3}" srcOrd="0" destOrd="0" presId="urn:microsoft.com/office/officeart/2008/layout/HorizontalMultiLevelHierarchy"/>
    <dgm:cxn modelId="{8DCD77DC-D814-4570-A313-F4459CEBA3C2}" type="presParOf" srcId="{77680F46-2C3C-4FA9-B5E0-16E7121630C3}" destId="{890865C7-E922-4172-8388-BFFA1408DA60}" srcOrd="0" destOrd="0" presId="urn:microsoft.com/office/officeart/2008/layout/HorizontalMultiLevelHierarchy"/>
    <dgm:cxn modelId="{2243123F-E4B6-45D6-8C67-A184C2AE4014}" type="presParOf" srcId="{D47A672F-48A7-4B88-83A2-2F78C33C93A2}" destId="{0768CBB3-BCCB-42AE-896B-95443B878AA4}" srcOrd="1" destOrd="0" presId="urn:microsoft.com/office/officeart/2008/layout/HorizontalMultiLevelHierarchy"/>
    <dgm:cxn modelId="{54734B2D-6105-464C-A691-0C1232072337}" type="presParOf" srcId="{0768CBB3-BCCB-42AE-896B-95443B878AA4}" destId="{1FEE37B8-5B67-46B1-A8D0-A1D147112109}" srcOrd="0" destOrd="0" presId="urn:microsoft.com/office/officeart/2008/layout/HorizontalMultiLevelHierarchy"/>
    <dgm:cxn modelId="{02343D56-3E42-4E72-87B3-0C8649910417}" type="presParOf" srcId="{0768CBB3-BCCB-42AE-896B-95443B878AA4}" destId="{3BA7A1DD-DA9C-4C7A-A831-0C1E6E4C843B}" srcOrd="1" destOrd="0" presId="urn:microsoft.com/office/officeart/2008/layout/HorizontalMultiLevelHierarchy"/>
    <dgm:cxn modelId="{297472CA-C5F9-4A0F-935F-1C20A0AE5FBC}" type="presParOf" srcId="{D47A672F-48A7-4B88-83A2-2F78C33C93A2}" destId="{21525E80-6294-4037-88EA-2C63E36333E2}" srcOrd="2" destOrd="0" presId="urn:microsoft.com/office/officeart/2008/layout/HorizontalMultiLevelHierarchy"/>
    <dgm:cxn modelId="{1FAF7B8F-948A-4664-81B1-F35FD0F324E9}" type="presParOf" srcId="{21525E80-6294-4037-88EA-2C63E36333E2}" destId="{A0F39EF7-25F0-4CC3-9589-CE70BC884886}" srcOrd="0" destOrd="0" presId="urn:microsoft.com/office/officeart/2008/layout/HorizontalMultiLevelHierarchy"/>
    <dgm:cxn modelId="{C87752F9-3003-4D82-AAF6-48B3C5015947}" type="presParOf" srcId="{D47A672F-48A7-4B88-83A2-2F78C33C93A2}" destId="{E5D3AB82-B8E9-40A6-B539-B6DE890BD637}" srcOrd="3" destOrd="0" presId="urn:microsoft.com/office/officeart/2008/layout/HorizontalMultiLevelHierarchy"/>
    <dgm:cxn modelId="{77670CC9-2CCB-4B97-8E0D-3C4CB0278EAF}" type="presParOf" srcId="{E5D3AB82-B8E9-40A6-B539-B6DE890BD637}" destId="{D6697AB6-B471-40DB-9462-B5F750311C6C}" srcOrd="0" destOrd="0" presId="urn:microsoft.com/office/officeart/2008/layout/HorizontalMultiLevelHierarchy"/>
    <dgm:cxn modelId="{C5F5C845-87B4-415B-A16C-6527BA1E178A}" type="presParOf" srcId="{E5D3AB82-B8E9-40A6-B539-B6DE890BD637}" destId="{684A5E6A-1E49-49CB-9B3C-667752759F08}" srcOrd="1" destOrd="0" presId="urn:microsoft.com/office/officeart/2008/layout/HorizontalMultiLevelHierarchy"/>
    <dgm:cxn modelId="{6DFE6F35-FBD0-4AC4-B30F-C9A0EB923BDC}" type="presParOf" srcId="{52A33EB4-9BD7-4B6C-A3A9-C0246D21A286}" destId="{5D784942-B600-4673-A479-10783B1D57C1}" srcOrd="8" destOrd="0" presId="urn:microsoft.com/office/officeart/2008/layout/HorizontalMultiLevelHierarchy"/>
    <dgm:cxn modelId="{17A39DCF-1D9F-4927-9FFB-FFF305391C36}" type="presParOf" srcId="{5D784942-B600-4673-A479-10783B1D57C1}" destId="{017F3A73-7E84-4B35-84FF-06A72925F4BF}" srcOrd="0" destOrd="0" presId="urn:microsoft.com/office/officeart/2008/layout/HorizontalMultiLevelHierarchy"/>
    <dgm:cxn modelId="{819F6546-903B-40D4-A3A5-24990901C173}" type="presParOf" srcId="{52A33EB4-9BD7-4B6C-A3A9-C0246D21A286}" destId="{853B4D2C-24AC-46B3-A665-35B6CA90B6FC}" srcOrd="9" destOrd="0" presId="urn:microsoft.com/office/officeart/2008/layout/HorizontalMultiLevelHierarchy"/>
    <dgm:cxn modelId="{62045B9E-04D8-415D-BD56-B826C496ADB5}" type="presParOf" srcId="{853B4D2C-24AC-46B3-A665-35B6CA90B6FC}" destId="{88F3F4DA-74C2-4241-953B-54A9B9061EAE}" srcOrd="0" destOrd="0" presId="urn:microsoft.com/office/officeart/2008/layout/HorizontalMultiLevelHierarchy"/>
    <dgm:cxn modelId="{C4E4E5EB-F388-4871-AFA1-9B96C43736A4}" type="presParOf" srcId="{853B4D2C-24AC-46B3-A665-35B6CA90B6FC}" destId="{A8CB8761-D237-46B9-8E37-A7A4A73EDF54}" srcOrd="1" destOrd="0" presId="urn:microsoft.com/office/officeart/2008/layout/HorizontalMultiLevelHierarchy"/>
    <dgm:cxn modelId="{356252A7-33F6-4A0F-8254-BB2452153829}" type="presParOf" srcId="{52A33EB4-9BD7-4B6C-A3A9-C0246D21A286}" destId="{498C1A5D-F2DE-415B-B672-66CF53E79069}" srcOrd="10" destOrd="0" presId="urn:microsoft.com/office/officeart/2008/layout/HorizontalMultiLevelHierarchy"/>
    <dgm:cxn modelId="{961E862E-6D28-4CA5-9EE1-BDC236D26758}" type="presParOf" srcId="{498C1A5D-F2DE-415B-B672-66CF53E79069}" destId="{2B82E4A3-37C4-4319-A542-C0561479AA10}" srcOrd="0" destOrd="0" presId="urn:microsoft.com/office/officeart/2008/layout/HorizontalMultiLevelHierarchy"/>
    <dgm:cxn modelId="{744F8129-F9A9-4D23-83C7-3B777A338B9E}" type="presParOf" srcId="{52A33EB4-9BD7-4B6C-A3A9-C0246D21A286}" destId="{1F805E71-B14C-4A6A-AEE1-C6649A6ECAFB}" srcOrd="11" destOrd="0" presId="urn:microsoft.com/office/officeart/2008/layout/HorizontalMultiLevelHierarchy"/>
    <dgm:cxn modelId="{70C7A25D-C42B-49F6-8ED7-01428EDF0F7C}" type="presParOf" srcId="{1F805E71-B14C-4A6A-AEE1-C6649A6ECAFB}" destId="{CFA57A3B-95F2-408F-9304-C7512409CF91}" srcOrd="0" destOrd="0" presId="urn:microsoft.com/office/officeart/2008/layout/HorizontalMultiLevelHierarchy"/>
    <dgm:cxn modelId="{1883C061-7B26-4A5D-9DD8-8FA80595DA28}" type="presParOf" srcId="{1F805E71-B14C-4A6A-AEE1-C6649A6ECAFB}" destId="{6EDCE2AA-B0C7-4DC0-8D2A-A730D580A942}" srcOrd="1" destOrd="0" presId="urn:microsoft.com/office/officeart/2008/layout/HorizontalMultiLevelHierarchy"/>
    <dgm:cxn modelId="{D86950D1-DEDF-495A-B7CC-52092EF90590}" type="presParOf" srcId="{6EDCE2AA-B0C7-4DC0-8D2A-A730D580A942}" destId="{0FAD1708-3ACD-4E4B-873E-5C8161FFE36C}" srcOrd="0" destOrd="0" presId="urn:microsoft.com/office/officeart/2008/layout/HorizontalMultiLevelHierarchy"/>
    <dgm:cxn modelId="{5F11B5CA-0603-4688-8E98-3063A7C41170}" type="presParOf" srcId="{0FAD1708-3ACD-4E4B-873E-5C8161FFE36C}" destId="{824AF775-3B3D-415E-8433-763B0B0FE303}" srcOrd="0" destOrd="0" presId="urn:microsoft.com/office/officeart/2008/layout/HorizontalMultiLevelHierarchy"/>
    <dgm:cxn modelId="{03FA8F14-E572-46D1-B595-1AD792F04E07}" type="presParOf" srcId="{6EDCE2AA-B0C7-4DC0-8D2A-A730D580A942}" destId="{B1C955F5-7468-4328-ADA9-1A7844F5CE45}" srcOrd="1" destOrd="0" presId="urn:microsoft.com/office/officeart/2008/layout/HorizontalMultiLevelHierarchy"/>
    <dgm:cxn modelId="{8061C358-3203-45DE-90AF-78F6BE18A514}" type="presParOf" srcId="{B1C955F5-7468-4328-ADA9-1A7844F5CE45}" destId="{5E00C34E-58DC-4963-AF3A-FC162C69C4AF}" srcOrd="0" destOrd="0" presId="urn:microsoft.com/office/officeart/2008/layout/HorizontalMultiLevelHierarchy"/>
    <dgm:cxn modelId="{FA3BB7C1-DD8E-4368-A305-FB351764B389}" type="presParOf" srcId="{B1C955F5-7468-4328-ADA9-1A7844F5CE45}" destId="{AD3913AC-4E34-4F08-8CFA-D78F4132904D}" srcOrd="1" destOrd="0" presId="urn:microsoft.com/office/officeart/2008/layout/HorizontalMultiLevelHierarchy"/>
    <dgm:cxn modelId="{C517320B-63E9-4A0D-B6BB-CC7CC200D12C}" type="presParOf" srcId="{AD3913AC-4E34-4F08-8CFA-D78F4132904D}" destId="{EC5F176E-A010-476A-89E3-51055A3D515A}" srcOrd="0" destOrd="0" presId="urn:microsoft.com/office/officeart/2008/layout/HorizontalMultiLevelHierarchy"/>
    <dgm:cxn modelId="{E1010E21-B5EE-4158-9F5B-EEA1D444D77F}" type="presParOf" srcId="{EC5F176E-A010-476A-89E3-51055A3D515A}" destId="{BA2F2531-DCB0-4F59-AF5B-48D637C87C4D}" srcOrd="0" destOrd="0" presId="urn:microsoft.com/office/officeart/2008/layout/HorizontalMultiLevelHierarchy"/>
    <dgm:cxn modelId="{E10F6A96-C74B-4471-AA29-3C385F4137F3}" type="presParOf" srcId="{AD3913AC-4E34-4F08-8CFA-D78F4132904D}" destId="{84E5B2F0-4066-4546-81F7-86C4E100602D}" srcOrd="1" destOrd="0" presId="urn:microsoft.com/office/officeart/2008/layout/HorizontalMultiLevelHierarchy"/>
    <dgm:cxn modelId="{5B7B1F63-3EDB-45EE-B026-C9D9223BB486}" type="presParOf" srcId="{84E5B2F0-4066-4546-81F7-86C4E100602D}" destId="{7259523A-DE67-44A4-9ACE-B78ED59EF775}" srcOrd="0" destOrd="0" presId="urn:microsoft.com/office/officeart/2008/layout/HorizontalMultiLevelHierarchy"/>
    <dgm:cxn modelId="{DA3ECC73-B4BD-4108-9CE5-D2518814F3A6}" type="presParOf" srcId="{84E5B2F0-4066-4546-81F7-86C4E100602D}" destId="{B51A5E56-C7F0-445E-987E-02A60A28470E}" srcOrd="1" destOrd="0" presId="urn:microsoft.com/office/officeart/2008/layout/HorizontalMultiLevelHierarchy"/>
    <dgm:cxn modelId="{0575D2AC-917B-4D93-A710-E44FCCE34280}" type="presParOf" srcId="{AD3913AC-4E34-4F08-8CFA-D78F4132904D}" destId="{7583F644-6A98-4A9E-A147-5E29EE9BE52C}" srcOrd="2" destOrd="0" presId="urn:microsoft.com/office/officeart/2008/layout/HorizontalMultiLevelHierarchy"/>
    <dgm:cxn modelId="{FF2572BC-FCAB-4881-9A4B-A2E64676ED21}" type="presParOf" srcId="{7583F644-6A98-4A9E-A147-5E29EE9BE52C}" destId="{5865A4D1-15F4-46EE-ABF5-C11F8AE8D852}" srcOrd="0" destOrd="0" presId="urn:microsoft.com/office/officeart/2008/layout/HorizontalMultiLevelHierarchy"/>
    <dgm:cxn modelId="{02E69EDB-0971-455E-9E65-BD3D387B86C3}" type="presParOf" srcId="{AD3913AC-4E34-4F08-8CFA-D78F4132904D}" destId="{F9408929-8D8F-49E1-9F8F-A93C2FC36DF9}" srcOrd="3" destOrd="0" presId="urn:microsoft.com/office/officeart/2008/layout/HorizontalMultiLevelHierarchy"/>
    <dgm:cxn modelId="{E683AD4C-E830-44C7-AED0-EEE649F5E8B4}" type="presParOf" srcId="{F9408929-8D8F-49E1-9F8F-A93C2FC36DF9}" destId="{820E4723-E25E-4B7B-A8D9-2DA5FB6F33B7}" srcOrd="0" destOrd="0" presId="urn:microsoft.com/office/officeart/2008/layout/HorizontalMultiLevelHierarchy"/>
    <dgm:cxn modelId="{842DDDAC-6FF1-4122-BDCA-5911FFCC1C40}" type="presParOf" srcId="{F9408929-8D8F-49E1-9F8F-A93C2FC36DF9}" destId="{C5F4D44E-F863-4F2B-BFD8-7CB58FA7F82C}" srcOrd="1" destOrd="0" presId="urn:microsoft.com/office/officeart/2008/layout/HorizontalMultiLevelHierarchy"/>
    <dgm:cxn modelId="{136B23EB-70A4-4B8A-A62E-00DE2DF8BE58}" type="presParOf" srcId="{6EDCE2AA-B0C7-4DC0-8D2A-A730D580A942}" destId="{189E1A0C-5E2B-4FA0-BDAB-F2A3EF235A3A}" srcOrd="2" destOrd="0" presId="urn:microsoft.com/office/officeart/2008/layout/HorizontalMultiLevelHierarchy"/>
    <dgm:cxn modelId="{40E682DD-237B-478E-9C74-77F406B5DE51}" type="presParOf" srcId="{189E1A0C-5E2B-4FA0-BDAB-F2A3EF235A3A}" destId="{00A1779F-7CC3-44D9-9098-025866B89044}" srcOrd="0" destOrd="0" presId="urn:microsoft.com/office/officeart/2008/layout/HorizontalMultiLevelHierarchy"/>
    <dgm:cxn modelId="{FF6862CB-A742-46BC-8CD9-E1E98B1033B4}" type="presParOf" srcId="{6EDCE2AA-B0C7-4DC0-8D2A-A730D580A942}" destId="{4B26FBC1-B8A7-45CF-B632-AE01AC9D9B78}" srcOrd="3" destOrd="0" presId="urn:microsoft.com/office/officeart/2008/layout/HorizontalMultiLevelHierarchy"/>
    <dgm:cxn modelId="{597BDC90-DCB4-49AA-936B-FD4476366192}" type="presParOf" srcId="{4B26FBC1-B8A7-45CF-B632-AE01AC9D9B78}" destId="{57708919-1FA5-4AB6-8EE3-AE94C7F40679}" srcOrd="0" destOrd="0" presId="urn:microsoft.com/office/officeart/2008/layout/HorizontalMultiLevelHierarchy"/>
    <dgm:cxn modelId="{19E0ABB4-132B-4AC7-A4CA-B039F13D4BD4}" type="presParOf" srcId="{4B26FBC1-B8A7-45CF-B632-AE01AC9D9B78}" destId="{3B55D8F4-C888-4A2F-ABE2-D816D5934B50}" srcOrd="1" destOrd="0" presId="urn:microsoft.com/office/officeart/2008/layout/HorizontalMultiLevelHierarchy"/>
    <dgm:cxn modelId="{5C72743A-7216-4CC5-8CC6-E49AD7AFBC43}" type="presParOf" srcId="{3B55D8F4-C888-4A2F-ABE2-D816D5934B50}" destId="{F3C2C3F1-930E-4B21-89C4-6CE3A4AFD5AD}" srcOrd="0" destOrd="0" presId="urn:microsoft.com/office/officeart/2008/layout/HorizontalMultiLevelHierarchy"/>
    <dgm:cxn modelId="{BEED1173-5B53-49C6-8A42-B24C8591C064}" type="presParOf" srcId="{F3C2C3F1-930E-4B21-89C4-6CE3A4AFD5AD}" destId="{39B0941F-4370-4D86-94CB-41F597B85C4A}" srcOrd="0" destOrd="0" presId="urn:microsoft.com/office/officeart/2008/layout/HorizontalMultiLevelHierarchy"/>
    <dgm:cxn modelId="{9D247FDB-2E72-4A49-97E5-F6E7FE3C2618}" type="presParOf" srcId="{3B55D8F4-C888-4A2F-ABE2-D816D5934B50}" destId="{8B6DEC4D-C8DA-454A-ADCC-FF59843C6345}" srcOrd="1" destOrd="0" presId="urn:microsoft.com/office/officeart/2008/layout/HorizontalMultiLevelHierarchy"/>
    <dgm:cxn modelId="{B45F9A2E-47DC-44A6-91A7-235A7FF06393}" type="presParOf" srcId="{8B6DEC4D-C8DA-454A-ADCC-FF59843C6345}" destId="{2DBF9AF6-0B50-4276-87BE-31D378998945}" srcOrd="0" destOrd="0" presId="urn:microsoft.com/office/officeart/2008/layout/HorizontalMultiLevelHierarchy"/>
    <dgm:cxn modelId="{659935CE-C680-4FDC-A904-610F110784C4}" type="presParOf" srcId="{8B6DEC4D-C8DA-454A-ADCC-FF59843C6345}" destId="{82A21EB7-FEA7-43D5-9330-942043F882E3}" srcOrd="1" destOrd="0" presId="urn:microsoft.com/office/officeart/2008/layout/HorizontalMultiLevelHierarchy"/>
    <dgm:cxn modelId="{F216053F-56E7-49F6-ADCD-24AB0109CC3D}" type="presParOf" srcId="{3B55D8F4-C888-4A2F-ABE2-D816D5934B50}" destId="{51352B76-245C-46B2-A967-18719C6E68CA}" srcOrd="2" destOrd="0" presId="urn:microsoft.com/office/officeart/2008/layout/HorizontalMultiLevelHierarchy"/>
    <dgm:cxn modelId="{6E01B3C4-2F67-4741-96F9-9FDB4B2FB311}" type="presParOf" srcId="{51352B76-245C-46B2-A967-18719C6E68CA}" destId="{A8E0669F-0D8B-4E45-8C38-83DA2561D624}" srcOrd="0" destOrd="0" presId="urn:microsoft.com/office/officeart/2008/layout/HorizontalMultiLevelHierarchy"/>
    <dgm:cxn modelId="{CCF67074-8D6A-4F16-9389-1256A37E44FA}" type="presParOf" srcId="{3B55D8F4-C888-4A2F-ABE2-D816D5934B50}" destId="{72A1671F-C9B0-4F80-A95F-72F8BEA98E4A}" srcOrd="3" destOrd="0" presId="urn:microsoft.com/office/officeart/2008/layout/HorizontalMultiLevelHierarchy"/>
    <dgm:cxn modelId="{A231B45D-52E9-4DD1-BFC2-3F4D10B05B89}" type="presParOf" srcId="{72A1671F-C9B0-4F80-A95F-72F8BEA98E4A}" destId="{CE0CCB94-00D6-4131-AAD0-3DBEDB5E0457}" srcOrd="0" destOrd="0" presId="urn:microsoft.com/office/officeart/2008/layout/HorizontalMultiLevelHierarchy"/>
    <dgm:cxn modelId="{17EAACA4-5E35-4C8C-9672-A9537132BD46}" type="presParOf" srcId="{72A1671F-C9B0-4F80-A95F-72F8BEA98E4A}" destId="{D3238448-381A-4B72-94CD-5A2449A02E8A}"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D3C900-FE94-48C8-8755-0829DA2FB5C1}">
      <dsp:nvSpPr>
        <dsp:cNvPr id="0" name=""/>
        <dsp:cNvSpPr/>
      </dsp:nvSpPr>
      <dsp:spPr>
        <a:xfrm>
          <a:off x="1676070" y="2194718"/>
          <a:ext cx="546031" cy="1560684"/>
        </a:xfrm>
        <a:custGeom>
          <a:avLst/>
          <a:gdLst/>
          <a:ahLst/>
          <a:cxnLst/>
          <a:rect l="0" t="0" r="0" b="0"/>
          <a:pathLst>
            <a:path>
              <a:moveTo>
                <a:pt x="0" y="0"/>
              </a:moveTo>
              <a:lnTo>
                <a:pt x="273015" y="0"/>
              </a:lnTo>
              <a:lnTo>
                <a:pt x="273015" y="1560684"/>
              </a:lnTo>
              <a:lnTo>
                <a:pt x="546031" y="15606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07750" y="2933724"/>
        <a:ext cx="82672" cy="82672"/>
      </dsp:txXfrm>
    </dsp:sp>
    <dsp:sp modelId="{3F93F515-821C-4AF1-B242-F1DB82B62FCB}">
      <dsp:nvSpPr>
        <dsp:cNvPr id="0" name=""/>
        <dsp:cNvSpPr/>
      </dsp:nvSpPr>
      <dsp:spPr>
        <a:xfrm>
          <a:off x="1676070" y="2194718"/>
          <a:ext cx="546031" cy="520228"/>
        </a:xfrm>
        <a:custGeom>
          <a:avLst/>
          <a:gdLst/>
          <a:ahLst/>
          <a:cxnLst/>
          <a:rect l="0" t="0" r="0" b="0"/>
          <a:pathLst>
            <a:path>
              <a:moveTo>
                <a:pt x="0" y="0"/>
              </a:moveTo>
              <a:lnTo>
                <a:pt x="273015" y="0"/>
              </a:lnTo>
              <a:lnTo>
                <a:pt x="273015" y="520228"/>
              </a:lnTo>
              <a:lnTo>
                <a:pt x="546031" y="52022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30232" y="2435978"/>
        <a:ext cx="37709" cy="37709"/>
      </dsp:txXfrm>
    </dsp:sp>
    <dsp:sp modelId="{EFB3B422-B712-4679-94FE-89698C1F261D}">
      <dsp:nvSpPr>
        <dsp:cNvPr id="0" name=""/>
        <dsp:cNvSpPr/>
      </dsp:nvSpPr>
      <dsp:spPr>
        <a:xfrm>
          <a:off x="1676070" y="1674490"/>
          <a:ext cx="546031" cy="520228"/>
        </a:xfrm>
        <a:custGeom>
          <a:avLst/>
          <a:gdLst/>
          <a:ahLst/>
          <a:cxnLst/>
          <a:rect l="0" t="0" r="0" b="0"/>
          <a:pathLst>
            <a:path>
              <a:moveTo>
                <a:pt x="0" y="520228"/>
              </a:moveTo>
              <a:lnTo>
                <a:pt x="273015" y="520228"/>
              </a:lnTo>
              <a:lnTo>
                <a:pt x="273015" y="0"/>
              </a:lnTo>
              <a:lnTo>
                <a:pt x="54603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30232" y="1915749"/>
        <a:ext cx="37709" cy="37709"/>
      </dsp:txXfrm>
    </dsp:sp>
    <dsp:sp modelId="{3A7417D2-24F0-4E76-ABD3-267CFD3200D0}">
      <dsp:nvSpPr>
        <dsp:cNvPr id="0" name=""/>
        <dsp:cNvSpPr/>
      </dsp:nvSpPr>
      <dsp:spPr>
        <a:xfrm>
          <a:off x="1676070" y="634034"/>
          <a:ext cx="546031" cy="1560684"/>
        </a:xfrm>
        <a:custGeom>
          <a:avLst/>
          <a:gdLst/>
          <a:ahLst/>
          <a:cxnLst/>
          <a:rect l="0" t="0" r="0" b="0"/>
          <a:pathLst>
            <a:path>
              <a:moveTo>
                <a:pt x="0" y="1560684"/>
              </a:moveTo>
              <a:lnTo>
                <a:pt x="273015" y="1560684"/>
              </a:lnTo>
              <a:lnTo>
                <a:pt x="273015" y="0"/>
              </a:lnTo>
              <a:lnTo>
                <a:pt x="54603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07750" y="1373040"/>
        <a:ext cx="82672" cy="82672"/>
      </dsp:txXfrm>
    </dsp:sp>
    <dsp:sp modelId="{636648E6-3DC0-4CA2-A434-62A988175F3C}">
      <dsp:nvSpPr>
        <dsp:cNvPr id="0" name=""/>
        <dsp:cNvSpPr/>
      </dsp:nvSpPr>
      <dsp:spPr>
        <a:xfrm rot="16200000">
          <a:off x="-930545" y="1778536"/>
          <a:ext cx="4380868" cy="8323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fa-IR" sz="2800" kern="1200" dirty="0" smtClean="0">
              <a:cs typeface="B Mitra" pitchFamily="2" charset="-78"/>
            </a:rPr>
            <a:t>حوزه عملکرد ابزارهای پرداخت</a:t>
          </a:r>
          <a:endParaRPr lang="en-US" sz="2800" kern="1200" dirty="0">
            <a:cs typeface="B Mitra" pitchFamily="2" charset="-78"/>
          </a:endParaRPr>
        </a:p>
      </dsp:txBody>
      <dsp:txXfrm>
        <a:off x="-930545" y="1778536"/>
        <a:ext cx="4380868" cy="832364"/>
      </dsp:txXfrm>
    </dsp:sp>
    <dsp:sp modelId="{46A90AF6-075B-4B7A-BDA0-F73D7698B95B}">
      <dsp:nvSpPr>
        <dsp:cNvPr id="0" name=""/>
        <dsp:cNvSpPr/>
      </dsp:nvSpPr>
      <dsp:spPr>
        <a:xfrm>
          <a:off x="2222102" y="217851"/>
          <a:ext cx="5162017" cy="8323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a-IR" sz="2000" kern="1200" dirty="0" smtClean="0">
              <a:cs typeface="B Mitra" pitchFamily="2" charset="-78"/>
            </a:rPr>
            <a:t>عمل راوی را بیان می کنند.</a:t>
          </a:r>
          <a:endParaRPr lang="en-US" sz="2000" kern="1200" dirty="0">
            <a:cs typeface="B Mitra" pitchFamily="2" charset="-78"/>
          </a:endParaRPr>
        </a:p>
      </dsp:txBody>
      <dsp:txXfrm>
        <a:off x="2222102" y="217851"/>
        <a:ext cx="5162017" cy="832364"/>
      </dsp:txXfrm>
    </dsp:sp>
    <dsp:sp modelId="{92BDC7A8-7093-414A-AD1B-6ED441EF54C8}">
      <dsp:nvSpPr>
        <dsp:cNvPr id="0" name=""/>
        <dsp:cNvSpPr/>
      </dsp:nvSpPr>
      <dsp:spPr>
        <a:xfrm>
          <a:off x="2222102" y="1258307"/>
          <a:ext cx="5162017" cy="8323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a-IR" sz="2000" kern="1200" dirty="0" smtClean="0">
              <a:cs typeface="B Mitra" pitchFamily="2" charset="-78"/>
            </a:rPr>
            <a:t>نسبت راوی را با جهان داستان تعیین می کند. </a:t>
          </a:r>
        </a:p>
        <a:p>
          <a:pPr lvl="0" algn="ctr" defTabSz="889000">
            <a:lnSpc>
              <a:spcPct val="90000"/>
            </a:lnSpc>
            <a:spcBef>
              <a:spcPct val="0"/>
            </a:spcBef>
            <a:spcAft>
              <a:spcPct val="35000"/>
            </a:spcAft>
          </a:pPr>
          <a:r>
            <a:rPr lang="fa-IR" sz="2000" kern="1200" dirty="0" smtClean="0">
              <a:cs typeface="B Mitra" pitchFamily="2" charset="-78"/>
            </a:rPr>
            <a:t>(حضور و غیاب نویسنده)</a:t>
          </a:r>
          <a:endParaRPr lang="en-US" sz="2000" kern="1200" dirty="0">
            <a:cs typeface="B Mitra" pitchFamily="2" charset="-78"/>
          </a:endParaRPr>
        </a:p>
      </dsp:txBody>
      <dsp:txXfrm>
        <a:off x="2222102" y="1258307"/>
        <a:ext cx="5162017" cy="832364"/>
      </dsp:txXfrm>
    </dsp:sp>
    <dsp:sp modelId="{81C2A7ED-9457-4DA7-9035-A50F0D209537}">
      <dsp:nvSpPr>
        <dsp:cNvPr id="0" name=""/>
        <dsp:cNvSpPr/>
      </dsp:nvSpPr>
      <dsp:spPr>
        <a:xfrm>
          <a:off x="2222102" y="2298764"/>
          <a:ext cx="5163791" cy="8323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a-IR" sz="2000" kern="1200" dirty="0" smtClean="0">
              <a:cs typeface="B Mitra" pitchFamily="2" charset="-78"/>
            </a:rPr>
            <a:t>فاصله خواننده را با داستان تنظیم می کند. </a:t>
          </a:r>
        </a:p>
        <a:p>
          <a:pPr lvl="0" algn="ctr" defTabSz="889000">
            <a:lnSpc>
              <a:spcPct val="90000"/>
            </a:lnSpc>
            <a:spcBef>
              <a:spcPct val="0"/>
            </a:spcBef>
            <a:spcAft>
              <a:spcPct val="35000"/>
            </a:spcAft>
          </a:pPr>
          <a:r>
            <a:rPr lang="fa-IR" sz="2000" kern="1200" dirty="0" smtClean="0">
              <a:cs typeface="B Mitra" pitchFamily="2" charset="-78"/>
            </a:rPr>
            <a:t>(گفتن یا نشان دادن)</a:t>
          </a:r>
          <a:endParaRPr lang="en-US" sz="2000" kern="1200" dirty="0">
            <a:cs typeface="B Mitra" pitchFamily="2" charset="-78"/>
          </a:endParaRPr>
        </a:p>
      </dsp:txBody>
      <dsp:txXfrm>
        <a:off x="2222102" y="2298764"/>
        <a:ext cx="5163791" cy="832364"/>
      </dsp:txXfrm>
    </dsp:sp>
    <dsp:sp modelId="{04632726-AD09-4C4B-B92E-CEEBBC972795}">
      <dsp:nvSpPr>
        <dsp:cNvPr id="0" name=""/>
        <dsp:cNvSpPr/>
      </dsp:nvSpPr>
      <dsp:spPr>
        <a:xfrm>
          <a:off x="2222102" y="3339220"/>
          <a:ext cx="5163791" cy="8323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fa-IR" sz="2000" kern="1200" dirty="0" smtClean="0">
              <a:cs typeface="B Mitra" pitchFamily="2" charset="-78"/>
            </a:rPr>
            <a:t>سرعت روایت را کند یا تند می کند.</a:t>
          </a:r>
          <a:endParaRPr lang="en-US" sz="2000" kern="1200" dirty="0">
            <a:cs typeface="B Mitra" pitchFamily="2" charset="-78"/>
          </a:endParaRPr>
        </a:p>
      </dsp:txBody>
      <dsp:txXfrm>
        <a:off x="2222102" y="3339220"/>
        <a:ext cx="5163791" cy="8323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B7BE3B-4453-409B-A8E6-08902E55A6C7}">
      <dsp:nvSpPr>
        <dsp:cNvPr id="0" name=""/>
        <dsp:cNvSpPr/>
      </dsp:nvSpPr>
      <dsp:spPr>
        <a:xfrm>
          <a:off x="0" y="0"/>
          <a:ext cx="6336792" cy="10698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r" defTabSz="711200" rtl="1">
            <a:lnSpc>
              <a:spcPct val="90000"/>
            </a:lnSpc>
            <a:spcBef>
              <a:spcPct val="0"/>
            </a:spcBef>
            <a:spcAft>
              <a:spcPct val="35000"/>
            </a:spcAft>
          </a:pPr>
          <a:r>
            <a:rPr lang="fa-IR" sz="1600" kern="1200" dirty="0" smtClean="0">
              <a:cs typeface="B Mitra" pitchFamily="2" charset="-78"/>
            </a:rPr>
            <a:t>واقعیت خارجی</a:t>
          </a:r>
          <a:endParaRPr lang="en-US" sz="1600" kern="1200" dirty="0">
            <a:cs typeface="B Mitra" pitchFamily="2" charset="-78"/>
          </a:endParaRPr>
        </a:p>
        <a:p>
          <a:pPr marL="171450" lvl="1" indent="-171450" algn="r" defTabSz="711200" rtl="1">
            <a:lnSpc>
              <a:spcPct val="90000"/>
            </a:lnSpc>
            <a:spcBef>
              <a:spcPct val="0"/>
            </a:spcBef>
            <a:spcAft>
              <a:spcPct val="15000"/>
            </a:spcAft>
            <a:buChar char="••"/>
          </a:pPr>
          <a:r>
            <a:rPr lang="fa-IR" sz="1600" kern="1200" dirty="0" smtClean="0">
              <a:cs typeface="B Mitra" pitchFamily="2" charset="-78"/>
            </a:rPr>
            <a:t>مواجهه داستان نویس با واقعیت خارجی و تجربه ان به عنوان ماده خام روایت داستانی.</a:t>
          </a:r>
          <a:endParaRPr lang="en-US" sz="1600" kern="1200" dirty="0">
            <a:cs typeface="B Mitra" pitchFamily="2" charset="-78"/>
          </a:endParaRPr>
        </a:p>
      </dsp:txBody>
      <dsp:txXfrm>
        <a:off x="31335" y="31335"/>
        <a:ext cx="5057169" cy="1007178"/>
      </dsp:txXfrm>
    </dsp:sp>
    <dsp:sp modelId="{EB16844D-DBEC-4FB2-B1C5-46912157079B}">
      <dsp:nvSpPr>
        <dsp:cNvPr id="0" name=""/>
        <dsp:cNvSpPr/>
      </dsp:nvSpPr>
      <dsp:spPr>
        <a:xfrm>
          <a:off x="473202" y="1218438"/>
          <a:ext cx="6336792" cy="10698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r" defTabSz="711200" rtl="1">
            <a:lnSpc>
              <a:spcPct val="90000"/>
            </a:lnSpc>
            <a:spcBef>
              <a:spcPct val="0"/>
            </a:spcBef>
            <a:spcAft>
              <a:spcPct val="35000"/>
            </a:spcAft>
          </a:pPr>
          <a:r>
            <a:rPr lang="fa-IR" sz="1600" kern="1200" dirty="0" smtClean="0">
              <a:cs typeface="B Mitra" pitchFamily="2" charset="-78"/>
            </a:rPr>
            <a:t>جهان داستانی ذهنی</a:t>
          </a:r>
          <a:endParaRPr lang="en-US" sz="1600" kern="1200" dirty="0">
            <a:cs typeface="B Mitra" pitchFamily="2" charset="-78"/>
          </a:endParaRPr>
        </a:p>
        <a:p>
          <a:pPr marL="171450" lvl="1" indent="-171450" algn="r" defTabSz="711200" rtl="1">
            <a:lnSpc>
              <a:spcPct val="90000"/>
            </a:lnSpc>
            <a:spcBef>
              <a:spcPct val="0"/>
            </a:spcBef>
            <a:spcAft>
              <a:spcPct val="15000"/>
            </a:spcAft>
            <a:buChar char="••"/>
          </a:pPr>
          <a:r>
            <a:rPr lang="fa-IR" sz="1600" kern="1200" dirty="0" smtClean="0">
              <a:cs typeface="B Mitra" pitchFamily="2" charset="-78"/>
            </a:rPr>
            <a:t>تصور جهان داستان با اشخاص زنده در موقعیت های مشخص و مکان و دوره زمانی معین.</a:t>
          </a:r>
          <a:endParaRPr lang="en-US" sz="1600" kern="1200" dirty="0">
            <a:cs typeface="B Mitra" pitchFamily="2" charset="-78"/>
          </a:endParaRPr>
        </a:p>
      </dsp:txBody>
      <dsp:txXfrm>
        <a:off x="504537" y="1249773"/>
        <a:ext cx="5105518" cy="1007178"/>
      </dsp:txXfrm>
    </dsp:sp>
    <dsp:sp modelId="{70534FB2-F01A-448D-8E5C-26C9FD2ADAFB}">
      <dsp:nvSpPr>
        <dsp:cNvPr id="0" name=""/>
        <dsp:cNvSpPr/>
      </dsp:nvSpPr>
      <dsp:spPr>
        <a:xfrm>
          <a:off x="946404" y="2436876"/>
          <a:ext cx="6336792" cy="10698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r" defTabSz="711200" rtl="1">
            <a:lnSpc>
              <a:spcPct val="90000"/>
            </a:lnSpc>
            <a:spcBef>
              <a:spcPct val="0"/>
            </a:spcBef>
            <a:spcAft>
              <a:spcPct val="35000"/>
            </a:spcAft>
          </a:pPr>
          <a:r>
            <a:rPr lang="fa-IR" sz="1600" kern="1200" dirty="0" smtClean="0">
              <a:cs typeface="B Mitra" pitchFamily="2" charset="-78"/>
            </a:rPr>
            <a:t>طراحی قصه داستان</a:t>
          </a:r>
          <a:endParaRPr lang="en-US" sz="1600" kern="1200" dirty="0">
            <a:cs typeface="B Mitra" pitchFamily="2" charset="-78"/>
          </a:endParaRPr>
        </a:p>
        <a:p>
          <a:pPr marL="171450" lvl="1" indent="-171450" algn="r" defTabSz="711200" rtl="1">
            <a:lnSpc>
              <a:spcPct val="90000"/>
            </a:lnSpc>
            <a:spcBef>
              <a:spcPct val="0"/>
            </a:spcBef>
            <a:spcAft>
              <a:spcPct val="15000"/>
            </a:spcAft>
            <a:buChar char="••"/>
          </a:pPr>
          <a:r>
            <a:rPr lang="fa-IR" sz="1600" kern="1200" dirty="0" smtClean="0">
              <a:cs typeface="B Mitra" pitchFamily="2" charset="-78"/>
            </a:rPr>
            <a:t>یافتن خطی مشخص در جهان داستان بر اساس شخصیت مشخص و وقایع معین در طول زمانی محدود.</a:t>
          </a:r>
          <a:endParaRPr lang="en-US" sz="1600" kern="1200" dirty="0">
            <a:cs typeface="B Mitra" pitchFamily="2" charset="-78"/>
          </a:endParaRPr>
        </a:p>
      </dsp:txBody>
      <dsp:txXfrm>
        <a:off x="977739" y="2468211"/>
        <a:ext cx="5105518" cy="1007177"/>
      </dsp:txXfrm>
    </dsp:sp>
    <dsp:sp modelId="{806F8C73-08FD-4A92-9A3D-61E758911DA3}">
      <dsp:nvSpPr>
        <dsp:cNvPr id="0" name=""/>
        <dsp:cNvSpPr/>
      </dsp:nvSpPr>
      <dsp:spPr>
        <a:xfrm>
          <a:off x="1419605" y="3655314"/>
          <a:ext cx="6336792" cy="10698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1">
            <a:lnSpc>
              <a:spcPct val="90000"/>
            </a:lnSpc>
            <a:spcBef>
              <a:spcPct val="0"/>
            </a:spcBef>
            <a:spcAft>
              <a:spcPct val="35000"/>
            </a:spcAft>
          </a:pPr>
          <a:r>
            <a:rPr lang="fa-IR" sz="1600" kern="1200" dirty="0" smtClean="0">
              <a:cs typeface="B Mitra" pitchFamily="2" charset="-78"/>
            </a:rPr>
            <a:t>روایت</a:t>
          </a:r>
        </a:p>
        <a:p>
          <a:pPr lvl="0" algn="just" defTabSz="711200" rtl="1">
            <a:lnSpc>
              <a:spcPct val="90000"/>
            </a:lnSpc>
            <a:spcBef>
              <a:spcPct val="0"/>
            </a:spcBef>
            <a:spcAft>
              <a:spcPct val="35000"/>
            </a:spcAft>
          </a:pPr>
          <a:r>
            <a:rPr lang="fa-IR" sz="1600" kern="1200" dirty="0" smtClean="0">
              <a:cs typeface="B Mitra" pitchFamily="2" charset="-78"/>
            </a:rPr>
            <a:t>انتخاب عناصر و امور مشخص در جهان داستان (چیزهایی که باید در داستان روایت شوند)</a:t>
          </a:r>
          <a:endParaRPr lang="en-US" sz="1600" kern="1200" dirty="0">
            <a:cs typeface="B Mitra" pitchFamily="2" charset="-78"/>
          </a:endParaRPr>
        </a:p>
      </dsp:txBody>
      <dsp:txXfrm>
        <a:off x="1450940" y="3686649"/>
        <a:ext cx="5105518" cy="1007177"/>
      </dsp:txXfrm>
    </dsp:sp>
    <dsp:sp modelId="{17B3ED1A-D7ED-4ED4-993C-36D76BC3CB1C}">
      <dsp:nvSpPr>
        <dsp:cNvPr id="0" name=""/>
        <dsp:cNvSpPr/>
      </dsp:nvSpPr>
      <dsp:spPr>
        <a:xfrm>
          <a:off x="1892808" y="4873752"/>
          <a:ext cx="6336792" cy="106984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rtl="1">
            <a:lnSpc>
              <a:spcPct val="90000"/>
            </a:lnSpc>
            <a:spcBef>
              <a:spcPct val="0"/>
            </a:spcBef>
            <a:spcAft>
              <a:spcPct val="35000"/>
            </a:spcAft>
          </a:pPr>
          <a:r>
            <a:rPr lang="fa-IR" sz="1600" kern="1200" dirty="0" smtClean="0">
              <a:cs typeface="B Mitra" pitchFamily="2" charset="-78"/>
            </a:rPr>
            <a:t>ابزارهای روایی</a:t>
          </a:r>
        </a:p>
        <a:p>
          <a:pPr lvl="0" algn="just" defTabSz="711200" rtl="1">
            <a:lnSpc>
              <a:spcPct val="90000"/>
            </a:lnSpc>
            <a:spcBef>
              <a:spcPct val="0"/>
            </a:spcBef>
            <a:spcAft>
              <a:spcPct val="35000"/>
            </a:spcAft>
          </a:pPr>
          <a:r>
            <a:rPr lang="fa-IR" sz="1600" kern="1200" dirty="0" smtClean="0">
              <a:cs typeface="B Mitra" pitchFamily="2" charset="-78"/>
            </a:rPr>
            <a:t>انچه انتخاب شده است با کدامیک از ابزارها روایت شود؟ به چه میزان روایت شود؟ در چه ترکیبی روایت شود؟</a:t>
          </a:r>
          <a:endParaRPr lang="en-US" sz="1600" kern="1200" dirty="0">
            <a:cs typeface="B Mitra" pitchFamily="2" charset="-78"/>
          </a:endParaRPr>
        </a:p>
      </dsp:txBody>
      <dsp:txXfrm>
        <a:off x="1924143" y="4905087"/>
        <a:ext cx="5105518" cy="1007177"/>
      </dsp:txXfrm>
    </dsp:sp>
    <dsp:sp modelId="{FA0638E0-C251-4968-B93B-EE12602BD2CA}">
      <dsp:nvSpPr>
        <dsp:cNvPr id="0" name=""/>
        <dsp:cNvSpPr/>
      </dsp:nvSpPr>
      <dsp:spPr>
        <a:xfrm>
          <a:off x="5641390" y="781583"/>
          <a:ext cx="695401" cy="695401"/>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5797855" y="781583"/>
        <a:ext cx="382471" cy="523289"/>
      </dsp:txXfrm>
    </dsp:sp>
    <dsp:sp modelId="{F7B1F00E-0AEE-4DFE-A924-6B287F9EABCA}">
      <dsp:nvSpPr>
        <dsp:cNvPr id="0" name=""/>
        <dsp:cNvSpPr/>
      </dsp:nvSpPr>
      <dsp:spPr>
        <a:xfrm>
          <a:off x="6114592" y="2000021"/>
          <a:ext cx="695401" cy="695401"/>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6271057" y="2000021"/>
        <a:ext cx="382471" cy="523289"/>
      </dsp:txXfrm>
    </dsp:sp>
    <dsp:sp modelId="{54807952-6EFE-4F1A-8F13-4DA4E2E54543}">
      <dsp:nvSpPr>
        <dsp:cNvPr id="0" name=""/>
        <dsp:cNvSpPr/>
      </dsp:nvSpPr>
      <dsp:spPr>
        <a:xfrm>
          <a:off x="6587794" y="3200628"/>
          <a:ext cx="695401" cy="695401"/>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6744259" y="3200628"/>
        <a:ext cx="382471" cy="523289"/>
      </dsp:txXfrm>
    </dsp:sp>
    <dsp:sp modelId="{2186D34B-BD69-4E34-B684-622D5F803220}">
      <dsp:nvSpPr>
        <dsp:cNvPr id="0" name=""/>
        <dsp:cNvSpPr/>
      </dsp:nvSpPr>
      <dsp:spPr>
        <a:xfrm>
          <a:off x="7060996" y="4430953"/>
          <a:ext cx="695401" cy="695401"/>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7217461" y="4430953"/>
        <a:ext cx="382471" cy="5232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9E72A-AC6D-41C5-BA40-9B7426B1FFAC}">
      <dsp:nvSpPr>
        <dsp:cNvPr id="0" name=""/>
        <dsp:cNvSpPr/>
      </dsp:nvSpPr>
      <dsp:spPr>
        <a:xfrm>
          <a:off x="4020770" y="1075766"/>
          <a:ext cx="2068651" cy="492245"/>
        </a:xfrm>
        <a:custGeom>
          <a:avLst/>
          <a:gdLst/>
          <a:ahLst/>
          <a:cxnLst/>
          <a:rect l="0" t="0" r="0" b="0"/>
          <a:pathLst>
            <a:path>
              <a:moveTo>
                <a:pt x="0" y="0"/>
              </a:moveTo>
              <a:lnTo>
                <a:pt x="0" y="239971"/>
              </a:lnTo>
              <a:lnTo>
                <a:pt x="2765384" y="239971"/>
              </a:lnTo>
              <a:lnTo>
                <a:pt x="2765384" y="479942"/>
              </a:lnTo>
            </a:path>
          </a:pathLst>
        </a:custGeom>
        <a:noFill/>
        <a:ln w="25400" cap="flat" cmpd="sng" algn="ctr">
          <a:solidFill>
            <a:srgbClr val="4F81BD">
              <a:shade val="6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B490FAEB-76DB-4E87-8B57-AD46E11E9E81}">
      <dsp:nvSpPr>
        <dsp:cNvPr id="0" name=""/>
        <dsp:cNvSpPr/>
      </dsp:nvSpPr>
      <dsp:spPr>
        <a:xfrm>
          <a:off x="3975050" y="2642769"/>
          <a:ext cx="91440" cy="492245"/>
        </a:xfrm>
        <a:custGeom>
          <a:avLst/>
          <a:gdLst/>
          <a:ahLst/>
          <a:cxnLst/>
          <a:rect l="0" t="0" r="0" b="0"/>
          <a:pathLst>
            <a:path>
              <a:moveTo>
                <a:pt x="0" y="0"/>
              </a:moveTo>
              <a:lnTo>
                <a:pt x="0" y="1051303"/>
              </a:lnTo>
              <a:lnTo>
                <a:pt x="342816" y="1051303"/>
              </a:lnTo>
            </a:path>
          </a:pathLst>
        </a:custGeom>
        <a:noFill/>
        <a:ln w="25400" cap="flat" cmpd="sng" algn="ctr">
          <a:solidFill>
            <a:srgbClr val="4F81BD">
              <a:shade val="8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77FBFB7E-818E-4DE7-949C-5586CEBA9E3C}">
      <dsp:nvSpPr>
        <dsp:cNvPr id="0" name=""/>
        <dsp:cNvSpPr/>
      </dsp:nvSpPr>
      <dsp:spPr>
        <a:xfrm>
          <a:off x="3975050" y="1075766"/>
          <a:ext cx="91440" cy="492245"/>
        </a:xfrm>
        <a:custGeom>
          <a:avLst/>
          <a:gdLst/>
          <a:ahLst/>
          <a:cxnLst/>
          <a:rect l="0" t="0" r="0" b="0"/>
          <a:pathLst>
            <a:path>
              <a:moveTo>
                <a:pt x="45720" y="0"/>
              </a:moveTo>
              <a:lnTo>
                <a:pt x="45720" y="479942"/>
              </a:lnTo>
            </a:path>
          </a:pathLst>
        </a:custGeom>
        <a:noFill/>
        <a:ln w="25400" cap="flat" cmpd="sng" algn="ctr">
          <a:solidFill>
            <a:srgbClr val="4F81BD">
              <a:shade val="6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57BC0CE4-4DBB-451C-8D17-6E709407A17C}">
      <dsp:nvSpPr>
        <dsp:cNvPr id="0" name=""/>
        <dsp:cNvSpPr/>
      </dsp:nvSpPr>
      <dsp:spPr>
        <a:xfrm>
          <a:off x="1906398" y="2642769"/>
          <a:ext cx="91440" cy="492245"/>
        </a:xfrm>
        <a:custGeom>
          <a:avLst/>
          <a:gdLst/>
          <a:ahLst/>
          <a:cxnLst/>
          <a:rect l="0" t="0" r="0" b="0"/>
          <a:pathLst>
            <a:path>
              <a:moveTo>
                <a:pt x="0" y="0"/>
              </a:moveTo>
              <a:lnTo>
                <a:pt x="0" y="1051303"/>
              </a:lnTo>
              <a:lnTo>
                <a:pt x="342816" y="1051303"/>
              </a:lnTo>
            </a:path>
          </a:pathLst>
        </a:custGeom>
        <a:noFill/>
        <a:ln w="25400" cap="flat" cmpd="sng" algn="ctr">
          <a:solidFill>
            <a:srgbClr val="4F81BD">
              <a:shade val="8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0C3ED962-E765-48B8-ABA9-9D6E524B8E73}">
      <dsp:nvSpPr>
        <dsp:cNvPr id="0" name=""/>
        <dsp:cNvSpPr/>
      </dsp:nvSpPr>
      <dsp:spPr>
        <a:xfrm>
          <a:off x="1952118" y="1075766"/>
          <a:ext cx="2068651" cy="492245"/>
        </a:xfrm>
        <a:custGeom>
          <a:avLst/>
          <a:gdLst/>
          <a:ahLst/>
          <a:cxnLst/>
          <a:rect l="0" t="0" r="0" b="0"/>
          <a:pathLst>
            <a:path>
              <a:moveTo>
                <a:pt x="2765384" y="0"/>
              </a:moveTo>
              <a:lnTo>
                <a:pt x="2765384" y="239971"/>
              </a:lnTo>
              <a:lnTo>
                <a:pt x="0" y="239971"/>
              </a:lnTo>
              <a:lnTo>
                <a:pt x="0" y="479942"/>
              </a:lnTo>
            </a:path>
          </a:pathLst>
        </a:custGeom>
        <a:noFill/>
        <a:ln w="25400" cap="flat" cmpd="sng" algn="ctr">
          <a:solidFill>
            <a:srgbClr val="4F81BD">
              <a:shade val="6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89A2E5FF-5896-42DD-8BC2-9316583FA458}">
      <dsp:nvSpPr>
        <dsp:cNvPr id="0" name=""/>
        <dsp:cNvSpPr/>
      </dsp:nvSpPr>
      <dsp:spPr>
        <a:xfrm>
          <a:off x="3174503" y="1007"/>
          <a:ext cx="1692532" cy="1074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EFACA5-CAD9-44FC-A7C9-CCBBD5F87977}">
      <dsp:nvSpPr>
        <dsp:cNvPr id="0" name=""/>
        <dsp:cNvSpPr/>
      </dsp:nvSpPr>
      <dsp:spPr>
        <a:xfrm>
          <a:off x="3362563" y="179663"/>
          <a:ext cx="1692532" cy="107475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kern="1200">
              <a:solidFill>
                <a:sysClr val="window" lastClr="FFFFFF"/>
              </a:solidFill>
              <a:latin typeface="Calibri"/>
              <a:ea typeface="+mn-ea"/>
              <a:cs typeface="B Mitra" pitchFamily="2" charset="-78"/>
            </a:rPr>
            <a:t>ابزارهای روایی</a:t>
          </a:r>
          <a:endParaRPr lang="en-US" sz="2000" kern="1200">
            <a:solidFill>
              <a:sysClr val="window" lastClr="FFFFFF"/>
            </a:solidFill>
            <a:latin typeface="Calibri"/>
            <a:ea typeface="+mn-ea"/>
            <a:cs typeface="B Mitra" pitchFamily="2" charset="-78"/>
          </a:endParaRPr>
        </a:p>
      </dsp:txBody>
      <dsp:txXfrm>
        <a:off x="3362563" y="179663"/>
        <a:ext cx="1692532" cy="1074758"/>
      </dsp:txXfrm>
    </dsp:sp>
    <dsp:sp modelId="{1337FA4E-5E0B-4455-9D8C-9F0B5FE6B7D1}">
      <dsp:nvSpPr>
        <dsp:cNvPr id="0" name=""/>
        <dsp:cNvSpPr/>
      </dsp:nvSpPr>
      <dsp:spPr>
        <a:xfrm>
          <a:off x="1105852" y="1568011"/>
          <a:ext cx="1692532" cy="1074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A70A50-9264-4B4A-9F54-85CA79B43EB6}">
      <dsp:nvSpPr>
        <dsp:cNvPr id="0" name=""/>
        <dsp:cNvSpPr/>
      </dsp:nvSpPr>
      <dsp:spPr>
        <a:xfrm>
          <a:off x="1293911" y="1746667"/>
          <a:ext cx="1692532" cy="107475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b="1" kern="1200">
              <a:solidFill>
                <a:sysClr val="window" lastClr="FFFFFF"/>
              </a:solidFill>
              <a:latin typeface="Calibri"/>
              <a:ea typeface="+mn-ea"/>
              <a:cs typeface="B Mitra" pitchFamily="2" charset="-78"/>
            </a:rPr>
            <a:t>صحنه</a:t>
          </a:r>
          <a:endParaRPr lang="en-US" sz="2000" b="1" kern="1200">
            <a:solidFill>
              <a:sysClr val="window" lastClr="FFFFFF"/>
            </a:solidFill>
            <a:latin typeface="Calibri"/>
            <a:ea typeface="+mn-ea"/>
            <a:cs typeface="B Mitra" pitchFamily="2" charset="-78"/>
          </a:endParaRPr>
        </a:p>
      </dsp:txBody>
      <dsp:txXfrm>
        <a:off x="1293911" y="1746667"/>
        <a:ext cx="1692532" cy="1074758"/>
      </dsp:txXfrm>
    </dsp:sp>
    <dsp:sp modelId="{2796A400-54E0-4207-8B42-97EA55FC39C7}">
      <dsp:nvSpPr>
        <dsp:cNvPr id="0" name=""/>
        <dsp:cNvSpPr/>
      </dsp:nvSpPr>
      <dsp:spPr>
        <a:xfrm>
          <a:off x="1105852" y="3135014"/>
          <a:ext cx="1692532" cy="1074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F2E69F-1BD9-4AD6-B1A3-63DCF06D54E1}">
      <dsp:nvSpPr>
        <dsp:cNvPr id="0" name=""/>
        <dsp:cNvSpPr/>
      </dsp:nvSpPr>
      <dsp:spPr>
        <a:xfrm>
          <a:off x="1293911" y="3313670"/>
          <a:ext cx="1692532" cy="107475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kern="1200">
              <a:solidFill>
                <a:sysClr val="window" lastClr="FFFFFF"/>
              </a:solidFill>
              <a:latin typeface="Calibri"/>
              <a:ea typeface="+mn-ea"/>
              <a:cs typeface="B Mitra" pitchFamily="2" charset="-78"/>
            </a:rPr>
            <a:t>توصیف ملحق به صحنه</a:t>
          </a:r>
          <a:endParaRPr lang="en-US" sz="2000" kern="1200">
            <a:solidFill>
              <a:sysClr val="window" lastClr="FFFFFF"/>
            </a:solidFill>
            <a:latin typeface="Calibri"/>
            <a:ea typeface="+mn-ea"/>
            <a:cs typeface="B Mitra" pitchFamily="2" charset="-78"/>
          </a:endParaRPr>
        </a:p>
      </dsp:txBody>
      <dsp:txXfrm>
        <a:off x="1293911" y="3313670"/>
        <a:ext cx="1692532" cy="1074758"/>
      </dsp:txXfrm>
    </dsp:sp>
    <dsp:sp modelId="{F40DF466-45B9-4722-91D3-07F0162F3A54}">
      <dsp:nvSpPr>
        <dsp:cNvPr id="0" name=""/>
        <dsp:cNvSpPr/>
      </dsp:nvSpPr>
      <dsp:spPr>
        <a:xfrm>
          <a:off x="3174503" y="1568011"/>
          <a:ext cx="1692532" cy="1074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31AC2D-82CE-48AF-B442-5C6CF25E3FC1}">
      <dsp:nvSpPr>
        <dsp:cNvPr id="0" name=""/>
        <dsp:cNvSpPr/>
      </dsp:nvSpPr>
      <dsp:spPr>
        <a:xfrm>
          <a:off x="3362563" y="1746667"/>
          <a:ext cx="1692532" cy="107475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b="1" kern="1200" dirty="0">
              <a:solidFill>
                <a:sysClr val="window" lastClr="FFFFFF"/>
              </a:solidFill>
              <a:latin typeface="Calibri"/>
              <a:ea typeface="+mn-ea"/>
              <a:cs typeface="B Mitra" pitchFamily="2" charset="-78"/>
            </a:rPr>
            <a:t>تلخیص</a:t>
          </a:r>
          <a:endParaRPr lang="en-US" sz="2000" b="1" kern="1200" dirty="0">
            <a:solidFill>
              <a:sysClr val="window" lastClr="FFFFFF"/>
            </a:solidFill>
            <a:latin typeface="Calibri"/>
            <a:ea typeface="+mn-ea"/>
            <a:cs typeface="B Mitra" pitchFamily="2" charset="-78"/>
          </a:endParaRPr>
        </a:p>
      </dsp:txBody>
      <dsp:txXfrm>
        <a:off x="3362563" y="1746667"/>
        <a:ext cx="1692532" cy="1074758"/>
      </dsp:txXfrm>
    </dsp:sp>
    <dsp:sp modelId="{0BBCE08D-A0D0-4AAC-A2D5-9DC9F41E9948}">
      <dsp:nvSpPr>
        <dsp:cNvPr id="0" name=""/>
        <dsp:cNvSpPr/>
      </dsp:nvSpPr>
      <dsp:spPr>
        <a:xfrm>
          <a:off x="3174503" y="3135014"/>
          <a:ext cx="1692532" cy="1074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BEC192-7C41-43F8-8392-5500978E9157}">
      <dsp:nvSpPr>
        <dsp:cNvPr id="0" name=""/>
        <dsp:cNvSpPr/>
      </dsp:nvSpPr>
      <dsp:spPr>
        <a:xfrm>
          <a:off x="3362563" y="3313670"/>
          <a:ext cx="1692532" cy="107475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kern="1200">
              <a:solidFill>
                <a:sysClr val="window" lastClr="FFFFFF"/>
              </a:solidFill>
              <a:latin typeface="Calibri"/>
              <a:ea typeface="+mn-ea"/>
              <a:cs typeface="B Mitra" pitchFamily="2" charset="-78"/>
            </a:rPr>
            <a:t>توصیف ملحق به تلخیص</a:t>
          </a:r>
          <a:endParaRPr lang="en-US" sz="2000" kern="1200">
            <a:solidFill>
              <a:sysClr val="window" lastClr="FFFFFF"/>
            </a:solidFill>
            <a:latin typeface="Calibri"/>
            <a:ea typeface="+mn-ea"/>
            <a:cs typeface="B Mitra" pitchFamily="2" charset="-78"/>
          </a:endParaRPr>
        </a:p>
      </dsp:txBody>
      <dsp:txXfrm>
        <a:off x="3362563" y="3313670"/>
        <a:ext cx="1692532" cy="1074758"/>
      </dsp:txXfrm>
    </dsp:sp>
    <dsp:sp modelId="{BBBF7F2E-6682-4432-AD2B-837A5E517FEB}">
      <dsp:nvSpPr>
        <dsp:cNvPr id="0" name=""/>
        <dsp:cNvSpPr/>
      </dsp:nvSpPr>
      <dsp:spPr>
        <a:xfrm>
          <a:off x="5243155" y="1568011"/>
          <a:ext cx="1692532" cy="1074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CB15CE-C7F6-4514-8FF2-E481C1A80D12}">
      <dsp:nvSpPr>
        <dsp:cNvPr id="0" name=""/>
        <dsp:cNvSpPr/>
      </dsp:nvSpPr>
      <dsp:spPr>
        <a:xfrm>
          <a:off x="5431214" y="1746667"/>
          <a:ext cx="1692532" cy="107475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fa-IR" sz="2000" kern="1200" dirty="0">
              <a:solidFill>
                <a:sysClr val="window" lastClr="FFFFFF"/>
              </a:solidFill>
              <a:latin typeface="Calibri"/>
              <a:ea typeface="+mn-ea"/>
              <a:cs typeface="B Mitra" pitchFamily="2" charset="-78"/>
            </a:rPr>
            <a:t>نیم صحنه</a:t>
          </a:r>
          <a:endParaRPr lang="en-US" sz="2000" kern="1200" dirty="0">
            <a:solidFill>
              <a:sysClr val="window" lastClr="FFFFFF"/>
            </a:solidFill>
            <a:latin typeface="Calibri"/>
            <a:ea typeface="+mn-ea"/>
            <a:cs typeface="B Mitra" pitchFamily="2" charset="-78"/>
          </a:endParaRPr>
        </a:p>
      </dsp:txBody>
      <dsp:txXfrm>
        <a:off x="5431214" y="1746667"/>
        <a:ext cx="1692532" cy="1074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5CDF1543-C86C-4B8B-BBBB-0EFF380B5980}" type="datetimeFigureOut">
              <a:rPr lang="fa-IR" smtClean="0"/>
              <a:t>13/10/1441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D2E357E-FCE7-4A8B-9166-17FB064A47B0}" type="slidenum">
              <a:rPr lang="fa-IR" smtClean="0"/>
              <a:t>‹#›</a:t>
            </a:fld>
            <a:endParaRPr lang="fa-IR"/>
          </a:p>
        </p:txBody>
      </p:sp>
    </p:spTree>
    <p:extLst>
      <p:ext uri="{BB962C8B-B14F-4D97-AF65-F5344CB8AC3E}">
        <p14:creationId xmlns:p14="http://schemas.microsoft.com/office/powerpoint/2010/main" val="23786235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3D2E357E-FCE7-4A8B-9166-17FB064A47B0}" type="slidenum">
              <a:rPr lang="fa-IR" smtClean="0"/>
              <a:t>2</a:t>
            </a:fld>
            <a:endParaRPr lang="fa-IR"/>
          </a:p>
        </p:txBody>
      </p:sp>
    </p:spTree>
    <p:extLst>
      <p:ext uri="{BB962C8B-B14F-4D97-AF65-F5344CB8AC3E}">
        <p14:creationId xmlns:p14="http://schemas.microsoft.com/office/powerpoint/2010/main" val="962950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6/4/2020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6/4/2020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6/4/2020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6/4/2020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039446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fa-IR" dirty="0" smtClean="0">
                <a:cs typeface="B Mitra" pitchFamily="2" charset="-78"/>
              </a:rPr>
              <a:t>پرداخت</a:t>
            </a:r>
            <a:endParaRPr lang="en-US" dirty="0">
              <a:cs typeface="B Mitra" pitchFamily="2" charset="-78"/>
            </a:endParaRPr>
          </a:p>
        </p:txBody>
      </p:sp>
      <p:sp>
        <p:nvSpPr>
          <p:cNvPr id="3" name="Subtitle 2"/>
          <p:cNvSpPr>
            <a:spLocks noGrp="1"/>
          </p:cNvSpPr>
          <p:nvPr>
            <p:ph type="subTitle" idx="1"/>
          </p:nvPr>
        </p:nvSpPr>
        <p:spPr/>
        <p:txBody>
          <a:bodyPr/>
          <a:lstStyle/>
          <a:p>
            <a:pPr algn="ctr" rtl="1"/>
            <a:r>
              <a:rPr lang="fa-IR" dirty="0" smtClean="0">
                <a:cs typeface="B Mitra" pitchFamily="2" charset="-78"/>
              </a:rPr>
              <a:t>تعریف- ابزارها- روشها</a:t>
            </a:r>
            <a:endParaRPr lang="en-US" dirty="0">
              <a:cs typeface="B Mitra" pitchFamily="2" charset="-78"/>
            </a:endParaRPr>
          </a:p>
        </p:txBody>
      </p:sp>
    </p:spTree>
    <p:extLst>
      <p:ext uri="{BB962C8B-B14F-4D97-AF65-F5344CB8AC3E}">
        <p14:creationId xmlns:p14="http://schemas.microsoft.com/office/powerpoint/2010/main" val="2260812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rtl="1"/>
            <a:r>
              <a:rPr lang="fa-IR" dirty="0" smtClean="0"/>
              <a:t>جایگاه پرداخت در مراحل داستان نویسی</a:t>
            </a:r>
            <a:endParaRPr lang="en-US" dirty="0"/>
          </a:p>
        </p:txBody>
      </p:sp>
      <p:sp>
        <p:nvSpPr>
          <p:cNvPr id="2" name="Content Placeholder 1"/>
          <p:cNvSpPr>
            <a:spLocks noGrp="1"/>
          </p:cNvSpPr>
          <p:nvPr>
            <p:ph idx="1"/>
          </p:nvPr>
        </p:nvSpPr>
        <p:spPr/>
        <p:txBody>
          <a:bodyPr>
            <a:normAutofit/>
          </a:bodyPr>
          <a:lstStyle/>
          <a:p>
            <a:pPr algn="just" rtl="1"/>
            <a:r>
              <a:rPr lang="fa-IR" dirty="0" smtClean="0">
                <a:solidFill>
                  <a:srgbClr val="0070C0"/>
                </a:solidFill>
                <a:cs typeface="B Mitra" pitchFamily="2" charset="-78"/>
              </a:rPr>
              <a:t>قصه </a:t>
            </a:r>
            <a:r>
              <a:rPr lang="fa-IR" dirty="0">
                <a:solidFill>
                  <a:srgbClr val="0070C0"/>
                </a:solidFill>
                <a:cs typeface="B Mitra" pitchFamily="2" charset="-78"/>
              </a:rPr>
              <a:t>داستان</a:t>
            </a:r>
            <a:r>
              <a:rPr lang="fa-IR" dirty="0">
                <a:cs typeface="B Mitra" pitchFamily="2" charset="-78"/>
              </a:rPr>
              <a:t>: بعدا چه خواهد شد؟ نتیجه این سئوال ایجاد انتظار و کشش داستانی است.</a:t>
            </a:r>
          </a:p>
          <a:p>
            <a:pPr algn="just" rtl="1"/>
            <a:r>
              <a:rPr lang="fa-IR" dirty="0" smtClean="0">
                <a:solidFill>
                  <a:srgbClr val="0070C0"/>
                </a:solidFill>
                <a:cs typeface="B Mitra" pitchFamily="2" charset="-78"/>
              </a:rPr>
              <a:t>پیرنگ</a:t>
            </a:r>
            <a:r>
              <a:rPr lang="fa-IR" dirty="0">
                <a:cs typeface="B Mitra" pitchFamily="2" charset="-78"/>
              </a:rPr>
              <a:t>: چرا چنین شد؟ نتیجه این سئوال فهم و در ک داستان و قوانین و قواعد حاکم بر اجزای انها و روابط میان شان است.</a:t>
            </a:r>
          </a:p>
          <a:p>
            <a:pPr algn="just" rtl="1"/>
            <a:r>
              <a:rPr lang="fa-IR" dirty="0" smtClean="0">
                <a:solidFill>
                  <a:srgbClr val="0070C0"/>
                </a:solidFill>
                <a:cs typeface="B Mitra" pitchFamily="2" charset="-78"/>
              </a:rPr>
              <a:t>شخصیت</a:t>
            </a:r>
            <a:r>
              <a:rPr lang="fa-IR" dirty="0">
                <a:cs typeface="B Mitra" pitchFamily="2" charset="-78"/>
              </a:rPr>
              <a:t>: برای چه کسی رخ می دهد؟ نتیجه این سئوال یافتن شخصیت اصلی به عنوان کنشگر داستانی است.</a:t>
            </a:r>
          </a:p>
          <a:p>
            <a:pPr algn="just" rtl="1"/>
            <a:r>
              <a:rPr lang="fa-IR" dirty="0" smtClean="0">
                <a:solidFill>
                  <a:srgbClr val="0070C0"/>
                </a:solidFill>
                <a:cs typeface="B Mitra" pitchFamily="2" charset="-78"/>
              </a:rPr>
              <a:t>زاویه </a:t>
            </a:r>
            <a:r>
              <a:rPr lang="fa-IR" dirty="0">
                <a:solidFill>
                  <a:srgbClr val="0070C0"/>
                </a:solidFill>
                <a:cs typeface="B Mitra" pitchFamily="2" charset="-78"/>
              </a:rPr>
              <a:t>دید</a:t>
            </a:r>
            <a:r>
              <a:rPr lang="fa-IR" dirty="0">
                <a:cs typeface="B Mitra" pitchFamily="2" charset="-78"/>
              </a:rPr>
              <a:t>: از نگاه چه کسی روایت می شود؟ نتیجه این سئوال تشخصی نوع زاویه یا زاویه دیدهای بکار رفته در داستان است.</a:t>
            </a:r>
          </a:p>
          <a:p>
            <a:pPr algn="just" rtl="1"/>
            <a:r>
              <a:rPr lang="fa-IR" dirty="0" smtClean="0">
                <a:solidFill>
                  <a:srgbClr val="0070C0"/>
                </a:solidFill>
                <a:cs typeface="B Mitra" pitchFamily="2" charset="-78"/>
              </a:rPr>
              <a:t>پرداخت</a:t>
            </a:r>
            <a:r>
              <a:rPr lang="fa-IR" dirty="0">
                <a:cs typeface="B Mitra" pitchFamily="2" charset="-78"/>
              </a:rPr>
              <a:t>: رخدادها چگونه روایت می شود؟ نتیجه ان است که یا رخدادها به نحو نمایشی و یا به نحو  گفتن روایت می شود و ابزارهای سه گانه در این مقطع به پرسش مزبور پاسخ می دهند</a:t>
            </a:r>
            <a:r>
              <a:rPr lang="fa-IR" dirty="0" smtClean="0">
                <a:cs typeface="B Mitra" pitchFamily="2" charset="-78"/>
              </a:rPr>
              <a:t>.</a:t>
            </a:r>
            <a:endParaRPr lang="fa-IR" dirty="0">
              <a:cs typeface="B Mitra" pitchFamily="2" charset="-78"/>
            </a:endParaRPr>
          </a:p>
        </p:txBody>
      </p:sp>
    </p:spTree>
    <p:extLst>
      <p:ext uri="{BB962C8B-B14F-4D97-AF65-F5344CB8AC3E}">
        <p14:creationId xmlns:p14="http://schemas.microsoft.com/office/powerpoint/2010/main" val="2085959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ابزارهای پرداخت چه می کنند؟</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21658168"/>
              </p:ext>
            </p:extLst>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4551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51064630"/>
              </p:ext>
            </p:extLst>
          </p:nvPr>
        </p:nvGraphicFramePr>
        <p:xfrm>
          <a:off x="457200" y="381001"/>
          <a:ext cx="82296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234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ابزارهای پرداخت</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09580708"/>
              </p:ext>
            </p:extLst>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4002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008888"/>
          </a:xfrm>
        </p:spPr>
        <p:txBody>
          <a:bodyPr>
            <a:noAutofit/>
          </a:bodyPr>
          <a:lstStyle/>
          <a:p>
            <a:pPr algn="ctr" rtl="1"/>
            <a:r>
              <a:rPr lang="fa-IR" sz="3600" dirty="0" smtClean="0"/>
              <a:t>ابزارهای سه گانه روایت</a:t>
            </a:r>
            <a:br>
              <a:rPr lang="fa-IR" sz="3600" dirty="0" smtClean="0"/>
            </a:br>
            <a:r>
              <a:rPr lang="fa-IR" sz="3600" dirty="0" smtClean="0"/>
              <a:t>تلخیص، توصیف، صحنه</a:t>
            </a:r>
            <a:endParaRPr lang="en-US" sz="3600" dirty="0"/>
          </a:p>
        </p:txBody>
      </p:sp>
      <p:sp>
        <p:nvSpPr>
          <p:cNvPr id="3" name="Content Placeholder 2"/>
          <p:cNvSpPr>
            <a:spLocks noGrp="1"/>
          </p:cNvSpPr>
          <p:nvPr>
            <p:ph idx="1"/>
          </p:nvPr>
        </p:nvSpPr>
        <p:spPr/>
        <p:txBody>
          <a:bodyPr/>
          <a:lstStyle/>
          <a:p>
            <a:pPr marL="0" indent="0" algn="r" rtl="1">
              <a:buNone/>
            </a:pPr>
            <a:r>
              <a:rPr lang="fa-IR" dirty="0" smtClean="0">
                <a:cs typeface="B Mitra" pitchFamily="2" charset="-78"/>
              </a:rPr>
              <a:t>ابزارهای پرداخت در زمان تقویمی به نفع زمان روایی تصرف می کنند. یعنی ان را توسعه داده، فشرده ساخته یا همان گونه که بوده بکار می گیرند.</a:t>
            </a:r>
          </a:p>
          <a:p>
            <a:pPr marL="0" indent="0" algn="r" rtl="1">
              <a:buNone/>
            </a:pPr>
            <a:r>
              <a:rPr lang="fa-IR" dirty="0" smtClean="0">
                <a:solidFill>
                  <a:srgbClr val="0070C0"/>
                </a:solidFill>
                <a:cs typeface="B Mitra" pitchFamily="2" charset="-78"/>
              </a:rPr>
              <a:t>زمان تقویمی</a:t>
            </a:r>
            <a:r>
              <a:rPr lang="fa-IR" dirty="0" smtClean="0">
                <a:cs typeface="B Mitra" pitchFamily="2" charset="-78"/>
              </a:rPr>
              <a:t>: ترتیب وقوع رخدادها انگونه که در جهان داستان اتفاق می افتند.</a:t>
            </a:r>
          </a:p>
          <a:p>
            <a:pPr marL="0" indent="0" algn="r" rtl="1">
              <a:buNone/>
            </a:pPr>
            <a:r>
              <a:rPr lang="fa-IR" dirty="0" smtClean="0">
                <a:solidFill>
                  <a:srgbClr val="0070C0"/>
                </a:solidFill>
                <a:cs typeface="B Mitra" pitchFamily="2" charset="-78"/>
              </a:rPr>
              <a:t>زمان روایی</a:t>
            </a:r>
            <a:r>
              <a:rPr lang="fa-IR" dirty="0" smtClean="0">
                <a:cs typeface="B Mitra" pitchFamily="2" charset="-78"/>
              </a:rPr>
              <a:t>: ترتیب وقوع رخدادها انگونه که در روایت داستان می ایند.</a:t>
            </a:r>
          </a:p>
          <a:p>
            <a:pPr marL="0" indent="0" algn="r" rtl="1">
              <a:buNone/>
            </a:pPr>
            <a:endParaRPr lang="fa-IR" dirty="0" smtClean="0">
              <a:cs typeface="B Mitra" pitchFamily="2" charset="-78"/>
            </a:endParaRPr>
          </a:p>
          <a:p>
            <a:pPr marL="0" indent="0" algn="r" rtl="1">
              <a:buNone/>
            </a:pPr>
            <a:r>
              <a:rPr lang="fa-IR" dirty="0" smtClean="0">
                <a:cs typeface="B Mitra" pitchFamily="2" charset="-78"/>
              </a:rPr>
              <a:t>در زمان تقویمی، وقوع یا رخداد هر عملی زمانی را به خود اختصاص می دهد. اما در زمان روایی ممکن است روایت ان عمل در زمانی کوتاهتر از وقوع ان صورت گیرد یا روایت از عمل در زمانی طولانی تر از ان واقعه انجام پذیرد یا روایت از عمل مطابق زمان وقوعی عمل باشد.</a:t>
            </a:r>
            <a:endParaRPr lang="en-US" dirty="0">
              <a:cs typeface="B Mitra" pitchFamily="2" charset="-78"/>
            </a:endParaRPr>
          </a:p>
        </p:txBody>
      </p:sp>
    </p:spTree>
    <p:extLst>
      <p:ext uri="{BB962C8B-B14F-4D97-AF65-F5344CB8AC3E}">
        <p14:creationId xmlns:p14="http://schemas.microsoft.com/office/powerpoint/2010/main" val="3231553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زمان سنج های واقعی و داستانی</a:t>
            </a:r>
            <a:endParaRPr lang="en-US" dirty="0"/>
          </a:p>
        </p:txBody>
      </p:sp>
      <p:sp>
        <p:nvSpPr>
          <p:cNvPr id="3" name="Content Placeholder 2"/>
          <p:cNvSpPr>
            <a:spLocks noGrp="1"/>
          </p:cNvSpPr>
          <p:nvPr>
            <p:ph idx="1"/>
          </p:nvPr>
        </p:nvSpPr>
        <p:spPr/>
        <p:txBody>
          <a:bodyPr>
            <a:noAutofit/>
          </a:bodyPr>
          <a:lstStyle/>
          <a:p>
            <a:pPr algn="r" rtl="1"/>
            <a:r>
              <a:rPr lang="fa-IR" sz="2800" dirty="0" smtClean="0">
                <a:cs typeface="B Mitra" pitchFamily="2" charset="-78"/>
              </a:rPr>
              <a:t>دو نوع زمان سنج را تصور کنیم. نخست زمان سنجی که در کنار اشخاص داستان قرار دارد و زمان سپری شده برای انها را می سنجد. دیگر زمان سنجی که در کنار راوی قرار دارد و زمانی که او به روایت هر واقعه ای اختصاص می دهد را می سنجد.سه صورت قابل تصور است.</a:t>
            </a:r>
          </a:p>
          <a:p>
            <a:pPr algn="r" rtl="1"/>
            <a:r>
              <a:rPr lang="fa-IR" sz="2800" dirty="0" smtClean="0">
                <a:cs typeface="B Mitra" pitchFamily="2" charset="-78"/>
              </a:rPr>
              <a:t>عقربه زمان سنج داستانی تند تر از زمان سنج واقعی حرکت کند: </a:t>
            </a:r>
            <a:r>
              <a:rPr lang="fa-IR" sz="2800" dirty="0" smtClean="0">
                <a:solidFill>
                  <a:srgbClr val="0070C0"/>
                </a:solidFill>
                <a:cs typeface="B Mitra" pitchFamily="2" charset="-78"/>
              </a:rPr>
              <a:t>تلخیص</a:t>
            </a:r>
          </a:p>
          <a:p>
            <a:pPr algn="r" rtl="1"/>
            <a:r>
              <a:rPr lang="fa-IR" sz="2800" dirty="0" smtClean="0">
                <a:cs typeface="B Mitra" pitchFamily="2" charset="-78"/>
              </a:rPr>
              <a:t>عقربه زمان سنج داستانی کند تر از زمان سنج واقعی حرکت کند: </a:t>
            </a:r>
            <a:r>
              <a:rPr lang="fa-IR" sz="2800" dirty="0" smtClean="0">
                <a:solidFill>
                  <a:srgbClr val="0070C0"/>
                </a:solidFill>
                <a:cs typeface="B Mitra" pitchFamily="2" charset="-78"/>
              </a:rPr>
              <a:t>توصیف</a:t>
            </a:r>
          </a:p>
          <a:p>
            <a:pPr algn="r" rtl="1"/>
            <a:r>
              <a:rPr lang="fa-IR" sz="2800" dirty="0" smtClean="0">
                <a:cs typeface="B Mitra" pitchFamily="2" charset="-78"/>
              </a:rPr>
              <a:t>عقربه زمان سنج داستانی همپای زمان سنج واقعی حرکت کند: </a:t>
            </a:r>
            <a:r>
              <a:rPr lang="fa-IR" sz="2800" dirty="0" smtClean="0">
                <a:solidFill>
                  <a:srgbClr val="0070C0"/>
                </a:solidFill>
                <a:cs typeface="B Mitra" pitchFamily="2" charset="-78"/>
              </a:rPr>
              <a:t>صحنه</a:t>
            </a:r>
          </a:p>
        </p:txBody>
      </p:sp>
    </p:spTree>
    <p:extLst>
      <p:ext uri="{BB962C8B-B14F-4D97-AF65-F5344CB8AC3E}">
        <p14:creationId xmlns:p14="http://schemas.microsoft.com/office/powerpoint/2010/main" val="2116276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تداوم روایت</a:t>
            </a:r>
            <a:endParaRPr lang="en-GB" dirty="0"/>
          </a:p>
        </p:txBody>
      </p:sp>
      <p:sp>
        <p:nvSpPr>
          <p:cNvPr id="3" name="Content Placeholder 2"/>
          <p:cNvSpPr>
            <a:spLocks noGrp="1"/>
          </p:cNvSpPr>
          <p:nvPr>
            <p:ph idx="1"/>
          </p:nvPr>
        </p:nvSpPr>
        <p:spPr/>
        <p:txBody>
          <a:bodyPr>
            <a:normAutofit lnSpcReduction="10000"/>
          </a:bodyPr>
          <a:lstStyle/>
          <a:p>
            <a:pPr algn="just" rtl="1"/>
            <a:r>
              <a:rPr lang="fa-IR" dirty="0" smtClean="0">
                <a:cs typeface="B Mitra" panose="00000400000000000000" pitchFamily="2" charset="-78"/>
              </a:rPr>
              <a:t>تداوم </a:t>
            </a:r>
            <a:r>
              <a:rPr lang="en-US" dirty="0" smtClean="0">
                <a:cs typeface="B Mitra" panose="00000400000000000000" pitchFamily="2" charset="-78"/>
              </a:rPr>
              <a:t>duration</a:t>
            </a:r>
            <a:r>
              <a:rPr lang="fa-IR" dirty="0">
                <a:cs typeface="B Mitra" panose="00000400000000000000" pitchFamily="2" charset="-78"/>
              </a:rPr>
              <a:t> </a:t>
            </a:r>
            <a:r>
              <a:rPr lang="fa-IR" dirty="0" smtClean="0">
                <a:cs typeface="B Mitra" panose="00000400000000000000" pitchFamily="2" charset="-78"/>
              </a:rPr>
              <a:t>به این پرسش پاسخ می دهد که چه اندازه از زمان سطح داستان در سطح متن نمود می یابد؟ ژنت تداوم را به معنی نسبت بین زمان متن و ح جم متن به کار می برد و از ان در تعیین ضرب اهنگ و شتاب داستان استفاده می کند بدین صورت که اگر نسبت میان زمان متن و حجم اختصاص داده شده به ان ثابت و یکسان باشد داستان با تداوم و شتابی ثابت پیش می رود ژنت نسبت ثابت بین طول متن و تداوم داستان را به عنوان ثبات در پویایی و معیار در نظر می گیرد و انگاه در قیاس با ان شتاب مثبت و شتاب منفی را به دست می اورد.....</a:t>
            </a:r>
          </a:p>
          <a:p>
            <a:pPr algn="just" rtl="1"/>
            <a:r>
              <a:rPr lang="fa-IR" dirty="0" smtClean="0">
                <a:cs typeface="B Mitra" panose="00000400000000000000" pitchFamily="2" charset="-78"/>
              </a:rPr>
              <a:t>به همین ترتیب شتاب مثبت ر نهایت به حذف منجر می شود چرا که نویسنده بنابه ضرورت به گزینش در حوادث و یا نقل اشاره وار انها می پردازد و سرانجام این که شتاب ثابت به خلق صحنه ی نمایشی منجر می شود که برجسته ترین نمود ان دیالوگ است.(فرهنگ توصیفی نقد و نظریه های ادبی؛ فاطمه مدرسی؛ ص 109)</a:t>
            </a:r>
            <a:endParaRPr lang="en-GB" dirty="0">
              <a:cs typeface="B Mitra" panose="00000400000000000000" pitchFamily="2" charset="-78"/>
            </a:endParaRPr>
          </a:p>
        </p:txBody>
      </p:sp>
    </p:spTree>
    <p:extLst>
      <p:ext uri="{BB962C8B-B14F-4D97-AF65-F5344CB8AC3E}">
        <p14:creationId xmlns:p14="http://schemas.microsoft.com/office/powerpoint/2010/main" val="23912952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تلخیص</a:t>
            </a:r>
            <a:endParaRPr lang="en-US" dirty="0"/>
          </a:p>
        </p:txBody>
      </p:sp>
      <p:sp>
        <p:nvSpPr>
          <p:cNvPr id="3" name="Content Placeholder 2"/>
          <p:cNvSpPr>
            <a:spLocks noGrp="1"/>
          </p:cNvSpPr>
          <p:nvPr>
            <p:ph idx="1"/>
          </p:nvPr>
        </p:nvSpPr>
        <p:spPr/>
        <p:txBody>
          <a:bodyPr/>
          <a:lstStyle/>
          <a:p>
            <a:pPr marL="2540" algn="just" rtl="1">
              <a:lnSpc>
                <a:spcPct val="115000"/>
              </a:lnSpc>
              <a:spcAft>
                <a:spcPts val="1000"/>
              </a:spcAft>
            </a:pPr>
            <a:r>
              <a:rPr lang="fa-IR" sz="2800" b="1" dirty="0" smtClean="0">
                <a:latin typeface="Calibri"/>
                <a:ea typeface="Calibri"/>
                <a:cs typeface="Mitra"/>
              </a:rPr>
              <a:t>معنای </a:t>
            </a:r>
            <a:r>
              <a:rPr lang="fa-IR" sz="2800" b="1" dirty="0">
                <a:latin typeface="Calibri"/>
                <a:ea typeface="Calibri"/>
                <a:cs typeface="Mitra"/>
              </a:rPr>
              <a:t>اصطلاحی</a:t>
            </a:r>
            <a:r>
              <a:rPr lang="fa-IR" sz="2800" dirty="0">
                <a:latin typeface="Calibri"/>
                <a:ea typeface="Calibri"/>
                <a:cs typeface="Mitra"/>
              </a:rPr>
              <a:t>: خلاصه کردن زمان رویداد عمل سرگذشت یا حالتی در زماننی کوتاهتر از زمان واقعی.</a:t>
            </a:r>
            <a:endParaRPr lang="en-US" sz="1800" dirty="0">
              <a:latin typeface="Calibri"/>
              <a:ea typeface="Calibri"/>
              <a:cs typeface="Arial"/>
            </a:endParaRPr>
          </a:p>
          <a:p>
            <a:pPr marL="2540" algn="just" rtl="1">
              <a:lnSpc>
                <a:spcPct val="115000"/>
              </a:lnSpc>
              <a:spcAft>
                <a:spcPts val="1000"/>
              </a:spcAft>
            </a:pPr>
            <a:r>
              <a:rPr lang="fa-IR" sz="2800" b="1" dirty="0">
                <a:latin typeface="Calibri"/>
                <a:ea typeface="Calibri"/>
                <a:cs typeface="Mitra"/>
              </a:rPr>
              <a:t>معنای لغوی</a:t>
            </a:r>
            <a:r>
              <a:rPr lang="fa-IR" sz="2800" dirty="0">
                <a:latin typeface="Calibri"/>
                <a:ea typeface="Calibri"/>
                <a:cs typeface="Mitra"/>
              </a:rPr>
              <a:t>: فشرده سازی و کوچک کردن موضوعی که می توان ان را تفصیلی تر روایت کرد. </a:t>
            </a:r>
            <a:endParaRPr lang="en-US" sz="1800" dirty="0">
              <a:latin typeface="Calibri"/>
              <a:ea typeface="Calibri"/>
              <a:cs typeface="Arial"/>
            </a:endParaRPr>
          </a:p>
          <a:p>
            <a:pPr marL="2540" algn="just" rtl="1">
              <a:lnSpc>
                <a:spcPct val="115000"/>
              </a:lnSpc>
              <a:spcAft>
                <a:spcPts val="1000"/>
              </a:spcAft>
            </a:pPr>
            <a:r>
              <a:rPr lang="fa-IR" sz="2800" dirty="0">
                <a:latin typeface="Calibri"/>
                <a:ea typeface="Calibri"/>
                <a:cs typeface="Mitra"/>
              </a:rPr>
              <a:t>در معنای دوم، توصیف و صحنه هم نوعی تلخیص اند. چون همواره فرض تفصیل برای هر صحنه پردازی و توصیفی قابل تصور است.</a:t>
            </a:r>
            <a:endParaRPr lang="en-US" sz="1800" dirty="0">
              <a:effectLst/>
              <a:latin typeface="Calibri"/>
              <a:ea typeface="Calibri"/>
              <a:cs typeface="Arial"/>
            </a:endParaRPr>
          </a:p>
        </p:txBody>
      </p:sp>
    </p:spTree>
    <p:extLst>
      <p:ext uri="{BB962C8B-B14F-4D97-AF65-F5344CB8AC3E}">
        <p14:creationId xmlns:p14="http://schemas.microsoft.com/office/powerpoint/2010/main" val="34047912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r>
              <a:rPr lang="fa-IR" dirty="0" smtClean="0">
                <a:cs typeface="B Mitra" pitchFamily="2" charset="-78"/>
              </a:rPr>
              <a:t>« در تلخیص چون همواره کسی هست (خود نویسنده یا راوی دیگری) که بخش تلخیص شده را روایت می کند و خواننده رو به سوی او دارد و از زبان اوست که ماوقع را می شنود می توان گفت خواننده از جهان داستان دور است.</a:t>
            </a:r>
          </a:p>
          <a:p>
            <a:pPr algn="just" rtl="1"/>
            <a:r>
              <a:rPr lang="fa-IR" dirty="0" smtClean="0">
                <a:cs typeface="B Mitra" pitchFamily="2" charset="-78"/>
              </a:rPr>
              <a:t>در صحنه چون خواننده بی واسطه با جهان داستان رو به رو است و خود شخصا ناظر و شاهد رویدادهاست می توان گفت خواننده به جهان داستان نزدیک است.» ناصر ایرانی؛ ص 87</a:t>
            </a:r>
          </a:p>
          <a:p>
            <a:pPr algn="just" rtl="1"/>
            <a:endParaRPr lang="en-US" dirty="0">
              <a:cs typeface="B Mitra" pitchFamily="2" charset="-78"/>
            </a:endParaRPr>
          </a:p>
        </p:txBody>
      </p:sp>
    </p:spTree>
    <p:extLst>
      <p:ext uri="{BB962C8B-B14F-4D97-AF65-F5344CB8AC3E}">
        <p14:creationId xmlns:p14="http://schemas.microsoft.com/office/powerpoint/2010/main" val="239318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تلخیص</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dirty="0">
                <a:cs typeface="B Mitra" pitchFamily="2" charset="-78"/>
              </a:rPr>
              <a:t>تعریف: خلاصه کردن زمان رویداد عمل سرگذشت یا حالتی در زماننی کوتاهتر از زمان واقعی. </a:t>
            </a:r>
            <a:endParaRPr lang="fa-IR" dirty="0" smtClean="0">
              <a:cs typeface="B Mitra" pitchFamily="2" charset="-78"/>
            </a:endParaRPr>
          </a:p>
          <a:p>
            <a:pPr algn="just" rtl="1"/>
            <a:r>
              <a:rPr lang="fa-IR" dirty="0">
                <a:cs typeface="B Mitra" pitchFamily="2" charset="-78"/>
              </a:rPr>
              <a:t>«</a:t>
            </a:r>
            <a:r>
              <a:rPr lang="fa-IR" dirty="0" smtClean="0">
                <a:cs typeface="B Mitra" pitchFamily="2" charset="-78"/>
              </a:rPr>
              <a:t>میرزا چند روز بود که دیگر مرد دکان نبود؛ کمرکره را پایین کشیده و ذوق زده در تدارک عقد کنان بود. از ماهها قبل فردا، نیمه شعبان را برای رو  عقد تعیین کرده بودند. میرزا و زنش اسیه دوست داشتند که داماد چند روز قبل از عقد بیاید و دستگیرشان باشد، همپایشان بدود و کارهایی را که به فکر و سلیقه او نیاز داشت خود انجام دهد، اما شب  عقد بود و هنوز خبری از داماد نبود. حالا میرزا و اسیه باید جای موسی هم کار می کردند و می دویدند. انها این دوندگی را دوست داشتند. شور و شوقی که بر دل مرد نشسته بود اگر زن هم او را ان همه به دوندگی نمی انداخت میرزا خود می دوید. گوسفند را پیشاپیش خریده به تنه درخت توت بسته بود تا پیش پای داماد زمین بزند. شیرینی و میوه اش را یک هفته پیش سفارش داده دعوت خواهی اش تمام شده بود. همه خریدهایش را کرده بود و دیگر کار ناتمامی به ذهنش نمی امد.» </a:t>
            </a:r>
          </a:p>
          <a:p>
            <a:pPr algn="just"/>
            <a:r>
              <a:rPr lang="fa-IR" sz="1700" dirty="0" smtClean="0">
                <a:cs typeface="B Mitra" pitchFamily="2" charset="-78"/>
              </a:rPr>
              <a:t>گلاب خانم؛ قاسمعلی فراست؛ نشر قدیانی</a:t>
            </a:r>
            <a:endParaRPr lang="en-US" sz="1700" dirty="0">
              <a:cs typeface="B Mitra" pitchFamily="2" charset="-78"/>
            </a:endParaRPr>
          </a:p>
        </p:txBody>
      </p:sp>
    </p:spTree>
    <p:extLst>
      <p:ext uri="{BB962C8B-B14F-4D97-AF65-F5344CB8AC3E}">
        <p14:creationId xmlns:p14="http://schemas.microsoft.com/office/powerpoint/2010/main" val="2993501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ویژگیهای تلخیص</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dirty="0" smtClean="0">
                <a:cs typeface="B Mitra" pitchFamily="2" charset="-78"/>
              </a:rPr>
              <a:t>رویداد </a:t>
            </a:r>
            <a:r>
              <a:rPr lang="fa-IR" dirty="0">
                <a:cs typeface="B Mitra" pitchFamily="2" charset="-78"/>
              </a:rPr>
              <a:t>تلخیص شده پس از مدتی از وقوع برای مخاطب تعریف می شود. (</a:t>
            </a:r>
            <a:r>
              <a:rPr lang="fa-IR" dirty="0" smtClean="0">
                <a:cs typeface="B Mitra" pitchFamily="2" charset="-78"/>
              </a:rPr>
              <a:t>بُعد </a:t>
            </a:r>
            <a:r>
              <a:rPr lang="fa-IR" dirty="0">
                <a:cs typeface="B Mitra" pitchFamily="2" charset="-78"/>
              </a:rPr>
              <a:t>زمانی خواننده از واقعه)</a:t>
            </a:r>
          </a:p>
          <a:p>
            <a:pPr algn="r" rtl="1"/>
            <a:r>
              <a:rPr lang="fa-IR" dirty="0" smtClean="0">
                <a:cs typeface="B Mitra" pitchFamily="2" charset="-78"/>
              </a:rPr>
              <a:t>تلخیص </a:t>
            </a:r>
            <a:r>
              <a:rPr lang="fa-IR" dirty="0">
                <a:cs typeface="B Mitra" pitchFamily="2" charset="-78"/>
              </a:rPr>
              <a:t>با گفتن همراه است.</a:t>
            </a:r>
          </a:p>
          <a:p>
            <a:pPr algn="r" rtl="1"/>
            <a:r>
              <a:rPr lang="fa-IR" dirty="0" smtClean="0">
                <a:cs typeface="B Mitra" pitchFamily="2" charset="-78"/>
              </a:rPr>
              <a:t>دیدگاه </a:t>
            </a:r>
            <a:r>
              <a:rPr lang="fa-IR" dirty="0">
                <a:cs typeface="B Mitra" pitchFamily="2" charset="-78"/>
              </a:rPr>
              <a:t>انتزاعی به واقعه. با ادراک عقلی مواجه هستیم.</a:t>
            </a:r>
          </a:p>
          <a:p>
            <a:pPr algn="r" rtl="1"/>
            <a:r>
              <a:rPr lang="fa-IR" dirty="0" smtClean="0">
                <a:cs typeface="B Mitra" pitchFamily="2" charset="-78"/>
              </a:rPr>
              <a:t>تلخیص </a:t>
            </a:r>
            <a:r>
              <a:rPr lang="fa-IR" dirty="0">
                <a:cs typeface="B Mitra" pitchFamily="2" charset="-78"/>
              </a:rPr>
              <a:t>نیازمند به محور و جهتی مشخص است. </a:t>
            </a:r>
            <a:endParaRPr lang="fa-IR" dirty="0" smtClean="0">
              <a:cs typeface="B Mitra" pitchFamily="2" charset="-78"/>
            </a:endParaRPr>
          </a:p>
          <a:p>
            <a:pPr marL="0" indent="0" algn="just" rtl="1">
              <a:buNone/>
            </a:pPr>
            <a:r>
              <a:rPr lang="fa-IR" b="1" dirty="0" smtClean="0">
                <a:cs typeface="B Mitra" pitchFamily="2" charset="-78"/>
              </a:rPr>
              <a:t>« حالا علاوه بر روزها شب کاری هم می کردم. توی یک رستوران شبها می رفتم ظرفهایشان را می شستم کف سالن و اتاق هایشان را تی می کشیدم گردگیری می کردم و هر چیزی که بهم می گفتند انجام میدادم. اینطوری علاوه بر دستمزد و غذایی که از ته مانده بشقاب مشتری ها پیدا می کردم و می خوردم گاهی هم لقمه نانی و کاسه برنجی می داند تا برای بچه ها به خانه بیاورم. ولی چه فایده که هر وقت بر می گشتم نزدیک صبح بود و همه در خواب بودند. و من حتی نای اینکه صدایم در بیاید را نداشتم.» نسکافه با عطر کاهگل، م آرام، ص 84</a:t>
            </a:r>
            <a:endParaRPr lang="fa-IR" b="1" dirty="0">
              <a:cs typeface="B Mitra" pitchFamily="2" charset="-78"/>
            </a:endParaRPr>
          </a:p>
          <a:p>
            <a:pPr algn="r" rtl="1"/>
            <a:r>
              <a:rPr lang="fa-IR" dirty="0" smtClean="0">
                <a:cs typeface="B Mitra" pitchFamily="2" charset="-78"/>
              </a:rPr>
              <a:t>تلخیص </a:t>
            </a:r>
            <a:r>
              <a:rPr lang="fa-IR" dirty="0">
                <a:cs typeface="B Mitra" pitchFamily="2" charset="-78"/>
              </a:rPr>
              <a:t>کلی نگر است.</a:t>
            </a:r>
          </a:p>
          <a:p>
            <a:pPr algn="r" rtl="1"/>
            <a:r>
              <a:rPr lang="fa-IR" dirty="0" smtClean="0">
                <a:cs typeface="B Mitra" pitchFamily="2" charset="-78"/>
              </a:rPr>
              <a:t>تلخیص همراه با بیانی گزارشی </a:t>
            </a:r>
            <a:r>
              <a:rPr lang="fa-IR" dirty="0">
                <a:cs typeface="B Mitra" pitchFamily="2" charset="-78"/>
              </a:rPr>
              <a:t>است.</a:t>
            </a:r>
          </a:p>
          <a:p>
            <a:pPr algn="r" rtl="1"/>
            <a:r>
              <a:rPr lang="fa-IR" dirty="0" smtClean="0">
                <a:cs typeface="B Mitra" pitchFamily="2" charset="-78"/>
              </a:rPr>
              <a:t>در </a:t>
            </a:r>
            <a:r>
              <a:rPr lang="fa-IR" dirty="0">
                <a:cs typeface="B Mitra" pitchFamily="2" charset="-78"/>
              </a:rPr>
              <a:t>تلخیص ویژگی قصه داستان رعایت می شود. زمان را فشرده می سازد اما ترتیب ان را از بین نمی برد.</a:t>
            </a:r>
          </a:p>
          <a:p>
            <a:pPr algn="r" rtl="1"/>
            <a:r>
              <a:rPr lang="fa-IR" dirty="0" smtClean="0">
                <a:cs typeface="B Mitra" pitchFamily="2" charset="-78"/>
              </a:rPr>
              <a:t>تلخیص </a:t>
            </a:r>
            <a:r>
              <a:rPr lang="fa-IR" dirty="0">
                <a:cs typeface="B Mitra" pitchFamily="2" charset="-78"/>
              </a:rPr>
              <a:t>زمان وقوع عمل را کوتاه می کند نه گفتن از عمل را.</a:t>
            </a:r>
          </a:p>
          <a:p>
            <a:pPr algn="r" rtl="1"/>
            <a:r>
              <a:rPr lang="fa-IR" dirty="0" smtClean="0">
                <a:cs typeface="B Mitra" pitchFamily="2" charset="-78"/>
              </a:rPr>
              <a:t>تلخیص </a:t>
            </a:r>
            <a:r>
              <a:rPr lang="fa-IR" dirty="0">
                <a:cs typeface="B Mitra" pitchFamily="2" charset="-78"/>
              </a:rPr>
              <a:t>در معنای لغوی و نه اصطلاحی خود درباره تمامی ابزارهای روایی صادق است. حتی در صحنه پردازی نیز با تلخیص مواجه هستیم.</a:t>
            </a:r>
          </a:p>
          <a:p>
            <a:pPr algn="r" rtl="1"/>
            <a:endParaRPr lang="en-US" dirty="0">
              <a:cs typeface="B Mitra" pitchFamily="2" charset="-78"/>
            </a:endParaRPr>
          </a:p>
        </p:txBody>
      </p:sp>
    </p:spTree>
    <p:extLst>
      <p:ext uri="{BB962C8B-B14F-4D97-AF65-F5344CB8AC3E}">
        <p14:creationId xmlns:p14="http://schemas.microsoft.com/office/powerpoint/2010/main" val="4137975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قواعد حاکم بر تلخیص</a:t>
            </a:r>
            <a:endParaRPr lang="en-US" dirty="0"/>
          </a:p>
        </p:txBody>
      </p:sp>
      <p:sp>
        <p:nvSpPr>
          <p:cNvPr id="3" name="Content Placeholder 2"/>
          <p:cNvSpPr>
            <a:spLocks noGrp="1"/>
          </p:cNvSpPr>
          <p:nvPr>
            <p:ph idx="1"/>
          </p:nvPr>
        </p:nvSpPr>
        <p:spPr/>
        <p:txBody>
          <a:bodyPr>
            <a:normAutofit/>
          </a:bodyPr>
          <a:lstStyle/>
          <a:p>
            <a:pPr marL="342900" marR="180340" lvl="0" indent="-342900" algn="just" rtl="1">
              <a:lnSpc>
                <a:spcPct val="115000"/>
              </a:lnSpc>
              <a:spcAft>
                <a:spcPts val="1000"/>
              </a:spcAft>
              <a:buFont typeface="Times New Roman"/>
              <a:buChar char="-"/>
            </a:pPr>
            <a:r>
              <a:rPr lang="ar-SA" sz="2400" u="sng" dirty="0">
                <a:latin typeface="Calibri"/>
                <a:ea typeface="Calibri"/>
                <a:cs typeface="Mitra"/>
              </a:rPr>
              <a:t>تلخیص نباید طولانی باشد</a:t>
            </a:r>
            <a:r>
              <a:rPr lang="ar-SA" sz="2400" dirty="0">
                <a:latin typeface="Calibri"/>
                <a:ea typeface="Calibri"/>
                <a:cs typeface="Mitra"/>
              </a:rPr>
              <a:t>: فلسفه تلخیص بر کوتاه سازی و سرعت بخشی به روایت است بنابر این، تلخیص طولانی- بدین معنی که بخش قابل توجهی از داستان را در بر گیرد- نقض غرض اصلی ان محسوب می شود.</a:t>
            </a:r>
            <a:endParaRPr lang="en-US" sz="2400" dirty="0">
              <a:latin typeface="Calibri"/>
              <a:ea typeface="Calibri"/>
              <a:cs typeface="Mitra"/>
            </a:endParaRPr>
          </a:p>
          <a:p>
            <a:pPr marL="342900" marR="180340" lvl="0" indent="-342900" algn="just" rtl="1">
              <a:lnSpc>
                <a:spcPct val="115000"/>
              </a:lnSpc>
              <a:spcAft>
                <a:spcPts val="1000"/>
              </a:spcAft>
              <a:buFont typeface="Times New Roman"/>
              <a:buChar char="-"/>
            </a:pPr>
            <a:r>
              <a:rPr lang="ar-SA" sz="2400" u="sng" dirty="0">
                <a:latin typeface="Calibri"/>
                <a:ea typeface="Calibri"/>
                <a:cs typeface="Mitra"/>
              </a:rPr>
              <a:t>نباید کل داستان به واسطه تلخیص روایت شود.</a:t>
            </a:r>
            <a:r>
              <a:rPr lang="ar-SA" sz="2400" dirty="0">
                <a:latin typeface="Calibri"/>
                <a:ea typeface="Calibri"/>
                <a:cs typeface="Mitra"/>
              </a:rPr>
              <a:t> اصل "نگو، نشان بده" حاکم بر بکارگیری ابزارهای داستانی و میزان استفاده از انهاست. بنابر این، یا موضوع داستان اساسا قابلیت نشان دادن ندارد و یا این قابلیت را دارا است. فرض اول محال است. با فرض دوم، داستان باید تمرکز خود را بر نشان دادن منعطف کند و از انجا که تلخیص ابزار گفتن است باید در حد ضرورت از ان بهره گیرد</a:t>
            </a:r>
            <a:r>
              <a:rPr lang="ar-SA" sz="2400" dirty="0" smtClean="0">
                <a:latin typeface="Calibri"/>
                <a:ea typeface="Calibri"/>
                <a:cs typeface="Mitra"/>
              </a:rPr>
              <a:t>.</a:t>
            </a:r>
            <a:endParaRPr lang="en-US" sz="2400" dirty="0">
              <a:latin typeface="Calibri"/>
              <a:ea typeface="Calibri"/>
              <a:cs typeface="Mitra"/>
            </a:endParaRPr>
          </a:p>
        </p:txBody>
      </p:sp>
    </p:spTree>
    <p:extLst>
      <p:ext uri="{BB962C8B-B14F-4D97-AF65-F5344CB8AC3E}">
        <p14:creationId xmlns:p14="http://schemas.microsoft.com/office/powerpoint/2010/main" val="14723751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181600"/>
          </a:xfrm>
        </p:spPr>
        <p:txBody>
          <a:bodyPr>
            <a:normAutofit fontScale="85000" lnSpcReduction="20000"/>
          </a:bodyPr>
          <a:lstStyle/>
          <a:p>
            <a:pPr marL="342900" marR="180340" lvl="0" indent="-342900" algn="just" rtl="1">
              <a:lnSpc>
                <a:spcPct val="115000"/>
              </a:lnSpc>
              <a:spcAft>
                <a:spcPts val="1000"/>
              </a:spcAft>
              <a:buFont typeface="Times New Roman"/>
              <a:buChar char="-"/>
            </a:pPr>
            <a:r>
              <a:rPr lang="ar-SA" sz="2800" u="sng" dirty="0">
                <a:latin typeface="Calibri"/>
                <a:ea typeface="Calibri"/>
                <a:cs typeface="Mitra"/>
              </a:rPr>
              <a:t>تلخیص - همانند فلاش بک- نوعی خلاف قاعده محسوب می شود</a:t>
            </a:r>
            <a:r>
              <a:rPr lang="ar-SA" sz="2800" dirty="0">
                <a:latin typeface="Calibri"/>
                <a:ea typeface="Calibri"/>
                <a:cs typeface="Mitra"/>
              </a:rPr>
              <a:t>. اساس داستان بر نشان دادن و همراهی و همزمانی مخاطب با واقعه است. اساس داستان بر بی واسطگی درک جهان داستان توسط مخاطب است. بنابر این، ضرورت هایی موجب تلخیص می شوند:</a:t>
            </a:r>
            <a:endParaRPr lang="en-US" sz="1800" dirty="0">
              <a:latin typeface="Calibri"/>
              <a:ea typeface="Calibri"/>
              <a:cs typeface="Mitra"/>
            </a:endParaRPr>
          </a:p>
          <a:p>
            <a:pPr marL="362585" marR="180340" algn="just" rtl="1">
              <a:lnSpc>
                <a:spcPct val="115000"/>
              </a:lnSpc>
              <a:spcAft>
                <a:spcPts val="1000"/>
              </a:spcAft>
            </a:pPr>
            <a:r>
              <a:rPr lang="ar-SA" sz="2800" dirty="0">
                <a:latin typeface="Calibri"/>
                <a:ea typeface="Calibri"/>
                <a:cs typeface="Mitra"/>
              </a:rPr>
              <a:t>ا- جلوگیری از تکرار یک صحنه.</a:t>
            </a:r>
            <a:endParaRPr lang="en-US" sz="1800" dirty="0">
              <a:latin typeface="Calibri"/>
              <a:ea typeface="Calibri"/>
              <a:cs typeface="Arial"/>
            </a:endParaRPr>
          </a:p>
          <a:p>
            <a:pPr marL="362585" marR="180340" algn="just" rtl="1">
              <a:lnSpc>
                <a:spcPct val="115000"/>
              </a:lnSpc>
              <a:spcAft>
                <a:spcPts val="1000"/>
              </a:spcAft>
            </a:pPr>
            <a:r>
              <a:rPr lang="ar-SA" sz="2800" dirty="0">
                <a:latin typeface="Calibri"/>
                <a:ea typeface="Calibri"/>
                <a:cs typeface="Mitra"/>
              </a:rPr>
              <a:t>ب- بیان عملی که چگونگی ان در داستان اهمیت ندارد بلکه نتیجه ان مهم است.</a:t>
            </a:r>
            <a:endParaRPr lang="en-US" sz="1800" dirty="0">
              <a:latin typeface="Calibri"/>
              <a:ea typeface="Calibri"/>
              <a:cs typeface="Arial"/>
            </a:endParaRPr>
          </a:p>
          <a:p>
            <a:pPr marL="362585" marR="180340" algn="just" rtl="1">
              <a:lnSpc>
                <a:spcPct val="115000"/>
              </a:lnSpc>
              <a:spcAft>
                <a:spcPts val="1000"/>
              </a:spcAft>
            </a:pPr>
            <a:r>
              <a:rPr lang="ar-SA" sz="2800" dirty="0">
                <a:latin typeface="Calibri"/>
                <a:ea typeface="Calibri"/>
                <a:cs typeface="Mitra"/>
              </a:rPr>
              <a:t>ت- بیان اطلاعاتی که گرچه دانستن انها ضروری است اما کنش اصلی داستان را نمی سازند.</a:t>
            </a:r>
            <a:endParaRPr lang="en-US" sz="1800" dirty="0">
              <a:latin typeface="Calibri"/>
              <a:ea typeface="Calibri"/>
              <a:cs typeface="Arial"/>
            </a:endParaRPr>
          </a:p>
          <a:p>
            <a:pPr marL="362585" marR="180340" algn="just" rtl="1">
              <a:lnSpc>
                <a:spcPct val="115000"/>
              </a:lnSpc>
              <a:spcAft>
                <a:spcPts val="1000"/>
              </a:spcAft>
            </a:pPr>
            <a:r>
              <a:rPr lang="ar-SA" sz="2800" dirty="0">
                <a:latin typeface="Calibri"/>
                <a:ea typeface="Calibri"/>
                <a:cs typeface="Mitra"/>
              </a:rPr>
              <a:t>ث- شخصیت پردازی مستقیم.</a:t>
            </a:r>
            <a:endParaRPr lang="en-US" sz="1800" dirty="0">
              <a:latin typeface="Calibri"/>
              <a:ea typeface="Calibri"/>
              <a:cs typeface="Arial"/>
            </a:endParaRPr>
          </a:p>
          <a:p>
            <a:pPr marL="362585" marR="180340" algn="just" rtl="1">
              <a:lnSpc>
                <a:spcPct val="115000"/>
              </a:lnSpc>
              <a:spcAft>
                <a:spcPts val="1000"/>
              </a:spcAft>
            </a:pPr>
            <a:r>
              <a:rPr lang="ar-SA" sz="2800" dirty="0">
                <a:latin typeface="Calibri"/>
                <a:ea typeface="Calibri"/>
                <a:cs typeface="Mitra"/>
              </a:rPr>
              <a:t>ج- بیان پیش داستان.</a:t>
            </a:r>
            <a:endParaRPr lang="en-US" sz="1800" dirty="0">
              <a:latin typeface="Calibri"/>
              <a:ea typeface="Calibri"/>
              <a:cs typeface="Arial"/>
            </a:endParaRPr>
          </a:p>
          <a:p>
            <a:pPr marL="362585" marR="180340" algn="just" rtl="1">
              <a:lnSpc>
                <a:spcPct val="115000"/>
              </a:lnSpc>
              <a:spcAft>
                <a:spcPts val="1000"/>
              </a:spcAft>
            </a:pPr>
            <a:r>
              <a:rPr lang="ar-SA" sz="2800" dirty="0">
                <a:latin typeface="Calibri"/>
                <a:ea typeface="Calibri"/>
                <a:cs typeface="Mitra"/>
              </a:rPr>
              <a:t>د- بیان اطلاعات درجه دو در ضمن فلاش بک</a:t>
            </a:r>
            <a:r>
              <a:rPr lang="ar-SA" sz="2800" dirty="0" smtClean="0">
                <a:latin typeface="Calibri"/>
                <a:ea typeface="Calibri"/>
                <a:cs typeface="Mitra"/>
              </a:rPr>
              <a:t>.</a:t>
            </a:r>
            <a:endParaRPr lang="en-US" sz="1800" dirty="0">
              <a:latin typeface="Calibri"/>
              <a:ea typeface="Calibri"/>
              <a:cs typeface="Arial"/>
            </a:endParaRPr>
          </a:p>
        </p:txBody>
      </p:sp>
    </p:spTree>
    <p:extLst>
      <p:ext uri="{BB962C8B-B14F-4D97-AF65-F5344CB8AC3E}">
        <p14:creationId xmlns:p14="http://schemas.microsoft.com/office/powerpoint/2010/main" val="21381088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410200"/>
          </a:xfrm>
          <a:solidFill>
            <a:schemeClr val="accent3"/>
          </a:solidFill>
          <a:ln>
            <a:solidFill>
              <a:schemeClr val="accent3"/>
            </a:solidFill>
          </a:ln>
        </p:spPr>
        <p:txBody>
          <a:bodyPr>
            <a:normAutofit lnSpcReduction="10000"/>
          </a:bodyPr>
          <a:lstStyle/>
          <a:p>
            <a:pPr marL="342900" marR="180340" lvl="0" indent="-342900" algn="just" rtl="1">
              <a:lnSpc>
                <a:spcPct val="115000"/>
              </a:lnSpc>
              <a:spcAft>
                <a:spcPts val="1000"/>
              </a:spcAft>
              <a:buClr>
                <a:srgbClr val="0BD0D9"/>
              </a:buClr>
              <a:buFont typeface="Times New Roman"/>
              <a:buChar char="-"/>
            </a:pPr>
            <a:r>
              <a:rPr lang="ar-SA" sz="2000" u="sng" dirty="0">
                <a:solidFill>
                  <a:prstClr val="black"/>
                </a:solidFill>
                <a:latin typeface="Calibri"/>
                <a:ea typeface="Calibri"/>
                <a:cs typeface="Mitra"/>
              </a:rPr>
              <a:t>تلخیص باید بر اساس محوریتی موضوعی، مضمونی، عاطفی صورت گیرد.</a:t>
            </a:r>
            <a:r>
              <a:rPr lang="ar-SA" sz="2000" dirty="0">
                <a:solidFill>
                  <a:prstClr val="black"/>
                </a:solidFill>
                <a:latin typeface="Calibri"/>
                <a:ea typeface="Calibri"/>
                <a:cs typeface="Mitra"/>
              </a:rPr>
              <a:t> این محوریت را غرض داستان تعیین می کند</a:t>
            </a:r>
            <a:r>
              <a:rPr lang="ar-SA" sz="2000" dirty="0" smtClean="0">
                <a:solidFill>
                  <a:prstClr val="black"/>
                </a:solidFill>
                <a:latin typeface="Calibri"/>
                <a:ea typeface="Calibri"/>
                <a:cs typeface="Mitra"/>
              </a:rPr>
              <a:t>.</a:t>
            </a:r>
            <a:endParaRPr lang="fa-IR" sz="2000" dirty="0" smtClean="0">
              <a:solidFill>
                <a:prstClr val="black"/>
              </a:solidFill>
              <a:latin typeface="Calibri"/>
              <a:ea typeface="Calibri"/>
              <a:cs typeface="Mitra"/>
            </a:endParaRPr>
          </a:p>
          <a:p>
            <a:pPr marL="0" marR="180340" lvl="0" indent="0" algn="just" rtl="1">
              <a:lnSpc>
                <a:spcPct val="115000"/>
              </a:lnSpc>
              <a:spcAft>
                <a:spcPts val="1000"/>
              </a:spcAft>
              <a:buClr>
                <a:srgbClr val="0BD0D9"/>
              </a:buClr>
              <a:buNone/>
            </a:pPr>
            <a:r>
              <a:rPr lang="fa-IR" sz="2000" b="1" dirty="0" smtClean="0">
                <a:solidFill>
                  <a:prstClr val="black"/>
                </a:solidFill>
                <a:latin typeface="Calibri"/>
                <a:ea typeface="Calibri"/>
                <a:cs typeface="Mitra"/>
              </a:rPr>
              <a:t>« بهار سال 58 بعد از این که قرار شد در شهرستان شهرضا سپاه پاسداران تشکیل شود از ان جا که به فعالیت در این نهاد انقلابی علاقه ی زیادی داشتم درخواستی برای انتقال به سپاه نوشتم و ان را به کارگزینی اداره ی کل اموزش و پرورش استان اصفهان فرستادم. خوشبختانه با این درخواست من موافقت شد و مرا به صورت مامور در اختیار سپاه نوبنیاد شهرضا قرار دادند. در سپاه عمده ی فعالیت هایم را روی امور فرهنگی و تبلیغاتی این نهاد متمرکز کردم. برای راه اندازی تشکیلات سپاه نیاز به تدارکات ان چنانی یی نداشتیم. توی شهر ساختمانی را مهیا کردیم و برای تجهیز ان یکی از خانه اشان گلیم اورد یکی چراغ خوراک پزی والور اورد دیگری تامین لوازم التحریر را بر عهده گرفت و ... به این ترتیب بود که سپاه ناحیه ی شهرضا را سروسامان دادیم.» ماه همراه بچه هاست، گل علی بابایی، ص 34.</a:t>
            </a:r>
            <a:endParaRPr lang="en-US" sz="2000" b="1" dirty="0">
              <a:solidFill>
                <a:prstClr val="black"/>
              </a:solidFill>
              <a:latin typeface="Calibri"/>
              <a:ea typeface="Calibri"/>
              <a:cs typeface="Mitra"/>
            </a:endParaRPr>
          </a:p>
          <a:p>
            <a:pPr marL="342900" marR="180340" lvl="0" indent="-342900" algn="just" rtl="1">
              <a:lnSpc>
                <a:spcPct val="115000"/>
              </a:lnSpc>
              <a:spcAft>
                <a:spcPts val="1000"/>
              </a:spcAft>
              <a:buClr>
                <a:srgbClr val="0BD0D9"/>
              </a:buClr>
              <a:buFont typeface="Times New Roman"/>
              <a:buChar char="-"/>
            </a:pPr>
            <a:r>
              <a:rPr lang="ar-SA" sz="2000" u="sng" dirty="0">
                <a:solidFill>
                  <a:prstClr val="black"/>
                </a:solidFill>
                <a:latin typeface="Calibri"/>
                <a:ea typeface="Calibri"/>
                <a:cs typeface="Mitra"/>
              </a:rPr>
              <a:t>مدت زمان تلخیص (زمان فشرده شده) باید مشخص باشد. </a:t>
            </a:r>
            <a:endParaRPr lang="en-US" sz="2000" dirty="0">
              <a:solidFill>
                <a:prstClr val="black"/>
              </a:solidFill>
              <a:latin typeface="Calibri"/>
              <a:ea typeface="Calibri"/>
              <a:cs typeface="Mitra"/>
            </a:endParaRPr>
          </a:p>
          <a:p>
            <a:pPr marL="342900" marR="180340" lvl="0" indent="-342900" algn="just" rtl="1">
              <a:lnSpc>
                <a:spcPct val="115000"/>
              </a:lnSpc>
              <a:spcAft>
                <a:spcPts val="1000"/>
              </a:spcAft>
              <a:buClr>
                <a:srgbClr val="0BD0D9"/>
              </a:buClr>
              <a:buFont typeface="Times New Roman"/>
              <a:buChar char="-"/>
            </a:pPr>
            <a:r>
              <a:rPr lang="ar-SA" sz="2000" u="sng" dirty="0">
                <a:solidFill>
                  <a:prstClr val="black"/>
                </a:solidFill>
                <a:latin typeface="Calibri"/>
                <a:ea typeface="Calibri"/>
                <a:cs typeface="Mitra"/>
              </a:rPr>
              <a:t>تلخیص فرایندی کنش محور است.</a:t>
            </a:r>
            <a:r>
              <a:rPr lang="ar-SA" sz="2000" dirty="0">
                <a:solidFill>
                  <a:prstClr val="black"/>
                </a:solidFill>
                <a:latin typeface="Calibri"/>
                <a:ea typeface="Calibri"/>
                <a:cs typeface="Mitra"/>
              </a:rPr>
              <a:t> بدین معنی که موضوع ثابت نمی تواند محور تلخیص قرار گیرد. </a:t>
            </a:r>
            <a:endParaRPr lang="en-US" sz="2000" dirty="0">
              <a:solidFill>
                <a:prstClr val="black"/>
              </a:solidFill>
              <a:latin typeface="Calibri"/>
              <a:ea typeface="Calibri"/>
              <a:cs typeface="Mitra"/>
            </a:endParaRPr>
          </a:p>
        </p:txBody>
      </p:sp>
    </p:spTree>
    <p:extLst>
      <p:ext uri="{BB962C8B-B14F-4D97-AF65-F5344CB8AC3E}">
        <p14:creationId xmlns:p14="http://schemas.microsoft.com/office/powerpoint/2010/main" val="3198595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lgn="r" rtl="1">
              <a:buClr>
                <a:srgbClr val="0BD0D9"/>
              </a:buClr>
            </a:pPr>
            <a:r>
              <a:rPr lang="ar-SA" sz="2000" u="sng" dirty="0">
                <a:solidFill>
                  <a:prstClr val="black"/>
                </a:solidFill>
                <a:latin typeface="Calibri"/>
                <a:ea typeface="Calibri"/>
                <a:cs typeface="Mitra"/>
              </a:rPr>
              <a:t>تلخیص عمل راوی است.</a:t>
            </a:r>
            <a:r>
              <a:rPr lang="fa-IR" sz="2000" u="sng" dirty="0">
                <a:solidFill>
                  <a:prstClr val="black"/>
                </a:solidFill>
                <a:latin typeface="Calibri"/>
                <a:ea typeface="Calibri"/>
                <a:cs typeface="Mitra"/>
              </a:rPr>
              <a:t>  </a:t>
            </a:r>
            <a:r>
              <a:rPr lang="fa-IR" sz="2000" dirty="0">
                <a:solidFill>
                  <a:prstClr val="black"/>
                </a:solidFill>
                <a:latin typeface="Calibri"/>
                <a:ea typeface="Calibri"/>
                <a:cs typeface="Mitra"/>
              </a:rPr>
              <a:t>بدین معنی که چه در داستان هایی با زاویه دید سوم شخص و چه اول شخص، این راوی است که تلخیص می کند. </a:t>
            </a:r>
          </a:p>
          <a:p>
            <a:pPr marL="342900" marR="180340" lvl="0" indent="-342900" algn="just" rtl="1">
              <a:lnSpc>
                <a:spcPct val="115000"/>
              </a:lnSpc>
              <a:spcAft>
                <a:spcPts val="1000"/>
              </a:spcAft>
              <a:buClr>
                <a:srgbClr val="0BD0D9"/>
              </a:buClr>
              <a:buFont typeface="Times New Roman"/>
              <a:buChar char="-"/>
            </a:pPr>
            <a:r>
              <a:rPr lang="ar-SA" sz="2000" u="sng" dirty="0">
                <a:solidFill>
                  <a:prstClr val="black"/>
                </a:solidFill>
                <a:latin typeface="Calibri"/>
                <a:ea typeface="Calibri"/>
                <a:cs typeface="Mitra"/>
              </a:rPr>
              <a:t>تلخیص امری مقول به تشکیک است</a:t>
            </a:r>
            <a:r>
              <a:rPr lang="ar-SA" sz="2000" dirty="0">
                <a:solidFill>
                  <a:prstClr val="black"/>
                </a:solidFill>
                <a:latin typeface="Calibri"/>
                <a:ea typeface="Calibri"/>
                <a:cs typeface="Mitra"/>
              </a:rPr>
              <a:t>.</a:t>
            </a:r>
            <a:r>
              <a:rPr lang="fa-IR" sz="2000" dirty="0">
                <a:solidFill>
                  <a:prstClr val="black"/>
                </a:solidFill>
                <a:latin typeface="Calibri"/>
                <a:ea typeface="Calibri"/>
                <a:cs typeface="Mitra"/>
              </a:rPr>
              <a:t>  هر تلخیصی قابل تلخیص است. میزان تلخیص ارتباط وثیقی با غرض ان در داستان دارد.</a:t>
            </a:r>
          </a:p>
          <a:p>
            <a:pPr marL="0" marR="180340" lvl="0" indent="0" algn="just" rtl="1">
              <a:lnSpc>
                <a:spcPct val="115000"/>
              </a:lnSpc>
              <a:spcAft>
                <a:spcPts val="1000"/>
              </a:spcAft>
              <a:buClr>
                <a:srgbClr val="0BD0D9"/>
              </a:buClr>
              <a:buNone/>
            </a:pPr>
            <a:r>
              <a:rPr lang="fa-IR" sz="2000" b="1" dirty="0">
                <a:solidFill>
                  <a:prstClr val="black"/>
                </a:solidFill>
                <a:latin typeface="Calibri"/>
                <a:ea typeface="Calibri"/>
                <a:cs typeface="Mitra"/>
              </a:rPr>
              <a:t>« پایین می روند. پله ها کاشی است. سنگی می شود. اجری می شود. گِلی می شود. خیس و شل. می پیچند و باز می روند پایین. روی تاریکی پا می گذارند. از زیر چکه های اب می گذرند. سرد است. سر و شانه اش به دیوار می خورد. نوری نارنجی روی دیوارهای سنگی و درهای فولادی می افتد. دالان درازی دهان باز می کند. پر از صدا ست. درهم و برهم: آه،وای، دنگ دنگ، جلنگ جلنگ. صاحب الملک از کنار دیوار مشعلی بر می دارد. مقابل دری می ایستد. با سر به ببراز خان اشاره می کند.» شمایل مانا/ مختار پاکی/ ص 128</a:t>
            </a:r>
            <a:endParaRPr lang="en-US" sz="2000" b="1" dirty="0">
              <a:solidFill>
                <a:prstClr val="black"/>
              </a:solidFill>
              <a:latin typeface="Calibri"/>
              <a:ea typeface="Calibri"/>
              <a:cs typeface="Mitra"/>
            </a:endParaRPr>
          </a:p>
          <a:p>
            <a:pPr algn="r" rtl="1"/>
            <a:endParaRPr lang="en-US" dirty="0"/>
          </a:p>
        </p:txBody>
      </p:sp>
    </p:spTree>
    <p:extLst>
      <p:ext uri="{BB962C8B-B14F-4D97-AF65-F5344CB8AC3E}">
        <p14:creationId xmlns:p14="http://schemas.microsoft.com/office/powerpoint/2010/main" val="7631671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410200"/>
          </a:xfrm>
        </p:spPr>
        <p:txBody>
          <a:bodyPr/>
          <a:lstStyle/>
          <a:p>
            <a:pPr marL="342900" marR="180340" lvl="0" indent="-342900" algn="just" rtl="1">
              <a:lnSpc>
                <a:spcPct val="115000"/>
              </a:lnSpc>
              <a:spcAft>
                <a:spcPts val="1000"/>
              </a:spcAft>
              <a:buClr>
                <a:srgbClr val="0BD0D9"/>
              </a:buClr>
              <a:buFont typeface="Times New Roman"/>
              <a:buChar char="-"/>
            </a:pPr>
            <a:r>
              <a:rPr lang="ar-SA" sz="1800" u="sng" dirty="0">
                <a:solidFill>
                  <a:prstClr val="black"/>
                </a:solidFill>
                <a:latin typeface="Calibri"/>
                <a:ea typeface="Calibri"/>
                <a:cs typeface="Mitra"/>
              </a:rPr>
              <a:t>تلخیص در بهترین شکل باید در خدمت نمایش باشد</a:t>
            </a:r>
            <a:r>
              <a:rPr lang="ar-SA" sz="1800" dirty="0">
                <a:solidFill>
                  <a:prstClr val="black"/>
                </a:solidFill>
                <a:latin typeface="Calibri"/>
                <a:ea typeface="Calibri"/>
                <a:cs typeface="Mitra"/>
              </a:rPr>
              <a:t>.</a:t>
            </a:r>
            <a:r>
              <a:rPr lang="fa-IR" sz="1800" dirty="0">
                <a:solidFill>
                  <a:prstClr val="black"/>
                </a:solidFill>
                <a:latin typeface="Calibri"/>
                <a:ea typeface="Calibri"/>
                <a:cs typeface="Mitra"/>
              </a:rPr>
              <a:t> بدین نحو که بر عمل تکیه کند. هر چقدر عمل کمتر وجوه نمایشی کمتر.  توضیح انکه اعمال می توانند در ضمن کلیت انتزاعی بیان شوند. در حقیقت، تصور روند تلخیص بدین صورت قابل تبئین است</a:t>
            </a:r>
            <a:r>
              <a:rPr lang="fa-IR" sz="1800" dirty="0" smtClean="0">
                <a:solidFill>
                  <a:prstClr val="black"/>
                </a:solidFill>
                <a:latin typeface="Calibri"/>
                <a:ea typeface="Calibri"/>
                <a:cs typeface="Mitra"/>
              </a:rPr>
              <a:t>:</a:t>
            </a:r>
          </a:p>
          <a:p>
            <a:pPr marL="0" marR="180340" lvl="0" indent="0" algn="just" rtl="1">
              <a:lnSpc>
                <a:spcPct val="115000"/>
              </a:lnSpc>
              <a:spcAft>
                <a:spcPts val="1000"/>
              </a:spcAft>
              <a:buClr>
                <a:srgbClr val="0BD0D9"/>
              </a:buClr>
              <a:buNone/>
            </a:pPr>
            <a:endParaRPr lang="fa-IR" dirty="0" smtClean="0"/>
          </a:p>
          <a:p>
            <a:pPr marL="342900" marR="180340" lvl="0" indent="-342900" algn="just" rtl="1">
              <a:lnSpc>
                <a:spcPct val="115000"/>
              </a:lnSpc>
              <a:spcAft>
                <a:spcPts val="1000"/>
              </a:spcAft>
              <a:buClr>
                <a:srgbClr val="0BD0D9"/>
              </a:buClr>
              <a:buFont typeface="Times New Roman"/>
              <a:buChar char="-"/>
            </a:pPr>
            <a:endParaRPr lang="fa-IR" sz="1000" dirty="0">
              <a:solidFill>
                <a:prstClr val="black"/>
              </a:solidFill>
              <a:latin typeface="Calibri"/>
              <a:ea typeface="Calibri"/>
              <a:cs typeface="Arial"/>
            </a:endParaRPr>
          </a:p>
        </p:txBody>
      </p:sp>
      <p:graphicFrame>
        <p:nvGraphicFramePr>
          <p:cNvPr id="5" name="Diagram 4"/>
          <p:cNvGraphicFramePr/>
          <p:nvPr>
            <p:extLst>
              <p:ext uri="{D42A27DB-BD31-4B8C-83A1-F6EECF244321}">
                <p14:modId xmlns:p14="http://schemas.microsoft.com/office/powerpoint/2010/main" val="347921345"/>
              </p:ext>
            </p:extLst>
          </p:nvPr>
        </p:nvGraphicFramePr>
        <p:xfrm>
          <a:off x="914400" y="2590800"/>
          <a:ext cx="74676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9352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a:bodyPr>
          <a:lstStyle/>
          <a:p>
            <a:pPr algn="ctr" rtl="1"/>
            <a:r>
              <a:rPr lang="en-US" sz="3600" dirty="0">
                <a:ea typeface="Calibri"/>
                <a:cs typeface="Mitra"/>
              </a:rPr>
              <a:t> </a:t>
            </a:r>
            <a:r>
              <a:rPr lang="ar-SA" sz="3600" b="1" dirty="0">
                <a:ea typeface="Calibri"/>
                <a:cs typeface="Mitra"/>
              </a:rPr>
              <a:t>کارکردهای </a:t>
            </a:r>
            <a:r>
              <a:rPr lang="ar-SA" sz="3600" b="1" dirty="0" smtClean="0">
                <a:ea typeface="Calibri"/>
                <a:cs typeface="Mitra"/>
              </a:rPr>
              <a:t>تلخیص</a:t>
            </a:r>
            <a:endParaRPr lang="en-US" sz="3600" dirty="0"/>
          </a:p>
        </p:txBody>
      </p:sp>
      <p:sp>
        <p:nvSpPr>
          <p:cNvPr id="3" name="Content Placeholder 2"/>
          <p:cNvSpPr>
            <a:spLocks noGrp="1"/>
          </p:cNvSpPr>
          <p:nvPr>
            <p:ph idx="1"/>
          </p:nvPr>
        </p:nvSpPr>
        <p:spPr>
          <a:xfrm>
            <a:off x="457200" y="1524000"/>
            <a:ext cx="8229600" cy="4800600"/>
          </a:xfrm>
          <a:solidFill>
            <a:schemeClr val="accent3"/>
          </a:solidFill>
        </p:spPr>
        <p:txBody>
          <a:bodyPr>
            <a:normAutofit fontScale="70000" lnSpcReduction="20000"/>
          </a:bodyPr>
          <a:lstStyle/>
          <a:p>
            <a:pPr marL="362585" marR="180340" algn="just" rtl="1">
              <a:lnSpc>
                <a:spcPct val="115000"/>
              </a:lnSpc>
              <a:spcAft>
                <a:spcPts val="1000"/>
              </a:spcAft>
            </a:pPr>
            <a:r>
              <a:rPr lang="en-US" sz="2800" dirty="0" smtClean="0">
                <a:latin typeface="Calibri"/>
                <a:ea typeface="Calibri"/>
                <a:cs typeface="Mitra"/>
              </a:rPr>
              <a:t> </a:t>
            </a:r>
            <a:r>
              <a:rPr lang="ar-SA" sz="2800" dirty="0">
                <a:latin typeface="Calibri"/>
                <a:ea typeface="Calibri"/>
                <a:cs typeface="Mitra"/>
              </a:rPr>
              <a:t>تلخیص، ابزار ارزشمندی برای حذف بی ارزش ها: «ان بخش از رمان که نویسنده می گذارد خواننده خود ان را در ذهنش بنویسد نیازی به استعداد یا مهارت ندارد. به همین جهت نیز نویسنده باید برای پرهیز از تکرار اطناب و اوردن مطالب بی ربط و خسته کننده در رمان فن با ارزش تلخیص صحنه را بیاموزد» لئونارد بیشاب: درسهایی درباره داستان نویسی.ص 423</a:t>
            </a:r>
            <a:r>
              <a:rPr lang="en-US" sz="2800" dirty="0" smtClean="0">
                <a:latin typeface="Calibri"/>
                <a:ea typeface="Calibri"/>
                <a:cs typeface="Mitra"/>
              </a:rPr>
              <a:t>.</a:t>
            </a:r>
            <a:endParaRPr lang="fa-IR" sz="2800" dirty="0" smtClean="0">
              <a:latin typeface="Calibri"/>
              <a:ea typeface="Calibri"/>
              <a:cs typeface="Mitra"/>
            </a:endParaRPr>
          </a:p>
          <a:p>
            <a:pPr marL="88265" marR="180340" indent="0" algn="just" rtl="1">
              <a:lnSpc>
                <a:spcPct val="115000"/>
              </a:lnSpc>
              <a:spcAft>
                <a:spcPts val="1000"/>
              </a:spcAft>
              <a:buNone/>
            </a:pPr>
            <a:r>
              <a:rPr lang="fa-IR" b="1" dirty="0" smtClean="0">
                <a:latin typeface="Calibri"/>
                <a:ea typeface="Calibri"/>
                <a:cs typeface="Mitra"/>
              </a:rPr>
              <a:t>« رفاقت شهرام و بهادر از خیلی وقت پیش است. بچه محل بودند و در یک کلاس و پشت یک میز اتش می سوزاندند. شایسته و شهرام وقتی به امریکا امدند یک هفته نیویورک ماندند و بعد از این که فهمیدند مجسمه ی ازادی شفا نمی دهد حرف بهادر را گوش کرده و از همان جا مستقیم به دالاس پرواز کردند. شهرام می رود توی کارگاه و رویه بر می شود و قاتی چرم و چست و مقوا شایسته هم می نشیند پشت میز و می شود خانم منشی کارگاه» سرزمین نوچ/ کیوان ارزاقی/ ص 131</a:t>
            </a:r>
            <a:endParaRPr lang="en-US" b="1" dirty="0">
              <a:latin typeface="Calibri"/>
              <a:ea typeface="Calibri"/>
              <a:cs typeface="Arial"/>
            </a:endParaRPr>
          </a:p>
          <a:p>
            <a:pPr marL="362585" marR="180340" algn="just" rtl="1">
              <a:lnSpc>
                <a:spcPct val="115000"/>
              </a:lnSpc>
              <a:spcAft>
                <a:spcPts val="1000"/>
              </a:spcAft>
            </a:pPr>
            <a:r>
              <a:rPr lang="ar-SA" sz="2800" dirty="0">
                <a:latin typeface="Calibri"/>
                <a:ea typeface="Calibri"/>
                <a:cs typeface="Mitra"/>
              </a:rPr>
              <a:t>از انجا که مهمترین کارکرد تلخیص فشرده سازی وقایع به غرض تمرکز بر مقاطع مهم و نشان دادن انها و تنظیم سرعت روایت است، تا ارزش های نمایشی عناصر موجود در جهان داستان مشخص نشود، نمی توان درباره روایت انها در ضمن تلخیص یا صحنه قضاوت کرد</a:t>
            </a:r>
            <a:r>
              <a:rPr lang="en-US" sz="2800" dirty="0">
                <a:latin typeface="Calibri"/>
                <a:ea typeface="Calibri"/>
                <a:cs typeface="Mitra"/>
              </a:rPr>
              <a:t>. </a:t>
            </a:r>
            <a:endParaRPr lang="en-US" sz="1800" dirty="0">
              <a:latin typeface="Calibri"/>
              <a:ea typeface="Calibri"/>
              <a:cs typeface="Arial"/>
            </a:endParaRPr>
          </a:p>
          <a:p>
            <a:pPr marL="362585" marR="180340" algn="just" rtl="1">
              <a:lnSpc>
                <a:spcPct val="115000"/>
              </a:lnSpc>
              <a:spcAft>
                <a:spcPts val="1000"/>
              </a:spcAft>
            </a:pPr>
            <a:r>
              <a:rPr lang="ar-SA" sz="2800" dirty="0" smtClean="0">
                <a:latin typeface="Calibri"/>
                <a:ea typeface="Calibri"/>
                <a:cs typeface="Mitra"/>
              </a:rPr>
              <a:t>قضاوت </a:t>
            </a:r>
            <a:r>
              <a:rPr lang="ar-SA" sz="2800" dirty="0">
                <a:latin typeface="Calibri"/>
                <a:ea typeface="Calibri"/>
                <a:cs typeface="Mitra"/>
              </a:rPr>
              <a:t>درباره صحت بکارگیری تلخیص درباره وقایع منوط به فهم ارزش نمایشی انهاست</a:t>
            </a:r>
            <a:r>
              <a:rPr lang="en-US" sz="2800" dirty="0">
                <a:latin typeface="Calibri"/>
                <a:ea typeface="Calibri"/>
                <a:cs typeface="Mitra"/>
              </a:rPr>
              <a:t>. </a:t>
            </a:r>
            <a:endParaRPr lang="en-US" sz="1800" dirty="0">
              <a:latin typeface="Calibri"/>
              <a:ea typeface="Calibri"/>
              <a:cs typeface="Arial"/>
            </a:endParaRPr>
          </a:p>
          <a:p>
            <a:pPr algn="r" rtl="1"/>
            <a:endParaRPr lang="en-US" dirty="0"/>
          </a:p>
        </p:txBody>
      </p:sp>
    </p:spTree>
    <p:extLst>
      <p:ext uri="{BB962C8B-B14F-4D97-AF65-F5344CB8AC3E}">
        <p14:creationId xmlns:p14="http://schemas.microsoft.com/office/powerpoint/2010/main" val="1264092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توصیف</a:t>
            </a:r>
            <a:endParaRPr lang="en-US" dirty="0"/>
          </a:p>
        </p:txBody>
      </p:sp>
      <p:sp>
        <p:nvSpPr>
          <p:cNvPr id="3" name="Subtitle 2"/>
          <p:cNvSpPr>
            <a:spLocks noGrp="1"/>
          </p:cNvSpPr>
          <p:nvPr>
            <p:ph type="subTitle" idx="1"/>
          </p:nvPr>
        </p:nvSpPr>
        <p:spPr/>
        <p:txBody>
          <a:bodyPr/>
          <a:lstStyle/>
          <a:p>
            <a:pPr algn="ctr"/>
            <a:r>
              <a:rPr lang="en-US" dirty="0" smtClean="0"/>
              <a:t>description</a:t>
            </a:r>
            <a:endParaRPr lang="en-US" dirty="0"/>
          </a:p>
        </p:txBody>
      </p:sp>
    </p:spTree>
    <p:extLst>
      <p:ext uri="{BB962C8B-B14F-4D97-AF65-F5344CB8AC3E}">
        <p14:creationId xmlns:p14="http://schemas.microsoft.com/office/powerpoint/2010/main" val="20110041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334000"/>
          </a:xfrm>
        </p:spPr>
        <p:txBody>
          <a:bodyPr/>
          <a:lstStyle/>
          <a:p>
            <a:pPr marL="88265" marR="180340" indent="0" algn="just" rtl="1">
              <a:lnSpc>
                <a:spcPct val="115000"/>
              </a:lnSpc>
              <a:spcAft>
                <a:spcPts val="1000"/>
              </a:spcAft>
              <a:buNone/>
            </a:pPr>
            <a:r>
              <a:rPr lang="fa-IR" sz="2800" dirty="0" smtClean="0">
                <a:latin typeface="Calibri"/>
                <a:ea typeface="Calibri"/>
                <a:cs typeface="Mitra"/>
              </a:rPr>
              <a:t>توصیف </a:t>
            </a:r>
            <a:r>
              <a:rPr lang="fa-IR" sz="2800" dirty="0">
                <a:latin typeface="Calibri"/>
                <a:ea typeface="Calibri"/>
                <a:cs typeface="Mitra"/>
              </a:rPr>
              <a:t>به دو نوع عینی و اکسپرسیونیستی تقسیم می شود. کار راوی در توصیف عینی همانند عکاس است و حضور او به حد اقل </a:t>
            </a:r>
            <a:r>
              <a:rPr lang="fa-IR" sz="2800" dirty="0">
                <a:latin typeface="Calibri"/>
                <a:ea typeface="Calibri"/>
                <a:cs typeface="Times New Roman"/>
              </a:rPr>
              <a:t>–</a:t>
            </a:r>
            <a:r>
              <a:rPr lang="fa-IR" sz="2800" dirty="0">
                <a:latin typeface="Calibri"/>
                <a:ea typeface="Calibri"/>
                <a:cs typeface="Mitra"/>
              </a:rPr>
              <a:t> نه که از میان برود- می رسد. اما در توصیف اکسپرسیونیستی وقایع از دریچه ذهنیت و عواطف راوی نقل می شوند.  در توصیف عینی به نظر می رسد حضور نویسنده بسیار اندک است. اما در توصیف اکسپرسیونیستی این حضور چشمگیر تر است</a:t>
            </a:r>
            <a:r>
              <a:rPr lang="fa-IR" sz="2800" dirty="0" smtClean="0">
                <a:latin typeface="Calibri"/>
                <a:ea typeface="Calibri"/>
                <a:cs typeface="Mitra"/>
              </a:rPr>
              <a:t>.</a:t>
            </a:r>
            <a:endParaRPr lang="en-US" sz="1800" dirty="0">
              <a:latin typeface="Calibri"/>
              <a:ea typeface="Calibri"/>
              <a:cs typeface="Arial"/>
            </a:endParaRPr>
          </a:p>
        </p:txBody>
      </p:sp>
    </p:spTree>
    <p:extLst>
      <p:ext uri="{BB962C8B-B14F-4D97-AF65-F5344CB8AC3E}">
        <p14:creationId xmlns:p14="http://schemas.microsoft.com/office/powerpoint/2010/main" val="1340885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نمونه توصیف درونی</a:t>
            </a:r>
            <a:endParaRPr lang="en-US" dirty="0"/>
          </a:p>
        </p:txBody>
      </p:sp>
      <p:sp>
        <p:nvSpPr>
          <p:cNvPr id="3" name="Content Placeholder 2"/>
          <p:cNvSpPr>
            <a:spLocks noGrp="1"/>
          </p:cNvSpPr>
          <p:nvPr>
            <p:ph idx="1"/>
          </p:nvPr>
        </p:nvSpPr>
        <p:spPr>
          <a:solidFill>
            <a:schemeClr val="accent3"/>
          </a:solidFill>
        </p:spPr>
        <p:txBody>
          <a:bodyPr/>
          <a:lstStyle/>
          <a:p>
            <a:pPr marL="0" indent="0" algn="just" rtl="1">
              <a:buNone/>
            </a:pPr>
            <a:r>
              <a:rPr lang="fa-IR" b="1" dirty="0" smtClean="0">
                <a:cs typeface="B Mitra" pitchFamily="2" charset="-78"/>
              </a:rPr>
              <a:t>« همان طور که فکر یم کرد و با خودش حرف می زند چشم اش به چند کپه ابر سیاه افتاد که با شکم های ورم کرده از طرف دریا پیش می امدند. سایه ی سیاه کپه های ابر روی گل خیس کوچه چتر زده بود که او احساس کرد راه اش تنگ و تاریک شده و دارد به سختی نفس می کشد. قدم هاش را تند تر کرد تا از تنگی و تاریکی کوچه باغ فرار کند و وارد دشت دل باز بشود. به میدانچه رسیده بود که به اطراف چشم گرداند و نفس اسوده کشید.»رستم در مرداب خوان دوم، حسن اصغری، ص 53</a:t>
            </a:r>
            <a:endParaRPr lang="en-US" b="1" dirty="0">
              <a:cs typeface="B Mitra" pitchFamily="2" charset="-78"/>
            </a:endParaRPr>
          </a:p>
        </p:txBody>
      </p:sp>
    </p:spTree>
    <p:extLst>
      <p:ext uri="{BB962C8B-B14F-4D97-AF65-F5344CB8AC3E}">
        <p14:creationId xmlns:p14="http://schemas.microsoft.com/office/powerpoint/2010/main" val="28287294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dirty="0" smtClean="0"/>
              <a:t>توصیف ایستا، توصیف پویا</a:t>
            </a:r>
            <a:endParaRPr lang="en-US" dirty="0"/>
          </a:p>
        </p:txBody>
      </p:sp>
      <p:sp>
        <p:nvSpPr>
          <p:cNvPr id="3" name="Content Placeholder 2"/>
          <p:cNvSpPr>
            <a:spLocks noGrp="1"/>
          </p:cNvSpPr>
          <p:nvPr>
            <p:ph idx="1"/>
          </p:nvPr>
        </p:nvSpPr>
        <p:spPr/>
        <p:txBody>
          <a:bodyPr>
            <a:normAutofit/>
          </a:bodyPr>
          <a:lstStyle/>
          <a:p>
            <a:pPr marL="0" indent="0" algn="just" rtl="1">
              <a:buNone/>
            </a:pPr>
            <a:endParaRPr lang="en-US" sz="3600" dirty="0" smtClean="0">
              <a:latin typeface="Calibri"/>
              <a:ea typeface="+mj-ea"/>
              <a:cs typeface="B Mitra" pitchFamily="2" charset="-78"/>
            </a:endParaRPr>
          </a:p>
          <a:p>
            <a:pPr marL="0" indent="0" algn="just" rtl="1">
              <a:buNone/>
            </a:pPr>
            <a:endParaRPr lang="en-US" sz="3600" dirty="0">
              <a:latin typeface="Calibri"/>
              <a:ea typeface="+mj-ea"/>
              <a:cs typeface="B Mitra" pitchFamily="2" charset="-78"/>
            </a:endParaRPr>
          </a:p>
          <a:p>
            <a:pPr marL="0" indent="0" algn="just" rtl="1">
              <a:buNone/>
            </a:pPr>
            <a:r>
              <a:rPr lang="fa-IR" sz="3600" dirty="0" smtClean="0">
                <a:latin typeface="Calibri"/>
                <a:ea typeface="+mj-ea"/>
                <a:cs typeface="B Mitra" pitchFamily="2" charset="-78"/>
              </a:rPr>
              <a:t>توصیف </a:t>
            </a:r>
            <a:r>
              <a:rPr lang="fa-IR" sz="3600" dirty="0">
                <a:latin typeface="Calibri"/>
                <a:ea typeface="+mj-ea"/>
                <a:cs typeface="B Mitra" pitchFamily="2" charset="-78"/>
              </a:rPr>
              <a:t>را به دو قسم توصیف ایستا و پویا تقسیم می کنند. توصیف ایستا یعنی توصیف در غیر عمل و توصیف پویا یعنی توصیف در حین عمل</a:t>
            </a:r>
            <a:r>
              <a:rPr lang="fa-IR" sz="3600" dirty="0" smtClean="0">
                <a:latin typeface="Calibri"/>
                <a:ea typeface="+mj-ea"/>
                <a:cs typeface="B Mitra" pitchFamily="2" charset="-78"/>
              </a:rPr>
              <a:t>.</a:t>
            </a:r>
            <a:endParaRPr lang="en-US" sz="3600" dirty="0">
              <a:cs typeface="B Mitra" pitchFamily="2" charset="-78"/>
            </a:endParaRPr>
          </a:p>
        </p:txBody>
      </p:sp>
    </p:spTree>
    <p:extLst>
      <p:ext uri="{BB962C8B-B14F-4D97-AF65-F5344CB8AC3E}">
        <p14:creationId xmlns:p14="http://schemas.microsoft.com/office/powerpoint/2010/main" val="33975393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نمونه توصیف پویا</a:t>
            </a:r>
            <a:endParaRPr lang="en-US" dirty="0"/>
          </a:p>
        </p:txBody>
      </p:sp>
      <p:sp>
        <p:nvSpPr>
          <p:cNvPr id="3" name="Content Placeholder 2"/>
          <p:cNvSpPr>
            <a:spLocks noGrp="1"/>
          </p:cNvSpPr>
          <p:nvPr>
            <p:ph idx="1"/>
          </p:nvPr>
        </p:nvSpPr>
        <p:spPr/>
        <p:txBody>
          <a:bodyPr>
            <a:normAutofit lnSpcReduction="10000"/>
          </a:bodyPr>
          <a:lstStyle/>
          <a:p>
            <a:pPr algn="just" rtl="1"/>
            <a:r>
              <a:rPr lang="fa-IR" dirty="0" smtClean="0">
                <a:cs typeface="B Mitra" pitchFamily="2" charset="-78"/>
              </a:rPr>
              <a:t>« نخ را دور کمر پرگل می بندد. انگشتر نقره ای به نخ بسته شده . صدای صلوات بلند می شود. پرگی خیز بر می دارد طرف در. سر می خورد. می افتد. می نشانندش توی سینی. می بیند که باز بدری خانم و بی بی مونش و ملاباجی ردیف نشسته اند. ملاباجی شاخ سفید و براقی به دست دارد. انگار بخواهد شیپور بزند فوت می کند توی شاخ. بدری خانم صلوات می فرستد. گرما نفس پرگل را بریده. گردی سرد سرگشاد شاخ را روی پوست شانه اش حس می کند. بی بی مونس دست های او را محکم نگه داشته . ملا باجی سر دیگر شاخ را مک می زند. پرگل خرخ می کند. گردنش کش امده. فروغ نگاهش می کند. ملا باجی جای شاخ را روی پوست پرگل عوض می کند و یک نفس مک می زند. صدای گریه اختر به سقف می خورد و بر که می گردد انگار قهقهه است. جاب ه جای پوست پرگل ورم کرده. کبود. ملا باجی شاخ را می گذارد کنار. دست می برد توی جام. خنجری را با غلاف چرمی کنگوله دار بیرون می اورد. نخ منگوله مثل دم مار تکان می خورد.» شمایل مانا/ مختار پاکی/ ص76.</a:t>
            </a:r>
            <a:endParaRPr lang="en-US" dirty="0">
              <a:cs typeface="B Mitra" pitchFamily="2" charset="-78"/>
            </a:endParaRPr>
          </a:p>
        </p:txBody>
      </p:sp>
    </p:spTree>
    <p:extLst>
      <p:ext uri="{BB962C8B-B14F-4D97-AF65-F5344CB8AC3E}">
        <p14:creationId xmlns:p14="http://schemas.microsoft.com/office/powerpoint/2010/main" val="3372813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نمونه دیگر توصیف پویا</a:t>
            </a:r>
            <a:endParaRPr lang="en-US" dirty="0"/>
          </a:p>
        </p:txBody>
      </p:sp>
      <p:sp>
        <p:nvSpPr>
          <p:cNvPr id="3" name="Content Placeholder 2"/>
          <p:cNvSpPr>
            <a:spLocks noGrp="1"/>
          </p:cNvSpPr>
          <p:nvPr>
            <p:ph idx="1"/>
          </p:nvPr>
        </p:nvSpPr>
        <p:spPr/>
        <p:txBody>
          <a:bodyPr>
            <a:normAutofit/>
          </a:bodyPr>
          <a:lstStyle/>
          <a:p>
            <a:pPr marL="0" indent="0" algn="just" rtl="1">
              <a:buNone/>
            </a:pPr>
            <a:r>
              <a:rPr lang="fa-IR" dirty="0" smtClean="0">
                <a:cs typeface="B Mitra" pitchFamily="2" charset="-78"/>
              </a:rPr>
              <a:t>« صدای قرچاقرچ قیچی اهنگین بود. مچ دست اوستا صایر کارفرما جوری پیچ و تاب می امد که انگاری قیچی تیز و زمخت و درشت یک گوله موم نرم شده را در کف دست هایش ورز می دهد. در میانه های کار گاه پیچ و تابی هم به شانه ها و کمرش می داد. پا به پا شدن های سریع پاهایش توی کفش اسپورت رقص پای بوکسورها بود انگار!</a:t>
            </a:r>
          </a:p>
          <a:p>
            <a:pPr marL="0" indent="0" algn="just" rtl="1">
              <a:buNone/>
            </a:pPr>
            <a:r>
              <a:rPr lang="fa-IR" dirty="0" smtClean="0">
                <a:cs typeface="B Mitra" pitchFamily="2" charset="-78"/>
              </a:rPr>
              <a:t>قواره های پارچه های نرم و لرزان روی میز برش مانند ورق های کاغذ روی هم پهن شده بود. با هر حرکت تند دست کارفرمای میانه سال موج بر می داشت و مثل فلس ماهی می لغزید. در همان حال که نگاه عمیق اوستا صابر به برش خوردن قواره های ورق مانند پارچه زیر دستش بود فکرش راه کشیده بود به دور دست ها راه کشیده بود به اسمانخراش ها و پلهای معلق و عجیب و غریب استانبول.» سایه اژدها/ محمد علی گودینی/ ص1</a:t>
            </a:r>
          </a:p>
        </p:txBody>
      </p:sp>
    </p:spTree>
    <p:extLst>
      <p:ext uri="{BB962C8B-B14F-4D97-AF65-F5344CB8AC3E}">
        <p14:creationId xmlns:p14="http://schemas.microsoft.com/office/powerpoint/2010/main" val="30547314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b="1" dirty="0">
                <a:ea typeface="Calibri"/>
                <a:cs typeface="Mitra"/>
              </a:rPr>
              <a:t>برخی ویژگیهای </a:t>
            </a:r>
            <a:r>
              <a:rPr lang="fa-IR" sz="4000" b="1" dirty="0" smtClean="0">
                <a:ea typeface="Calibri"/>
                <a:cs typeface="Mitra"/>
              </a:rPr>
              <a:t>توصیف</a:t>
            </a:r>
            <a:endParaRPr lang="en-US" sz="4000" dirty="0"/>
          </a:p>
        </p:txBody>
      </p:sp>
      <p:sp>
        <p:nvSpPr>
          <p:cNvPr id="3" name="Content Placeholder 2"/>
          <p:cNvSpPr>
            <a:spLocks noGrp="1"/>
          </p:cNvSpPr>
          <p:nvPr>
            <p:ph idx="1"/>
          </p:nvPr>
        </p:nvSpPr>
        <p:spPr/>
        <p:txBody>
          <a:bodyPr>
            <a:normAutofit/>
          </a:bodyPr>
          <a:lstStyle/>
          <a:p>
            <a:pPr marL="342900" lvl="0" indent="-342900" algn="just" rtl="1">
              <a:lnSpc>
                <a:spcPct val="115000"/>
              </a:lnSpc>
              <a:spcAft>
                <a:spcPts val="1000"/>
              </a:spcAft>
              <a:buFont typeface="+mj-lt"/>
              <a:buAutoNum type="arabicPeriod"/>
            </a:pPr>
            <a:r>
              <a:rPr lang="fa-IR" sz="2800" dirty="0" smtClean="0">
                <a:latin typeface="Calibri"/>
                <a:ea typeface="Calibri"/>
                <a:cs typeface="Mitra"/>
              </a:rPr>
              <a:t>به </a:t>
            </a:r>
            <a:r>
              <a:rPr lang="fa-IR" sz="2800" dirty="0">
                <a:latin typeface="Calibri"/>
                <a:ea typeface="Calibri"/>
                <a:cs typeface="Mitra"/>
              </a:rPr>
              <a:t>سوژه می پردازد نه از ان جهت که محرک است.</a:t>
            </a:r>
            <a:endParaRPr lang="en-US" sz="1800" dirty="0">
              <a:latin typeface="Calibri"/>
              <a:ea typeface="Calibri"/>
              <a:cs typeface="Arial"/>
            </a:endParaRPr>
          </a:p>
          <a:p>
            <a:pPr marL="342900" lvl="0" indent="-342900" algn="just" rtl="1">
              <a:lnSpc>
                <a:spcPct val="115000"/>
              </a:lnSpc>
              <a:spcAft>
                <a:spcPts val="1000"/>
              </a:spcAft>
              <a:buFont typeface="+mj-lt"/>
              <a:buAutoNum type="arabicPeriod"/>
            </a:pPr>
            <a:r>
              <a:rPr lang="fa-IR" sz="2800" dirty="0">
                <a:latin typeface="Calibri"/>
                <a:ea typeface="Calibri"/>
                <a:cs typeface="Mitra"/>
              </a:rPr>
              <a:t>جزیی نگر است.</a:t>
            </a:r>
            <a:endParaRPr lang="en-US" sz="1800" dirty="0">
              <a:latin typeface="Calibri"/>
              <a:ea typeface="Calibri"/>
              <a:cs typeface="Arial"/>
            </a:endParaRPr>
          </a:p>
          <a:p>
            <a:pPr marL="342900" lvl="0" indent="-342900" algn="just" rtl="1">
              <a:lnSpc>
                <a:spcPct val="115000"/>
              </a:lnSpc>
              <a:spcAft>
                <a:spcPts val="1000"/>
              </a:spcAft>
              <a:buFont typeface="+mj-lt"/>
              <a:buAutoNum type="arabicPeriod"/>
            </a:pPr>
            <a:r>
              <a:rPr lang="fa-IR" sz="2800" dirty="0">
                <a:latin typeface="Calibri"/>
                <a:ea typeface="Calibri"/>
                <a:cs typeface="Mitra"/>
              </a:rPr>
              <a:t>نشان دادن اموری چون، اشیاء، اشخاص، با توصیف ممکن می شود. </a:t>
            </a:r>
            <a:endParaRPr lang="en-US" sz="1800" dirty="0">
              <a:latin typeface="Calibri"/>
              <a:ea typeface="Calibri"/>
              <a:cs typeface="Arial"/>
            </a:endParaRPr>
          </a:p>
          <a:p>
            <a:pPr marL="0" indent="0" algn="ctr" rtl="1">
              <a:lnSpc>
                <a:spcPct val="115000"/>
              </a:lnSpc>
              <a:spcAft>
                <a:spcPts val="1000"/>
              </a:spcAft>
              <a:buNone/>
            </a:pPr>
            <a:r>
              <a:rPr lang="fa-IR" sz="2800" dirty="0">
                <a:latin typeface="Calibri"/>
                <a:ea typeface="Calibri"/>
                <a:cs typeface="Mitra"/>
              </a:rPr>
              <a:t>توصیف با دو شرط به تلخیص ملحق می شود:</a:t>
            </a:r>
            <a:endParaRPr lang="en-US" sz="1800" dirty="0">
              <a:latin typeface="Calibri"/>
              <a:ea typeface="Calibri"/>
              <a:cs typeface="Arial"/>
            </a:endParaRPr>
          </a:p>
          <a:p>
            <a:pPr marL="342900" lvl="0" indent="-342900" algn="just" rtl="1">
              <a:lnSpc>
                <a:spcPct val="115000"/>
              </a:lnSpc>
              <a:spcAft>
                <a:spcPts val="1000"/>
              </a:spcAft>
              <a:buFont typeface="Times New Roman"/>
              <a:buChar char="-"/>
            </a:pPr>
            <a:r>
              <a:rPr lang="fa-IR" sz="2800" dirty="0">
                <a:latin typeface="Calibri"/>
                <a:ea typeface="Calibri"/>
                <a:cs typeface="Mitra"/>
              </a:rPr>
              <a:t>جزیی نگر نباشد.</a:t>
            </a:r>
            <a:endParaRPr lang="en-US" sz="1800" dirty="0">
              <a:latin typeface="Calibri"/>
              <a:ea typeface="Calibri"/>
              <a:cs typeface="Mitra"/>
            </a:endParaRPr>
          </a:p>
          <a:p>
            <a:pPr marL="342900" lvl="0" indent="-342900" algn="just" rtl="1">
              <a:lnSpc>
                <a:spcPct val="115000"/>
              </a:lnSpc>
              <a:spcAft>
                <a:spcPts val="1000"/>
              </a:spcAft>
              <a:buFont typeface="Times New Roman"/>
              <a:buChar char="-"/>
            </a:pPr>
            <a:r>
              <a:rPr lang="fa-IR" sz="2800" dirty="0">
                <a:latin typeface="Calibri"/>
                <a:ea typeface="Calibri"/>
                <a:cs typeface="Mitra"/>
              </a:rPr>
              <a:t>به زمان حال روایت متوجه نشود.</a:t>
            </a:r>
            <a:endParaRPr lang="en-US" sz="1800" dirty="0">
              <a:latin typeface="Calibri"/>
              <a:ea typeface="Calibri"/>
              <a:cs typeface="Mitra"/>
            </a:endParaRPr>
          </a:p>
          <a:p>
            <a:pPr algn="r" rtl="1"/>
            <a:endParaRPr lang="en-US" dirty="0"/>
          </a:p>
        </p:txBody>
      </p:sp>
    </p:spTree>
    <p:extLst>
      <p:ext uri="{BB962C8B-B14F-4D97-AF65-F5344CB8AC3E}">
        <p14:creationId xmlns:p14="http://schemas.microsoft.com/office/powerpoint/2010/main" val="27255660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rtl="1">
              <a:lnSpc>
                <a:spcPct val="115000"/>
              </a:lnSpc>
              <a:spcAft>
                <a:spcPts val="1000"/>
              </a:spcAft>
              <a:buNone/>
            </a:pPr>
            <a:r>
              <a:rPr lang="fa-IR" sz="2800" b="1" dirty="0">
                <a:latin typeface="Calibri"/>
                <a:ea typeface="Calibri"/>
                <a:cs typeface="Mitra"/>
              </a:rPr>
              <a:t>امور تاثیر گذار بر ارزش گذاری </a:t>
            </a:r>
            <a:r>
              <a:rPr lang="fa-IR" sz="2800" b="1" dirty="0" smtClean="0">
                <a:latin typeface="Calibri"/>
                <a:ea typeface="Calibri"/>
                <a:cs typeface="Mitra"/>
              </a:rPr>
              <a:t>تلخیص</a:t>
            </a:r>
            <a:endParaRPr lang="en-US" sz="1800" dirty="0">
              <a:latin typeface="Calibri"/>
              <a:ea typeface="Calibri"/>
              <a:cs typeface="Arial"/>
            </a:endParaRPr>
          </a:p>
          <a:p>
            <a:pPr algn="just" rtl="1">
              <a:lnSpc>
                <a:spcPct val="115000"/>
              </a:lnSpc>
              <a:spcAft>
                <a:spcPts val="1000"/>
              </a:spcAft>
            </a:pPr>
            <a:r>
              <a:rPr lang="fa-IR" sz="2800" dirty="0">
                <a:latin typeface="Calibri"/>
                <a:ea typeface="Calibri"/>
                <a:cs typeface="Mitra"/>
              </a:rPr>
              <a:t>گرچه داستان با ابزارهای روایت محقق می شود. اما اصل گفتن و نشان دادن تنها منوط به استفاده از ابزارهای روایی نیست. بلکه در این زمینه، اجزاء و ارکان دیگر داستان نیز دخیل هستند. در حقیقت، داستان از زمانی که ایده اولیه خود را به ذهن نویسنده می تاباند در صدد تعیین میزان نمایشی بودن خود است.</a:t>
            </a:r>
            <a:endParaRPr lang="en-US" sz="1800" dirty="0">
              <a:latin typeface="Calibri"/>
              <a:ea typeface="Calibri"/>
              <a:cs typeface="Arial"/>
            </a:endParaRPr>
          </a:p>
          <a:p>
            <a:endParaRPr lang="en-US" dirty="0"/>
          </a:p>
        </p:txBody>
      </p:sp>
    </p:spTree>
    <p:extLst>
      <p:ext uri="{BB962C8B-B14F-4D97-AF65-F5344CB8AC3E}">
        <p14:creationId xmlns:p14="http://schemas.microsoft.com/office/powerpoint/2010/main" val="8001444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48763969"/>
              </p:ext>
            </p:extLst>
          </p:nvPr>
        </p:nvGraphicFramePr>
        <p:xfrm>
          <a:off x="609600" y="276225"/>
          <a:ext cx="7848600" cy="6305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4589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fa-IR" dirty="0" smtClean="0">
                <a:cs typeface="B Mitra" pitchFamily="2" charset="-78"/>
              </a:rPr>
              <a:t>صحنه و صحنه پردازی</a:t>
            </a:r>
            <a:r>
              <a:rPr lang="en-GB" dirty="0" smtClean="0">
                <a:cs typeface="B Mitra" pitchFamily="2" charset="-78"/>
              </a:rPr>
              <a:t/>
            </a:r>
            <a:br>
              <a:rPr lang="en-GB" dirty="0" smtClean="0">
                <a:cs typeface="B Mitra" pitchFamily="2" charset="-78"/>
              </a:rPr>
            </a:br>
            <a:r>
              <a:rPr lang="en-GB" sz="2800" b="0" dirty="0" smtClean="0">
                <a:cs typeface="B Mitra" pitchFamily="2" charset="-78"/>
              </a:rPr>
              <a:t>setting</a:t>
            </a:r>
            <a:endParaRPr lang="en-US" sz="2800" b="0" dirty="0">
              <a:cs typeface="B Mitra" pitchFamily="2" charset="-78"/>
            </a:endParaRPr>
          </a:p>
        </p:txBody>
      </p:sp>
      <p:sp>
        <p:nvSpPr>
          <p:cNvPr id="3" name="Subtitle 2"/>
          <p:cNvSpPr>
            <a:spLocks noGrp="1"/>
          </p:cNvSpPr>
          <p:nvPr>
            <p:ph type="subTitle" idx="1"/>
          </p:nvPr>
        </p:nvSpPr>
        <p:spPr/>
        <p:txBody>
          <a:bodyPr/>
          <a:lstStyle/>
          <a:p>
            <a:endParaRPr lang="fa-IR" dirty="0" smtClean="0">
              <a:cs typeface="B Mitra" pitchFamily="2" charset="-78"/>
            </a:endParaRPr>
          </a:p>
          <a:p>
            <a:r>
              <a:rPr lang="fa-IR" dirty="0" smtClean="0">
                <a:cs typeface="B Mitra" pitchFamily="2" charset="-78"/>
              </a:rPr>
              <a:t>نمایش </a:t>
            </a:r>
            <a:r>
              <a:rPr lang="fa-IR" dirty="0">
                <a:cs typeface="B Mitra" pitchFamily="2" charset="-78"/>
              </a:rPr>
              <a:t>ادبی عملی خاص که در </a:t>
            </a:r>
            <a:r>
              <a:rPr lang="fa-IR" dirty="0" smtClean="0">
                <a:cs typeface="B Mitra" pitchFamily="2" charset="-78"/>
              </a:rPr>
              <a:t>مکانی </a:t>
            </a:r>
            <a:r>
              <a:rPr lang="fa-IR" dirty="0">
                <a:cs typeface="B Mitra" pitchFamily="2" charset="-78"/>
              </a:rPr>
              <a:t>خاص و </a:t>
            </a:r>
            <a:r>
              <a:rPr lang="fa-IR" dirty="0" smtClean="0">
                <a:cs typeface="B Mitra" pitchFamily="2" charset="-78"/>
              </a:rPr>
              <a:t>زمانی </a:t>
            </a:r>
            <a:r>
              <a:rPr lang="fa-IR" dirty="0">
                <a:cs typeface="B Mitra" pitchFamily="2" charset="-78"/>
              </a:rPr>
              <a:t>خاص روی داده است.</a:t>
            </a:r>
            <a:endParaRPr lang="en-US" dirty="0">
              <a:cs typeface="B Mitra" pitchFamily="2" charset="-78"/>
            </a:endParaRPr>
          </a:p>
        </p:txBody>
      </p:sp>
    </p:spTree>
    <p:extLst>
      <p:ext uri="{BB962C8B-B14F-4D97-AF65-F5344CB8AC3E}">
        <p14:creationId xmlns:p14="http://schemas.microsoft.com/office/powerpoint/2010/main" val="97462763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اصطلاح صحنه در سینما</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dirty="0" smtClean="0">
                <a:cs typeface="B Mitra" pitchFamily="2" charset="-78"/>
              </a:rPr>
              <a:t>در سینما:مجموعه </a:t>
            </a:r>
            <a:r>
              <a:rPr lang="fa-IR" dirty="0">
                <a:cs typeface="B Mitra" pitchFamily="2" charset="-78"/>
              </a:rPr>
              <a:t>پلان هایی که یک مضمون و یک محتوای ثابت را بیان می کنند و در یک محیط فیزیکی ثابت رخ می دهند،صحنه نامیده می شود</a:t>
            </a:r>
            <a:r>
              <a:rPr lang="fa-IR" dirty="0" smtClean="0">
                <a:cs typeface="B Mitra" pitchFamily="2" charset="-78"/>
              </a:rPr>
              <a:t>.</a:t>
            </a:r>
          </a:p>
          <a:p>
            <a:pPr algn="just" rtl="1">
              <a:lnSpc>
                <a:spcPct val="115000"/>
              </a:lnSpc>
              <a:spcAft>
                <a:spcPts val="1000"/>
              </a:spcAft>
            </a:pPr>
            <a:r>
              <a:rPr lang="fa-IR" sz="2800" dirty="0">
                <a:latin typeface="Calibri"/>
                <a:ea typeface="Calibri"/>
                <a:cs typeface="B Mitra" pitchFamily="2" charset="-78"/>
              </a:rPr>
              <a:t>به طور مثال سکانس سرقت یک بانک، از صحنه هایی همچون، ورود اتومبیل، باز کردن قفل در، ورود و یافتن گاوصندوق، شکستن رمز گاوصندوق، فرار و خروج اتومبیل تشکیل شده است</a:t>
            </a:r>
            <a:r>
              <a:rPr lang="en-US" sz="2800" dirty="0">
                <a:latin typeface="Calibri"/>
                <a:ea typeface="Calibri"/>
                <a:cs typeface="B Mitra" pitchFamily="2" charset="-78"/>
              </a:rPr>
              <a:t>.</a:t>
            </a:r>
            <a:endParaRPr lang="en-US" sz="2000" dirty="0">
              <a:latin typeface="Calibri"/>
              <a:ea typeface="Calibri"/>
              <a:cs typeface="B Mitra" pitchFamily="2" charset="-78"/>
            </a:endParaRPr>
          </a:p>
          <a:p>
            <a:pPr algn="just" rtl="1">
              <a:lnSpc>
                <a:spcPct val="115000"/>
              </a:lnSpc>
              <a:spcAft>
                <a:spcPts val="1000"/>
              </a:spcAft>
            </a:pPr>
            <a:r>
              <a:rPr lang="fa-IR" sz="2800" dirty="0">
                <a:latin typeface="Calibri"/>
                <a:ea typeface="Calibri"/>
                <a:cs typeface="B Mitra" pitchFamily="2" charset="-78"/>
              </a:rPr>
              <a:t>صحنه‌ی باز کردن قفل در بانک از پلان های متعددی همچون، نزدیک شدن به در، نمای نزدیک از قفل و امتحان کلیدهای متفاوت، باز شدن قفل و نمای داخلی ورود می‌باشد.</a:t>
            </a:r>
            <a:endParaRPr lang="en-US" sz="2000" dirty="0">
              <a:latin typeface="Calibri"/>
              <a:ea typeface="Calibri"/>
              <a:cs typeface="B Mitra" pitchFamily="2" charset="-78"/>
            </a:endParaRPr>
          </a:p>
          <a:p>
            <a:pPr marL="0" indent="0" algn="just" rtl="1">
              <a:buNone/>
            </a:pPr>
            <a:r>
              <a:rPr lang="fa-IR" sz="2800" dirty="0">
                <a:latin typeface="Calibri"/>
                <a:ea typeface="Calibri"/>
                <a:cs typeface="B Mitra" pitchFamily="2" charset="-78"/>
              </a:rPr>
              <a:t>« لحظه ها کنار هم قرار می گیرند تا صحنه به وجود بیاید و صحنه ها نیز به نوبه خود بخش بزرگتری از ساختمان داستان را می سازند که انن را سکانس می نامیم.» (رابرت مک کی)</a:t>
            </a:r>
            <a:endParaRPr lang="fa-IR" dirty="0" smtClean="0">
              <a:cs typeface="B Mitra" pitchFamily="2" charset="-78"/>
            </a:endParaRPr>
          </a:p>
          <a:p>
            <a:pPr marL="0" indent="0" algn="r" rtl="1">
              <a:buNone/>
            </a:pPr>
            <a:endParaRPr lang="en-US" dirty="0">
              <a:cs typeface="B Mitra" pitchFamily="2" charset="-78"/>
            </a:endParaRPr>
          </a:p>
        </p:txBody>
      </p:sp>
    </p:spTree>
    <p:extLst>
      <p:ext uri="{BB962C8B-B14F-4D97-AF65-F5344CB8AC3E}">
        <p14:creationId xmlns:p14="http://schemas.microsoft.com/office/powerpoint/2010/main" val="24418324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اصطلاح صحنه در ادبیات</a:t>
            </a:r>
            <a:endParaRPr lang="en-US" dirty="0"/>
          </a:p>
        </p:txBody>
      </p:sp>
      <p:sp>
        <p:nvSpPr>
          <p:cNvPr id="3" name="Content Placeholder 2"/>
          <p:cNvSpPr>
            <a:spLocks noGrp="1"/>
          </p:cNvSpPr>
          <p:nvPr>
            <p:ph idx="1"/>
          </p:nvPr>
        </p:nvSpPr>
        <p:spPr/>
        <p:txBody>
          <a:bodyPr>
            <a:normAutofit/>
          </a:bodyPr>
          <a:lstStyle/>
          <a:p>
            <a:pPr lvl="0" algn="r" rtl="1">
              <a:buClr>
                <a:srgbClr val="0BD0D9"/>
              </a:buClr>
            </a:pPr>
            <a:r>
              <a:rPr lang="fa-IR" sz="2400" dirty="0">
                <a:solidFill>
                  <a:prstClr val="black"/>
                </a:solidFill>
                <a:cs typeface="B Mitra" pitchFamily="2" charset="-78"/>
              </a:rPr>
              <a:t>ادبیات:</a:t>
            </a:r>
          </a:p>
          <a:p>
            <a:pPr lvl="0" algn="just" rtl="1">
              <a:lnSpc>
                <a:spcPct val="115000"/>
              </a:lnSpc>
              <a:spcAft>
                <a:spcPts val="1000"/>
              </a:spcAft>
              <a:buClr>
                <a:srgbClr val="0BD0D9"/>
              </a:buClr>
            </a:pPr>
            <a:r>
              <a:rPr lang="fa-IR" sz="2400" dirty="0">
                <a:solidFill>
                  <a:prstClr val="black"/>
                </a:solidFill>
                <a:latin typeface="Calibri"/>
                <a:ea typeface="Calibri"/>
                <a:cs typeface="B Mitra" pitchFamily="2" charset="-78"/>
              </a:rPr>
              <a:t>همانطور که پیش از این گفته شد، "گفتن" ملازم "تلخیص" و "نشان دادن" ملازم "صحنه " است. زیرا در تلخیص لزوما کسی عملی و واقعه ای را خلاصه می کند و از زبان خود ان را به مخاطب بیان می کند با گفتن همراه است. همچنین در صحنه از ان جهت که گوینده (نویسنده) هیچ دخالتی و تصرفی در واقعه روا نمی دارد و تنها نقش اینه وار پیدا می کند ملازم نشان دادن است.</a:t>
            </a:r>
            <a:endParaRPr lang="en-US" sz="2400" dirty="0">
              <a:solidFill>
                <a:prstClr val="black"/>
              </a:solidFill>
              <a:latin typeface="Calibri"/>
              <a:ea typeface="Calibri"/>
              <a:cs typeface="B Mitra" pitchFamily="2" charset="-78"/>
            </a:endParaRPr>
          </a:p>
          <a:p>
            <a:pPr algn="r" rtl="1"/>
            <a:endParaRPr lang="en-US" sz="2400" dirty="0">
              <a:cs typeface="B Mitra" pitchFamily="2" charset="-78"/>
            </a:endParaRPr>
          </a:p>
        </p:txBody>
      </p:sp>
    </p:spTree>
    <p:extLst>
      <p:ext uri="{BB962C8B-B14F-4D97-AF65-F5344CB8AC3E}">
        <p14:creationId xmlns:p14="http://schemas.microsoft.com/office/powerpoint/2010/main" val="32277875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تعاریف صحنه</a:t>
            </a:r>
            <a:endParaRPr lang="en-US" dirty="0"/>
          </a:p>
        </p:txBody>
      </p:sp>
      <p:sp>
        <p:nvSpPr>
          <p:cNvPr id="3" name="Content Placeholder 2"/>
          <p:cNvSpPr>
            <a:spLocks noGrp="1"/>
          </p:cNvSpPr>
          <p:nvPr>
            <p:ph idx="1"/>
          </p:nvPr>
        </p:nvSpPr>
        <p:spPr/>
        <p:txBody>
          <a:bodyPr>
            <a:normAutofit fontScale="92500" lnSpcReduction="20000"/>
          </a:bodyPr>
          <a:lstStyle/>
          <a:p>
            <a:pPr lvl="5" algn="just" rtl="1"/>
            <a:r>
              <a:rPr lang="fa-IR" dirty="0">
                <a:cs typeface="B Mitra" pitchFamily="2" charset="-78"/>
              </a:rPr>
              <a:t>نمایش ادبی یک عمل خاص است که در مکانی خاص و زمانی خاص روی داده است. (ناصر ایرانی)</a:t>
            </a:r>
          </a:p>
          <a:p>
            <a:pPr algn="just" rtl="1"/>
            <a:r>
              <a:rPr lang="fa-IR" dirty="0">
                <a:cs typeface="B Mitra" pitchFamily="2" charset="-78"/>
              </a:rPr>
              <a:t>«زمان و مکانی را که در ان عمل داستانی صورت می گیرد صحنه می گویند.» (میرصادقی) </a:t>
            </a:r>
          </a:p>
          <a:p>
            <a:pPr algn="just" rtl="1"/>
            <a:r>
              <a:rPr lang="fa-IR" dirty="0">
                <a:cs typeface="B Mitra" pitchFamily="2" charset="-78"/>
              </a:rPr>
              <a:t>صحنه فراخ منظر: « صحنه ای است که نویسنده در ان مواد و مصالح داستان را با تشریح و توضیح بیشتر و گسترده تر ارائه کند و از مکان و شخصیت داستان توصیفات و جزئیات بسیاری به دست دهد.» (میرصادقی)</a:t>
            </a:r>
          </a:p>
          <a:p>
            <a:pPr algn="just" rtl="1"/>
            <a:r>
              <a:rPr lang="fa-IR" dirty="0">
                <a:cs typeface="B Mitra" pitchFamily="2" charset="-78"/>
              </a:rPr>
              <a:t>صحنه نمایشی:« صحنه ای است که نویسنده سعی می کند ساختار داستان را به صحنه سینما و تأتر نزدیک کندو و گفت وگو ها و اعمال شخصیت ها را همان طور  تصویر کند که اتفاق می افتد.» (میرصادقی)</a:t>
            </a:r>
          </a:p>
          <a:p>
            <a:pPr algn="just" rtl="1"/>
            <a:r>
              <a:rPr lang="fa-IR" dirty="0">
                <a:cs typeface="B Mitra" pitchFamily="2" charset="-78"/>
              </a:rPr>
              <a:t>« صحنه داستان چنان که از نام ان پیداست محلی است که اکسیون داستان در ان واقع می شود. به عبارت دیگر زمینه ای است که اشخاص داستان نقش خود را بر ان بازی می کنند.» (ابراهیم یونسی)</a:t>
            </a:r>
          </a:p>
          <a:p>
            <a:pPr algn="just" rtl="1"/>
            <a:r>
              <a:rPr lang="fa-IR" dirty="0">
                <a:cs typeface="B Mitra" pitchFamily="2" charset="-78"/>
              </a:rPr>
              <a:t>«روایت هر رویداد در حین وقوع، گویا در حضور خواننده عرضه می شود و خواننده به عرصه رویداد نزدیک است</a:t>
            </a:r>
            <a:r>
              <a:rPr lang="fa-IR" dirty="0" smtClean="0">
                <a:cs typeface="B Mitra" pitchFamily="2" charset="-78"/>
              </a:rPr>
              <a:t>.»</a:t>
            </a:r>
            <a:endParaRPr lang="fa-IR" dirty="0">
              <a:cs typeface="B Mitra" pitchFamily="2" charset="-78"/>
            </a:endParaRPr>
          </a:p>
        </p:txBody>
      </p:sp>
    </p:spTree>
    <p:extLst>
      <p:ext uri="{BB962C8B-B14F-4D97-AF65-F5344CB8AC3E}">
        <p14:creationId xmlns:p14="http://schemas.microsoft.com/office/powerpoint/2010/main" val="316996176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3600" b="1" dirty="0">
                <a:ea typeface="Calibri"/>
                <a:cs typeface="Mitra"/>
              </a:rPr>
              <a:t>وظایف صحنه: </a:t>
            </a:r>
            <a:r>
              <a:rPr lang="fa-IR" sz="3600" dirty="0">
                <a:ea typeface="Calibri"/>
                <a:cs typeface="Mitra"/>
              </a:rPr>
              <a:t>(از منظر میرصادقی</a:t>
            </a:r>
            <a:r>
              <a:rPr lang="fa-IR" sz="3600" dirty="0" smtClean="0">
                <a:ea typeface="Calibri"/>
                <a:cs typeface="Mitra"/>
              </a:rPr>
              <a:t>)</a:t>
            </a:r>
            <a:endParaRPr lang="en-US" sz="3600" dirty="0"/>
          </a:p>
        </p:txBody>
      </p:sp>
      <p:sp>
        <p:nvSpPr>
          <p:cNvPr id="3" name="Content Placeholder 2"/>
          <p:cNvSpPr>
            <a:spLocks noGrp="1"/>
          </p:cNvSpPr>
          <p:nvPr>
            <p:ph idx="1"/>
          </p:nvPr>
        </p:nvSpPr>
        <p:spPr/>
        <p:txBody>
          <a:bodyPr/>
          <a:lstStyle/>
          <a:p>
            <a:pPr marL="342900" lvl="0" indent="-342900" algn="just" rtl="1">
              <a:lnSpc>
                <a:spcPct val="115000"/>
              </a:lnSpc>
              <a:spcAft>
                <a:spcPts val="1000"/>
              </a:spcAft>
              <a:buFont typeface="+mj-lt"/>
              <a:buAutoNum type="arabicPeriod"/>
            </a:pPr>
            <a:r>
              <a:rPr lang="fa-IR" sz="2800" dirty="0" smtClean="0">
                <a:latin typeface="Calibri"/>
                <a:ea typeface="Calibri"/>
                <a:cs typeface="Mitra"/>
              </a:rPr>
              <a:t>فراهم </a:t>
            </a:r>
            <a:r>
              <a:rPr lang="fa-IR" sz="2800" dirty="0">
                <a:latin typeface="Calibri"/>
                <a:ea typeface="Calibri"/>
                <a:cs typeface="Mitra"/>
              </a:rPr>
              <a:t>اوردن محلی برای زندگی شخصیت ها و وقایع داستان.</a:t>
            </a:r>
            <a:endParaRPr lang="en-US" sz="2000" dirty="0">
              <a:latin typeface="Calibri"/>
              <a:ea typeface="Calibri"/>
              <a:cs typeface="Arial"/>
            </a:endParaRPr>
          </a:p>
          <a:p>
            <a:pPr marL="342900" lvl="0" indent="-342900" algn="just" rtl="1">
              <a:lnSpc>
                <a:spcPct val="115000"/>
              </a:lnSpc>
              <a:spcAft>
                <a:spcPts val="1000"/>
              </a:spcAft>
              <a:buFont typeface="+mj-lt"/>
              <a:buAutoNum type="arabicPeriod"/>
            </a:pPr>
            <a:r>
              <a:rPr lang="fa-IR" sz="2800" dirty="0">
                <a:latin typeface="Calibri"/>
                <a:ea typeface="Calibri"/>
                <a:cs typeface="Mitra"/>
              </a:rPr>
              <a:t>ایجاد فضا و رگ یا حال و هوای داستان، حالت شادمانی یا غم انگیزی، شومی، ترسناکی و شاعرانه ای که خواننده به محض ورود به دنیای داستان حس می کند.</a:t>
            </a:r>
            <a:endParaRPr lang="en-US" sz="2000" dirty="0">
              <a:latin typeface="Calibri"/>
              <a:ea typeface="Calibri"/>
              <a:cs typeface="Arial"/>
            </a:endParaRPr>
          </a:p>
          <a:p>
            <a:pPr marL="342900" lvl="0" indent="-342900" algn="just" rtl="1">
              <a:lnSpc>
                <a:spcPct val="115000"/>
              </a:lnSpc>
              <a:spcAft>
                <a:spcPts val="1000"/>
              </a:spcAft>
              <a:buFont typeface="+mj-lt"/>
              <a:buAutoNum type="arabicPeriod"/>
            </a:pPr>
            <a:r>
              <a:rPr lang="fa-IR" sz="2800" dirty="0">
                <a:latin typeface="Calibri"/>
                <a:ea typeface="Calibri"/>
                <a:cs typeface="Mitra"/>
              </a:rPr>
              <a:t>به وجود اوردن محیطی که یا بر رفتار شخصیت ها و وقوع حودث تاثیر بگذارد و یا بر نتیجه انها موثر واقع شود. </a:t>
            </a:r>
            <a:endParaRPr lang="en-US" sz="2000" dirty="0">
              <a:effectLst/>
              <a:latin typeface="Calibri"/>
              <a:ea typeface="Calibri"/>
              <a:cs typeface="Arial"/>
            </a:endParaRPr>
          </a:p>
        </p:txBody>
      </p:sp>
    </p:spTree>
    <p:extLst>
      <p:ext uri="{BB962C8B-B14F-4D97-AF65-F5344CB8AC3E}">
        <p14:creationId xmlns:p14="http://schemas.microsoft.com/office/powerpoint/2010/main" val="34553180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بکار گیری صحنه در داستان</a:t>
            </a:r>
            <a:endParaRPr lang="en-US" dirty="0"/>
          </a:p>
        </p:txBody>
      </p:sp>
      <p:sp>
        <p:nvSpPr>
          <p:cNvPr id="3" name="Content Placeholder 2"/>
          <p:cNvSpPr>
            <a:spLocks noGrp="1"/>
          </p:cNvSpPr>
          <p:nvPr>
            <p:ph idx="1"/>
          </p:nvPr>
        </p:nvSpPr>
        <p:spPr/>
        <p:txBody>
          <a:bodyPr/>
          <a:lstStyle/>
          <a:p>
            <a:pPr algn="just" rtl="1">
              <a:lnSpc>
                <a:spcPct val="115000"/>
              </a:lnSpc>
              <a:spcAft>
                <a:spcPts val="1000"/>
              </a:spcAft>
            </a:pPr>
            <a:r>
              <a:rPr lang="fa-IR" sz="2800" dirty="0">
                <a:latin typeface="Calibri"/>
                <a:ea typeface="Calibri"/>
                <a:cs typeface="Mitra"/>
              </a:rPr>
              <a:t>« صحنه چون به خواننده امکان می دهد که شخصا و بی واسطه با جها داستان تماس بگیرد و شخصیت ها را در حین عمل مشاهده کند این حس و پندار را در او ایجاد می کند که خود در صحنه حاضر است و در ماجرا شرکت دارد. به همین جهت صحنه پر ارزش ترین و جذاب ترین ابزار روایت است و ان را باید اختصاص داد به لحظه هایی که درگیری های مهم رخ می دهد. لحظه هایی که وضعیت های وخیم پیش می اید. لحظه هایی که اعمال به نتیجه یا نتایج مهم می رسند.» (ناصر ایرانی)</a:t>
            </a:r>
            <a:endParaRPr lang="en-US" sz="2000" dirty="0">
              <a:latin typeface="Calibri"/>
              <a:ea typeface="Calibri"/>
              <a:cs typeface="Arial"/>
            </a:endParaRPr>
          </a:p>
          <a:p>
            <a:pPr algn="r" rtl="1"/>
            <a:endParaRPr lang="en-US" dirty="0"/>
          </a:p>
        </p:txBody>
      </p:sp>
    </p:spTree>
    <p:extLst>
      <p:ext uri="{BB962C8B-B14F-4D97-AF65-F5344CB8AC3E}">
        <p14:creationId xmlns:p14="http://schemas.microsoft.com/office/powerpoint/2010/main" val="20079061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dirty="0" smtClean="0"/>
              <a:t>منظور از «عمل خاص» در تعریف صحنه چیست؟</a:t>
            </a:r>
            <a:endParaRPr lang="en-US" dirty="0"/>
          </a:p>
        </p:txBody>
      </p:sp>
      <p:sp>
        <p:nvSpPr>
          <p:cNvPr id="3" name="Content Placeholder 2"/>
          <p:cNvSpPr>
            <a:spLocks noGrp="1"/>
          </p:cNvSpPr>
          <p:nvPr>
            <p:ph idx="1"/>
          </p:nvPr>
        </p:nvSpPr>
        <p:spPr/>
        <p:txBody>
          <a:bodyPr>
            <a:normAutofit/>
          </a:bodyPr>
          <a:lstStyle/>
          <a:p>
            <a:pPr algn="just" rtl="1">
              <a:lnSpc>
                <a:spcPct val="115000"/>
              </a:lnSpc>
              <a:spcAft>
                <a:spcPts val="1000"/>
              </a:spcAft>
            </a:pPr>
            <a:r>
              <a:rPr lang="fa-IR" sz="2000" dirty="0">
                <a:latin typeface="Calibri"/>
                <a:ea typeface="Calibri"/>
                <a:cs typeface="Mitra"/>
              </a:rPr>
              <a:t>ناصر ایرانی معتقد است در صحنه </a:t>
            </a:r>
            <a:r>
              <a:rPr lang="fa-IR" sz="2000" dirty="0" smtClean="0">
                <a:latin typeface="Calibri"/>
                <a:ea typeface="Calibri"/>
                <a:cs typeface="Mitra"/>
              </a:rPr>
              <a:t>« </a:t>
            </a:r>
            <a:r>
              <a:rPr lang="fa-IR" sz="2000" dirty="0">
                <a:latin typeface="Calibri"/>
                <a:ea typeface="Calibri"/>
                <a:cs typeface="Mitra"/>
              </a:rPr>
              <a:t>او از پلکان پایین رفت، از در گذشت و به روشنی داغ خیابان پا نهاد» </a:t>
            </a:r>
            <a:r>
              <a:rPr lang="fa-IR" sz="2000" dirty="0" smtClean="0">
                <a:latin typeface="Calibri"/>
                <a:ea typeface="Calibri"/>
                <a:cs typeface="Mitra"/>
              </a:rPr>
              <a:t>افعال</a:t>
            </a:r>
            <a:r>
              <a:rPr lang="fa-IR" sz="2000" dirty="0">
                <a:latin typeface="Calibri"/>
                <a:ea typeface="Calibri"/>
                <a:cs typeface="Mitra"/>
              </a:rPr>
              <a:t>: پایین رفتن، از در گذشتن، پانهادن، گویای عمل خاص است. چون این اعمال در زمان خاص و مکان خاصی رخ داده است. </a:t>
            </a:r>
            <a:endParaRPr lang="fa-IR" sz="2000" dirty="0" smtClean="0">
              <a:latin typeface="Calibri"/>
              <a:ea typeface="Calibri"/>
              <a:cs typeface="Mitra"/>
            </a:endParaRPr>
          </a:p>
          <a:p>
            <a:pPr algn="just" rtl="1">
              <a:lnSpc>
                <a:spcPct val="115000"/>
              </a:lnSpc>
              <a:spcAft>
                <a:spcPts val="1000"/>
              </a:spcAft>
            </a:pPr>
            <a:r>
              <a:rPr lang="fa-IR" sz="2000" dirty="0" smtClean="0">
                <a:latin typeface="Calibri"/>
                <a:ea typeface="Calibri"/>
                <a:cs typeface="Mitra"/>
              </a:rPr>
              <a:t>البته </a:t>
            </a:r>
            <a:r>
              <a:rPr lang="fa-IR" sz="2000" dirty="0">
                <a:latin typeface="Calibri"/>
                <a:ea typeface="Calibri"/>
                <a:cs typeface="Mitra"/>
              </a:rPr>
              <a:t>همانطور که روشن است این افعال نیز توسط نویسنده تلخیص شده اند. زیرا:</a:t>
            </a:r>
            <a:endParaRPr lang="en-US" sz="2000" dirty="0">
              <a:latin typeface="Calibri"/>
              <a:ea typeface="Calibri"/>
              <a:cs typeface="Arial"/>
            </a:endParaRPr>
          </a:p>
          <a:p>
            <a:pPr marL="342900" lvl="0" indent="-342900" algn="just" rtl="1">
              <a:lnSpc>
                <a:spcPct val="115000"/>
              </a:lnSpc>
              <a:spcAft>
                <a:spcPts val="1000"/>
              </a:spcAft>
              <a:buFont typeface="Times New Roman"/>
              <a:buChar char="-"/>
            </a:pPr>
            <a:r>
              <a:rPr lang="fa-IR" sz="2000" dirty="0">
                <a:latin typeface="Calibri"/>
                <a:ea typeface="Calibri"/>
                <a:cs typeface="Mitra"/>
              </a:rPr>
              <a:t>زمان برای خواننده تند تر از زمان برای شخصیتی که این اعمال را انجام می دهد می گذرد.</a:t>
            </a:r>
            <a:endParaRPr lang="en-US" sz="2000" dirty="0">
              <a:latin typeface="Calibri"/>
              <a:ea typeface="Calibri"/>
              <a:cs typeface="Mitra"/>
            </a:endParaRPr>
          </a:p>
          <a:p>
            <a:pPr marL="342900" lvl="0" indent="-342900" algn="just" rtl="1">
              <a:lnSpc>
                <a:spcPct val="115000"/>
              </a:lnSpc>
              <a:spcAft>
                <a:spcPts val="1000"/>
              </a:spcAft>
              <a:buFont typeface="Times New Roman"/>
              <a:buChar char="-"/>
            </a:pPr>
            <a:r>
              <a:rPr lang="fa-IR" sz="2000" dirty="0">
                <a:latin typeface="Calibri"/>
                <a:ea typeface="Calibri"/>
                <a:cs typeface="Mitra"/>
              </a:rPr>
              <a:t>جزئیات این اعمال ذکر نشده است</a:t>
            </a:r>
            <a:r>
              <a:rPr lang="fa-IR" sz="2000" dirty="0" smtClean="0">
                <a:latin typeface="Calibri"/>
                <a:ea typeface="Calibri"/>
                <a:cs typeface="Mitra"/>
              </a:rPr>
              <a:t>.</a:t>
            </a:r>
          </a:p>
          <a:p>
            <a:pPr algn="just" rtl="1">
              <a:lnSpc>
                <a:spcPct val="115000"/>
              </a:lnSpc>
              <a:spcAft>
                <a:spcPts val="1000"/>
              </a:spcAft>
            </a:pPr>
            <a:r>
              <a:rPr lang="fa-IR" sz="2000" dirty="0">
                <a:latin typeface="Calibri"/>
                <a:ea typeface="Calibri"/>
                <a:cs typeface="Mitra"/>
              </a:rPr>
              <a:t>ایا عبارتی چون: «از پلکان بالا رفت» صحنه است؟ ایا عمل بالا رفتن از پلکان عملی زمان بر است که در طی ان، می توان به آنات متعددی اشاره کرد. عملی است که اجزای متعددی برای ان می توان برشمرد. این اجزاء هم اجزاء حرکتی، هم اجزاء حسی، هم اجزاء ادراکی و هم اجزاء تحریکی اند</a:t>
            </a:r>
            <a:r>
              <a:rPr lang="fa-IR" sz="2000" dirty="0" smtClean="0">
                <a:latin typeface="Calibri"/>
                <a:ea typeface="Calibri"/>
                <a:cs typeface="Mitra"/>
              </a:rPr>
              <a:t>.</a:t>
            </a:r>
            <a:endParaRPr lang="en-US" sz="2000" dirty="0">
              <a:latin typeface="Calibri"/>
              <a:ea typeface="Calibri"/>
              <a:cs typeface="Arial"/>
            </a:endParaRPr>
          </a:p>
        </p:txBody>
      </p:sp>
    </p:spTree>
    <p:extLst>
      <p:ext uri="{BB962C8B-B14F-4D97-AF65-F5344CB8AC3E}">
        <p14:creationId xmlns:p14="http://schemas.microsoft.com/office/powerpoint/2010/main" val="1201688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اجزاء عمل خاص</a:t>
            </a:r>
            <a:endParaRPr lang="en-US" dirty="0"/>
          </a:p>
        </p:txBody>
      </p:sp>
      <p:sp>
        <p:nvSpPr>
          <p:cNvPr id="3" name="Content Placeholder 2"/>
          <p:cNvSpPr>
            <a:spLocks noGrp="1"/>
          </p:cNvSpPr>
          <p:nvPr>
            <p:ph idx="1"/>
          </p:nvPr>
        </p:nvSpPr>
        <p:spPr/>
        <p:txBody>
          <a:bodyPr>
            <a:normAutofit fontScale="62500" lnSpcReduction="20000"/>
          </a:bodyPr>
          <a:lstStyle/>
          <a:p>
            <a:pPr algn="just" rtl="1">
              <a:lnSpc>
                <a:spcPct val="115000"/>
              </a:lnSpc>
              <a:spcAft>
                <a:spcPts val="1000"/>
              </a:spcAft>
            </a:pPr>
            <a:r>
              <a:rPr lang="fa-IR" sz="2800" dirty="0">
                <a:latin typeface="Calibri"/>
                <a:ea typeface="Calibri"/>
                <a:cs typeface="Mitra"/>
              </a:rPr>
              <a:t>اجزاء </a:t>
            </a:r>
            <a:r>
              <a:rPr lang="fa-IR" sz="2800" b="1" dirty="0">
                <a:latin typeface="Calibri"/>
                <a:ea typeface="Calibri"/>
                <a:cs typeface="Mitra"/>
              </a:rPr>
              <a:t>حرکتی</a:t>
            </a:r>
            <a:r>
              <a:rPr lang="fa-IR" sz="2800" dirty="0">
                <a:latin typeface="Calibri"/>
                <a:ea typeface="Calibri"/>
                <a:cs typeface="Mitra"/>
              </a:rPr>
              <a:t>: بالا رفتن از پله ها و چگونگی ان. ایستادن در پاگردها، کمک گرفتن از نرده ها برای استراحت یا حفظ تعادل.</a:t>
            </a:r>
            <a:endParaRPr lang="en-US" sz="2000" dirty="0">
              <a:latin typeface="Calibri"/>
              <a:ea typeface="Calibri"/>
              <a:cs typeface="Arial"/>
            </a:endParaRPr>
          </a:p>
          <a:p>
            <a:pPr algn="just" rtl="1">
              <a:lnSpc>
                <a:spcPct val="115000"/>
              </a:lnSpc>
              <a:spcAft>
                <a:spcPts val="1000"/>
              </a:spcAft>
            </a:pPr>
            <a:r>
              <a:rPr lang="fa-IR" sz="2800" dirty="0">
                <a:latin typeface="Calibri"/>
                <a:ea typeface="Calibri"/>
                <a:cs typeface="Mitra"/>
              </a:rPr>
              <a:t>اجزاء </a:t>
            </a:r>
            <a:r>
              <a:rPr lang="fa-IR" sz="2800" b="1" dirty="0">
                <a:latin typeface="Calibri"/>
                <a:ea typeface="Calibri"/>
                <a:cs typeface="Mitra"/>
              </a:rPr>
              <a:t>صوری</a:t>
            </a:r>
            <a:r>
              <a:rPr lang="fa-IR" sz="2800" dirty="0">
                <a:latin typeface="Calibri"/>
                <a:ea typeface="Calibri"/>
                <a:cs typeface="Mitra"/>
              </a:rPr>
              <a:t>: لباسی که شخص بر تن دارد، احتمالا ایا از عصا استفاده می کند، اعضاء بدن شخصیت چگونه اند؟، </a:t>
            </a:r>
            <a:endParaRPr lang="en-US" sz="2000" dirty="0">
              <a:latin typeface="Calibri"/>
              <a:ea typeface="Calibri"/>
              <a:cs typeface="Arial"/>
            </a:endParaRPr>
          </a:p>
          <a:p>
            <a:pPr algn="just" rtl="1">
              <a:lnSpc>
                <a:spcPct val="115000"/>
              </a:lnSpc>
              <a:spcAft>
                <a:spcPts val="1000"/>
              </a:spcAft>
            </a:pPr>
            <a:r>
              <a:rPr lang="fa-IR" sz="2800" dirty="0">
                <a:latin typeface="Calibri"/>
                <a:ea typeface="Calibri"/>
                <a:cs typeface="Mitra"/>
              </a:rPr>
              <a:t>اجزاء </a:t>
            </a:r>
            <a:r>
              <a:rPr lang="fa-IR" sz="2800" b="1" dirty="0">
                <a:latin typeface="Calibri"/>
                <a:ea typeface="Calibri"/>
                <a:cs typeface="Mitra"/>
              </a:rPr>
              <a:t>حسی</a:t>
            </a:r>
            <a:r>
              <a:rPr lang="fa-IR" sz="2800" dirty="0">
                <a:latin typeface="Calibri"/>
                <a:ea typeface="Calibri"/>
                <a:cs typeface="Mitra"/>
              </a:rPr>
              <a:t>: احساس نشاط در ابتدای بالا رفتن، احساس خستگی و مقاومت در برابر ان در حین بالا رفتن، احساس از پا افتادگی در انتهای پله ها، </a:t>
            </a:r>
            <a:endParaRPr lang="en-US" sz="2000" dirty="0">
              <a:latin typeface="Calibri"/>
              <a:ea typeface="Calibri"/>
              <a:cs typeface="Arial"/>
            </a:endParaRPr>
          </a:p>
          <a:p>
            <a:pPr algn="just" rtl="1">
              <a:lnSpc>
                <a:spcPct val="115000"/>
              </a:lnSpc>
              <a:spcAft>
                <a:spcPts val="1000"/>
              </a:spcAft>
            </a:pPr>
            <a:r>
              <a:rPr lang="fa-IR" sz="2800" dirty="0">
                <a:latin typeface="Calibri"/>
                <a:ea typeface="Calibri"/>
                <a:cs typeface="Mitra"/>
              </a:rPr>
              <a:t>اجزاء </a:t>
            </a:r>
            <a:r>
              <a:rPr lang="fa-IR" sz="2800" b="1" dirty="0">
                <a:latin typeface="Calibri"/>
                <a:ea typeface="Calibri"/>
                <a:cs typeface="Mitra"/>
              </a:rPr>
              <a:t>ادراکی</a:t>
            </a:r>
            <a:r>
              <a:rPr lang="fa-IR" sz="2800" dirty="0">
                <a:latin typeface="Calibri"/>
                <a:ea typeface="Calibri"/>
                <a:cs typeface="Mitra"/>
              </a:rPr>
              <a:t>: دیدن انچه در میان یک پاگرد تا پاگرد دیگر رخ می دهد، شنیدن صداهای مختلف، بوییدن بوهایی که از هر یک از واحدها به مشام می رسد. احساس گرما و سرما.</a:t>
            </a:r>
            <a:endParaRPr lang="en-US" sz="2000" dirty="0">
              <a:latin typeface="Calibri"/>
              <a:ea typeface="Calibri"/>
              <a:cs typeface="Arial"/>
            </a:endParaRPr>
          </a:p>
          <a:p>
            <a:pPr algn="just" rtl="1">
              <a:lnSpc>
                <a:spcPct val="115000"/>
              </a:lnSpc>
              <a:spcAft>
                <a:spcPts val="1000"/>
              </a:spcAft>
            </a:pPr>
            <a:r>
              <a:rPr lang="fa-IR" sz="2800" dirty="0">
                <a:latin typeface="Calibri"/>
                <a:ea typeface="Calibri"/>
                <a:cs typeface="Mitra"/>
              </a:rPr>
              <a:t>اجزاء </a:t>
            </a:r>
            <a:r>
              <a:rPr lang="fa-IR" sz="2800" b="1" dirty="0">
                <a:latin typeface="Calibri"/>
                <a:ea typeface="Calibri"/>
                <a:cs typeface="Mitra"/>
              </a:rPr>
              <a:t>تحریکی</a:t>
            </a:r>
            <a:r>
              <a:rPr lang="fa-IR" sz="2800" dirty="0">
                <a:latin typeface="Calibri"/>
                <a:ea typeface="Calibri"/>
                <a:cs typeface="Mitra"/>
              </a:rPr>
              <a:t>: افکار و خیالاتی که در طی بالا رفتن به ذهن شخصیت خطور می کند، حدس او درباره انچه پس از رسیدن به واحد مورد نظر با ان مواجه خواهد بود، تداعی معانی ذهنی شخصیت، احساسات خاص و موردی همانند ترس، بی تابی، انتظار، اشتیاق، غرور. </a:t>
            </a:r>
            <a:endParaRPr lang="en-US" sz="2000" dirty="0">
              <a:latin typeface="Calibri"/>
              <a:ea typeface="Calibri"/>
              <a:cs typeface="Arial"/>
            </a:endParaRPr>
          </a:p>
          <a:p>
            <a:pPr algn="just" rtl="1">
              <a:lnSpc>
                <a:spcPct val="115000"/>
              </a:lnSpc>
              <a:spcAft>
                <a:spcPts val="1000"/>
              </a:spcAft>
            </a:pPr>
            <a:r>
              <a:rPr lang="fa-IR" sz="2800" dirty="0">
                <a:latin typeface="Calibri"/>
                <a:ea typeface="Calibri"/>
                <a:cs typeface="Mitra"/>
              </a:rPr>
              <a:t>بدیهی است این اجزاء گویای ان هستند که این عمل خاص بسیار فشرده شده است. تا جایی که این عمل به نمایش در نیامده است. از این امر می توان اینگونه برداشت کرد که در صحنه با جزیی نگری مواجه هستیم. یعنی انتظار داریم هر عملی انگونه که رخ می دهد روایت شود. </a:t>
            </a:r>
            <a:endParaRPr lang="en-US" sz="2000" dirty="0">
              <a:latin typeface="Calibri"/>
              <a:ea typeface="Calibri"/>
              <a:cs typeface="Arial"/>
            </a:endParaRPr>
          </a:p>
          <a:p>
            <a:pPr algn="r" rtl="1"/>
            <a:endParaRPr lang="en-US" dirty="0"/>
          </a:p>
        </p:txBody>
      </p:sp>
    </p:spTree>
    <p:extLst>
      <p:ext uri="{BB962C8B-B14F-4D97-AF65-F5344CB8AC3E}">
        <p14:creationId xmlns:p14="http://schemas.microsoft.com/office/powerpoint/2010/main" val="6079922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76200"/>
            <a:ext cx="8534400" cy="6463308"/>
          </a:xfrm>
          <a:prstGeom prst="rect">
            <a:avLst/>
          </a:prstGeom>
        </p:spPr>
        <p:txBody>
          <a:bodyPr wrap="square">
            <a:spAutoFit/>
          </a:bodyPr>
          <a:lstStyle/>
          <a:p>
            <a:pPr algn="just" rtl="1"/>
            <a:r>
              <a:rPr lang="fa-IR" dirty="0">
                <a:cs typeface="B Mitra" pitchFamily="2" charset="-78"/>
              </a:rPr>
              <a:t>بازگشت</a:t>
            </a:r>
          </a:p>
          <a:p>
            <a:pPr algn="just" rtl="1"/>
            <a:r>
              <a:rPr lang="fa-IR" dirty="0">
                <a:cs typeface="B Mitra" pitchFamily="2" charset="-78"/>
              </a:rPr>
              <a:t>از مجموعه داستان "من قاتل پسرتان هستم"</a:t>
            </a:r>
          </a:p>
          <a:p>
            <a:pPr algn="just" rtl="1"/>
            <a:r>
              <a:rPr lang="fa-IR" dirty="0">
                <a:cs typeface="B Mitra" pitchFamily="2" charset="-78"/>
              </a:rPr>
              <a:t>نشر افق؛ چاپ سوم:1386؛ ص 78-83</a:t>
            </a:r>
          </a:p>
          <a:p>
            <a:pPr algn="just" rtl="1"/>
            <a:endParaRPr lang="fa-IR" dirty="0">
              <a:cs typeface="B Mitra" pitchFamily="2" charset="-78"/>
            </a:endParaRPr>
          </a:p>
          <a:p>
            <a:pPr algn="just" rtl="1"/>
            <a:r>
              <a:rPr lang="fa-IR" dirty="0">
                <a:cs typeface="B Mitra" pitchFamily="2" charset="-78"/>
              </a:rPr>
              <a:t>تلخیص: يك لشكرجمع شده بوديم رو ريل ومنتظربوديم تا بيايند وما كهنه سربازان داوطلب اين جنگ پايان يافته را به شهرها وخانه هامان برگردانند. </a:t>
            </a:r>
          </a:p>
          <a:p>
            <a:pPr algn="just" rtl="1"/>
            <a:r>
              <a:rPr lang="fa-IR" dirty="0">
                <a:cs typeface="B Mitra" pitchFamily="2" charset="-78"/>
              </a:rPr>
              <a:t>توصیف ملحق به تلخیص: هواگرم بود؛ خيلي گرم.</a:t>
            </a:r>
          </a:p>
          <a:p>
            <a:pPr algn="just" rtl="1"/>
            <a:r>
              <a:rPr lang="fa-IR" dirty="0">
                <a:cs typeface="B Mitra" pitchFamily="2" charset="-78"/>
              </a:rPr>
              <a:t>تلخیص: غروب بودكه جمع مان كردند پشت سيم خاردار پادگان وبه اين بهانه كه بايد بازرسي شويم، داروندارمان را پخش زمين كردند. </a:t>
            </a:r>
          </a:p>
          <a:p>
            <a:pPr algn="just" rtl="1"/>
            <a:r>
              <a:rPr lang="fa-IR" dirty="0">
                <a:cs typeface="B Mitra" pitchFamily="2" charset="-78"/>
              </a:rPr>
              <a:t>توصیف ملحق به تلخیص: چيزي نداشتيم جزيك مشت لباس خاكي كهنه وپوتين هاي رنگ ورورفته وچتر منوروچندتايي پوكه به يادگار ازتيرهايي كه شليك كرده بوديم. همه ي غنيمت مان از جواني وجنگ همين بود.</a:t>
            </a:r>
          </a:p>
          <a:p>
            <a:pPr algn="just" rtl="1"/>
            <a:r>
              <a:rPr lang="fa-IR" dirty="0">
                <a:cs typeface="B Mitra" pitchFamily="2" charset="-78"/>
              </a:rPr>
              <a:t>تلخیص: "لانگ جان سيلور" مان كه يك چشم نداشت، ازاول گفت كه سرنيزه اش را با خودخواهدبرد. وهمين شد كه وقتي نوبت به او رسيد، ازآن سوي سيم خاردارها چشم دوختيم به بازرس كلاه قرمز كه چه مي كند واو يكي يكي رخت ولباس لان جان را ريخت بيرون. </a:t>
            </a:r>
          </a:p>
          <a:p>
            <a:pPr algn="just" rtl="1"/>
            <a:r>
              <a:rPr lang="fa-IR" dirty="0">
                <a:cs typeface="B Mitra" pitchFamily="2" charset="-78"/>
              </a:rPr>
              <a:t>صحنه: زيرپيراهن زرد، شلوار خاكي كه تنها يك پاچه داشت و دست كرد تو ساك وسرنيزه را كشيد بيرون. بازرس كلاه قرمز سرنيزه را زد پربال وآرام گفت:«خدا را شكركن كه اين آخرين باري است كه هم او را مي بينيم [من را می بینید] وگرنه...»</a:t>
            </a:r>
          </a:p>
          <a:p>
            <a:pPr algn="just" rtl="1"/>
            <a:r>
              <a:rPr lang="fa-IR" dirty="0">
                <a:cs typeface="B Mitra" pitchFamily="2" charset="-78"/>
              </a:rPr>
              <a:t>تلخیص: لان جان كه آمد، كوت شديم پشت سيم خاردار. فرمانده جمع مان كرد يك جا. </a:t>
            </a:r>
          </a:p>
          <a:p>
            <a:pPr algn="just" rtl="1"/>
            <a:r>
              <a:rPr lang="fa-IR" dirty="0">
                <a:cs typeface="B Mitra" pitchFamily="2" charset="-78"/>
              </a:rPr>
              <a:t>توصیف ملحق به تلخیص: پانزده نفربوديم. آستين هاي خاكي فرمانده ريش ريش بود. </a:t>
            </a:r>
          </a:p>
          <a:p>
            <a:pPr algn="just" rtl="1"/>
            <a:r>
              <a:rPr lang="fa-IR" dirty="0">
                <a:cs typeface="B Mitra" pitchFamily="2" charset="-78"/>
              </a:rPr>
              <a:t>تلخیص: دراين حمله آخر، با پاي مجروح پنج كيلومتر سينه خيزعقب آمده بود. </a:t>
            </a:r>
          </a:p>
          <a:p>
            <a:pPr algn="just" rtl="1"/>
            <a:r>
              <a:rPr lang="fa-IR" dirty="0">
                <a:cs typeface="B Mitra" pitchFamily="2" charset="-78"/>
              </a:rPr>
              <a:t>توصیف ملحق به تلخیص: هم چنان مي لنگيد ولاغربود وبا صورت استخواني وآفتاب سوخته وبا موها وريش هاي به هم ريخته وپرازخاك.</a:t>
            </a:r>
          </a:p>
          <a:p>
            <a:pPr algn="just" rtl="1"/>
            <a:r>
              <a:rPr lang="fa-IR" dirty="0">
                <a:cs typeface="B Mitra" pitchFamily="2" charset="-78"/>
              </a:rPr>
              <a:t>تلخیص: محكم گفت بنشينيم اما نه به دستور كه ديگر وقت فرمان بردن هم نبود. نمي خواستيم اين دم آخرطور ديگري رفتار كنيم وفرمانده فكر كند فرمانده مان نيست. </a:t>
            </a:r>
          </a:p>
        </p:txBody>
      </p:sp>
    </p:spTree>
    <p:extLst>
      <p:ext uri="{BB962C8B-B14F-4D97-AF65-F5344CB8AC3E}">
        <p14:creationId xmlns:p14="http://schemas.microsoft.com/office/powerpoint/2010/main" val="19705075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599</TotalTime>
  <Words>4314</Words>
  <Application>Microsoft Office PowerPoint</Application>
  <PresentationFormat>On-screen Show (4:3)</PresentationFormat>
  <Paragraphs>201</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Flow</vt:lpstr>
      <vt:lpstr>بنام خدا</vt:lpstr>
      <vt:lpstr>پرداخت</vt:lpstr>
      <vt:lpstr>جایگاه پرداخت در مراحل داستان نویسی</vt:lpstr>
      <vt:lpstr>ابزارهای پرداخت چه می کنند؟</vt:lpstr>
      <vt:lpstr>PowerPoint Presentation</vt:lpstr>
      <vt:lpstr>ابزارهای پرداخت</vt:lpstr>
      <vt:lpstr>ابزارهای سه گانه روایت تلخیص، توصیف، صحنه</vt:lpstr>
      <vt:lpstr>زمان سنج های واقعی و داستانی</vt:lpstr>
      <vt:lpstr>تداوم روایت</vt:lpstr>
      <vt:lpstr>تلخیص</vt:lpstr>
      <vt:lpstr>PowerPoint Presentation</vt:lpstr>
      <vt:lpstr>تلخیص</vt:lpstr>
      <vt:lpstr>ویژگیهای تلخیص</vt:lpstr>
      <vt:lpstr>قواعد حاکم بر تلخیص</vt:lpstr>
      <vt:lpstr>PowerPoint Presentation</vt:lpstr>
      <vt:lpstr>PowerPoint Presentation</vt:lpstr>
      <vt:lpstr>PowerPoint Presentation</vt:lpstr>
      <vt:lpstr>PowerPoint Presentation</vt:lpstr>
      <vt:lpstr> کارکردهای تلخیص</vt:lpstr>
      <vt:lpstr>توصیف</vt:lpstr>
      <vt:lpstr>PowerPoint Presentation</vt:lpstr>
      <vt:lpstr>نمونه توصیف درونی</vt:lpstr>
      <vt:lpstr>توصیف ایستا، توصیف پویا</vt:lpstr>
      <vt:lpstr>نمونه توصیف پویا</vt:lpstr>
      <vt:lpstr>نمونه دیگر توصیف پویا</vt:lpstr>
      <vt:lpstr>برخی ویژگیهای توصیف</vt:lpstr>
      <vt:lpstr>PowerPoint Presentation</vt:lpstr>
      <vt:lpstr>PowerPoint Presentation</vt:lpstr>
      <vt:lpstr>صحنه و صحنه پردازی setting</vt:lpstr>
      <vt:lpstr>اصطلاح صحنه در سینما</vt:lpstr>
      <vt:lpstr>اصطلاح صحنه در ادبیات</vt:lpstr>
      <vt:lpstr>تعاریف صحنه</vt:lpstr>
      <vt:lpstr>وظایف صحنه: (از منظر میرصادقی)</vt:lpstr>
      <vt:lpstr>بکار گیری صحنه در داستان</vt:lpstr>
      <vt:lpstr>منظور از «عمل خاص» در تعریف صحنه چیست؟</vt:lpstr>
      <vt:lpstr>اجزاء عمل خاص</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پرداخت</dc:title>
  <dc:creator>Ahmad</dc:creator>
  <cp:lastModifiedBy>Windows User</cp:lastModifiedBy>
  <cp:revision>26</cp:revision>
  <dcterms:created xsi:type="dcterms:W3CDTF">2006-08-16T00:00:00Z</dcterms:created>
  <dcterms:modified xsi:type="dcterms:W3CDTF">2020-06-04T10:47:26Z</dcterms:modified>
</cp:coreProperties>
</file>