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85" r:id="rId4"/>
    <p:sldId id="286" r:id="rId5"/>
    <p:sldId id="287" r:id="rId6"/>
    <p:sldId id="288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10.bin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538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مثلث های هم نهشت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پایه هشتم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445031" imgH="741719" progId="Equation.DSMT4">
                  <p:embed/>
                </p:oleObj>
              </mc:Choice>
              <mc:Fallback>
                <p:oleObj name="Equation" r:id="rId3" imgW="445031" imgH="74171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0988" y="2501153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حالت های هم نهشتی دومثلث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7315200" y="1573305"/>
            <a:ext cx="914400" cy="2770094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469341" y="1666439"/>
            <a:ext cx="42492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سه ضلع (ض ض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7024" y="2405104"/>
            <a:ext cx="53115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برای دو ضلع در زاویه بین (ض ز ض)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03930" y="3178700"/>
            <a:ext cx="531158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برابری دو زاویه و ضلع بین (ز ض ز)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1530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ضلع در زاویه غیر بین از حالت های هم نهشتی 2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آیا حالت برابری دو زاویه و ضلع غیر بین از حالت های هم نهشتی دو مثلث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1412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64" y="3569478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شکل زیر       نیمساز زاویه      است آیا مثلث             متساوی الساقین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5820694"/>
              </p:ext>
            </p:extLst>
          </p:nvPr>
        </p:nvGraphicFramePr>
        <p:xfrm>
          <a:off x="9907121" y="3849927"/>
          <a:ext cx="474009" cy="25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Equation" r:id="rId3" imgW="672840" imgH="368280" progId="Equation.DSMT4">
                  <p:embed/>
                </p:oleObj>
              </mc:Choice>
              <mc:Fallback>
                <p:oleObj name="Equation" r:id="rId3" imgW="672840" imgH="36828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7121" y="3849927"/>
                        <a:ext cx="474009" cy="259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5467231"/>
              </p:ext>
            </p:extLst>
          </p:nvPr>
        </p:nvGraphicFramePr>
        <p:xfrm>
          <a:off x="7961033" y="3848940"/>
          <a:ext cx="258763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5" imgW="368280" imgH="368280" progId="Equation.DSMT4">
                  <p:embed/>
                </p:oleObj>
              </mc:Choice>
              <mc:Fallback>
                <p:oleObj name="Equation" r:id="rId5" imgW="368280" imgH="36828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1033" y="3848940"/>
                        <a:ext cx="258763" cy="260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8173705"/>
              </p:ext>
            </p:extLst>
          </p:nvPr>
        </p:nvGraphicFramePr>
        <p:xfrm>
          <a:off x="5331384" y="3902728"/>
          <a:ext cx="679450" cy="26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Equation" r:id="rId7" imgW="965160" imgH="380880" progId="Equation.DSMT4">
                  <p:embed/>
                </p:oleObj>
              </mc:Choice>
              <mc:Fallback>
                <p:oleObj name="Equation" r:id="rId7" imgW="965160" imgH="38088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1384" y="3902728"/>
                        <a:ext cx="679450" cy="269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9964" y="2739684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سوال: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2622176" y="5096435"/>
            <a:ext cx="13448" cy="102197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506071" y="5096435"/>
            <a:ext cx="1116106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506071" y="6118412"/>
            <a:ext cx="1116105" cy="161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35624" y="5096435"/>
            <a:ext cx="1021975" cy="1183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2635623" y="6118412"/>
            <a:ext cx="1008530" cy="1748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06071" y="6293223"/>
            <a:ext cx="21380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4939675"/>
              </p:ext>
            </p:extLst>
          </p:nvPr>
        </p:nvGraphicFramePr>
        <p:xfrm>
          <a:off x="2635623" y="4817595"/>
          <a:ext cx="208429" cy="224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8" name="Equation" r:id="rId9" imgW="330120" imgH="355320" progId="Equation.DSMT4">
                  <p:embed/>
                </p:oleObj>
              </mc:Choice>
              <mc:Fallback>
                <p:oleObj name="Equation" r:id="rId9" imgW="330120" imgH="355320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4817595"/>
                        <a:ext cx="208429" cy="224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625481"/>
              </p:ext>
            </p:extLst>
          </p:nvPr>
        </p:nvGraphicFramePr>
        <p:xfrm>
          <a:off x="2635623" y="5840197"/>
          <a:ext cx="217488" cy="223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11" imgW="342720" imgH="355320" progId="Equation.DSMT4">
                  <p:embed/>
                </p:oleObj>
              </mc:Choice>
              <mc:Fallback>
                <p:oleObj name="Equation" r:id="rId11" imgW="342720" imgH="35532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623" y="5840197"/>
                        <a:ext cx="217488" cy="223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5261833"/>
              </p:ext>
            </p:extLst>
          </p:nvPr>
        </p:nvGraphicFramePr>
        <p:xfrm>
          <a:off x="1259262" y="6064034"/>
          <a:ext cx="233362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0" name="Equation" r:id="rId13" imgW="368280" imgH="368280" progId="Equation.DSMT4">
                  <p:embed/>
                </p:oleObj>
              </mc:Choice>
              <mc:Fallback>
                <p:oleObj name="Equation" r:id="rId13" imgW="368280" imgH="36828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262" y="6064034"/>
                        <a:ext cx="233362" cy="23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3542694"/>
              </p:ext>
            </p:extLst>
          </p:nvPr>
        </p:nvGraphicFramePr>
        <p:xfrm>
          <a:off x="3751727" y="6212540"/>
          <a:ext cx="209550" cy="23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1" name="Equation" r:id="rId15" imgW="330120" imgH="380880" progId="Equation.DSMT4">
                  <p:embed/>
                </p:oleObj>
              </mc:Choice>
              <mc:Fallback>
                <p:oleObj name="Equation" r:id="rId15" imgW="330120" imgH="380880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1727" y="6212540"/>
                        <a:ext cx="209550" cy="23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625959"/>
              </p:ext>
            </p:extLst>
          </p:nvPr>
        </p:nvGraphicFramePr>
        <p:xfrm>
          <a:off x="2064123" y="633239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2" name="Equation" r:id="rId17" imgW="241200" imgH="355320" progId="Equation.DSMT4">
                  <p:embed/>
                </p:oleObj>
              </mc:Choice>
              <mc:Fallback>
                <p:oleObj name="Equation" r:id="rId17" imgW="241200" imgH="35532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4123" y="633239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1276002"/>
              </p:ext>
            </p:extLst>
          </p:nvPr>
        </p:nvGraphicFramePr>
        <p:xfrm>
          <a:off x="1918446" y="5458336"/>
          <a:ext cx="152400" cy="223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3" name="Equation" r:id="rId19" imgW="241200" imgH="355320" progId="Equation.DSMT4">
                  <p:embed/>
                </p:oleObj>
              </mc:Choice>
              <mc:Fallback>
                <p:oleObj name="Equation" r:id="rId19" imgW="241200" imgH="35532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8446" y="5458336"/>
                        <a:ext cx="152400" cy="223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0588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98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101</cp:revision>
  <dcterms:created xsi:type="dcterms:W3CDTF">2015-07-06T05:06:21Z</dcterms:created>
  <dcterms:modified xsi:type="dcterms:W3CDTF">2018-04-24T14:23:05Z</dcterms:modified>
</cp:coreProperties>
</file>