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3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971" autoAdjust="0"/>
    <p:restoredTop sz="94660"/>
  </p:normalViewPr>
  <p:slideViewPr>
    <p:cSldViewPr snapToGrid="0">
      <p:cViewPr varScale="1">
        <p:scale>
          <a:sx n="85" d="100"/>
          <a:sy n="85" d="100"/>
        </p:scale>
        <p:origin x="-562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10/17/2015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72186" y="1202727"/>
            <a:ext cx="1170145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فارسی </a:t>
            </a: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هفتم </a:t>
            </a:r>
            <a:endParaRPr lang="fa-IR" sz="5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درس : اول </a:t>
            </a: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مدرس : علی </a:t>
            </a: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شیبانی </a:t>
            </a:r>
            <a:endParaRPr lang="fa-IR" sz="5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4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8825" y="1648882"/>
            <a:ext cx="10623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لغات و اصطلاحات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مونس  :  همدم ، یار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دراز دستی  :  ستم گری  ،  زور گویی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عنایت  :  بخشایش ، لطف ، توجه ، احسان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ظلمت  :  تاریکی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زنجره : نوعی حشره که از خود صدا تولید می کند ، سیر سیرک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غوغا : آشوب ، فریاد ، همهمه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طفولیّت  :  کودکی  ، خرد سالی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2895" y="1825853"/>
            <a:ext cx="95814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متعبّد  :  شکر گزار  ،  عبادت کننده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مصحف : کتاب ، کتاب آسمانی ، </a:t>
            </a:r>
            <a:r>
              <a:rPr lang="fa-IR" sz="2400" b="1" dirty="0" smtClean="0">
                <a:cs typeface="B Nazanin" pitchFamily="2" charset="-78"/>
              </a:rPr>
              <a:t>قرآن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طایفه :  گروه ، دسته ای از افراد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خفته :  خوابیده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دوگانه  :  نماز ،  نماز دو رکعتی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گزاردن  :  به جای آوردن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( دوگانه ای بگذارد = دو رکعت نماز بخواند )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پوستین : منسوب به پوست ، لباسی که از پوست درست شده است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3718" y="1362635"/>
            <a:ext cx="1118613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دانش ادبی 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جمله : بخشی از متن که دارای معنای مستقلی است و پیام مشخصی را به شنونده و خواننده منتقل می کند.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تشخیص تهداد جمله ها در متن :ساده ترین  راه برای تشخیص تعداد جمله ها ، شمارش فعل هاست. هرفعل نمایانگر یک  جمله است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مثال :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زنگ تفریح را که زنجره زد    /    باز هم در کلاس غوغا شد      ( دو جمله )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گفته بودم چو بیایی غم دل با تو بگویم  /    چه بگویم که غم از دل برود چون تو بیایی    ( شش  جمله )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609" y="2172391"/>
            <a:ext cx="11701454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املا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صفر  =  یکی از ماه های قمری        *  سفر  =  مسافرت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غریب  =  نا آشنا		           *  قریب  =  نزدیک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7" y="1471668"/>
            <a:ext cx="1170145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خود آزمایی ها و نکات تکمیلی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* شبنم از روی برگ گل برخاست   /   گفت می خواهم آفتاب شوم      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( در اینجا  منظور از میخواهم آفتاب شوم این  است که می خواهم با تابش آفتاب بخار شوم و به آسمان بروم  )  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en-US" sz="2800" b="1" dirty="0" smtClean="0">
                <a:cs typeface="B Nazanin" pitchFamily="2" charset="-78"/>
              </a:rPr>
              <a:t> </a:t>
            </a:r>
            <a:r>
              <a:rPr lang="fa-IR" sz="2800" b="1" dirty="0" smtClean="0">
                <a:cs typeface="B Nazanin" pitchFamily="2" charset="-78"/>
              </a:rPr>
              <a:t>*  </a:t>
            </a:r>
            <a:r>
              <a:rPr lang="fa-IR" sz="2800" b="1" dirty="0" smtClean="0">
                <a:cs typeface="B Nazanin" pitchFamily="2" charset="-78"/>
              </a:rPr>
              <a:t>سخن گفتن  موجوداتی مثل شبنم و غنچه و... که در این درس اتفاق افتاده است ، نمونه ای از شخصیت بخشی است . به این آرایه ی ادبی تشخیص یا جان بخشیدن  به اشیاء گفته می شود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8" y="2251598"/>
            <a:ext cx="1170145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* بچه ها گرم گفت و گو بودند   /     باز هم در کلاس غوغا بود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  هر یکی  برگ کوچکی در دست   /    باز انگار زنگ انشا بود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تعداد جمله ها : چهار جمله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دقت کنید در مصراع سوم فعلی نمی بینید. در اینجا فعل « داشت » به صورت محذوف وجود دارد که از روی مفهوم عبارت باید به وجود آن پی ببریم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835" y="1319253"/>
            <a:ext cx="107845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تاریخ ادبیات  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*ای نام تو بهترین سر آغاز   /   بی نام تو نامه کی کنم باز					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شعری از حکیم ابو محمد یوسف  ، نظامی گنجوی ، شاعر قرن ششم ، که در شهر گنجه از شهرهای کنونی آذربایجان به دنیا آمد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 :  مخزن الاسرار  ، لیلی و مجنون ، خسرو و شیرین  ،  هفت پیکر   ،   اسکندر نامه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*خواجه عبدالله انصاری  :  نویسنده و عارف قرن پنجم ، معروف به پیر هرات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: الهی نامه  ،  مناجات نامه   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363" y="1507528"/>
            <a:ext cx="117014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*زنگ آفرینش  : سروده ی قیصر امین پورشاعر معاصر. متولد 1338 در گتوند خوزستان. در گذشته در پاییز سال </a:t>
            </a:r>
            <a:r>
              <a:rPr lang="fa-IR" sz="2400" b="1" dirty="0" smtClean="0">
                <a:cs typeface="B Nazanin" pitchFamily="2" charset="-78"/>
              </a:rPr>
              <a:t>1386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</a:t>
            </a:r>
            <a:r>
              <a:rPr lang="fa-IR" sz="2400" b="1" dirty="0" smtClean="0">
                <a:cs typeface="B Nazanin" pitchFamily="2" charset="-78"/>
              </a:rPr>
              <a:t>: در کوچه ی آفتاب ، تنفس صبح ، مثل چشمه مثل رود ، به قول پرستو ،  آینه های ناگهان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گلستان : کتابی نوشته ی سعدی شیرازی ، مشرف الدین مصلح بن عبدالله ،  شاعر قرن هفتم ، در سال 655 بوستان را به نظم در آورد و در سال 656 گلستان را تألیف کرد 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گلستان نثری مسجع دارد. یعنی نثری که گوشه چشمی نیز به شعر دارد. این کتاب در هشت باب تقسیم شده است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سیرت پادشاهان ، در اخلاق درویشان ، در فضیلت قناعت  ،  در فواید خاموشی ،  در عشق و جوانی  ، در ضعف و پیری  ، در تأثیر تربیت ، در آداب صحبت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تقلید کنندگان از کتاب گلستان سعدی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جامی ( صاحب بهارستان )   ،   قاآنی  ( پدید آورنده ی پریشان )   ،   قائم مقام</a:t>
            </a:r>
            <a:endParaRPr lang="en-US" sz="2400" b="1" dirty="0" smtClean="0">
              <a:cs typeface="B Nazanin" pitchFamily="2" charset="-78"/>
            </a:endParaRP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257" y="1650963"/>
            <a:ext cx="11701454" cy="301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3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پایان</a:t>
            </a:r>
          </a:p>
        </p:txBody>
      </p:sp>
    </p:spTree>
    <p:extLst>
      <p:ext uri="{BB962C8B-B14F-4D97-AF65-F5344CB8AC3E}">
        <p14:creationId xmlns:p14="http://schemas.microsoft.com/office/powerpoint/2010/main" xmlns="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2188</TotalTime>
  <Words>522</Words>
  <Application>Microsoft Office PowerPoint</Application>
  <PresentationFormat>Custom</PresentationFormat>
  <Paragraphs>50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181</cp:revision>
  <dcterms:created xsi:type="dcterms:W3CDTF">2015-07-06T05:06:21Z</dcterms:created>
  <dcterms:modified xsi:type="dcterms:W3CDTF">2015-10-17T09:12:38Z</dcterms:modified>
</cp:coreProperties>
</file>